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8" r:id="rId5"/>
    <p:sldMasterId id="2147483660" r:id="rId6"/>
    <p:sldMasterId id="2147483665" r:id="rId7"/>
  </p:sldMasterIdLst>
  <p:notesMasterIdLst>
    <p:notesMasterId r:id="rId20"/>
  </p:notesMasterIdLst>
  <p:sldIdLst>
    <p:sldId id="256" r:id="rId8"/>
    <p:sldId id="268" r:id="rId9"/>
    <p:sldId id="265" r:id="rId10"/>
    <p:sldId id="259" r:id="rId11"/>
    <p:sldId id="421" r:id="rId12"/>
    <p:sldId id="266" r:id="rId13"/>
    <p:sldId id="710" r:id="rId14"/>
    <p:sldId id="260" r:id="rId15"/>
    <p:sldId id="580" r:id="rId16"/>
    <p:sldId id="709" r:id="rId17"/>
    <p:sldId id="267" r:id="rId18"/>
    <p:sldId id="270" r:id="rId1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4"/>
    <p:restoredTop sz="93262"/>
  </p:normalViewPr>
  <p:slideViewPr>
    <p:cSldViewPr snapToGrid="0">
      <p:cViewPr varScale="1">
        <p:scale>
          <a:sx n="129" d="100"/>
          <a:sy n="129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C270E16-899B-41E7-8058-ACD895D61A1C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 w="0">
            <a:noFill/>
          </a:ln>
        </p:spPr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4C18EF0E-B159-4FB5-80E1-F1C92BE61C7E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72BC91E-1686-4785-B380-8F6E1FAB015B}" type="slidenum"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12</a:t>
            </a:fld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0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FD19D4B-27F0-49D4-981B-23AA2F2415DF}" type="slidenum">
              <a:rPr kumimoji="0" lang="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D9EF54E2-5BBB-4C4A-A3C4-8080C48B53D7}" type="slidenum">
              <a:rPr kumimoji="0" lang="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responsibilities &amp; opportunities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b="1"/>
              <a:t>Legislation</a:t>
            </a:r>
            <a:r>
              <a:rPr lang="de-DE"/>
              <a:t>: There are many external requirements, think of GDPR, funding agencies, publishers and copyright licences, institutional policies, national guidelines and regulations etc. etc. Our role is to make it easy.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FB42-22F7-69B1-B168-3F97149DB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>
            <a:extLst>
              <a:ext uri="{FF2B5EF4-FFF2-40B4-BE49-F238E27FC236}">
                <a16:creationId xmlns:a16="http://schemas.microsoft.com/office/drawing/2014/main" id="{A3DE6220-C200-B230-5A13-B3D015AD0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>
            <a:extLst>
              <a:ext uri="{FF2B5EF4-FFF2-40B4-BE49-F238E27FC236}">
                <a16:creationId xmlns:a16="http://schemas.microsoft.com/office/drawing/2014/main" id="{49F7D45D-8939-7917-5423-6CAB32E13B5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3">
            <a:extLst>
              <a:ext uri="{FF2B5EF4-FFF2-40B4-BE49-F238E27FC236}">
                <a16:creationId xmlns:a16="http://schemas.microsoft.com/office/drawing/2014/main" id="{4252077E-F4C0-A66C-241C-15DF56CBC5BB}"/>
              </a:ext>
            </a:extLst>
          </p:cNvPr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2EFC367-6267-4679-8972-7297C1DBF203}" type="slidenum">
              <a:rPr kumimoji="0" lang="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4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2EFC367-6267-4679-8972-7297C1DBF203}" type="slidenum">
              <a:rPr kumimoji="0" lang="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92448-2ED1-47B9-ABBE-6207BE789E1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1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92448-2ED1-47B9-ABBE-6207BE789E1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4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B95A-589A-02F3-C3A5-DB3079FAF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>
            <a:extLst>
              <a:ext uri="{FF2B5EF4-FFF2-40B4-BE49-F238E27FC236}">
                <a16:creationId xmlns:a16="http://schemas.microsoft.com/office/drawing/2014/main" id="{47173F6B-19E2-D0D6-DBCA-C9D936EE8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>
            <a:extLst>
              <a:ext uri="{FF2B5EF4-FFF2-40B4-BE49-F238E27FC236}">
                <a16:creationId xmlns:a16="http://schemas.microsoft.com/office/drawing/2014/main" id="{7145926C-E80F-66ED-9593-D4E8A4FDFF6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3">
            <a:extLst>
              <a:ext uri="{FF2B5EF4-FFF2-40B4-BE49-F238E27FC236}">
                <a16:creationId xmlns:a16="http://schemas.microsoft.com/office/drawing/2014/main" id="{44D0770F-1FC3-F8BB-03CF-D142790B68B0}"/>
              </a:ext>
            </a:extLst>
          </p:cNvPr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2EFC367-6267-4679-8972-7297C1DBF203}" type="slidenum">
              <a:rPr kumimoji="0" lang="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3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4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419225"/>
            <a:ext cx="3889405" cy="297656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rgbClr val="48B9FF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557213" indent="-214313">
              <a:buClr>
                <a:srgbClr val="0D29F9"/>
              </a:buClr>
              <a:buFont typeface="Courier New" charset="0"/>
              <a:buChar char="o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857250" indent="-171450">
              <a:buClr>
                <a:srgbClr val="48B9FF"/>
              </a:buClr>
              <a:buFont typeface="Wingdings" charset="2"/>
              <a:buChar char="§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200150" indent="-171450">
              <a:buClr>
                <a:srgbClr val="0D29F9"/>
              </a:buClr>
              <a:buFont typeface="Wingdings" charset="2"/>
              <a:buChar char="q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543050" indent="-171450">
              <a:buClr>
                <a:srgbClr val="48B9FF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 dirty="0"/>
              <a:t>Cliquez pour modifier les styles du texte du masque</a:t>
            </a:r>
          </a:p>
          <a:p>
            <a:pPr marL="557213" lvl="1" indent="-214313">
              <a:buClr>
                <a:srgbClr val="0D29F9"/>
              </a:buClr>
              <a:buFont typeface="Courier New" charset="0"/>
              <a:buChar char="o"/>
            </a:pPr>
            <a:r>
              <a:rPr lang="fr-FR" dirty="0"/>
              <a:t>Deuxième niveau</a:t>
            </a:r>
          </a:p>
          <a:p>
            <a:pPr marL="857250" lvl="2" indent="-171450">
              <a:buClr>
                <a:srgbClr val="48B9FF"/>
              </a:buClr>
              <a:buFont typeface="Wingdings" charset="2"/>
              <a:buChar char="§"/>
            </a:pPr>
            <a:r>
              <a:rPr lang="fr-FR" dirty="0"/>
              <a:t>Troisième niveau</a:t>
            </a:r>
          </a:p>
          <a:p>
            <a:pPr marL="1200150" lvl="3" indent="-171450">
              <a:buClr>
                <a:srgbClr val="0D29F9"/>
              </a:buClr>
              <a:buFont typeface="Wingdings" charset="2"/>
              <a:buChar char="q"/>
            </a:pPr>
            <a:r>
              <a:rPr lang="fr-FR" dirty="0"/>
              <a:t>Quatrième niveau</a:t>
            </a:r>
          </a:p>
          <a:p>
            <a:pPr marL="1543050" lvl="4" indent="-171450">
              <a:buClr>
                <a:srgbClr val="48B9FF"/>
              </a:buClr>
              <a:buFont typeface="Arial" charset="0"/>
              <a:buChar char="•"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419224"/>
            <a:ext cx="3895937" cy="297656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rgbClr val="48B9FF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557213" indent="-214313">
              <a:buClr>
                <a:srgbClr val="0D29F9"/>
              </a:buClr>
              <a:buFont typeface="Courier New" charset="0"/>
              <a:buChar char="o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857250" indent="-171450">
              <a:buClr>
                <a:srgbClr val="48B9FF"/>
              </a:buClr>
              <a:buFont typeface="Wingdings" charset="2"/>
              <a:buChar char="§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200150" indent="-171450">
              <a:buClr>
                <a:srgbClr val="0D29F9"/>
              </a:buClr>
              <a:buFont typeface="Wingdings" charset="2"/>
              <a:buChar char="q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543050" indent="-171450">
              <a:buClr>
                <a:srgbClr val="48B9FF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 dirty="0"/>
              <a:t>Cliquez pour modifier les styles du texte du masque</a:t>
            </a:r>
          </a:p>
          <a:p>
            <a:pPr marL="557213" lvl="1" indent="-214313">
              <a:buClr>
                <a:srgbClr val="0D29F9"/>
              </a:buClr>
              <a:buFont typeface="Courier New" charset="0"/>
              <a:buChar char="o"/>
            </a:pPr>
            <a:r>
              <a:rPr lang="fr-FR" dirty="0"/>
              <a:t>Deuxième niveau</a:t>
            </a:r>
          </a:p>
          <a:p>
            <a:pPr marL="857250" lvl="2" indent="-171450">
              <a:buClr>
                <a:srgbClr val="48B9FF"/>
              </a:buClr>
              <a:buFont typeface="Wingdings" charset="2"/>
              <a:buChar char="§"/>
            </a:pPr>
            <a:r>
              <a:rPr lang="fr-FR" dirty="0"/>
              <a:t>Troisième niveau</a:t>
            </a:r>
          </a:p>
          <a:p>
            <a:pPr marL="1200150" lvl="3" indent="-171450">
              <a:buClr>
                <a:srgbClr val="0D29F9"/>
              </a:buClr>
              <a:buFont typeface="Wingdings" charset="2"/>
              <a:buChar char="q"/>
            </a:pPr>
            <a:r>
              <a:rPr lang="fr-FR" dirty="0"/>
              <a:t>Quatrième niveau</a:t>
            </a:r>
          </a:p>
          <a:p>
            <a:pPr marL="1543050" lvl="4" indent="-171450">
              <a:buClr>
                <a:srgbClr val="48B9FF"/>
              </a:buClr>
              <a:buFont typeface="Arial" charset="0"/>
              <a:buChar char="•"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7844" y="4620891"/>
            <a:ext cx="796616" cy="367949"/>
          </a:xfrm>
          <a:prstGeom prst="rect">
            <a:avLst/>
          </a:prstGeom>
        </p:spPr>
        <p:txBody>
          <a:bodyPr/>
          <a:lstStyle>
            <a:lvl1pPr algn="r">
              <a:defRPr sz="21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EE5771-2479-F7A7-2B09-B76CB6D0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313209"/>
            <a:ext cx="7928999" cy="879224"/>
          </a:xfrm>
        </p:spPr>
        <p:txBody>
          <a:bodyPr lIns="90000" anchor="t" anchorCtr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540001"/>
            <a:ext cx="7928999" cy="879224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419225"/>
            <a:ext cx="3889405" cy="297656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rgbClr val="48B9FF"/>
              </a:buClr>
              <a:buFont typeface="Arial" charset="0"/>
              <a:buChar char="•"/>
              <a:defRPr sz="18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557213" indent="-214313">
              <a:buClr>
                <a:srgbClr val="0D29F9"/>
              </a:buClr>
              <a:buFont typeface="Courier New" charset="0"/>
              <a:buChar char="o"/>
              <a:defRPr sz="15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857250" indent="-171450">
              <a:buClr>
                <a:srgbClr val="48B9FF"/>
              </a:buClr>
              <a:buFont typeface="Wingdings" charset="2"/>
              <a:buChar char="§"/>
              <a:defRPr sz="135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200150" indent="-171450">
              <a:buClr>
                <a:srgbClr val="0D29F9"/>
              </a:buClr>
              <a:buFont typeface="Wingdings" charset="2"/>
              <a:buChar char="q"/>
              <a:defRPr sz="12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543050" indent="-171450">
              <a:buClr>
                <a:srgbClr val="48B9FF"/>
              </a:buClr>
              <a:buFont typeface="Arial" charset="0"/>
              <a:buChar char="•"/>
              <a:defRPr sz="12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 dirty="0"/>
              <a:t>Cliquez pour modifier les styles du texte du masque</a:t>
            </a:r>
          </a:p>
          <a:p>
            <a:pPr marL="557213" lvl="1" indent="-214313">
              <a:buClr>
                <a:srgbClr val="0D29F9"/>
              </a:buClr>
              <a:buFont typeface="Courier New" charset="0"/>
              <a:buChar char="o"/>
            </a:pPr>
            <a:r>
              <a:rPr lang="fr-FR" dirty="0"/>
              <a:t>Deuxième niveau</a:t>
            </a:r>
          </a:p>
          <a:p>
            <a:pPr marL="857250" lvl="2" indent="-171450">
              <a:buClr>
                <a:srgbClr val="48B9FF"/>
              </a:buClr>
              <a:buFont typeface="Wingdings" charset="2"/>
              <a:buChar char="§"/>
            </a:pPr>
            <a:r>
              <a:rPr lang="fr-FR" dirty="0"/>
              <a:t>Troisième niveau</a:t>
            </a:r>
          </a:p>
          <a:p>
            <a:pPr marL="1200150" lvl="3" indent="-171450">
              <a:buClr>
                <a:srgbClr val="0D29F9"/>
              </a:buClr>
              <a:buFont typeface="Wingdings" charset="2"/>
              <a:buChar char="q"/>
            </a:pPr>
            <a:r>
              <a:rPr lang="fr-FR" dirty="0"/>
              <a:t>Quatrième niveau</a:t>
            </a:r>
          </a:p>
          <a:p>
            <a:pPr marL="1543050" lvl="4" indent="-171450">
              <a:buClr>
                <a:srgbClr val="48B9FF"/>
              </a:buClr>
              <a:buFont typeface="Arial" charset="0"/>
              <a:buChar char="•"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419224"/>
            <a:ext cx="3895937" cy="297656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rgbClr val="48B9FF"/>
              </a:buClr>
              <a:buFont typeface="Arial" charset="0"/>
              <a:buChar char="•"/>
              <a:defRPr sz="18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557213" indent="-214313">
              <a:buClr>
                <a:srgbClr val="0D29F9"/>
              </a:buClr>
              <a:buFont typeface="Courier New" charset="0"/>
              <a:buChar char="o"/>
              <a:defRPr sz="15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857250" indent="-171450">
              <a:buClr>
                <a:srgbClr val="48B9FF"/>
              </a:buClr>
              <a:buFont typeface="Wingdings" charset="2"/>
              <a:buChar char="§"/>
              <a:defRPr sz="135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200150" indent="-171450">
              <a:buClr>
                <a:srgbClr val="0D29F9"/>
              </a:buClr>
              <a:buFont typeface="Wingdings" charset="2"/>
              <a:buChar char="q"/>
              <a:defRPr sz="12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543050" indent="-171450">
              <a:buClr>
                <a:srgbClr val="48B9FF"/>
              </a:buClr>
              <a:buFont typeface="Arial" charset="0"/>
              <a:buChar char="•"/>
              <a:defRPr sz="12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 dirty="0"/>
              <a:t>Cliquez pour modifier les styles du texte du masque</a:t>
            </a:r>
          </a:p>
          <a:p>
            <a:pPr marL="557213" lvl="1" indent="-214313">
              <a:buClr>
                <a:srgbClr val="0D29F9"/>
              </a:buClr>
              <a:buFont typeface="Courier New" charset="0"/>
              <a:buChar char="o"/>
            </a:pPr>
            <a:r>
              <a:rPr lang="fr-FR" dirty="0"/>
              <a:t>Deuxième niveau</a:t>
            </a:r>
          </a:p>
          <a:p>
            <a:pPr marL="857250" lvl="2" indent="-171450">
              <a:buClr>
                <a:srgbClr val="48B9FF"/>
              </a:buClr>
              <a:buFont typeface="Wingdings" charset="2"/>
              <a:buChar char="§"/>
            </a:pPr>
            <a:r>
              <a:rPr lang="fr-FR" dirty="0"/>
              <a:t>Troisième niveau</a:t>
            </a:r>
          </a:p>
          <a:p>
            <a:pPr marL="1200150" lvl="3" indent="-171450">
              <a:buClr>
                <a:srgbClr val="0D29F9"/>
              </a:buClr>
              <a:buFont typeface="Wingdings" charset="2"/>
              <a:buChar char="q"/>
            </a:pPr>
            <a:r>
              <a:rPr lang="fr-FR" dirty="0"/>
              <a:t>Quatrième niveau</a:t>
            </a:r>
          </a:p>
          <a:p>
            <a:pPr marL="1543050" lvl="4" indent="-171450">
              <a:buClr>
                <a:srgbClr val="48B9FF"/>
              </a:buClr>
              <a:buFont typeface="Arial" charset="0"/>
              <a:buChar char="•"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7844" y="4620891"/>
            <a:ext cx="796616" cy="367949"/>
          </a:xfrm>
          <a:prstGeom prst="rect">
            <a:avLst/>
          </a:prstGeom>
        </p:spPr>
        <p:txBody>
          <a:bodyPr/>
          <a:lstStyle>
            <a:lvl1pPr algn="r">
              <a:defRPr sz="21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2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863"/>
                </a:solidFill>
                <a:latin typeface="Helmholtz Halvar Mittel Rg"/>
                <a:cs typeface="Helmholtz Halvar Mittel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mholtz Halvar Mittel Rg"/>
                <a:cs typeface="Helmholtz Halvar Mittel Rg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47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880" y="879480"/>
            <a:ext cx="9142920" cy="406728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5" name="Grafik 5"/>
          <p:cNvPicPr/>
          <p:nvPr/>
        </p:nvPicPr>
        <p:blipFill>
          <a:blip r:embed="rId3"/>
          <a:stretch/>
        </p:blipFill>
        <p:spPr>
          <a:xfrm>
            <a:off x="344880" y="196200"/>
            <a:ext cx="1474560" cy="540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880" y="879480"/>
            <a:ext cx="9142920" cy="406728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5" name="Grafik 5"/>
          <p:cNvPicPr/>
          <p:nvPr/>
        </p:nvPicPr>
        <p:blipFill>
          <a:blip r:embed="rId3"/>
          <a:stretch/>
        </p:blipFill>
        <p:spPr>
          <a:xfrm>
            <a:off x="344880" y="196200"/>
            <a:ext cx="1474560" cy="540360"/>
          </a:xfrm>
          <a:prstGeom prst="rect">
            <a:avLst/>
          </a:prstGeom>
          <a:ln w="0">
            <a:noFill/>
          </a:ln>
        </p:spPr>
      </p:pic>
      <p:sp>
        <p:nvSpPr>
          <p:cNvPr id="6" name="TextShape 1"/>
          <p:cNvSpPr/>
          <p:nvPr/>
        </p:nvSpPr>
        <p:spPr>
          <a:xfrm>
            <a:off x="2016000" y="1465200"/>
            <a:ext cx="593928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latin typeface="Helmholtz Halvar Mittel Rg"/>
                <a:ea typeface="DejaVu Sans"/>
              </a:rPr>
              <a:t>Titel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Shape 2"/>
          <p:cNvSpPr/>
          <p:nvPr/>
        </p:nvSpPr>
        <p:spPr>
          <a:xfrm>
            <a:off x="2016000" y="2599200"/>
            <a:ext cx="5920560" cy="157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2000" b="0" strike="noStrike" spc="-1">
                <a:solidFill>
                  <a:srgbClr val="FFFFFF"/>
                </a:solidFill>
                <a:latin typeface="Helmholtz Halvar Mittel Rg"/>
                <a:ea typeface="DejaVu Sans"/>
              </a:rPr>
              <a:t>Vorname Nachname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600" b="0" strike="noStrike" spc="-1">
                <a:solidFill>
                  <a:srgbClr val="FFFFFF"/>
                </a:solidFill>
                <a:latin typeface="Helmholtz Halvar Mittel Rg"/>
                <a:ea typeface="DejaVu Sans"/>
              </a:rPr>
              <a:t>Helmholtz-Gemeinschaft, </a:t>
            </a:r>
            <a:br>
              <a:rPr sz="1600"/>
            </a:br>
            <a:r>
              <a:rPr lang="de-DE" sz="1600" b="0" strike="noStrike" spc="-1">
                <a:solidFill>
                  <a:srgbClr val="FFFFFF"/>
                </a:solidFill>
                <a:latin typeface="Helmholtz Halvar Mittel Rg"/>
                <a:ea typeface="DejaVu Sans"/>
              </a:rPr>
              <a:t>Helmholtz Open Science Office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000" b="0" strike="noStrike" spc="-1">
                <a:solidFill>
                  <a:srgbClr val="FFFFFF"/>
                </a:solidFill>
                <a:latin typeface="Helmholtz Halvar Mittel Rg"/>
                <a:ea typeface="DejaVu Sans"/>
              </a:rPr>
              <a:t>Ort, Datum</a:t>
            </a:r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360" y="0"/>
            <a:ext cx="9142920" cy="514260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261200" y="4839840"/>
            <a:ext cx="146268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rgbClr val="002060"/>
                </a:solidFill>
                <a:latin typeface="Helmholtz Halvar Mittel Rg"/>
                <a:ea typeface="Arial"/>
              </a:rPr>
              <a:t>https://os.helmholtz.de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/>
          <p:nvPr/>
        </p:nvSpPr>
        <p:spPr>
          <a:xfrm>
            <a:off x="0" y="1095480"/>
            <a:ext cx="9144000" cy="360"/>
          </a:xfrm>
          <a:prstGeom prst="line">
            <a:avLst/>
          </a:prstGeom>
          <a:ln>
            <a:solidFill>
              <a:srgbClr val="14C8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" name="Rechteck 1"/>
          <p:cNvSpPr/>
          <p:nvPr/>
        </p:nvSpPr>
        <p:spPr>
          <a:xfrm>
            <a:off x="8391960" y="4830840"/>
            <a:ext cx="1098720" cy="24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fld id="{D95BEC44-1265-4D55-AA31-10829F867A2B}" type="slidenum">
              <a:rPr lang="de-DE" sz="900" b="0" strike="noStrike" spc="-1">
                <a:solidFill>
                  <a:srgbClr val="002864"/>
                </a:solidFill>
                <a:latin typeface="Helmholtz Halvar Mittel Rg"/>
                <a:ea typeface="DejaVu Sans"/>
              </a:rPr>
              <a:t>‹Nr.›</a:t>
            </a:fld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6855030" y="4849470"/>
            <a:ext cx="1581930" cy="225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10" tIns="45090" rIns="89910" bIns="45090" anchor="t">
            <a:noAutofit/>
          </a:bodyPr>
          <a:lstStyle/>
          <a:p>
            <a:pPr algn="r" defTabSz="685800">
              <a:lnSpc>
                <a:spcPct val="100000"/>
              </a:lnSpc>
              <a:tabLst>
                <a:tab pos="0" algn="l"/>
              </a:tabLst>
            </a:pPr>
            <a:r>
              <a:rPr lang="de" sz="900" b="0" strike="noStrike" spc="-1">
                <a:solidFill>
                  <a:srgbClr val="002060"/>
                </a:solidFill>
                <a:latin typeface="Helmholtz Halvar Mittel Rg"/>
                <a:ea typeface="Arial"/>
              </a:rPr>
              <a:t>https://os.helmholtz.de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0" y="1095390"/>
            <a:ext cx="9142470" cy="270"/>
          </a:xfrm>
          <a:custGeom>
            <a:avLst/>
            <a:gdLst>
              <a:gd name="textAreaLeft" fmla="*/ 0 w 12189960"/>
              <a:gd name="textAreaRight" fmla="*/ 12190680 w 12189960"/>
              <a:gd name="textAreaTop" fmla="*/ 0 h 360"/>
              <a:gd name="textAreaBottom" fmla="*/ 144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14C8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210" rIns="67500" bIns="-33210" anchor="t">
            <a:noAutofit/>
          </a:bodyPr>
          <a:lstStyle/>
          <a:p>
            <a:pPr>
              <a:lnSpc>
                <a:spcPct val="100000"/>
              </a:lnSpc>
            </a:pPr>
            <a:endParaRPr lang="de-DE" sz="135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8528490" y="4847850"/>
            <a:ext cx="418230" cy="229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10" tIns="45090" rIns="89910" bIns="45090" anchor="t">
            <a:noAutofit/>
          </a:bodyPr>
          <a:lstStyle/>
          <a:p>
            <a:pPr algn="r" defTabSz="685800">
              <a:lnSpc>
                <a:spcPct val="100000"/>
              </a:lnSpc>
              <a:tabLst>
                <a:tab pos="0" algn="l"/>
              </a:tabLst>
            </a:pPr>
            <a:fld id="{59E2CAC8-A6E0-4E5C-B59E-E340097C08CB}" type="slidenum">
              <a:rPr lang="de" sz="900" b="0" strike="noStrike" spc="-1">
                <a:solidFill>
                  <a:srgbClr val="002060"/>
                </a:solidFill>
                <a:latin typeface="Helmholtz Halvar Mittel Rg"/>
                <a:ea typeface="Arial"/>
              </a:rPr>
              <a:pPr algn="r" defTabSz="685800">
                <a:lnSpc>
                  <a:spcPct val="100000"/>
                </a:lnSpc>
                <a:tabLst>
                  <a:tab pos="0" algn="l"/>
                </a:tabLst>
              </a:pPr>
              <a:t>‹Nr.›</a:t>
            </a:fld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0" y="1095390"/>
            <a:ext cx="9142470" cy="270"/>
          </a:xfrm>
          <a:custGeom>
            <a:avLst/>
            <a:gdLst>
              <a:gd name="textAreaLeft" fmla="*/ 0 w 12189960"/>
              <a:gd name="textAreaRight" fmla="*/ 12190680 w 12189960"/>
              <a:gd name="textAreaTop" fmla="*/ 0 h 360"/>
              <a:gd name="textAreaBottom" fmla="*/ 144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14C8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210" rIns="67500" bIns="-33210" anchor="t">
            <a:noAutofit/>
          </a:bodyPr>
          <a:lstStyle/>
          <a:p>
            <a:pPr>
              <a:lnSpc>
                <a:spcPct val="100000"/>
              </a:lnSpc>
            </a:pPr>
            <a:endParaRPr lang="de-DE" sz="135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33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1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5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5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5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5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231077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70" r:id="rId3"/>
  </p:sldLayoutIdLst>
  <p:txStyles>
    <p:titleStyle>
      <a:lvl1pPr indent="0"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55120" y="4849560"/>
            <a:ext cx="1582200" cy="22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de" sz="900" b="0" strike="noStrike" spc="-1">
                <a:solidFill>
                  <a:srgbClr val="002060"/>
                </a:solidFill>
                <a:latin typeface="Helmholtz Halvar Mittel Rg"/>
                <a:ea typeface="Arial"/>
              </a:rPr>
              <a:t>https://os.helmholtz.de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0" y="1095480"/>
            <a:ext cx="9142560" cy="360"/>
          </a:xfrm>
          <a:custGeom>
            <a:avLst/>
            <a:gdLst>
              <a:gd name="textAreaLeft" fmla="*/ 0 w 9142560"/>
              <a:gd name="textAreaRight" fmla="*/ 9142920 w 91425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14C8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528400" y="4847760"/>
            <a:ext cx="418320" cy="22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D57CB2E-AB8B-4E8E-B5BC-4EEEAA5A7819}" type="slidenum">
              <a:rPr lang="de" sz="900" b="0" strike="noStrike" spc="-1">
                <a:solidFill>
                  <a:srgbClr val="002060"/>
                </a:solidFill>
                <a:latin typeface="Helmholtz Halvar Mittel Rg"/>
                <a:ea typeface="Arial"/>
              </a:rPr>
              <a:t>‹Nr.›</a:t>
            </a:fld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53964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880" y="879480"/>
            <a:ext cx="9141840" cy="4066200"/>
          </a:xfrm>
          <a:prstGeom prst="rect">
            <a:avLst/>
          </a:prstGeom>
          <a:solidFill>
            <a:srgbClr val="00286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75" name="Google Shape;53;p13"/>
          <p:cNvPicPr/>
          <p:nvPr/>
        </p:nvPicPr>
        <p:blipFill>
          <a:blip r:embed="rId3"/>
          <a:stretch/>
        </p:blipFill>
        <p:spPr>
          <a:xfrm>
            <a:off x="344880" y="196200"/>
            <a:ext cx="1473480" cy="53928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40861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hyperlink" Target="mailto:open-science@helmholtz.de" TargetMode="External"/><Relationship Id="rId21" Type="http://schemas.openxmlformats.org/officeDocument/2006/relationships/image" Target="../media/image30.svg"/><Relationship Id="rId7" Type="http://schemas.openxmlformats.org/officeDocument/2006/relationships/hyperlink" Target="https://www.zotero.org/groups/238631/helmholtz_open_science_office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helmholtz.social/@HelmholtzOpenScienceOffice" TargetMode="External"/><Relationship Id="rId11" Type="http://schemas.openxmlformats.org/officeDocument/2006/relationships/image" Target="../media/image20.svg"/><Relationship Id="rId5" Type="http://schemas.openxmlformats.org/officeDocument/2006/relationships/hyperlink" Target="https://os.helmholtz.de/bewusstsein-schaerfen/newsletter/" TargetMode="External"/><Relationship Id="rId15" Type="http://schemas.openxmlformats.org/officeDocument/2006/relationships/image" Target="../media/image24.svg"/><Relationship Id="rId23" Type="http://schemas.openxmlformats.org/officeDocument/2006/relationships/hyperlink" Target="https://creativecommons.org/licenses/by/4.0/deed.de" TargetMode="External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hyperlink" Target="https://os.helmholtz.de/" TargetMode="External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os.io/blog/strategy-for-culture-change" TargetMode="External"/><Relationship Id="rId5" Type="http://schemas.openxmlformats.org/officeDocument/2006/relationships/hyperlink" Target="https://doi.org/10.48440/os.helmholtz.056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/signer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371/journal.pbio.3000737" TargetMode="External"/><Relationship Id="rId5" Type="http://schemas.openxmlformats.org/officeDocument/2006/relationships/hyperlink" Target="https://doi.org/10.1038/520429a" TargetMode="External"/><Relationship Id="rId4" Type="http://schemas.openxmlformats.org/officeDocument/2006/relationships/hyperlink" Target="https://sfdor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ara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ara.eu/agreement/signatori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Shape 1"/>
          <p:cNvSpPr/>
          <p:nvPr/>
        </p:nvSpPr>
        <p:spPr>
          <a:xfrm>
            <a:off x="2016000" y="1465200"/>
            <a:ext cx="5702323" cy="29090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800" strike="noStrike" spc="-1" dirty="0" err="1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Rethinking</a:t>
            </a:r>
            <a:r>
              <a:rPr lang="de-DE" sz="2800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 Research </a:t>
            </a:r>
            <a:r>
              <a:rPr lang="de-DE" sz="2400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Assessment</a:t>
            </a:r>
            <a:r>
              <a:rPr lang="de-DE" sz="2800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: </a:t>
            </a:r>
            <a:r>
              <a:rPr lang="de-DE" sz="2800" i="1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Moving </a:t>
            </a:r>
            <a:r>
              <a:rPr lang="de-DE" sz="2800" i="1" strike="noStrike" spc="-1" dirty="0" err="1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Beyond</a:t>
            </a:r>
            <a:r>
              <a:rPr lang="de-DE" sz="2800" i="1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 Traditional </a:t>
            </a:r>
            <a:r>
              <a:rPr lang="de-DE" sz="2800" i="1" strike="noStrike" spc="-1" dirty="0" err="1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Metrics</a:t>
            </a:r>
            <a:r>
              <a:rPr lang="de-DE" sz="2800" i="1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 </a:t>
            </a:r>
            <a:r>
              <a:rPr lang="de-DE" sz="2800" i="1" strike="noStrike" spc="-1" dirty="0" err="1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to</a:t>
            </a:r>
            <a:r>
              <a:rPr lang="de-DE" sz="2800" i="1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 Foster Quality and Impact</a:t>
            </a:r>
          </a:p>
          <a:p>
            <a:pPr defTabSz="914400">
              <a:lnSpc>
                <a:spcPct val="100000"/>
              </a:lnSpc>
            </a:pPr>
            <a:endParaRPr lang="de-DE" sz="2800" spc="-1" dirty="0">
              <a:solidFill>
                <a:srgbClr val="FFFFFF"/>
              </a:solidFill>
              <a:latin typeface="Helmholtz Halvar Mittel Rg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pc="-1" dirty="0">
                <a:solidFill>
                  <a:srgbClr val="FFFFFF"/>
                </a:solidFill>
                <a:latin typeface="Helmholtz Halvar Mittel Rg" pitchFamily="2" charset="0"/>
              </a:rPr>
              <a:t>Mathijs Vleugel – Helmholtz Open Science Office</a:t>
            </a:r>
          </a:p>
          <a:p>
            <a:r>
              <a:rPr lang="de-DE" strike="noStrike" spc="-1" dirty="0">
                <a:solidFill>
                  <a:srgbClr val="FFFFFF"/>
                </a:solidFill>
                <a:latin typeface="Helmholtz Halvar Mittel Rg" pitchFamily="2" charset="0"/>
                <a:ea typeface="DejaVu Sans"/>
              </a:rPr>
              <a:t>03.03.2025, GFZ Open Science Day</a:t>
            </a:r>
            <a:endParaRPr lang="de-DE" strike="noStrike" spc="-1" dirty="0">
              <a:solidFill>
                <a:srgbClr val="000000"/>
              </a:solidFill>
              <a:latin typeface="Helmholtz Halvar Mittel Rg" pitchFamily="2" charset="0"/>
            </a:endParaRPr>
          </a:p>
          <a:p>
            <a:pPr defTabSz="914400">
              <a:lnSpc>
                <a:spcPct val="100000"/>
              </a:lnSpc>
            </a:pPr>
            <a:endParaRPr lang="de-DE" strike="noStrike" spc="-1" dirty="0">
              <a:solidFill>
                <a:srgbClr val="000000"/>
              </a:solidFill>
              <a:latin typeface="Helmholtz Halvar Mittel Rg" pitchFamily="2" charset="0"/>
            </a:endParaRPr>
          </a:p>
        </p:txBody>
      </p:sp>
      <p:sp>
        <p:nvSpPr>
          <p:cNvPr id="25" name="Textfeld 1"/>
          <p:cNvSpPr/>
          <p:nvPr/>
        </p:nvSpPr>
        <p:spPr>
          <a:xfrm>
            <a:off x="8539920" y="11430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roup 1494">
            <a:extLst>
              <a:ext uri="{FF2B5EF4-FFF2-40B4-BE49-F238E27FC236}">
                <a16:creationId xmlns:a16="http://schemas.microsoft.com/office/drawing/2014/main" id="{20719E70-4746-9E19-22B8-D2B432F60532}"/>
              </a:ext>
            </a:extLst>
          </p:cNvPr>
          <p:cNvGrpSpPr/>
          <p:nvPr/>
        </p:nvGrpSpPr>
        <p:grpSpPr>
          <a:xfrm>
            <a:off x="-8179" y="1050204"/>
            <a:ext cx="9152179" cy="3512623"/>
            <a:chOff x="-10906" y="1404769"/>
            <a:chExt cx="12202905" cy="4877938"/>
          </a:xfrm>
        </p:grpSpPr>
        <p:sp>
          <p:nvSpPr>
            <p:cNvPr id="1485" name="Rectangle 1484">
              <a:extLst>
                <a:ext uri="{FF2B5EF4-FFF2-40B4-BE49-F238E27FC236}">
                  <a16:creationId xmlns:a16="http://schemas.microsoft.com/office/drawing/2014/main" id="{61EEFA54-8027-5690-32F8-D3DEF918131F}"/>
                </a:ext>
              </a:extLst>
            </p:cNvPr>
            <p:cNvSpPr/>
            <p:nvPr/>
          </p:nvSpPr>
          <p:spPr>
            <a:xfrm>
              <a:off x="-10905" y="4465883"/>
              <a:ext cx="12192000" cy="998101"/>
            </a:xfrm>
            <a:prstGeom prst="rect">
              <a:avLst/>
            </a:prstGeom>
            <a:solidFill>
              <a:srgbClr val="EEF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90" name="Rectangle 1489">
              <a:extLst>
                <a:ext uri="{FF2B5EF4-FFF2-40B4-BE49-F238E27FC236}">
                  <a16:creationId xmlns:a16="http://schemas.microsoft.com/office/drawing/2014/main" id="{98F4E806-F3C7-3BDF-9DFE-2D4062D48376}"/>
                </a:ext>
              </a:extLst>
            </p:cNvPr>
            <p:cNvSpPr/>
            <p:nvPr/>
          </p:nvSpPr>
          <p:spPr>
            <a:xfrm>
              <a:off x="-10906" y="5388597"/>
              <a:ext cx="12202905" cy="852414"/>
            </a:xfrm>
            <a:prstGeom prst="rect">
              <a:avLst/>
            </a:prstGeom>
            <a:solidFill>
              <a:srgbClr val="9ED2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82" name="Rectangle 1481">
              <a:extLst>
                <a:ext uri="{FF2B5EF4-FFF2-40B4-BE49-F238E27FC236}">
                  <a16:creationId xmlns:a16="http://schemas.microsoft.com/office/drawing/2014/main" id="{41C350C1-B439-7212-E025-DEF66AF9645F}"/>
                </a:ext>
              </a:extLst>
            </p:cNvPr>
            <p:cNvSpPr/>
            <p:nvPr/>
          </p:nvSpPr>
          <p:spPr>
            <a:xfrm>
              <a:off x="-10905" y="3547471"/>
              <a:ext cx="12192000" cy="922981"/>
            </a:xfrm>
            <a:prstGeom prst="rect">
              <a:avLst/>
            </a:prstGeom>
            <a:solidFill>
              <a:srgbClr val="9ED2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81" name="Rectangle 1480">
              <a:extLst>
                <a:ext uri="{FF2B5EF4-FFF2-40B4-BE49-F238E27FC236}">
                  <a16:creationId xmlns:a16="http://schemas.microsoft.com/office/drawing/2014/main" id="{DF9558F5-55E2-7E17-F93B-26264D518219}"/>
                </a:ext>
              </a:extLst>
            </p:cNvPr>
            <p:cNvSpPr/>
            <p:nvPr/>
          </p:nvSpPr>
          <p:spPr>
            <a:xfrm>
              <a:off x="-10905" y="2561903"/>
              <a:ext cx="12192000" cy="998101"/>
            </a:xfrm>
            <a:prstGeom prst="rect">
              <a:avLst/>
            </a:prstGeom>
            <a:solidFill>
              <a:srgbClr val="EEF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80" name="Rectangle 1479">
              <a:extLst>
                <a:ext uri="{FF2B5EF4-FFF2-40B4-BE49-F238E27FC236}">
                  <a16:creationId xmlns:a16="http://schemas.microsoft.com/office/drawing/2014/main" id="{B92D8AE6-4254-32EC-CB93-84D93CA9CADB}"/>
                </a:ext>
              </a:extLst>
            </p:cNvPr>
            <p:cNvSpPr/>
            <p:nvPr/>
          </p:nvSpPr>
          <p:spPr>
            <a:xfrm>
              <a:off x="-10905" y="1611936"/>
              <a:ext cx="12192000" cy="962492"/>
            </a:xfrm>
            <a:prstGeom prst="rect">
              <a:avLst/>
            </a:prstGeom>
            <a:solidFill>
              <a:srgbClr val="9ED2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45" name="Rectangle 1444">
              <a:extLst>
                <a:ext uri="{FF2B5EF4-FFF2-40B4-BE49-F238E27FC236}">
                  <a16:creationId xmlns:a16="http://schemas.microsoft.com/office/drawing/2014/main" id="{1F4F29EC-9BE0-E84A-7CF2-C3111E9BADEB}"/>
                </a:ext>
              </a:extLst>
            </p:cNvPr>
            <p:cNvSpPr/>
            <p:nvPr/>
          </p:nvSpPr>
          <p:spPr>
            <a:xfrm>
              <a:off x="-1" y="2799974"/>
              <a:ext cx="7904748" cy="477672"/>
            </a:xfrm>
            <a:prstGeom prst="rect">
              <a:avLst/>
            </a:prstGeom>
            <a:solidFill>
              <a:srgbClr val="99D3F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48" name="Rectangle 1447">
              <a:extLst>
                <a:ext uri="{FF2B5EF4-FFF2-40B4-BE49-F238E27FC236}">
                  <a16:creationId xmlns:a16="http://schemas.microsoft.com/office/drawing/2014/main" id="{A1C569ED-4B5C-2BAB-ABEF-0824950AF8A9}"/>
                </a:ext>
              </a:extLst>
            </p:cNvPr>
            <p:cNvSpPr/>
            <p:nvPr/>
          </p:nvSpPr>
          <p:spPr>
            <a:xfrm>
              <a:off x="0" y="1823812"/>
              <a:ext cx="7162832" cy="477672"/>
            </a:xfrm>
            <a:prstGeom prst="rect">
              <a:avLst/>
            </a:prstGeom>
            <a:solidFill>
              <a:srgbClr val="99D3F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50" name="ZoneTexte 24">
              <a:extLst>
                <a:ext uri="{FF2B5EF4-FFF2-40B4-BE49-F238E27FC236}">
                  <a16:creationId xmlns:a16="http://schemas.microsoft.com/office/drawing/2014/main" id="{0AAA2CCA-51EF-6951-E486-2B4AA0D3381F}"/>
                </a:ext>
              </a:extLst>
            </p:cNvPr>
            <p:cNvSpPr txBox="1"/>
            <p:nvPr/>
          </p:nvSpPr>
          <p:spPr>
            <a:xfrm>
              <a:off x="216797" y="1883540"/>
              <a:ext cx="5833256" cy="6731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defRPr/>
              </a:pPr>
              <a:r>
                <a:rPr lang="en-GB" sz="1350" b="1">
                  <a:solidFill>
                    <a:srgbClr val="002060"/>
                  </a:solidFill>
                  <a:latin typeface="Helmholtz Halvar Mittel Rg" pitchFamily="2" charset="0"/>
                  <a:cs typeface="Poppins"/>
                </a:rPr>
                <a:t>Commitments reflected in action plans</a:t>
              </a:r>
              <a:endParaRPr lang="fr-FR" sz="1350" b="1">
                <a:solidFill>
                  <a:srgbClr val="002060"/>
                </a:solidFill>
                <a:latin typeface="Helmholtz Halvar Mittel Rg" pitchFamily="2" charset="0"/>
                <a:cs typeface="Poppins"/>
              </a:endParaRPr>
            </a:p>
            <a:p>
              <a:pPr defTabSz="685800">
                <a:defRPr/>
              </a:pPr>
              <a:endParaRPr lang="fr-FR" sz="1350" b="1">
                <a:solidFill>
                  <a:srgbClr val="002060"/>
                </a:solidFill>
                <a:latin typeface="Helmholtz Halvar Mittel Rg" pitchFamily="2" charset="0"/>
                <a:cs typeface="Poppins"/>
              </a:endParaRPr>
            </a:p>
          </p:txBody>
        </p:sp>
        <p:sp>
          <p:nvSpPr>
            <p:cNvPr id="1452" name="ZoneTexte 23">
              <a:extLst>
                <a:ext uri="{FF2B5EF4-FFF2-40B4-BE49-F238E27FC236}">
                  <a16:creationId xmlns:a16="http://schemas.microsoft.com/office/drawing/2014/main" id="{D76E3D9B-F817-D370-15AC-5A8668C6AF43}"/>
                </a:ext>
              </a:extLst>
            </p:cNvPr>
            <p:cNvSpPr txBox="1"/>
            <p:nvPr/>
          </p:nvSpPr>
          <p:spPr>
            <a:xfrm>
              <a:off x="8537392" y="1404769"/>
              <a:ext cx="2735892" cy="11539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defRPr/>
              </a:pPr>
              <a:endParaRPr lang="en-US" sz="1350" b="1" dirty="0">
                <a:solidFill>
                  <a:srgbClr val="002060"/>
                </a:solidFill>
                <a:latin typeface="Helmholtz Halvar Mittel Rg" pitchFamily="2" charset="0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Established corpus 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Webinar and other support mechanisms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National level discourse</a:t>
              </a:r>
            </a:p>
          </p:txBody>
        </p:sp>
        <p:sp>
          <p:nvSpPr>
            <p:cNvPr id="1455" name="TextBox 1454">
              <a:extLst>
                <a:ext uri="{FF2B5EF4-FFF2-40B4-BE49-F238E27FC236}">
                  <a16:creationId xmlns:a16="http://schemas.microsoft.com/office/drawing/2014/main" id="{29B0B946-73F3-54D4-6CBA-B1978135E1D6}"/>
                </a:ext>
              </a:extLst>
            </p:cNvPr>
            <p:cNvSpPr txBox="1"/>
            <p:nvPr/>
          </p:nvSpPr>
          <p:spPr>
            <a:xfrm>
              <a:off x="216797" y="2859856"/>
              <a:ext cx="4801468" cy="384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defTabSz="685800">
                <a:defRPr/>
              </a:pPr>
              <a:r>
                <a:rPr lang="en-US" sz="1350" b="1">
                  <a:solidFill>
                    <a:srgbClr val="0F0F55"/>
                  </a:solidFill>
                  <a:latin typeface="Helmholtz Halvar Mittel Rg" pitchFamily="2" charset="0"/>
                  <a:cs typeface="Poppins"/>
                </a:rPr>
                <a:t>Active Working Groups</a:t>
              </a:r>
              <a:endParaRPr lang="en-US" sz="1350" b="1">
                <a:solidFill>
                  <a:srgbClr val="0F0F55"/>
                </a:solidFill>
                <a:latin typeface="Helmholtz Halvar Mittel Rg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56" name="ZoneTexte 23">
              <a:extLst>
                <a:ext uri="{FF2B5EF4-FFF2-40B4-BE49-F238E27FC236}">
                  <a16:creationId xmlns:a16="http://schemas.microsoft.com/office/drawing/2014/main" id="{5B820A6D-5DE6-9735-A9C7-2EA805A874C5}"/>
                </a:ext>
              </a:extLst>
            </p:cNvPr>
            <p:cNvSpPr txBox="1"/>
            <p:nvPr/>
          </p:nvSpPr>
          <p:spPr>
            <a:xfrm>
              <a:off x="8537392" y="2650558"/>
              <a:ext cx="3028375" cy="8654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fr-FR" sz="900" dirty="0">
                  <a:solidFill>
                    <a:srgbClr val="002060"/>
                  </a:solidFill>
                  <a:latin typeface="Helmholtz Halvar Mittel Rg" pitchFamily="2" charset="0"/>
                </a:rPr>
                <a:t>Consultations and </a:t>
              </a: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events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fr-FR" sz="900" dirty="0">
                  <a:solidFill>
                    <a:srgbClr val="002060"/>
                  </a:solidFill>
                  <a:latin typeface="Helmholtz Halvar Mittel Rg" pitchFamily="2" charset="0"/>
                </a:rPr>
                <a:t>First outputs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fr-FR" sz="900" dirty="0">
                  <a:solidFill>
                    <a:srgbClr val="002060"/>
                  </a:solidFill>
                  <a:latin typeface="Helmholtz Halvar Mittel Rg" pitchFamily="2" charset="0"/>
                </a:rPr>
                <a:t>Regular updates via the </a:t>
              </a:r>
              <a:r>
                <a:rPr lang="fr-FR" sz="900" dirty="0" err="1">
                  <a:solidFill>
                    <a:srgbClr val="002060"/>
                  </a:solidFill>
                  <a:latin typeface="Helmholtz Halvar Mittel Rg" pitchFamily="2" charset="0"/>
                </a:rPr>
                <a:t>website</a:t>
              </a:r>
              <a:r>
                <a:rPr lang="fr-FR" sz="900" dirty="0">
                  <a:solidFill>
                    <a:srgbClr val="002060"/>
                  </a:solidFill>
                  <a:latin typeface="Helmholtz Halvar Mittel Rg" pitchFamily="2" charset="0"/>
                </a:rPr>
                <a:t> and newsletter</a:t>
              </a:r>
            </a:p>
          </p:txBody>
        </p:sp>
        <p:sp>
          <p:nvSpPr>
            <p:cNvPr id="1457" name="Rectangle 1456">
              <a:extLst>
                <a:ext uri="{FF2B5EF4-FFF2-40B4-BE49-F238E27FC236}">
                  <a16:creationId xmlns:a16="http://schemas.microsoft.com/office/drawing/2014/main" id="{0A8AED30-B619-E13F-3B6A-17DC50EBB768}"/>
                </a:ext>
              </a:extLst>
            </p:cNvPr>
            <p:cNvSpPr/>
            <p:nvPr/>
          </p:nvSpPr>
          <p:spPr>
            <a:xfrm>
              <a:off x="-1" y="3786463"/>
              <a:ext cx="7031239" cy="477672"/>
            </a:xfrm>
            <a:prstGeom prst="rect">
              <a:avLst/>
            </a:prstGeom>
            <a:solidFill>
              <a:srgbClr val="99D3F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58" name="ZoneTexte 24">
              <a:extLst>
                <a:ext uri="{FF2B5EF4-FFF2-40B4-BE49-F238E27FC236}">
                  <a16:creationId xmlns:a16="http://schemas.microsoft.com/office/drawing/2014/main" id="{E019590E-AAD1-489F-8AFF-6E1DE1738772}"/>
                </a:ext>
              </a:extLst>
            </p:cNvPr>
            <p:cNvSpPr txBox="1"/>
            <p:nvPr/>
          </p:nvSpPr>
          <p:spPr>
            <a:xfrm>
              <a:off x="186121" y="3835292"/>
              <a:ext cx="5737003" cy="6731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defRPr/>
              </a:pPr>
              <a:r>
                <a:rPr lang="en-US" sz="1350" b="1">
                  <a:solidFill>
                    <a:srgbClr val="0F0F55"/>
                  </a:solidFill>
                  <a:latin typeface="Helmholtz Halvar Mittel Rg" pitchFamily="2" charset="0"/>
                  <a:cs typeface="Poppins" panose="00000500000000000000" pitchFamily="2" charset="0"/>
                </a:rPr>
                <a:t>Growing number of National Chapters</a:t>
              </a:r>
            </a:p>
            <a:p>
              <a:pPr defTabSz="685800">
                <a:defRPr/>
              </a:pPr>
              <a:endParaRPr lang="fr-FR" sz="1350" b="1">
                <a:solidFill>
                  <a:srgbClr val="002060"/>
                </a:solidFill>
                <a:latin typeface="Helmholtz Halvar Mittel Rg" pitchFamily="2" charset="0"/>
                <a:cs typeface="Poppins"/>
              </a:endParaRPr>
            </a:p>
          </p:txBody>
        </p:sp>
        <p:pic>
          <p:nvPicPr>
            <p:cNvPr id="1467" name="Picture 1466">
              <a:extLst>
                <a:ext uri="{FF2B5EF4-FFF2-40B4-BE49-F238E27FC236}">
                  <a16:creationId xmlns:a16="http://schemas.microsoft.com/office/drawing/2014/main" id="{0C6B54D7-2CDD-A836-975A-54405257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322" b="21802"/>
            <a:stretch/>
          </p:blipFill>
          <p:spPr>
            <a:xfrm>
              <a:off x="6096000" y="1686140"/>
              <a:ext cx="1651224" cy="797422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pic>
          <p:nvPicPr>
            <p:cNvPr id="1479" name="Picture 4" descr="Une image contenant Visage humain, femme, habits, collage&#10;&#10;Description générée automatiquement">
              <a:extLst>
                <a:ext uri="{FF2B5EF4-FFF2-40B4-BE49-F238E27FC236}">
                  <a16:creationId xmlns:a16="http://schemas.microsoft.com/office/drawing/2014/main" id="{0CE28572-B5F8-0D8B-6D22-886BF8CBC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619" y="2643292"/>
              <a:ext cx="1479242" cy="85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3" name="Picture 1482">
              <a:extLst>
                <a:ext uri="{FF2B5EF4-FFF2-40B4-BE49-F238E27FC236}">
                  <a16:creationId xmlns:a16="http://schemas.microsoft.com/office/drawing/2014/main" id="{48E5D2A1-B8B8-2E03-81B3-800C60C7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5095" y="3637012"/>
              <a:ext cx="1409755" cy="783839"/>
            </a:xfrm>
            <a:prstGeom prst="rect">
              <a:avLst/>
            </a:prstGeom>
          </p:spPr>
        </p:pic>
        <p:sp>
          <p:nvSpPr>
            <p:cNvPr id="1484" name="ZoneTexte 23">
              <a:extLst>
                <a:ext uri="{FF2B5EF4-FFF2-40B4-BE49-F238E27FC236}">
                  <a16:creationId xmlns:a16="http://schemas.microsoft.com/office/drawing/2014/main" id="{9E84DAF8-52B0-55EC-DDE8-25A8D055058F}"/>
                </a:ext>
              </a:extLst>
            </p:cNvPr>
            <p:cNvSpPr txBox="1"/>
            <p:nvPr/>
          </p:nvSpPr>
          <p:spPr>
            <a:xfrm>
              <a:off x="8537392" y="3339079"/>
              <a:ext cx="3197103" cy="13463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defRPr/>
              </a:pPr>
              <a:endParaRPr lang="en-US" sz="1350" b="1" dirty="0">
                <a:solidFill>
                  <a:srgbClr val="002060"/>
                </a:solidFill>
                <a:latin typeface="Helmholtz Halvar Mittel Rg" pitchFamily="2" charset="0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16 National Chapters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Local implementation communities</a:t>
              </a:r>
              <a:endParaRPr lang="en-US" sz="1350" dirty="0">
                <a:solidFill>
                  <a:srgbClr val="000000"/>
                </a:solidFill>
                <a:latin typeface="Helmholtz Halvar Mittel Rg" pitchFamily="2" charset="0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02060"/>
                  </a:solidFill>
                  <a:latin typeface="Helmholtz Halvar Mittel Rg" pitchFamily="2" charset="0"/>
                </a:rPr>
                <a:t>Liaising with ministries, outreach work, support to action plans </a:t>
              </a:r>
              <a:endParaRPr lang="en-US" sz="1350" dirty="0">
                <a:solidFill>
                  <a:srgbClr val="000000"/>
                </a:solidFill>
                <a:latin typeface="Helmholtz Halvar Mittel Rg" pitchFamily="2" charset="0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endParaRPr lang="en-US" sz="900" dirty="0">
                <a:solidFill>
                  <a:srgbClr val="002060"/>
                </a:solidFill>
                <a:highlight>
                  <a:srgbClr val="FFFF00"/>
                </a:highlight>
                <a:latin typeface="Helmholtz Halvar Mittel Rg" pitchFamily="2" charset="0"/>
              </a:endParaRPr>
            </a:p>
          </p:txBody>
        </p:sp>
        <p:sp>
          <p:nvSpPr>
            <p:cNvPr id="1486" name="Rectangle 1485">
              <a:extLst>
                <a:ext uri="{FF2B5EF4-FFF2-40B4-BE49-F238E27FC236}">
                  <a16:creationId xmlns:a16="http://schemas.microsoft.com/office/drawing/2014/main" id="{B13D5DF4-0D92-5C99-1174-1B273F20E2D2}"/>
                </a:ext>
              </a:extLst>
            </p:cNvPr>
            <p:cNvSpPr/>
            <p:nvPr/>
          </p:nvSpPr>
          <p:spPr>
            <a:xfrm>
              <a:off x="-10906" y="4652034"/>
              <a:ext cx="7904748" cy="477672"/>
            </a:xfrm>
            <a:prstGeom prst="rect">
              <a:avLst/>
            </a:prstGeom>
            <a:solidFill>
              <a:srgbClr val="99D3F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87" name="TextBox 1486">
              <a:extLst>
                <a:ext uri="{FF2B5EF4-FFF2-40B4-BE49-F238E27FC236}">
                  <a16:creationId xmlns:a16="http://schemas.microsoft.com/office/drawing/2014/main" id="{59F6BDE8-7374-D1F0-23FB-FA71C75CC3DC}"/>
                </a:ext>
              </a:extLst>
            </p:cNvPr>
            <p:cNvSpPr txBox="1"/>
            <p:nvPr/>
          </p:nvSpPr>
          <p:spPr>
            <a:xfrm>
              <a:off x="216797" y="4711916"/>
              <a:ext cx="4801468" cy="416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b="1">
                  <a:solidFill>
                    <a:srgbClr val="0F0F55"/>
                  </a:solidFill>
                  <a:latin typeface="Helmholtz Halvar Mittel Rg" pitchFamily="2" charset="0"/>
                  <a:cs typeface="Poppins" panose="00000500000000000000" pitchFamily="2" charset="0"/>
                </a:rPr>
                <a:t>Cascade Funding</a:t>
              </a:r>
            </a:p>
          </p:txBody>
        </p:sp>
        <p:pic>
          <p:nvPicPr>
            <p:cNvPr id="1488" name="Picture 1487">
              <a:extLst>
                <a:ext uri="{FF2B5EF4-FFF2-40B4-BE49-F238E27FC236}">
                  <a16:creationId xmlns:a16="http://schemas.microsoft.com/office/drawing/2014/main" id="{FC3330DE-69A8-ED90-9AEA-29CE22C49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7983" y="4517332"/>
              <a:ext cx="1533567" cy="785074"/>
            </a:xfrm>
            <a:prstGeom prst="rect">
              <a:avLst/>
            </a:prstGeom>
          </p:spPr>
        </p:pic>
        <p:sp>
          <p:nvSpPr>
            <p:cNvPr id="1489" name="ZoneTexte 23">
              <a:extLst>
                <a:ext uri="{FF2B5EF4-FFF2-40B4-BE49-F238E27FC236}">
                  <a16:creationId xmlns:a16="http://schemas.microsoft.com/office/drawing/2014/main" id="{B292B9F7-3C24-58A1-D8EA-96F4C97D6B4C}"/>
                </a:ext>
              </a:extLst>
            </p:cNvPr>
            <p:cNvSpPr txBox="1"/>
            <p:nvPr/>
          </p:nvSpPr>
          <p:spPr>
            <a:xfrm>
              <a:off x="8537391" y="4264875"/>
              <a:ext cx="3492633" cy="11539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endParaRPr lang="en-US" sz="1350" b="1" dirty="0">
                <a:solidFill>
                  <a:srgbClr val="002060"/>
                </a:solidFill>
                <a:highlight>
                  <a:srgbClr val="FFFF00"/>
                </a:highlight>
                <a:latin typeface="Helmholtz Halvar Mittel Rg" pitchFamily="2" charset="0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F0F55"/>
                  </a:solidFill>
                  <a:latin typeface="Helmholtz Halvar Mittel Rg" pitchFamily="2" charset="0"/>
                  <a:cs typeface="Poppins"/>
                </a:rPr>
                <a:t>Grants for institutions to implement the ARRA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 dirty="0">
                  <a:solidFill>
                    <a:srgbClr val="0F0F55"/>
                  </a:solidFill>
                  <a:latin typeface="Helmholtz Halvar Mittel Rg" pitchFamily="2" charset="0"/>
                  <a:cs typeface="Poppins"/>
                </a:rPr>
                <a:t>80+ applications received for the first round and 25 projects selected</a:t>
              </a:r>
            </a:p>
          </p:txBody>
        </p:sp>
        <p:sp>
          <p:nvSpPr>
            <p:cNvPr id="1491" name="Rectangle 1490">
              <a:extLst>
                <a:ext uri="{FF2B5EF4-FFF2-40B4-BE49-F238E27FC236}">
                  <a16:creationId xmlns:a16="http://schemas.microsoft.com/office/drawing/2014/main" id="{0CBE4FF9-A49D-4FAC-A578-3ED9BE920737}"/>
                </a:ext>
              </a:extLst>
            </p:cNvPr>
            <p:cNvSpPr/>
            <p:nvPr/>
          </p:nvSpPr>
          <p:spPr>
            <a:xfrm>
              <a:off x="0" y="5547879"/>
              <a:ext cx="7162832" cy="477672"/>
            </a:xfrm>
            <a:prstGeom prst="rect">
              <a:avLst/>
            </a:prstGeom>
            <a:solidFill>
              <a:srgbClr val="99D3F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Helmholtz Halvar Mittel Rg" pitchFamily="2" charset="0"/>
              </a:endParaRPr>
            </a:p>
          </p:txBody>
        </p:sp>
        <p:sp>
          <p:nvSpPr>
            <p:cNvPr id="1492" name="ZoneTexte 24">
              <a:extLst>
                <a:ext uri="{FF2B5EF4-FFF2-40B4-BE49-F238E27FC236}">
                  <a16:creationId xmlns:a16="http://schemas.microsoft.com/office/drawing/2014/main" id="{CEFF5994-C5B9-EF8C-96A2-069A129918F3}"/>
                </a:ext>
              </a:extLst>
            </p:cNvPr>
            <p:cNvSpPr txBox="1"/>
            <p:nvPr/>
          </p:nvSpPr>
          <p:spPr>
            <a:xfrm>
              <a:off x="216797" y="5609543"/>
              <a:ext cx="5833256" cy="6731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defRPr/>
              </a:pPr>
              <a:r>
                <a:rPr lang="en-GB" sz="1350" b="1" err="1">
                  <a:solidFill>
                    <a:srgbClr val="002060"/>
                  </a:solidFill>
                  <a:latin typeface="Helmholtz Halvar Mittel Rg" pitchFamily="2" charset="0"/>
                  <a:cs typeface="Poppins"/>
                </a:rPr>
                <a:t>CoARA</a:t>
              </a:r>
              <a:r>
                <a:rPr lang="en-GB" sz="1350" b="1">
                  <a:solidFill>
                    <a:srgbClr val="002060"/>
                  </a:solidFill>
                  <a:latin typeface="Helmholtz Halvar Mittel Rg" pitchFamily="2" charset="0"/>
                  <a:cs typeface="Poppins"/>
                </a:rPr>
                <a:t> Events</a:t>
              </a:r>
              <a:endParaRPr lang="fr-FR" sz="1350" b="1">
                <a:solidFill>
                  <a:srgbClr val="002060"/>
                </a:solidFill>
                <a:latin typeface="Helmholtz Halvar Mittel Rg" pitchFamily="2" charset="0"/>
                <a:cs typeface="Poppins"/>
              </a:endParaRPr>
            </a:p>
            <a:p>
              <a:pPr defTabSz="685800">
                <a:defRPr/>
              </a:pPr>
              <a:endParaRPr lang="fr-FR" sz="1350" b="1">
                <a:solidFill>
                  <a:srgbClr val="002060"/>
                </a:solidFill>
                <a:latin typeface="Helmholtz Halvar Mittel Rg" pitchFamily="2" charset="0"/>
                <a:cs typeface="Poppins"/>
              </a:endParaRPr>
            </a:p>
          </p:txBody>
        </p:sp>
        <p:pic>
          <p:nvPicPr>
            <p:cNvPr id="1493" name="Picture 1492">
              <a:extLst>
                <a:ext uri="{FF2B5EF4-FFF2-40B4-BE49-F238E27FC236}">
                  <a16:creationId xmlns:a16="http://schemas.microsoft.com/office/drawing/2014/main" id="{FE0DBFBC-66C6-2D48-425B-C66C9BF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096000" y="5451951"/>
              <a:ext cx="1541475" cy="740931"/>
            </a:xfrm>
            <a:prstGeom prst="rect">
              <a:avLst/>
            </a:prstGeom>
          </p:spPr>
        </p:pic>
        <p:sp>
          <p:nvSpPr>
            <p:cNvPr id="1494" name="ZoneTexte 23">
              <a:extLst>
                <a:ext uri="{FF2B5EF4-FFF2-40B4-BE49-F238E27FC236}">
                  <a16:creationId xmlns:a16="http://schemas.microsoft.com/office/drawing/2014/main" id="{F44FA397-985A-BBC0-30FB-A853F1723C52}"/>
                </a:ext>
              </a:extLst>
            </p:cNvPr>
            <p:cNvSpPr txBox="1"/>
            <p:nvPr/>
          </p:nvSpPr>
          <p:spPr>
            <a:xfrm>
              <a:off x="8537392" y="5299251"/>
              <a:ext cx="3643704" cy="6731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endParaRPr lang="en-US" sz="900">
                <a:solidFill>
                  <a:srgbClr val="0F0F55"/>
                </a:solidFill>
                <a:latin typeface="Helmholtz Halvar Mittel Rg" pitchFamily="2" charset="0"/>
                <a:cs typeface="Poppins" panose="00000500000000000000" pitchFamily="2" charset="0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>
                  <a:solidFill>
                    <a:srgbClr val="0F0F55"/>
                  </a:solidFill>
                  <a:latin typeface="Helmholtz Halvar Mittel Rg" pitchFamily="2" charset="0"/>
                  <a:cs typeface="Poppins" panose="00000500000000000000" pitchFamily="2" charset="0"/>
                </a:rPr>
                <a:t>Online and hybrid</a:t>
              </a:r>
            </a:p>
            <a:p>
              <a:pPr marL="214313" indent="-214313" defTabSz="685800">
                <a:buFont typeface="Wingdings" panose="05000000000000000000" pitchFamily="2" charset="2"/>
                <a:buChar char="ü"/>
                <a:defRPr/>
              </a:pPr>
              <a:r>
                <a:rPr lang="en-US" sz="900">
                  <a:solidFill>
                    <a:srgbClr val="0F0F55"/>
                  </a:solidFill>
                  <a:latin typeface="Helmholtz Halvar Mittel Rg" pitchFamily="2" charset="0"/>
                  <a:cs typeface="Poppins" panose="00000500000000000000" pitchFamily="2" charset="0"/>
                </a:rPr>
                <a:t>Call for hosting events for </a:t>
              </a:r>
              <a:r>
                <a:rPr lang="en-US" sz="900" err="1">
                  <a:solidFill>
                    <a:srgbClr val="0F0F55"/>
                  </a:solidFill>
                  <a:latin typeface="Helmholtz Halvar Mittel Rg" pitchFamily="2" charset="0"/>
                  <a:cs typeface="Poppins" panose="00000500000000000000" pitchFamily="2" charset="0"/>
                </a:rPr>
                <a:t>CoARA</a:t>
              </a:r>
              <a:r>
                <a:rPr lang="en-US" sz="900">
                  <a:solidFill>
                    <a:srgbClr val="0F0F55"/>
                  </a:solidFill>
                  <a:latin typeface="Helmholtz Halvar Mittel Rg" pitchFamily="2" charset="0"/>
                  <a:cs typeface="Poppins" panose="00000500000000000000" pitchFamily="2" charset="0"/>
                </a:rPr>
                <a:t> members</a:t>
              </a:r>
            </a:p>
          </p:txBody>
        </p:sp>
      </p:grpSp>
      <p:sp>
        <p:nvSpPr>
          <p:cNvPr id="6" name="TextShape 2">
            <a:extLst>
              <a:ext uri="{FF2B5EF4-FFF2-40B4-BE49-F238E27FC236}">
                <a16:creationId xmlns:a16="http://schemas.microsoft.com/office/drawing/2014/main" id="{78C50F46-0B29-8E00-5CCE-8E7535757190}"/>
              </a:ext>
            </a:extLst>
          </p:cNvPr>
          <p:cNvSpPr/>
          <p:nvPr/>
        </p:nvSpPr>
        <p:spPr>
          <a:xfrm>
            <a:off x="360000" y="470160"/>
            <a:ext cx="8422920" cy="26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342900">
              <a:defRPr/>
            </a:pPr>
            <a:r>
              <a:rPr lang="en-GB" sz="2400" dirty="0" err="1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CoARA</a:t>
            </a:r>
            <a:r>
              <a:rPr lang="en-GB" sz="2400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 – P</a:t>
            </a:r>
            <a:r>
              <a:rPr lang="en-GB" sz="2400" b="0" cap="none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aving </a:t>
            </a:r>
            <a:r>
              <a:rPr lang="en-GB" sz="2400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the way for systemic change</a:t>
            </a:r>
          </a:p>
          <a:p>
            <a:pPr defTabSz="342900">
              <a:defRPr/>
            </a:pPr>
            <a:endParaRPr lang="en-GB" sz="2400" dirty="0">
              <a:solidFill>
                <a:srgbClr val="0F0F55"/>
              </a:solidFill>
              <a:latin typeface="Helmholtz Halvar Mittel Rg" pitchFamily="2" charset="0"/>
              <a:cs typeface="Poppins SemiBold"/>
            </a:endParaRPr>
          </a:p>
          <a:p>
            <a:pPr defTabSz="342900">
              <a:defRPr/>
            </a:pPr>
            <a:endParaRPr lang="en-GB" sz="2400" b="0" cap="none" dirty="0">
              <a:solidFill>
                <a:srgbClr val="0F0F55"/>
              </a:solidFill>
              <a:highlight>
                <a:srgbClr val="FFFF00"/>
              </a:highlight>
              <a:latin typeface="Helmholtz Halvar Mittel Rg" pitchFamily="2" charset="0"/>
            </a:endParaRPr>
          </a:p>
          <a:p>
            <a:pPr defTabSz="9144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oogle Shape;338;p54">
            <a:extLst>
              <a:ext uri="{FF2B5EF4-FFF2-40B4-BE49-F238E27FC236}">
                <a16:creationId xmlns:a16="http://schemas.microsoft.com/office/drawing/2014/main" id="{7FB0B236-1A41-2388-6A4A-92C7BC7D96AC}"/>
              </a:ext>
            </a:extLst>
          </p:cNvPr>
          <p:cNvPicPr/>
          <p:nvPr/>
        </p:nvPicPr>
        <p:blipFill>
          <a:blip r:embed="rId8"/>
          <a:srcRect t="4941"/>
          <a:stretch/>
        </p:blipFill>
        <p:spPr>
          <a:xfrm>
            <a:off x="7538685" y="292402"/>
            <a:ext cx="1508547" cy="57321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0557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2C13A-D481-1EB3-E0A9-D1DF4C424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A5DF067D-C1C5-880C-110F-ACEF978BDD60}"/>
              </a:ext>
            </a:extLst>
          </p:cNvPr>
          <p:cNvPicPr/>
          <p:nvPr/>
        </p:nvPicPr>
        <p:blipFill>
          <a:blip r:embed="rId3"/>
          <a:srcRect l="2891" t="1854" r="2140" b="867"/>
          <a:stretch/>
        </p:blipFill>
        <p:spPr>
          <a:xfrm>
            <a:off x="6060517" y="1387697"/>
            <a:ext cx="2921557" cy="2831755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2">
            <a:extLst>
              <a:ext uri="{FF2B5EF4-FFF2-40B4-BE49-F238E27FC236}">
                <a16:creationId xmlns:a16="http://schemas.microsoft.com/office/drawing/2014/main" id="{C1785070-AED0-6938-95C8-D4284DBA9D52}"/>
              </a:ext>
            </a:extLst>
          </p:cNvPr>
          <p:cNvSpPr/>
          <p:nvPr/>
        </p:nvSpPr>
        <p:spPr>
          <a:xfrm>
            <a:off x="358829" y="1311120"/>
            <a:ext cx="5994345" cy="3252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080" defTabSz="685800">
              <a:lnSpc>
                <a:spcPts val="1599"/>
              </a:lnSpc>
              <a:spcBef>
                <a:spcPts val="602"/>
              </a:spcBef>
            </a:pPr>
            <a:r>
              <a:rPr lang="en-GB" sz="1300" spc="-1" dirty="0">
                <a:solidFill>
                  <a:srgbClr val="000000"/>
                </a:solidFill>
                <a:highlight>
                  <a:srgbClr val="CDEEFB"/>
                </a:highlight>
                <a:latin typeface="Helmholtz Halvar Mittel Rg" pitchFamily="2" charset="0"/>
                <a:ea typeface="DejaVu Sans"/>
              </a:rPr>
              <a:t>How does the Helmholtz Open Science Office support this?</a:t>
            </a:r>
            <a:endParaRPr lang="de-DE" sz="1300" spc="-1" dirty="0">
              <a:solidFill>
                <a:srgbClr val="000000"/>
              </a:solidFill>
              <a:latin typeface="Helmholtz Halvar Mittel Rg" pitchFamily="2" charset="0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Developing responsible metrics for research outputs</a:t>
            </a:r>
          </a:p>
          <a:p>
            <a:pPr marL="672660" lvl="1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Task Group Helmholtz Quality Indicators for Data and Software Products</a:t>
            </a: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endParaRPr lang="en-GB" sz="1300" spc="-1" dirty="0">
              <a:solidFill>
                <a:srgbClr val="000000"/>
              </a:solidFill>
              <a:latin typeface="Helmholtz Halvar Mittel Rg" pitchFamily="2" charset="0"/>
              <a:ea typeface="Arial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Membership in </a:t>
            </a:r>
            <a:r>
              <a:rPr lang="en-GB" sz="1300" spc="-1" dirty="0" err="1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CoARA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, Working Groups, and National Chapter</a:t>
            </a: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endParaRPr lang="en-GB" sz="1300" spc="-1" dirty="0">
              <a:solidFill>
                <a:srgbClr val="000000"/>
              </a:solidFill>
              <a:latin typeface="Helmholtz Halvar Mittel Rg" pitchFamily="2" charset="0"/>
              <a:ea typeface="Arial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Providing Helmholtz </a:t>
            </a:r>
            <a:r>
              <a:rPr lang="en-GB" sz="1300" spc="-1" dirty="0" err="1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Centers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 with opportunities for exchange on developments re. DORA/</a:t>
            </a:r>
            <a:r>
              <a:rPr lang="en-GB" sz="1300" spc="-1" dirty="0" err="1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CoARA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/Research Assessment.</a:t>
            </a:r>
            <a:endParaRPr lang="de-DE" sz="1300" spc="-1" dirty="0">
              <a:solidFill>
                <a:srgbClr val="000000"/>
              </a:solidFill>
              <a:latin typeface="Helmholtz Halvar Mittel Rg" pitchFamily="2" charset="0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endParaRPr lang="de-DE" sz="1300" spc="-1" dirty="0">
              <a:solidFill>
                <a:srgbClr val="000000"/>
              </a:solidFill>
              <a:latin typeface="Helmholtz Halvar Mittel Rg" pitchFamily="2" charset="0"/>
              <a:ea typeface="Arial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de-DE" sz="1300" spc="-1" dirty="0" err="1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Starting</a:t>
            </a:r>
            <a:r>
              <a:rPr lang="de-DE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next</a:t>
            </a:r>
            <a:r>
              <a:rPr lang="de-DE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week</a:t>
            </a:r>
            <a:r>
              <a:rPr lang="de-DE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: Helmholtz 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Arial"/>
              </a:rPr>
              <a:t>Task Group on Research Assessment</a:t>
            </a:r>
            <a:endParaRPr lang="de-DE" sz="1300" spc="-1" dirty="0">
              <a:solidFill>
                <a:srgbClr val="000000"/>
              </a:solidFill>
              <a:latin typeface="Helmholtz Halvar Mittel Rg" pitchFamily="2" charset="0"/>
            </a:endParaRPr>
          </a:p>
        </p:txBody>
      </p:sp>
      <p:sp>
        <p:nvSpPr>
          <p:cNvPr id="122" name="CustomShape 1">
            <a:extLst>
              <a:ext uri="{FF2B5EF4-FFF2-40B4-BE49-F238E27FC236}">
                <a16:creationId xmlns:a16="http://schemas.microsoft.com/office/drawing/2014/main" id="{56113204-4934-33E4-2ACA-91DFD838A3F5}"/>
              </a:ext>
            </a:extLst>
          </p:cNvPr>
          <p:cNvSpPr/>
          <p:nvPr/>
        </p:nvSpPr>
        <p:spPr>
          <a:xfrm>
            <a:off x="360450" y="381510"/>
            <a:ext cx="8422110" cy="317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685800">
              <a:lnSpc>
                <a:spcPct val="120000"/>
              </a:lnSpc>
              <a:tabLst>
                <a:tab pos="0" algn="l"/>
              </a:tabLst>
            </a:pPr>
            <a:r>
              <a:rPr lang="en-GB" sz="2400" spc="-1" dirty="0">
                <a:solidFill>
                  <a:srgbClr val="0A2D6E"/>
                </a:solidFill>
                <a:latin typeface="Helmholtz Halvar Mittel Rg"/>
                <a:ea typeface="Arial"/>
              </a:rPr>
              <a:t>Rethinking Research Assessment at Helmholtz</a:t>
            </a:r>
            <a:endParaRPr lang="de-DE" sz="2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Google Shape;190;g31663e6e75c_5_13">
            <a:extLst>
              <a:ext uri="{FF2B5EF4-FFF2-40B4-BE49-F238E27FC236}">
                <a16:creationId xmlns:a16="http://schemas.microsoft.com/office/drawing/2014/main" id="{CEB43EE7-5601-40B1-715F-317F6A93A29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45855" y="203724"/>
            <a:ext cx="1362301" cy="50591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007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71640" y="1671480"/>
            <a:ext cx="7481520" cy="320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mholtz Halvar Mittel Rg"/>
                <a:ea typeface="Arial"/>
              </a:rPr>
              <a:t>	</a:t>
            </a:r>
            <a:r>
              <a:rPr kumimoji="0" lang="en-US" sz="1400" b="0" i="0" u="sng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  <a:hlinkClick r:id="rId3"/>
              </a:rPr>
              <a:t>open-science@helmholtz.de  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	</a:t>
            </a:r>
            <a:r>
              <a:rPr kumimoji="0" lang="en-US" sz="1400" b="0" i="0" u="sng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  <a:hlinkClick r:id="rId4"/>
              </a:rPr>
              <a:t>https://os.helmholtz.de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 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	</a:t>
            </a:r>
            <a:r>
              <a:rPr kumimoji="0" lang="en-US" sz="1400" b="0" i="0" u="sng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  <a:hlinkClick r:id="rId5"/>
              </a:rPr>
              <a:t>Open Science Newsletter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	</a:t>
            </a:r>
            <a:r>
              <a:rPr kumimoji="0" lang="de-DE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Social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 Media: </a:t>
            </a:r>
            <a:r>
              <a:rPr kumimoji="0" lang="de-DE" sz="1400" b="0" i="0" u="sng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LinkedIn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       | </a:t>
            </a:r>
            <a:r>
              <a:rPr kumimoji="0" lang="de-DE" sz="1400" b="0" i="0" u="sng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  <a:hlinkClick r:id="rId6"/>
              </a:rPr>
              <a:t>Mastodon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	Publications and recommended readings: </a:t>
            </a:r>
            <a:r>
              <a:rPr kumimoji="0" lang="de-DE" sz="1400" b="0" i="0" u="sng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  <a:hlinkClick r:id="rId7"/>
              </a:rPr>
              <a:t>Zotero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 	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	 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    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720" marR="0" lvl="0" indent="0" algn="l" defTabSz="914400" rtl="0" eaLnBrk="1" fontAlgn="auto" latinLnBrk="0" hangingPunct="1">
              <a:lnSpc>
                <a:spcPts val="18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500" b="0" i="0" u="sng" strike="noStrike" kern="1200" cap="none" spc="-1" normalizeH="0" baseline="0" noProof="0" dirty="0">
                <a:ln>
                  <a:noFill/>
                </a:ln>
                <a:solidFill>
                  <a:srgbClr val="05E5BA"/>
                </a:solidFill>
                <a:effectLst/>
                <a:uLnTx/>
                <a:uFillTx/>
                <a:latin typeface="Helmholtz Halvar Mittel Rg"/>
                <a:ea typeface="DejaVu Sans"/>
              </a:rPr>
              <a:t> </a:t>
            </a:r>
            <a:endParaRPr kumimoji="0" lang="de-DE" sz="1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251640" y="1059480"/>
            <a:ext cx="720252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Keep in </a:t>
            </a:r>
            <a:r>
              <a:rPr kumimoji="0" lang="de-DE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DejaVu Sans"/>
              </a:rPr>
              <a:t>touch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41" name="Grafik 2" descr="E-Mail mit einfarbiger Füllung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496800" y="1671480"/>
            <a:ext cx="341640" cy="341640"/>
          </a:xfrm>
          <a:prstGeom prst="rect">
            <a:avLst/>
          </a:prstGeom>
          <a:ln w="0">
            <a:noFill/>
          </a:ln>
        </p:spPr>
      </p:pic>
      <p:pic>
        <p:nvPicPr>
          <p:cNvPr id="442" name="Grafik 4" descr="Internet mit einfarbiger Füllung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504720" y="2105280"/>
            <a:ext cx="341640" cy="341640"/>
          </a:xfrm>
          <a:prstGeom prst="rect">
            <a:avLst/>
          </a:prstGeom>
          <a:ln w="0">
            <a:noFill/>
          </a:ln>
        </p:spPr>
      </p:pic>
      <p:pic>
        <p:nvPicPr>
          <p:cNvPr id="443" name="Grafik 8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536400" y="2548080"/>
            <a:ext cx="305280" cy="333000"/>
          </a:xfrm>
          <a:prstGeom prst="rect">
            <a:avLst/>
          </a:prstGeom>
          <a:ln w="0">
            <a:noFill/>
          </a:ln>
        </p:spPr>
      </p:pic>
      <p:pic>
        <p:nvPicPr>
          <p:cNvPr id="444" name="Grafik 12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548640" y="2981880"/>
            <a:ext cx="237240" cy="237240"/>
          </a:xfrm>
          <a:prstGeom prst="rect">
            <a:avLst/>
          </a:prstGeom>
          <a:ln w="0">
            <a:noFill/>
          </a:ln>
        </p:spPr>
      </p:pic>
      <p:pic>
        <p:nvPicPr>
          <p:cNvPr id="445" name="Grafik 14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561600" y="3368160"/>
            <a:ext cx="232560" cy="232560"/>
          </a:xfrm>
          <a:prstGeom prst="rect">
            <a:avLst/>
          </a:prstGeom>
          <a:ln w="0">
            <a:noFill/>
          </a:ln>
        </p:spPr>
      </p:pic>
      <p:pic>
        <p:nvPicPr>
          <p:cNvPr id="446" name="Grafik 16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2843640" y="2974320"/>
            <a:ext cx="227880" cy="227880"/>
          </a:xfrm>
          <a:prstGeom prst="rect">
            <a:avLst/>
          </a:prstGeom>
          <a:ln w="0">
            <a:noFill/>
          </a:ln>
        </p:spPr>
      </p:pic>
      <p:pic>
        <p:nvPicPr>
          <p:cNvPr id="447" name="Grafik 18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4041720" y="2974320"/>
            <a:ext cx="208800" cy="22788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554;p90">
            <a:extLst>
              <a:ext uri="{FF2B5EF4-FFF2-40B4-BE49-F238E27FC236}">
                <a16:creationId xmlns:a16="http://schemas.microsoft.com/office/drawing/2014/main" id="{D5E8FABD-1D9B-695A-D7CD-E0D4D213D4B0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359640" y="4299840"/>
            <a:ext cx="1074600" cy="37476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07C99652-B331-6D02-54D3-C4A0E87B1572}"/>
              </a:ext>
            </a:extLst>
          </p:cNvPr>
          <p:cNvSpPr/>
          <p:nvPr/>
        </p:nvSpPr>
        <p:spPr>
          <a:xfrm>
            <a:off x="1461240" y="4230360"/>
            <a:ext cx="456984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All texts in this presentation, except citations, are licensed under 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Attribution 4.0 International (CC BY 4.0): </a:t>
            </a:r>
            <a:r>
              <a:rPr kumimoji="0" lang="en-US" sz="1000" b="0" i="0" u="sng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  <a:hlinkClick r:id="rId23"/>
              </a:rPr>
              <a:t>https://creativecommons.org/licenses/by/4.0/deed.de</a:t>
            </a:r>
            <a:r>
              <a: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mholtz Halvar Mittel Rg"/>
                <a:ea typeface="Arial"/>
              </a:rPr>
              <a:t>  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/>
          <p:cNvSpPr/>
          <p:nvPr/>
        </p:nvSpPr>
        <p:spPr>
          <a:xfrm>
            <a:off x="360360" y="691200"/>
            <a:ext cx="842220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" sz="2400" b="0" i="0" u="none" strike="noStrike" kern="1200" cap="none" spc="-1" normalizeH="0" baseline="0" noProof="0">
                <a:ln>
                  <a:noFill/>
                </a:ln>
                <a:solidFill>
                  <a:srgbClr val="0A2D6E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Open Science in Helmholtz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4" name="CustomShape 2"/>
          <p:cNvSpPr/>
          <p:nvPr/>
        </p:nvSpPr>
        <p:spPr>
          <a:xfrm>
            <a:off x="185400" y="1311120"/>
            <a:ext cx="3825720" cy="35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0000" marR="0" lvl="0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Open Science is an important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cross-cutting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topic with numerous points of contact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1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At the Helmholtz Centers</a:t>
            </a:r>
            <a:r>
              <a:rPr kumimoji="0" lang="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: 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1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>
                <a:tab pos="716040" algn="l"/>
              </a:tabLst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digitization, research infrastructures, libraries, data centers, transfer, etc.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>
                <a:tab pos="716040" algn="l"/>
              </a:tabLst>
              <a:defRPr/>
            </a:pP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1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>
                <a:tab pos="716040" algn="l"/>
              </a:tabLst>
              <a:defRPr/>
            </a:pPr>
            <a:r>
              <a:rPr kumimoji="0" lang="de-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In </a:t>
            </a:r>
            <a:r>
              <a:rPr kumimoji="0" lang="de-DE" sz="13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the</a:t>
            </a:r>
            <a:r>
              <a:rPr kumimoji="0" lang="de-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 </a:t>
            </a:r>
            <a:r>
              <a:rPr kumimoji="0" lang="de-DE" sz="13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entire</a:t>
            </a:r>
            <a:r>
              <a:rPr kumimoji="0" lang="de-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 Helmholtz Association</a:t>
            </a:r>
            <a:r>
              <a:rPr kumimoji="0" lang="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: 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2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>
                <a:tab pos="716040" algn="l"/>
              </a:tabLst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Digital transformation, KPIs, incubator platforms, Initiative and Networking Fund, transfer</a:t>
            </a:r>
            <a:r>
              <a:rPr kumimoji="0" lang="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, etc.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65" name="Grafik 1"/>
          <p:cNvPicPr/>
          <p:nvPr/>
        </p:nvPicPr>
        <p:blipFill>
          <a:blip r:embed="rId3"/>
          <a:stretch/>
        </p:blipFill>
        <p:spPr>
          <a:xfrm>
            <a:off x="4190400" y="1159200"/>
            <a:ext cx="5043600" cy="3462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360360" y="578880"/>
            <a:ext cx="8422200" cy="31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" sz="2400" b="0" u="none" strike="noStrike" kern="1200" cap="none" spc="-1" normalizeH="0" baseline="0" noProof="0" dirty="0" err="1">
                <a:ln>
                  <a:noFill/>
                </a:ln>
                <a:solidFill>
                  <a:srgbClr val="0A2D6E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Advancing</a:t>
            </a:r>
            <a:r>
              <a:rPr kumimoji="0" lang="de" sz="2400" b="0" u="none" strike="noStrike" kern="1200" cap="none" spc="-1" normalizeH="0" baseline="0" noProof="0" dirty="0">
                <a:ln>
                  <a:noFill/>
                </a:ln>
                <a:solidFill>
                  <a:srgbClr val="0A2D6E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 Open Science at Helmholtz and </a:t>
            </a:r>
            <a:r>
              <a:rPr kumimoji="0" lang="de" sz="2400" b="0" u="none" strike="noStrike" kern="1200" cap="none" spc="-1" normalizeH="0" baseline="0" noProof="0" dirty="0" err="1">
                <a:ln>
                  <a:noFill/>
                </a:ln>
                <a:solidFill>
                  <a:srgbClr val="0A2D6E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beyond</a:t>
            </a:r>
            <a:endParaRPr kumimoji="0" lang="de-DE" sz="2400" b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8" name="CustomShape 2"/>
          <p:cNvSpPr/>
          <p:nvPr/>
        </p:nvSpPr>
        <p:spPr>
          <a:xfrm>
            <a:off x="358920" y="1311120"/>
            <a:ext cx="4292280" cy="325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76040" marR="0" lvl="0" indent="-17496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864"/>
              </a:buClr>
              <a:buSzTx/>
              <a:buFont typeface="Arial"/>
              <a:buChar char="•"/>
              <a:tabLst/>
              <a:defRPr/>
            </a:pPr>
            <a:r>
              <a:rPr kumimoji="0" lang="de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The Helmholtz Open Science Office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0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supports the Helmholtz Association in shaping the cultural change “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from closed to open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”.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0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promotes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dialogue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 and provides impulses within the Association.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0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collaborates with the centers in the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Open Science working group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 and in joint task groups.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0" indent="-179640" algn="l" defTabSz="914400" rtl="0" eaLnBrk="1" fontAlgn="auto" latinLnBrk="0" hangingPunct="1">
              <a:lnSpc>
                <a:spcPts val="1599"/>
              </a:lnSpc>
              <a:spcBef>
                <a:spcPts val="601"/>
              </a:spcBef>
              <a:spcAft>
                <a:spcPts val="0"/>
              </a:spcAft>
              <a:buClr>
                <a:srgbClr val="002060"/>
              </a:buClr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collaborates with relevant stakeholders and represents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Helmholtz’ positions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/>
                <a:ea typeface="DejaVu Sans"/>
                <a:cs typeface="+mn-cs"/>
              </a:rPr>
              <a:t> on open science on a national and international level.</a:t>
            </a:r>
            <a:endParaRPr kumimoji="0" lang="de-DE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9" name="CustomShape 3"/>
          <p:cNvSpPr/>
          <p:nvPr/>
        </p:nvSpPr>
        <p:spPr>
          <a:xfrm>
            <a:off x="360360" y="294840"/>
            <a:ext cx="8422200" cy="18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" sz="2000" b="0" i="0" u="none" strike="noStrike" kern="1200" cap="none" spc="-1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Helmholtz Halvar Mittel Rg"/>
                <a:ea typeface="Arial"/>
                <a:cs typeface="+mn-cs"/>
              </a:rPr>
              <a:t>Helmholtz Open Science Office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CFD08A-18EE-C259-A76B-F22B8FE1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68" y="1311120"/>
            <a:ext cx="3047152" cy="21785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737292-E3D8-6056-6A29-094C15BEFCBD}"/>
              </a:ext>
            </a:extLst>
          </p:cNvPr>
          <p:cNvSpPr txBox="1"/>
          <p:nvPr/>
        </p:nvSpPr>
        <p:spPr>
          <a:xfrm>
            <a:off x="5663168" y="3557527"/>
            <a:ext cx="31193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Mathijs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Vleugel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 (Head), Christoph Bruch, Lea Maria Ferguson, Steffi Genderjahn, Marc Lange,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Marcel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Meistring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,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mholtz Halvar Mittel Rg" panose="00000500000000000000" pitchFamily="50" charset="0"/>
                <a:ea typeface="+mn-ea"/>
                <a:cs typeface="+mn-cs"/>
              </a:rPr>
              <a:t>Heinz Pampel, Johannes Schneider, Antonia C. Schrader, Paul Schultze-Motel, Leonie Voland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-684742" y="1380891"/>
            <a:ext cx="6037425" cy="5797575"/>
          </a:xfrm>
          <a:prstGeom prst="arc">
            <a:avLst>
              <a:gd name="adj1" fmla="val 11216605"/>
              <a:gd name="adj2" fmla="val 3561042"/>
            </a:avLst>
          </a:prstGeom>
          <a:noFill/>
          <a:ln w="3810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11404" y="2358762"/>
            <a:ext cx="148247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Make</a:t>
            </a:r>
            <a:r>
              <a:rPr lang="de-DE" sz="135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it</a:t>
            </a:r>
            <a:r>
              <a:rPr lang="de-DE" sz="135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required</a:t>
            </a:r>
            <a:endParaRPr sz="1350" dirty="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11405" y="2759958"/>
            <a:ext cx="160593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Make</a:t>
            </a:r>
            <a:r>
              <a:rPr lang="de-DE" sz="135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it</a:t>
            </a:r>
            <a:r>
              <a:rPr lang="de-DE" sz="135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rewarding</a:t>
            </a:r>
            <a:endParaRPr sz="1350" dirty="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11405" y="3161154"/>
            <a:ext cx="1623214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de-DE" sz="135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Make it normative</a:t>
            </a:r>
            <a:endParaRPr sz="135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11404" y="3562350"/>
            <a:ext cx="116945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de-DE" sz="135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Make it easy</a:t>
            </a:r>
            <a:endParaRPr sz="135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311405" y="3963545"/>
            <a:ext cx="149299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Make</a:t>
            </a:r>
            <a:r>
              <a:rPr lang="de-DE" sz="135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it</a:t>
            </a:r>
            <a:r>
              <a:rPr lang="de-DE" sz="135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possible</a:t>
            </a:r>
            <a:endParaRPr sz="1350" dirty="0">
              <a:latin typeface="Helmholtz Halvar Mittel Rg" pitchFamily="2" charset="0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22866">
            <a:off x="3242273" y="729832"/>
            <a:ext cx="1729577" cy="179634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/>
          <p:nvPr/>
        </p:nvSpPr>
        <p:spPr>
          <a:xfrm>
            <a:off x="1643745" y="2111895"/>
            <a:ext cx="2954560" cy="2213381"/>
          </a:xfrm>
          <a:prstGeom prst="flowChartExtra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/>
          <p:nvPr/>
        </p:nvCxnSpPr>
        <p:spPr>
          <a:xfrm rot="10800000" flipH="1">
            <a:off x="1915528" y="3925930"/>
            <a:ext cx="2406375" cy="51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4"/>
          <p:cNvCxnSpPr>
            <a:cxnSpLocks/>
          </p:cNvCxnSpPr>
          <p:nvPr/>
        </p:nvCxnSpPr>
        <p:spPr>
          <a:xfrm>
            <a:off x="2179488" y="3508786"/>
            <a:ext cx="186981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4"/>
          <p:cNvCxnSpPr>
            <a:cxnSpLocks/>
          </p:cNvCxnSpPr>
          <p:nvPr/>
        </p:nvCxnSpPr>
        <p:spPr>
          <a:xfrm>
            <a:off x="2471588" y="3091192"/>
            <a:ext cx="129116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/>
          <p:nvPr/>
        </p:nvSpPr>
        <p:spPr>
          <a:xfrm>
            <a:off x="2829692" y="2387574"/>
            <a:ext cx="576450" cy="2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30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Policy</a:t>
            </a:r>
            <a:endParaRPr sz="1300" dirty="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2646231" y="2773665"/>
            <a:ext cx="9299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30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Incentives</a:t>
            </a:r>
            <a:endParaRPr sz="1300" dirty="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518093" y="3179928"/>
            <a:ext cx="11862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300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Communities</a:t>
            </a:r>
            <a:endParaRPr sz="1300" dirty="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302656" y="3586192"/>
            <a:ext cx="16170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30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Education/Training</a:t>
            </a:r>
            <a:endParaRPr sz="130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2302656" y="3992455"/>
            <a:ext cx="16170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30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Infrastructure</a:t>
            </a:r>
            <a:endParaRPr sz="1300">
              <a:solidFill>
                <a:schemeClr val="dk1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4"/>
          <p:cNvCxnSpPr>
            <a:cxnSpLocks/>
          </p:cNvCxnSpPr>
          <p:nvPr/>
        </p:nvCxnSpPr>
        <p:spPr>
          <a:xfrm>
            <a:off x="2726951" y="2682173"/>
            <a:ext cx="78316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object 59">
            <a:extLst>
              <a:ext uri="{FF2B5EF4-FFF2-40B4-BE49-F238E27FC236}">
                <a16:creationId xmlns:a16="http://schemas.microsoft.com/office/drawing/2014/main" id="{C9BC0209-BF38-916A-31E8-88FA94AF41BA}"/>
              </a:ext>
            </a:extLst>
          </p:cNvPr>
          <p:cNvSpPr/>
          <p:nvPr/>
        </p:nvSpPr>
        <p:spPr>
          <a:xfrm>
            <a:off x="6672071" y="1400555"/>
            <a:ext cx="2013203" cy="2872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0">
            <a:extLst>
              <a:ext uri="{FF2B5EF4-FFF2-40B4-BE49-F238E27FC236}">
                <a16:creationId xmlns:a16="http://schemas.microsoft.com/office/drawing/2014/main" id="{9F1998B5-5645-4202-2C40-E6A3AF5ECAB2}"/>
              </a:ext>
            </a:extLst>
          </p:cNvPr>
          <p:cNvSpPr txBox="1"/>
          <p:nvPr/>
        </p:nvSpPr>
        <p:spPr>
          <a:xfrm>
            <a:off x="6650658" y="4257450"/>
            <a:ext cx="2044700" cy="33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1364" algn="l"/>
              </a:tabLst>
            </a:pPr>
            <a:r>
              <a:rPr sz="1200" u="sng" dirty="0">
                <a:uFill>
                  <a:solidFill>
                    <a:srgbClr val="0562C1"/>
                  </a:solidFill>
                </a:uFill>
                <a:latin typeface="Helmholtz Halvar Mittel Rg"/>
                <a:cs typeface="Helmholtz Halvar Mittel Rg"/>
              </a:rPr>
              <a:t> 	</a:t>
            </a:r>
            <a:endParaRPr sz="1200" dirty="0">
              <a:latin typeface="Helmholtz Halvar Mittel Rg"/>
              <a:cs typeface="Helmholtz Halvar Mittel Rg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0562C1"/>
                </a:solidFill>
                <a:latin typeface="Helmholtz Halvar Mittel Rg"/>
                <a:cs typeface="Helmholtz Halvar Mittel Rg"/>
                <a:hlinkClick r:id="rId5"/>
              </a:rPr>
              <a:t>https://doi.org/10.48440/os.helmholtz.056</a:t>
            </a:r>
            <a:endParaRPr sz="800" dirty="0">
              <a:latin typeface="Helmholtz Halvar Mittel Rg"/>
              <a:cs typeface="Helmholtz Halvar Mittel Rg"/>
            </a:endParaRP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34874089-A8F4-CAEE-F9E8-A3C480829683}"/>
              </a:ext>
            </a:extLst>
          </p:cNvPr>
          <p:cNvSpPr txBox="1">
            <a:spLocks/>
          </p:cNvSpPr>
          <p:nvPr/>
        </p:nvSpPr>
        <p:spPr>
          <a:xfrm>
            <a:off x="347299" y="196360"/>
            <a:ext cx="7872469" cy="76431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482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02863"/>
                </a:solidFill>
                <a:latin typeface="Helmholtz Halvar Mittel Rg"/>
                <a:ea typeface="+mj-ea"/>
                <a:cs typeface="Helmholtz Halvar Mittel Rg"/>
              </a:defRPr>
            </a:lvl1pPr>
          </a:lstStyle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de-DE" sz="2000" dirty="0"/>
              <a:t>Helmholtz Open </a:t>
            </a:r>
            <a:r>
              <a:rPr lang="de-DE" sz="2000" spc="-5" dirty="0"/>
              <a:t>Science</a:t>
            </a:r>
            <a:endParaRPr lang="de-DE" sz="2000" dirty="0"/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lang="de-DE" spc="-5" dirty="0" err="1">
                <a:solidFill>
                  <a:srgbClr val="001F5F"/>
                </a:solidFill>
              </a:rPr>
              <a:t>Supporting</a:t>
            </a:r>
            <a:r>
              <a:rPr lang="de-DE" spc="-5" dirty="0">
                <a:solidFill>
                  <a:srgbClr val="001F5F"/>
                </a:solidFill>
              </a:rPr>
              <a:t> </a:t>
            </a:r>
            <a:r>
              <a:rPr lang="de-DE" spc="-5" dirty="0" err="1">
                <a:solidFill>
                  <a:srgbClr val="001F5F"/>
                </a:solidFill>
              </a:rPr>
              <a:t>the</a:t>
            </a:r>
            <a:r>
              <a:rPr lang="de-DE" spc="-5" dirty="0">
                <a:solidFill>
                  <a:srgbClr val="001F5F"/>
                </a:solidFill>
              </a:rPr>
              <a:t> </a:t>
            </a:r>
            <a:r>
              <a:rPr lang="de-DE" spc="-5" dirty="0" err="1">
                <a:solidFill>
                  <a:srgbClr val="001F5F"/>
                </a:solidFill>
              </a:rPr>
              <a:t>cultural</a:t>
            </a:r>
            <a:r>
              <a:rPr lang="de-DE" spc="-5" dirty="0">
                <a:solidFill>
                  <a:srgbClr val="001F5F"/>
                </a:solidFill>
              </a:rPr>
              <a:t> </a:t>
            </a:r>
            <a:r>
              <a:rPr lang="de-DE" spc="-5" dirty="0" err="1">
                <a:solidFill>
                  <a:srgbClr val="001F5F"/>
                </a:solidFill>
              </a:rPr>
              <a:t>change</a:t>
            </a:r>
            <a:r>
              <a:rPr lang="de-DE" spc="-5" dirty="0">
                <a:solidFill>
                  <a:srgbClr val="001F5F"/>
                </a:solidFill>
              </a:rPr>
              <a:t> </a:t>
            </a:r>
            <a:r>
              <a:rPr lang="de-DE" spc="-5" dirty="0" err="1">
                <a:solidFill>
                  <a:srgbClr val="001F5F"/>
                </a:solidFill>
              </a:rPr>
              <a:t>towards</a:t>
            </a:r>
            <a:r>
              <a:rPr lang="de-DE" spc="-5" dirty="0">
                <a:solidFill>
                  <a:srgbClr val="001F5F"/>
                </a:solidFill>
              </a:rPr>
              <a:t> Open Science</a:t>
            </a:r>
          </a:p>
        </p:txBody>
      </p:sp>
      <p:sp>
        <p:nvSpPr>
          <p:cNvPr id="9" name="Google Shape;120;p3">
            <a:extLst>
              <a:ext uri="{FF2B5EF4-FFF2-40B4-BE49-F238E27FC236}">
                <a16:creationId xmlns:a16="http://schemas.microsoft.com/office/drawing/2014/main" id="{4AA895DA-83BD-F91D-1CE4-60F3FE680077}"/>
              </a:ext>
            </a:extLst>
          </p:cNvPr>
          <p:cNvSpPr txBox="1"/>
          <p:nvPr/>
        </p:nvSpPr>
        <p:spPr>
          <a:xfrm>
            <a:off x="0" y="4811233"/>
            <a:ext cx="526025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Adapted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from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 Brian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Nosek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: </a:t>
            </a:r>
            <a:r>
              <a:rPr lang="de-DE" sz="1100" b="0" i="0" u="sng" strike="noStrike" cap="none" dirty="0">
                <a:solidFill>
                  <a:schemeClr val="accent5"/>
                </a:solidFill>
                <a:latin typeface="Helmholtz Halvar Mittel Rg" pitchFamily="2" charset="0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https://www.cos.io/blog/strategy-for-culture-change</a:t>
            </a:r>
            <a:endParaRPr sz="1100" dirty="0">
              <a:solidFill>
                <a:schemeClr val="accent5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9;p4">
            <a:extLst>
              <a:ext uri="{FF2B5EF4-FFF2-40B4-BE49-F238E27FC236}">
                <a16:creationId xmlns:a16="http://schemas.microsoft.com/office/drawing/2014/main" id="{29A8406D-FA18-DB49-CE7E-9250A6055F9A}"/>
              </a:ext>
            </a:extLst>
          </p:cNvPr>
          <p:cNvSpPr txBox="1"/>
          <p:nvPr/>
        </p:nvSpPr>
        <p:spPr>
          <a:xfrm>
            <a:off x="2646231" y="2773664"/>
            <a:ext cx="9299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300" dirty="0">
                <a:solidFill>
                  <a:schemeClr val="accent2"/>
                </a:solidFill>
                <a:latin typeface="Helmholtz Halvar Mittel Rg" pitchFamily="2" charset="0"/>
                <a:ea typeface="Calibri"/>
                <a:cs typeface="Calibri"/>
                <a:sym typeface="Calibri"/>
              </a:rPr>
              <a:t>Incentives</a:t>
            </a:r>
            <a:endParaRPr sz="1300" dirty="0">
              <a:solidFill>
                <a:schemeClr val="accent2"/>
              </a:solidFill>
              <a:latin typeface="Helmholtz Halvar Mittel Rg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90;g31663e6e75c_5_13">
            <a:extLst>
              <a:ext uri="{FF2B5EF4-FFF2-40B4-BE49-F238E27FC236}">
                <a16:creationId xmlns:a16="http://schemas.microsoft.com/office/drawing/2014/main" id="{F51F335D-8921-E53A-24D1-2B00B596F34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3552030" y="1665203"/>
            <a:ext cx="1168730" cy="43403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3AA74-140C-C856-2370-CFF85AF4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2">
            <a:extLst>
              <a:ext uri="{FF2B5EF4-FFF2-40B4-BE49-F238E27FC236}">
                <a16:creationId xmlns:a16="http://schemas.microsoft.com/office/drawing/2014/main" id="{10D3A57F-0B01-7493-9B88-04AA1E3B7266}"/>
              </a:ext>
            </a:extLst>
          </p:cNvPr>
          <p:cNvSpPr/>
          <p:nvPr/>
        </p:nvSpPr>
        <p:spPr>
          <a:xfrm>
            <a:off x="358829" y="1311120"/>
            <a:ext cx="5992809" cy="3252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0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Research assessment takes place at different levels:</a:t>
            </a:r>
          </a:p>
          <a:p>
            <a:pPr marL="286830" indent="-28575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Tx/>
              <a:buChar char="-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Hiring, promotion, and evaluation of researchers</a:t>
            </a:r>
          </a:p>
          <a:p>
            <a:pPr marL="286830" indent="-28575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Tx/>
              <a:buChar char="-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Funding applications</a:t>
            </a:r>
          </a:p>
          <a:p>
            <a:pPr marL="286830" indent="-28575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Tx/>
              <a:buChar char="-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Organisational evaluation (e.g., </a:t>
            </a:r>
            <a:r>
              <a:rPr lang="en-GB" sz="1300" spc="-1" dirty="0" err="1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PoF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)</a:t>
            </a:r>
          </a:p>
          <a:p>
            <a:pPr marL="10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-----------</a:t>
            </a: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Current assessment processes predominantly rely on </a:t>
            </a:r>
            <a:r>
              <a:rPr lang="en-US" sz="1300" spc="-1" dirty="0">
                <a:solidFill>
                  <a:srgbClr val="000000"/>
                </a:solidFill>
                <a:highlight>
                  <a:srgbClr val="CDEEFB"/>
                </a:highlight>
                <a:latin typeface="Helmholtz Halvar Mittel Rg"/>
                <a:ea typeface="DejaVu Sans"/>
              </a:rPr>
              <a:t>journal-and publication-based metrics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 (Impact Factor, H-Index, etc.)</a:t>
            </a: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These can be a </a:t>
            </a:r>
            <a:r>
              <a:rPr lang="en-US" sz="1300" spc="-1" dirty="0">
                <a:solidFill>
                  <a:srgbClr val="000000"/>
                </a:solidFill>
                <a:highlight>
                  <a:srgbClr val="CDEEFB"/>
                </a:highlight>
                <a:latin typeface="Helmholtz Halvar Mittel Rg"/>
                <a:ea typeface="DejaVu Sans"/>
              </a:rPr>
              <a:t>hurdle to the recognition of diverse contributions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 to research.</a:t>
            </a: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The resulting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publish-or-perish culture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 culture is directly linked to misconduct and the reproducibility crisis.</a:t>
            </a: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And contributes to an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DEEFB"/>
                </a:highlight>
                <a:uLnTx/>
                <a:uFillTx/>
                <a:latin typeface="Helmholtz Halvar Mittel Rg"/>
                <a:ea typeface="DejaVu Sans"/>
                <a:cs typeface="+mn-cs"/>
              </a:rPr>
              <a:t>unhealthy </a:t>
            </a:r>
            <a:r>
              <a:rPr lang="en-US" sz="1300" spc="-1" dirty="0">
                <a:solidFill>
                  <a:srgbClr val="000000"/>
                </a:solidFill>
                <a:highlight>
                  <a:srgbClr val="CDEEFB"/>
                </a:highlight>
                <a:latin typeface="Helmholtz Halvar Mittel Rg"/>
                <a:ea typeface="DejaVu Sans"/>
              </a:rPr>
              <a:t>research culture</a:t>
            </a: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 and unaffordable publication system.</a:t>
            </a:r>
          </a:p>
        </p:txBody>
      </p:sp>
      <p:sp>
        <p:nvSpPr>
          <p:cNvPr id="122" name="CustomShape 1">
            <a:extLst>
              <a:ext uri="{FF2B5EF4-FFF2-40B4-BE49-F238E27FC236}">
                <a16:creationId xmlns:a16="http://schemas.microsoft.com/office/drawing/2014/main" id="{5F5D0BFB-8151-0E69-E66A-229E11879E60}"/>
              </a:ext>
            </a:extLst>
          </p:cNvPr>
          <p:cNvSpPr/>
          <p:nvPr/>
        </p:nvSpPr>
        <p:spPr>
          <a:xfrm>
            <a:off x="360450" y="381510"/>
            <a:ext cx="8422110" cy="317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685800">
              <a:lnSpc>
                <a:spcPct val="120000"/>
              </a:lnSpc>
              <a:tabLst>
                <a:tab pos="0" algn="l"/>
              </a:tabLst>
            </a:pPr>
            <a:r>
              <a:rPr lang="en-GB" sz="2400" spc="-1" dirty="0">
                <a:solidFill>
                  <a:srgbClr val="0A2D6E"/>
                </a:solidFill>
                <a:latin typeface="Helmholtz Halvar Mittel Rg"/>
                <a:ea typeface="Arial"/>
              </a:rPr>
              <a:t>Why do we need to rethink research assessment?</a:t>
            </a:r>
            <a:endParaRPr lang="de-DE" sz="2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8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2"/>
          <p:cNvSpPr/>
          <p:nvPr/>
        </p:nvSpPr>
        <p:spPr>
          <a:xfrm>
            <a:off x="358829" y="1311120"/>
            <a:ext cx="5923984" cy="3211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Moving away from the inappropriate use of journal-based metrics for research evaluation.</a:t>
            </a:r>
            <a:endParaRPr lang="de-DE" sz="1300" spc="-1" dirty="0">
              <a:solidFill>
                <a:srgbClr val="000000"/>
              </a:solidFill>
              <a:latin typeface="Helmholtz Halvar Mittel Rg" pitchFamily="2" charset="0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Recognizing diverse outcomes, practices, and activities when evaluating research, researchers, and research institutions.</a:t>
            </a:r>
            <a:endParaRPr lang="de-DE" sz="1300" spc="-1" dirty="0">
              <a:solidFill>
                <a:srgbClr val="000000"/>
              </a:solidFill>
              <a:latin typeface="Helmholtz Halvar Mittel Rg" pitchFamily="2" charset="0"/>
            </a:endParaRPr>
          </a:p>
          <a:p>
            <a:pPr marL="215460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Maximizing the quality and impact of research, </a:t>
            </a:r>
          </a:p>
          <a:p>
            <a:pPr marL="672660" lvl="1" indent="-214380" defTabSz="685800">
              <a:lnSpc>
                <a:spcPts val="1599"/>
              </a:lnSpc>
              <a:spcBef>
                <a:spcPts val="602"/>
              </a:spcBef>
              <a:buClr>
                <a:srgbClr val="002864"/>
              </a:buClr>
              <a:buFont typeface="Arial"/>
              <a:buChar char="•"/>
            </a:pPr>
            <a:r>
              <a:rPr lang="en-GB" sz="13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by promoting open science, EDI, research integrity &amp; collaboration.</a:t>
            </a:r>
            <a:endParaRPr lang="de-DE" sz="1300" spc="-1" dirty="0">
              <a:solidFill>
                <a:srgbClr val="000000"/>
              </a:solidFill>
              <a:latin typeface="Helmholtz Halvar Mittel Rg" pitchFamily="2" charset="0"/>
            </a:endParaRPr>
          </a:p>
        </p:txBody>
      </p:sp>
      <p:sp>
        <p:nvSpPr>
          <p:cNvPr id="122" name="CustomShape 1"/>
          <p:cNvSpPr/>
          <p:nvPr/>
        </p:nvSpPr>
        <p:spPr>
          <a:xfrm>
            <a:off x="360450" y="381510"/>
            <a:ext cx="8422110" cy="317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685800">
              <a:lnSpc>
                <a:spcPct val="120000"/>
              </a:lnSpc>
              <a:tabLst>
                <a:tab pos="0" algn="l"/>
              </a:tabLst>
            </a:pPr>
            <a:r>
              <a:rPr lang="en-GB" sz="2400" spc="-1" dirty="0">
                <a:solidFill>
                  <a:srgbClr val="0A2D6E"/>
                </a:solidFill>
                <a:latin typeface="Helmholtz Halvar Mittel Rg"/>
                <a:ea typeface="Arial"/>
              </a:rPr>
              <a:t>An opportunity to rethink what we value in research(</a:t>
            </a:r>
            <a:r>
              <a:rPr lang="en-GB" sz="2400" spc="-1" dirty="0" err="1">
                <a:solidFill>
                  <a:srgbClr val="0A2D6E"/>
                </a:solidFill>
                <a:latin typeface="Helmholtz Halvar Mittel Rg"/>
                <a:ea typeface="Arial"/>
              </a:rPr>
              <a:t>ers</a:t>
            </a:r>
            <a:r>
              <a:rPr lang="en-GB" sz="2400" spc="-1" dirty="0">
                <a:solidFill>
                  <a:srgbClr val="0A2D6E"/>
                </a:solidFill>
                <a:latin typeface="Helmholtz Halvar Mittel Rg"/>
                <a:ea typeface="Arial"/>
              </a:rPr>
              <a:t>)</a:t>
            </a:r>
            <a:endParaRPr lang="de-DE" sz="2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oogle Shape;101;p2">
            <a:extLst>
              <a:ext uri="{FF2B5EF4-FFF2-40B4-BE49-F238E27FC236}">
                <a16:creationId xmlns:a16="http://schemas.microsoft.com/office/drawing/2014/main" id="{0B20D28C-A9F3-4BFE-6CBB-9C6C177B7496}"/>
              </a:ext>
            </a:extLst>
          </p:cNvPr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-137652" y="3972233"/>
            <a:ext cx="4640827" cy="11712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Google Shape;102;p2">
            <a:extLst>
              <a:ext uri="{FF2B5EF4-FFF2-40B4-BE49-F238E27FC236}">
                <a16:creationId xmlns:a16="http://schemas.microsoft.com/office/drawing/2014/main" id="{B7FF6AD1-A577-418C-921F-918C652A24FB}"/>
              </a:ext>
            </a:extLst>
          </p:cNvPr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flipH="1">
            <a:off x="4503174" y="3972233"/>
            <a:ext cx="4640827" cy="11712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38566-7758-C760-4023-EEF15C83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37;p54">
            <a:extLst>
              <a:ext uri="{FF2B5EF4-FFF2-40B4-BE49-F238E27FC236}">
                <a16:creationId xmlns:a16="http://schemas.microsoft.com/office/drawing/2014/main" id="{DE933E3A-E7E8-3ACD-2AD8-43AEFB1CB57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39188" y="1224736"/>
            <a:ext cx="1335600" cy="459720"/>
          </a:xfrm>
          <a:prstGeom prst="rect">
            <a:avLst/>
          </a:prstGeom>
          <a:ln w="0">
            <a:noFill/>
          </a:ln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C6066F6C-4733-E245-8C6A-91D7F9AB1064}"/>
              </a:ext>
            </a:extLst>
          </p:cNvPr>
          <p:cNvSpPr/>
          <p:nvPr/>
        </p:nvSpPr>
        <p:spPr>
          <a:xfrm>
            <a:off x="1215768" y="1546502"/>
            <a:ext cx="1901340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en-US" sz="12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FZJ, KIT, MDC, DKFZ, GFZ</a:t>
            </a:r>
            <a:endParaRPr lang="de-DE" sz="1200" spc="-1" dirty="0">
              <a:solidFill>
                <a:srgbClr val="000000"/>
              </a:solidFill>
              <a:latin typeface="Helmholtz Halvar Mittel Rg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A2363E-559A-7D5C-BE4A-1230E1283DF3}"/>
              </a:ext>
            </a:extLst>
          </p:cNvPr>
          <p:cNvSpPr txBox="1"/>
          <p:nvPr/>
        </p:nvSpPr>
        <p:spPr>
          <a:xfrm>
            <a:off x="360000" y="2023902"/>
            <a:ext cx="38875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Tx/>
              <a:buFont typeface="Arial" panose="020B0604020202020204" pitchFamily="34" charset="0"/>
              <a:buChar char="•"/>
            </a:pPr>
            <a:r>
              <a:rPr lang="en-GB" sz="1300" dirty="0">
                <a:latin typeface="Helmholtz Halvar Mittel Rg" pitchFamily="2" charset="0"/>
              </a:rPr>
              <a:t>Draws attention to potential problems of journal-based metrics in hiring, promotion, and funding decisions</a:t>
            </a:r>
          </a:p>
          <a:p>
            <a:pPr marL="285750" indent="-285750">
              <a:buSzTx/>
              <a:buFont typeface="Arial" panose="020B0604020202020204" pitchFamily="34" charset="0"/>
              <a:buChar char="•"/>
            </a:pPr>
            <a:r>
              <a:rPr lang="en-US" sz="1300" dirty="0">
                <a:latin typeface="Helmholtz Halvar Mittel Rg" pitchFamily="2" charset="0"/>
              </a:rPr>
              <a:t>Currently </a:t>
            </a:r>
            <a:r>
              <a:rPr lang="en-US" sz="1300" dirty="0">
                <a:latin typeface="Helmholtz Halvar Mittel Rg" pitchFamily="2" charset="0"/>
                <a:hlinkClick r:id="rId3"/>
              </a:rPr>
              <a:t>signed</a:t>
            </a:r>
            <a:r>
              <a:rPr lang="en-US" sz="1300" dirty="0">
                <a:latin typeface="Helmholtz Halvar Mittel Rg" pitchFamily="2" charset="0"/>
              </a:rPr>
              <a:t> by over 25,000 individuals and organizations</a:t>
            </a:r>
            <a:endParaRPr lang="de-DE" sz="1300" dirty="0">
              <a:latin typeface="Helmholtz Halvar Mittel Rg" pitchFamily="2" charset="0"/>
            </a:endParaRPr>
          </a:p>
          <a:p>
            <a:pPr algn="l"/>
            <a:endParaRPr lang="de-DE" sz="1300" dirty="0">
              <a:latin typeface="Helmholtz Halvar Mittel Rg" pitchFamily="2" charset="0"/>
            </a:endParaRPr>
          </a:p>
          <a:p>
            <a:pPr algn="l"/>
            <a:endParaRPr lang="de-DE" sz="1300" dirty="0">
              <a:latin typeface="Helmholtz Halvar Mittel Rg" pitchFamily="2" charset="0"/>
            </a:endParaRPr>
          </a:p>
          <a:p>
            <a:pPr algn="l"/>
            <a:r>
              <a:rPr lang="de-DE" sz="1300" dirty="0">
                <a:latin typeface="Helmholtz Halvar Mittel Rg" pitchFamily="2" charset="0"/>
              </a:rPr>
              <a:t>General </a:t>
            </a:r>
            <a:r>
              <a:rPr lang="de-DE" sz="1300" dirty="0" err="1">
                <a:latin typeface="Helmholtz Halvar Mittel Rg" pitchFamily="2" charset="0"/>
              </a:rPr>
              <a:t>Recommendation</a:t>
            </a:r>
            <a:r>
              <a:rPr lang="de-DE" sz="1300" dirty="0">
                <a:latin typeface="Helmholtz Halvar Mittel Rg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300" dirty="0">
                <a:latin typeface="Helmholtz Halvar Mittel Rg" pitchFamily="2" charset="0"/>
              </a:rPr>
              <a:t>Do not </a:t>
            </a:r>
            <a:r>
              <a:rPr lang="de-DE" sz="1300" dirty="0" err="1">
                <a:latin typeface="Helmholtz Halvar Mittel Rg" pitchFamily="2" charset="0"/>
              </a:rPr>
              <a:t>use</a:t>
            </a:r>
            <a:r>
              <a:rPr lang="de-DE" sz="1300" dirty="0">
                <a:latin typeface="Helmholtz Halvar Mittel Rg" pitchFamily="2" charset="0"/>
              </a:rPr>
              <a:t> journal-</a:t>
            </a:r>
            <a:r>
              <a:rPr lang="de-DE" sz="1300" dirty="0" err="1">
                <a:latin typeface="Helmholtz Halvar Mittel Rg" pitchFamily="2" charset="0"/>
              </a:rPr>
              <a:t>based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metrics</a:t>
            </a:r>
            <a:r>
              <a:rPr lang="de-DE" sz="1300" dirty="0">
                <a:latin typeface="Helmholtz Halvar Mittel Rg" pitchFamily="2" charset="0"/>
              </a:rPr>
              <a:t>, such </a:t>
            </a:r>
            <a:r>
              <a:rPr lang="de-DE" sz="1300" dirty="0" err="1">
                <a:latin typeface="Helmholtz Halvar Mittel Rg" pitchFamily="2" charset="0"/>
              </a:rPr>
              <a:t>as</a:t>
            </a:r>
            <a:r>
              <a:rPr lang="de-DE" sz="1300" dirty="0">
                <a:latin typeface="Helmholtz Halvar Mittel Rg" pitchFamily="2" charset="0"/>
              </a:rPr>
              <a:t> Journal Impact </a:t>
            </a:r>
            <a:r>
              <a:rPr lang="de-DE" sz="1300" dirty="0" err="1">
                <a:latin typeface="Helmholtz Halvar Mittel Rg" pitchFamily="2" charset="0"/>
              </a:rPr>
              <a:t>Factors</a:t>
            </a:r>
            <a:r>
              <a:rPr lang="de-DE" sz="1300" dirty="0">
                <a:latin typeface="Helmholtz Halvar Mittel Rg" pitchFamily="2" charset="0"/>
              </a:rPr>
              <a:t>, </a:t>
            </a:r>
            <a:r>
              <a:rPr lang="de-DE" sz="1300" dirty="0" err="1">
                <a:latin typeface="Helmholtz Halvar Mittel Rg" pitchFamily="2" charset="0"/>
              </a:rPr>
              <a:t>as</a:t>
            </a:r>
            <a:r>
              <a:rPr lang="de-DE" sz="1300" dirty="0">
                <a:latin typeface="Helmholtz Halvar Mittel Rg" pitchFamily="2" charset="0"/>
              </a:rPr>
              <a:t> a </a:t>
            </a:r>
            <a:r>
              <a:rPr lang="de-DE" sz="1300" dirty="0" err="1">
                <a:latin typeface="Helmholtz Halvar Mittel Rg" pitchFamily="2" charset="0"/>
              </a:rPr>
              <a:t>surrogate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measure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of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the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quality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of</a:t>
            </a:r>
            <a:r>
              <a:rPr lang="de-DE" sz="1300" dirty="0">
                <a:latin typeface="Helmholtz Halvar Mittel Rg" pitchFamily="2" charset="0"/>
              </a:rPr>
              <a:t> individual </a:t>
            </a:r>
            <a:r>
              <a:rPr lang="de-DE" sz="1300" dirty="0" err="1">
                <a:latin typeface="Helmholtz Halvar Mittel Rg" pitchFamily="2" charset="0"/>
              </a:rPr>
              <a:t>research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articles</a:t>
            </a:r>
            <a:r>
              <a:rPr lang="de-DE" sz="1300" dirty="0">
                <a:latin typeface="Helmholtz Halvar Mittel Rg" pitchFamily="2" charset="0"/>
              </a:rPr>
              <a:t>, </a:t>
            </a:r>
            <a:r>
              <a:rPr lang="de-DE" sz="1300" dirty="0" err="1">
                <a:latin typeface="Helmholtz Halvar Mittel Rg" pitchFamily="2" charset="0"/>
              </a:rPr>
              <a:t>to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assess</a:t>
            </a:r>
            <a:r>
              <a:rPr lang="de-DE" sz="1300" dirty="0">
                <a:latin typeface="Helmholtz Halvar Mittel Rg" pitchFamily="2" charset="0"/>
              </a:rPr>
              <a:t> an individual </a:t>
            </a:r>
            <a:r>
              <a:rPr lang="de-DE" sz="1300" dirty="0" err="1">
                <a:latin typeface="Helmholtz Halvar Mittel Rg" pitchFamily="2" charset="0"/>
              </a:rPr>
              <a:t>scientist’s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contributions</a:t>
            </a:r>
            <a:r>
              <a:rPr lang="de-DE" sz="1300" dirty="0">
                <a:latin typeface="Helmholtz Halvar Mittel Rg" pitchFamily="2" charset="0"/>
              </a:rPr>
              <a:t>, </a:t>
            </a:r>
            <a:r>
              <a:rPr lang="de-DE" sz="1300" dirty="0" err="1">
                <a:latin typeface="Helmholtz Halvar Mittel Rg" pitchFamily="2" charset="0"/>
              </a:rPr>
              <a:t>or</a:t>
            </a:r>
            <a:r>
              <a:rPr lang="de-DE" sz="1300" dirty="0">
                <a:latin typeface="Helmholtz Halvar Mittel Rg" pitchFamily="2" charset="0"/>
              </a:rPr>
              <a:t> in </a:t>
            </a:r>
            <a:r>
              <a:rPr lang="de-DE" sz="1300" dirty="0" err="1">
                <a:latin typeface="Helmholtz Halvar Mittel Rg" pitchFamily="2" charset="0"/>
              </a:rPr>
              <a:t>hiring</a:t>
            </a:r>
            <a:r>
              <a:rPr lang="de-DE" sz="1300" dirty="0">
                <a:latin typeface="Helmholtz Halvar Mittel Rg" pitchFamily="2" charset="0"/>
              </a:rPr>
              <a:t>, </a:t>
            </a:r>
            <a:r>
              <a:rPr lang="de-DE" sz="1300" dirty="0" err="1">
                <a:latin typeface="Helmholtz Halvar Mittel Rg" pitchFamily="2" charset="0"/>
              </a:rPr>
              <a:t>promotion</a:t>
            </a:r>
            <a:r>
              <a:rPr lang="de-DE" sz="1300" dirty="0">
                <a:latin typeface="Helmholtz Halvar Mittel Rg" pitchFamily="2" charset="0"/>
              </a:rPr>
              <a:t>, </a:t>
            </a:r>
            <a:r>
              <a:rPr lang="de-DE" sz="1300" dirty="0" err="1">
                <a:latin typeface="Helmholtz Halvar Mittel Rg" pitchFamily="2" charset="0"/>
              </a:rPr>
              <a:t>or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funding</a:t>
            </a:r>
            <a:r>
              <a:rPr lang="de-DE" sz="1300" dirty="0">
                <a:latin typeface="Helmholtz Halvar Mittel Rg" pitchFamily="2" charset="0"/>
              </a:rPr>
              <a:t> </a:t>
            </a:r>
            <a:r>
              <a:rPr lang="de-DE" sz="1300" dirty="0" err="1">
                <a:latin typeface="Helmholtz Halvar Mittel Rg" pitchFamily="2" charset="0"/>
              </a:rPr>
              <a:t>decisions</a:t>
            </a:r>
            <a:r>
              <a:rPr lang="de-DE" sz="1300" dirty="0">
                <a:latin typeface="Helmholtz Halvar Mittel Rg" pitchFamily="2" charset="0"/>
              </a:rPr>
              <a:t>.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E631DB9-7DE7-32CC-3D6A-DBA6C7A03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50942"/>
              </p:ext>
            </p:extLst>
          </p:nvPr>
        </p:nvGraphicFramePr>
        <p:xfrm>
          <a:off x="4414684" y="1224736"/>
          <a:ext cx="4612542" cy="2272605"/>
        </p:xfrm>
        <a:graphic>
          <a:graphicData uri="http://schemas.openxmlformats.org/drawingml/2006/table">
            <a:tbl>
              <a:tblPr/>
              <a:tblGrid>
                <a:gridCol w="1627843">
                  <a:extLst>
                    <a:ext uri="{9D8B030D-6E8A-4147-A177-3AD203B41FA5}">
                      <a16:colId xmlns:a16="http://schemas.microsoft.com/office/drawing/2014/main" val="1080225896"/>
                    </a:ext>
                  </a:extLst>
                </a:gridCol>
                <a:gridCol w="2984699">
                  <a:extLst>
                    <a:ext uri="{9D8B030D-6E8A-4147-A177-3AD203B41FA5}">
                      <a16:colId xmlns:a16="http://schemas.microsoft.com/office/drawing/2014/main" val="1737640555"/>
                    </a:ext>
                  </a:extLst>
                </a:gridCol>
              </a:tblGrid>
              <a:tr h="48304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Impact </a:t>
                      </a:r>
                      <a:endParaRPr lang="de-DE" sz="1000" b="0" strike="noStrike" spc="-1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Global initiative (2012)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6740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Committment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DEE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Supporting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the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adoption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of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a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set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of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non-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binding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recommendations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09483"/>
                  </a:ext>
                </a:extLst>
              </a:tr>
              <a:tr h="389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Organizational form</a:t>
                      </a:r>
                      <a:endParaRPr lang="de-DE" sz="1000" b="0" strike="noStrike" spc="-1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Declaration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836482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Signatories/Membership</a:t>
                      </a:r>
                      <a:endParaRPr lang="de-DE" sz="1000" b="0" strike="noStrike" spc="-1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 cap="flat" cmpd="sng" algn="ctr">
                      <a:solidFill>
                        <a:srgbClr val="CDEE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Institutions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,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organizations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and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individuals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0180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000" b="0" strike="noStrike" spc="-1" dirty="0">
                          <a:solidFill>
                            <a:srgbClr val="000000"/>
                          </a:solidFill>
                          <a:latin typeface="Helmholtz Halvar Mittel Rg" pitchFamily="2" charset="0"/>
                        </a:rPr>
                        <a:t>More </a:t>
                      </a:r>
                      <a:r>
                        <a:rPr lang="de-DE" sz="1000" b="0" strike="noStrike" spc="-1" dirty="0" err="1">
                          <a:solidFill>
                            <a:srgbClr val="000000"/>
                          </a:solidFill>
                          <a:latin typeface="Helmholtz Halvar Mittel Rg" pitchFamily="2" charset="0"/>
                        </a:rPr>
                        <a:t>information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000" b="0" strike="noStrike" spc="-1" dirty="0">
                          <a:solidFill>
                            <a:srgbClr val="000000"/>
                          </a:solidFill>
                          <a:latin typeface="Helmholtz Halvar Mittel Rg" pitchFamily="2" charset="0"/>
                          <a:hlinkClick r:id="rId4"/>
                        </a:rPr>
                        <a:t>https://sfdora.org</a:t>
                      </a:r>
                      <a:r>
                        <a:rPr lang="de-DE" sz="1000" b="0" strike="noStrike" spc="-1" dirty="0">
                          <a:solidFill>
                            <a:srgbClr val="000000"/>
                          </a:solidFill>
                          <a:latin typeface="Helmholtz Halvar Mittel Rg" pitchFamily="2" charset="0"/>
                        </a:rPr>
                        <a:t> </a:t>
                      </a: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192153"/>
                  </a:ext>
                </a:extLst>
              </a:tr>
            </a:tbl>
          </a:graphicData>
        </a:graphic>
      </p:graphicFrame>
      <p:sp>
        <p:nvSpPr>
          <p:cNvPr id="10" name="TextShape 2">
            <a:extLst>
              <a:ext uri="{FF2B5EF4-FFF2-40B4-BE49-F238E27FC236}">
                <a16:creationId xmlns:a16="http://schemas.microsoft.com/office/drawing/2014/main" id="{E84CD07B-4B86-D4F0-9AF1-2953D3F6700A}"/>
              </a:ext>
            </a:extLst>
          </p:cNvPr>
          <p:cNvSpPr/>
          <p:nvPr/>
        </p:nvSpPr>
        <p:spPr>
          <a:xfrm>
            <a:off x="360000" y="470160"/>
            <a:ext cx="8422920" cy="26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342900">
              <a:defRPr/>
            </a:pPr>
            <a:r>
              <a:rPr lang="en-GB" sz="2400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San Francisco Declaration on Research Assessment (DORA)</a:t>
            </a:r>
            <a:endParaRPr lang="en-GB" sz="2400" dirty="0">
              <a:solidFill>
                <a:srgbClr val="0F0F55"/>
              </a:solidFill>
              <a:highlight>
                <a:srgbClr val="FFFF00"/>
              </a:highlight>
              <a:latin typeface="Helmholtz Halvar Mittel Rg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3C9BC9-B565-4D08-8538-CE9BBF187D7B}"/>
              </a:ext>
            </a:extLst>
          </p:cNvPr>
          <p:cNvSpPr txBox="1"/>
          <p:nvPr/>
        </p:nvSpPr>
        <p:spPr>
          <a:xfrm>
            <a:off x="5178095" y="3765399"/>
            <a:ext cx="38491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Helmholtz Halvar Mittel Rg" pitchFamily="2" charset="0"/>
              </a:rPr>
              <a:t>2015 – Leiden </a:t>
            </a:r>
            <a:r>
              <a:rPr lang="de-DE" sz="1200" dirty="0" err="1">
                <a:latin typeface="Helmholtz Halvar Mittel Rg" pitchFamily="2" charset="0"/>
              </a:rPr>
              <a:t>Manifesto</a:t>
            </a:r>
            <a:r>
              <a:rPr lang="de-DE" sz="1200" dirty="0">
                <a:latin typeface="Helmholtz Halvar Mittel Rg" pitchFamily="2" charset="0"/>
              </a:rPr>
              <a:t> </a:t>
            </a:r>
            <a:r>
              <a:rPr lang="de-DE" sz="1200" dirty="0" err="1">
                <a:latin typeface="Helmholtz Halvar Mittel Rg" pitchFamily="2" charset="0"/>
              </a:rPr>
              <a:t>for</a:t>
            </a:r>
            <a:r>
              <a:rPr lang="de-DE" sz="1200" dirty="0">
                <a:latin typeface="Helmholtz Halvar Mittel Rg" pitchFamily="2" charset="0"/>
              </a:rPr>
              <a:t> </a:t>
            </a:r>
            <a:r>
              <a:rPr lang="de-DE" sz="1200" dirty="0" err="1">
                <a:latin typeface="Helmholtz Halvar Mittel Rg" pitchFamily="2" charset="0"/>
              </a:rPr>
              <a:t>research</a:t>
            </a:r>
            <a:r>
              <a:rPr lang="de-DE" sz="1200" dirty="0">
                <a:latin typeface="Helmholtz Halvar Mittel Rg" pitchFamily="2" charset="0"/>
              </a:rPr>
              <a:t> </a:t>
            </a:r>
            <a:r>
              <a:rPr lang="de-DE" sz="1200" dirty="0" err="1">
                <a:latin typeface="Helmholtz Halvar Mittel Rg" pitchFamily="2" charset="0"/>
              </a:rPr>
              <a:t>metrics</a:t>
            </a:r>
            <a:endParaRPr lang="de-DE" sz="1200" dirty="0">
              <a:latin typeface="Helmholtz Halvar Mittel Rg" pitchFamily="2" charset="0"/>
            </a:endParaRPr>
          </a:p>
          <a:p>
            <a:r>
              <a:rPr lang="de-DE" sz="1200" b="0" i="0" u="none" strike="noStrike" dirty="0">
                <a:solidFill>
                  <a:srgbClr val="222222"/>
                </a:solidFill>
                <a:effectLst/>
                <a:latin typeface="Helmholtz Halvar Mittel Rg" pitchFamily="2" charset="0"/>
                <a:hlinkClick r:id="rId5"/>
              </a:rPr>
              <a:t>https://doi.org/10.1038/520429a</a:t>
            </a:r>
            <a:r>
              <a:rPr lang="de-DE" sz="1200" b="0" i="0" u="none" strike="noStrike" dirty="0">
                <a:solidFill>
                  <a:srgbClr val="222222"/>
                </a:solidFill>
                <a:effectLst/>
                <a:latin typeface="Helmholtz Halvar Mittel Rg" pitchFamily="2" charset="0"/>
              </a:rPr>
              <a:t>  </a:t>
            </a:r>
          </a:p>
          <a:p>
            <a:r>
              <a:rPr lang="de-DE" sz="1200" dirty="0">
                <a:latin typeface="Helmholtz Halvar Mittel Rg" pitchFamily="2" charset="0"/>
              </a:rPr>
              <a:t>2020 - Hong Kong </a:t>
            </a:r>
            <a:r>
              <a:rPr lang="de-DE" sz="1200" dirty="0" err="1">
                <a:latin typeface="Helmholtz Halvar Mittel Rg" pitchFamily="2" charset="0"/>
              </a:rPr>
              <a:t>Principles</a:t>
            </a:r>
            <a:r>
              <a:rPr lang="de-DE" sz="1200" dirty="0">
                <a:latin typeface="Helmholtz Halvar Mittel Rg" pitchFamily="2" charset="0"/>
              </a:rPr>
              <a:t> </a:t>
            </a:r>
            <a:r>
              <a:rPr lang="de-DE" sz="1200" dirty="0" err="1">
                <a:latin typeface="Helmholtz Halvar Mittel Rg" pitchFamily="2" charset="0"/>
              </a:rPr>
              <a:t>for</a:t>
            </a:r>
            <a:r>
              <a:rPr lang="de-DE" sz="1200" dirty="0">
                <a:latin typeface="Helmholtz Halvar Mittel Rg" pitchFamily="2" charset="0"/>
              </a:rPr>
              <a:t> </a:t>
            </a:r>
            <a:r>
              <a:rPr lang="de-DE" sz="1200" dirty="0" err="1">
                <a:latin typeface="Helmholtz Halvar Mittel Rg" pitchFamily="2" charset="0"/>
              </a:rPr>
              <a:t>assessing</a:t>
            </a:r>
            <a:r>
              <a:rPr lang="de-DE" sz="1200" dirty="0">
                <a:latin typeface="Helmholtz Halvar Mittel Rg" pitchFamily="2" charset="0"/>
              </a:rPr>
              <a:t> </a:t>
            </a:r>
            <a:r>
              <a:rPr lang="de-DE" sz="1200" dirty="0" err="1">
                <a:latin typeface="Helmholtz Halvar Mittel Rg" pitchFamily="2" charset="0"/>
              </a:rPr>
              <a:t>researchers</a:t>
            </a:r>
            <a:endParaRPr lang="de-DE" sz="1200" dirty="0">
              <a:latin typeface="Helmholtz Halvar Mittel Rg" pitchFamily="2" charset="0"/>
            </a:endParaRPr>
          </a:p>
          <a:p>
            <a:r>
              <a:rPr lang="de-DE" sz="1200" dirty="0">
                <a:latin typeface="Helmholtz Halvar Mittel Rg" pitchFamily="2" charset="0"/>
                <a:hlinkClick r:id="rId6"/>
              </a:rPr>
              <a:t>https://doi.org/10.1371/journal.pbio.3000737</a:t>
            </a:r>
            <a:r>
              <a:rPr lang="de-DE" sz="1200" dirty="0">
                <a:latin typeface="Helmholtz Halvar Mittel Rg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38;p54"/>
          <p:cNvPicPr/>
          <p:nvPr/>
        </p:nvPicPr>
        <p:blipFill>
          <a:blip r:embed="rId2"/>
          <a:srcRect t="4941"/>
          <a:stretch/>
        </p:blipFill>
        <p:spPr>
          <a:xfrm>
            <a:off x="617703" y="1167636"/>
            <a:ext cx="1508547" cy="573216"/>
          </a:xfrm>
          <a:prstGeom prst="rect">
            <a:avLst/>
          </a:prstGeom>
          <a:ln w="0">
            <a:noFill/>
          </a:ln>
        </p:spPr>
      </p:pic>
      <p:sp>
        <p:nvSpPr>
          <p:cNvPr id="3" name="Textfeld 7">
            <a:extLst>
              <a:ext uri="{FF2B5EF4-FFF2-40B4-BE49-F238E27FC236}">
                <a16:creationId xmlns:a16="http://schemas.microsoft.com/office/drawing/2014/main" id="{C323B226-EDC0-637A-CDCC-47599BEA04B8}"/>
              </a:ext>
            </a:extLst>
          </p:cNvPr>
          <p:cNvSpPr/>
          <p:nvPr/>
        </p:nvSpPr>
        <p:spPr>
          <a:xfrm>
            <a:off x="1089548" y="1528730"/>
            <a:ext cx="1901340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defTabSz="685800"/>
            <a:r>
              <a:rPr lang="en-US" sz="1200" spc="-1" dirty="0">
                <a:solidFill>
                  <a:srgbClr val="000000"/>
                </a:solidFill>
                <a:latin typeface="Helmholtz Halvar Mittel Rg" pitchFamily="2" charset="0"/>
                <a:ea typeface="DejaVu Sans"/>
              </a:rPr>
              <a:t>MDC, OS Office</a:t>
            </a:r>
            <a:endParaRPr lang="de-DE" sz="1200" spc="-1" dirty="0">
              <a:solidFill>
                <a:srgbClr val="000000"/>
              </a:solidFill>
              <a:latin typeface="Helmholtz Halvar Mittel Rg" pitchFamily="2" charset="0"/>
            </a:endParaRPr>
          </a:p>
        </p:txBody>
      </p:sp>
      <p:sp>
        <p:nvSpPr>
          <p:cNvPr id="34" name="TextShape 2"/>
          <p:cNvSpPr/>
          <p:nvPr/>
        </p:nvSpPr>
        <p:spPr>
          <a:xfrm>
            <a:off x="360000" y="470160"/>
            <a:ext cx="8422920" cy="26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342900">
              <a:defRPr/>
            </a:pPr>
            <a:r>
              <a:rPr lang="en-GB" sz="2400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Coalition for Advancing Research Assessment (</a:t>
            </a:r>
            <a:r>
              <a:rPr lang="en-GB" sz="2400" dirty="0" err="1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CoARA</a:t>
            </a:r>
            <a:r>
              <a:rPr lang="en-GB" sz="2400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)</a:t>
            </a:r>
            <a:endParaRPr lang="en-GB" sz="2400" dirty="0">
              <a:solidFill>
                <a:srgbClr val="0F0F55"/>
              </a:solidFill>
              <a:highlight>
                <a:srgbClr val="FFFF00"/>
              </a:highlight>
              <a:latin typeface="Helmholtz Halvar Mittel Rg" pitchFamily="2" charset="0"/>
            </a:endParaRPr>
          </a:p>
        </p:txBody>
      </p:sp>
      <p:graphicFrame>
        <p:nvGraphicFramePr>
          <p:cNvPr id="35" name="Google Shape;336;p54"/>
          <p:cNvGraphicFramePr/>
          <p:nvPr>
            <p:extLst>
              <p:ext uri="{D42A27DB-BD31-4B8C-83A1-F6EECF244321}">
                <p14:modId xmlns:p14="http://schemas.microsoft.com/office/powerpoint/2010/main" val="4065732817"/>
              </p:ext>
            </p:extLst>
          </p:nvPr>
        </p:nvGraphicFramePr>
        <p:xfrm>
          <a:off x="4414684" y="1220699"/>
          <a:ext cx="4612542" cy="2278965"/>
        </p:xfrm>
        <a:graphic>
          <a:graphicData uri="http://schemas.openxmlformats.org/drawingml/2006/table">
            <a:tbl>
              <a:tblPr/>
              <a:tblGrid>
                <a:gridCol w="161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04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Impact 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DEE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Originates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for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the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European Research Area, but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increasingly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global (2022)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Committment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DEE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Implementing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the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10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committments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outlined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in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the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Agreement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according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to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a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defined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timeframe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Organizational form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>
                      <a:solidFill>
                        <a:srgbClr val="CDEEFB"/>
                      </a:solidFill>
                      <a:prstDash val="soli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Structured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Coalition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-membership and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governance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,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working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groups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and national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chapters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Signatories</a:t>
                      </a:r>
                      <a:r>
                        <a:rPr lang="de" sz="1000" b="0" strike="noStrike" spc="-1" dirty="0">
                          <a:solidFill>
                            <a:schemeClr val="dk1"/>
                          </a:solidFill>
                          <a:highlight>
                            <a:srgbClr val="CDEEFB"/>
                          </a:highlight>
                          <a:latin typeface="Helmholtz Halvar Mittel Rg" pitchFamily="2" charset="0"/>
                          <a:ea typeface="DejaVu Sans"/>
                        </a:rPr>
                        <a:t>/Membership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 cap="flat" cmpd="sng" algn="ctr">
                      <a:solidFill>
                        <a:srgbClr val="CDEE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Institutions</a:t>
                      </a:r>
                      <a:r>
                        <a:rPr lang="de" sz="1000" b="0" strike="noStrike" spc="-1" dirty="0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 and </a:t>
                      </a:r>
                      <a:r>
                        <a:rPr lang="de" sz="1000" b="0" strike="noStrike" spc="-1" dirty="0" err="1">
                          <a:solidFill>
                            <a:schemeClr val="tx1"/>
                          </a:solidFill>
                          <a:latin typeface="Helmholtz Halvar Mittel Rg" pitchFamily="2" charset="0"/>
                          <a:ea typeface="DejaVu Sans"/>
                        </a:rPr>
                        <a:t>organizations</a:t>
                      </a:r>
                      <a:endParaRPr lang="de-DE" sz="1000" b="0" strike="noStrike" spc="-1" dirty="0">
                        <a:solidFill>
                          <a:schemeClr val="tx1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000" b="0" strike="noStrike" spc="-1" dirty="0">
                          <a:solidFill>
                            <a:srgbClr val="000000"/>
                          </a:solidFill>
                          <a:latin typeface="Helmholtz Halvar Mittel Rg" pitchFamily="2" charset="0"/>
                        </a:rPr>
                        <a:t>More </a:t>
                      </a:r>
                      <a:r>
                        <a:rPr lang="de-DE" sz="1000" b="0" strike="noStrike" spc="-1" dirty="0" err="1">
                          <a:solidFill>
                            <a:srgbClr val="000000"/>
                          </a:solidFill>
                          <a:latin typeface="Helmholtz Halvar Mittel Rg" pitchFamily="2" charset="0"/>
                        </a:rPr>
                        <a:t>information</a:t>
                      </a:r>
                      <a:endParaRPr lang="de-DE" sz="1000" b="0" strike="noStrike" spc="-1" dirty="0">
                        <a:solidFill>
                          <a:srgbClr val="000000"/>
                        </a:solidFill>
                        <a:latin typeface="Helmholtz Halvar Mittel Rg" pitchFamily="2" charset="0"/>
                      </a:endParaRPr>
                    </a:p>
                  </a:txBody>
                  <a:tcPr marL="91080" marR="91080">
                    <a:lnL w="9360">
                      <a:solidFill>
                        <a:srgbClr val="CDEEFB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CDEEFB"/>
                      </a:solidFill>
                      <a:prstDash val="solid"/>
                    </a:lnT>
                    <a:lnB w="9360" cap="flat" cmpd="sng" algn="ctr">
                      <a:solidFill>
                        <a:srgbClr val="CDEE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E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000" b="0" strike="noStrike" spc="-1" dirty="0">
                          <a:solidFill>
                            <a:srgbClr val="000000"/>
                          </a:solidFill>
                          <a:latin typeface="Helmholtz Halvar Mittel Rg" pitchFamily="2" charset="0"/>
                          <a:hlinkClick r:id="rId3"/>
                        </a:rPr>
                        <a:t>https://coara.eu</a:t>
                      </a:r>
                      <a:r>
                        <a:rPr lang="de-DE" sz="1000" b="0" strike="noStrike" spc="-1" dirty="0">
                          <a:solidFill>
                            <a:srgbClr val="000000"/>
                          </a:solidFill>
                          <a:latin typeface="Helmholtz Halvar Mittel Rg" pitchFamily="2" charset="0"/>
                        </a:rPr>
                        <a:t> </a:t>
                      </a:r>
                    </a:p>
                  </a:txBody>
                  <a:tcPr marL="91080" marR="91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1330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D2E82FAF-715B-7382-C35F-DC12780EC71A}"/>
              </a:ext>
            </a:extLst>
          </p:cNvPr>
          <p:cNvSpPr txBox="1"/>
          <p:nvPr/>
        </p:nvSpPr>
        <p:spPr>
          <a:xfrm>
            <a:off x="360000" y="2023902"/>
            <a:ext cx="380887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Tx/>
              <a:buFont typeface="Arial" panose="020B0604020202020204" pitchFamily="34" charset="0"/>
              <a:buChar char="•"/>
            </a:pPr>
            <a:r>
              <a:rPr lang="en-GB" sz="1300" dirty="0">
                <a:latin typeface="Helmholtz Halvar Mittel Rg" pitchFamily="2" charset="0"/>
              </a:rPr>
              <a:t>The Agreement on Reforming Research Assessment sets a shared direction for changes in assessment practices for research, researchers and research performing organisations. </a:t>
            </a:r>
          </a:p>
          <a:p>
            <a:pPr marL="285750" indent="-285750">
              <a:buSzTx/>
              <a:buFont typeface="Arial" panose="020B0604020202020204" pitchFamily="34" charset="0"/>
              <a:buChar char="•"/>
            </a:pPr>
            <a:r>
              <a:rPr lang="en-US" sz="1300" dirty="0">
                <a:latin typeface="Helmholtz Halvar Mittel Rg" pitchFamily="2" charset="0"/>
              </a:rPr>
              <a:t>Currently </a:t>
            </a:r>
            <a:r>
              <a:rPr lang="en-US" sz="1300" dirty="0">
                <a:latin typeface="Helmholtz Halvar Mittel Rg" pitchFamily="2" charset="0"/>
                <a:hlinkClick r:id="rId4"/>
              </a:rPr>
              <a:t>signed</a:t>
            </a:r>
            <a:r>
              <a:rPr lang="en-US" sz="1300" dirty="0">
                <a:latin typeface="Helmholtz Halvar Mittel Rg" pitchFamily="2" charset="0"/>
              </a:rPr>
              <a:t> by over 700 organizations</a:t>
            </a:r>
            <a:endParaRPr lang="de-DE" sz="1300" dirty="0">
              <a:latin typeface="Helmholtz Halvar Mittel Rg" pitchFamily="2" charset="0"/>
            </a:endParaRPr>
          </a:p>
          <a:p>
            <a:pPr marL="285750" indent="-285750">
              <a:buSzTx/>
              <a:buFont typeface="Arial" panose="020B0604020202020204" pitchFamily="34" charset="0"/>
              <a:buChar char="•"/>
            </a:pPr>
            <a:endParaRPr lang="en-GB" sz="1300" dirty="0">
              <a:latin typeface="Helmholtz Halvar Mittel Rg" pitchFamily="2" charset="0"/>
            </a:endParaRPr>
          </a:p>
          <a:p>
            <a:pPr>
              <a:buSzTx/>
            </a:pPr>
            <a:r>
              <a:rPr lang="en-GB" sz="1300" dirty="0">
                <a:latin typeface="Helmholtz Halvar Mittel Rg" pitchFamily="2" charset="0"/>
              </a:rPr>
              <a:t>Overarching goal: </a:t>
            </a:r>
          </a:p>
          <a:p>
            <a:pPr marL="285750" indent="-285750">
              <a:buSzTx/>
              <a:buFont typeface="Arial" panose="020B0604020202020204" pitchFamily="34" charset="0"/>
              <a:buChar char="•"/>
            </a:pPr>
            <a:r>
              <a:rPr lang="en-GB" sz="1300" dirty="0">
                <a:latin typeface="Helmholtz Halvar Mittel Rg" pitchFamily="2" charset="0"/>
              </a:rPr>
              <a:t>To recognise the diverse outputs, practices, and activities that maximise the quality and impact of research through an emphasis on qualitative peer review, supported by the responsible use of quantitative indicators.</a:t>
            </a:r>
          </a:p>
        </p:txBody>
      </p:sp>
    </p:spTree>
    <p:extLst>
      <p:ext uri="{BB962C8B-B14F-4D97-AF65-F5344CB8AC3E}">
        <p14:creationId xmlns:p14="http://schemas.microsoft.com/office/powerpoint/2010/main" val="277005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5CFEA1-45FE-0C9F-35F2-38AA8C1FD0A8}"/>
              </a:ext>
            </a:extLst>
          </p:cNvPr>
          <p:cNvGrpSpPr/>
          <p:nvPr/>
        </p:nvGrpSpPr>
        <p:grpSpPr>
          <a:xfrm>
            <a:off x="762427" y="1272217"/>
            <a:ext cx="6887491" cy="3268613"/>
            <a:chOff x="-1092337" y="33257"/>
            <a:chExt cx="9588297" cy="4693208"/>
          </a:xfrm>
          <a:solidFill>
            <a:schemeClr val="bg1">
              <a:lumMod val="75000"/>
            </a:schemeClr>
          </a:solidFill>
        </p:grpSpPr>
        <p:sp>
          <p:nvSpPr>
            <p:cNvPr id="7" name="Freeform 2665">
              <a:extLst>
                <a:ext uri="{FF2B5EF4-FFF2-40B4-BE49-F238E27FC236}">
                  <a16:creationId xmlns:a16="http://schemas.microsoft.com/office/drawing/2014/main" id="{D59A30EF-0D52-8F33-F8C8-939673EA2FF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0630" y="2037521"/>
              <a:ext cx="547784" cy="518701"/>
            </a:xfrm>
            <a:custGeom>
              <a:avLst/>
              <a:gdLst>
                <a:gd name="T0" fmla="*/ 91 w 264"/>
                <a:gd name="T1" fmla="*/ 26 h 250"/>
                <a:gd name="T2" fmla="*/ 105 w 264"/>
                <a:gd name="T3" fmla="*/ 17 h 250"/>
                <a:gd name="T4" fmla="*/ 111 w 264"/>
                <a:gd name="T5" fmla="*/ 17 h 250"/>
                <a:gd name="T6" fmla="*/ 119 w 264"/>
                <a:gd name="T7" fmla="*/ 12 h 250"/>
                <a:gd name="T8" fmla="*/ 139 w 264"/>
                <a:gd name="T9" fmla="*/ 3 h 250"/>
                <a:gd name="T10" fmla="*/ 153 w 264"/>
                <a:gd name="T11" fmla="*/ 3 h 250"/>
                <a:gd name="T12" fmla="*/ 167 w 264"/>
                <a:gd name="T13" fmla="*/ 0 h 250"/>
                <a:gd name="T14" fmla="*/ 179 w 264"/>
                <a:gd name="T15" fmla="*/ 6 h 250"/>
                <a:gd name="T16" fmla="*/ 190 w 264"/>
                <a:gd name="T17" fmla="*/ 0 h 250"/>
                <a:gd name="T18" fmla="*/ 201 w 264"/>
                <a:gd name="T19" fmla="*/ 0 h 250"/>
                <a:gd name="T20" fmla="*/ 210 w 264"/>
                <a:gd name="T21" fmla="*/ 3 h 250"/>
                <a:gd name="T22" fmla="*/ 219 w 264"/>
                <a:gd name="T23" fmla="*/ 3 h 250"/>
                <a:gd name="T24" fmla="*/ 216 w 264"/>
                <a:gd name="T25" fmla="*/ 34 h 250"/>
                <a:gd name="T26" fmla="*/ 207 w 264"/>
                <a:gd name="T27" fmla="*/ 54 h 250"/>
                <a:gd name="T28" fmla="*/ 227 w 264"/>
                <a:gd name="T29" fmla="*/ 71 h 250"/>
                <a:gd name="T30" fmla="*/ 230 w 264"/>
                <a:gd name="T31" fmla="*/ 100 h 250"/>
                <a:gd name="T32" fmla="*/ 236 w 264"/>
                <a:gd name="T33" fmla="*/ 114 h 250"/>
                <a:gd name="T34" fmla="*/ 238 w 264"/>
                <a:gd name="T35" fmla="*/ 131 h 250"/>
                <a:gd name="T36" fmla="*/ 236 w 264"/>
                <a:gd name="T37" fmla="*/ 148 h 250"/>
                <a:gd name="T38" fmla="*/ 230 w 264"/>
                <a:gd name="T39" fmla="*/ 157 h 250"/>
                <a:gd name="T40" fmla="*/ 244 w 264"/>
                <a:gd name="T41" fmla="*/ 177 h 250"/>
                <a:gd name="T42" fmla="*/ 253 w 264"/>
                <a:gd name="T43" fmla="*/ 179 h 250"/>
                <a:gd name="T44" fmla="*/ 264 w 264"/>
                <a:gd name="T45" fmla="*/ 191 h 250"/>
                <a:gd name="T46" fmla="*/ 236 w 264"/>
                <a:gd name="T47" fmla="*/ 205 h 250"/>
                <a:gd name="T48" fmla="*/ 207 w 264"/>
                <a:gd name="T49" fmla="*/ 225 h 250"/>
                <a:gd name="T50" fmla="*/ 182 w 264"/>
                <a:gd name="T51" fmla="*/ 245 h 250"/>
                <a:gd name="T52" fmla="*/ 156 w 264"/>
                <a:gd name="T53" fmla="*/ 250 h 250"/>
                <a:gd name="T54" fmla="*/ 142 w 264"/>
                <a:gd name="T55" fmla="*/ 236 h 250"/>
                <a:gd name="T56" fmla="*/ 133 w 264"/>
                <a:gd name="T57" fmla="*/ 233 h 250"/>
                <a:gd name="T58" fmla="*/ 128 w 264"/>
                <a:gd name="T59" fmla="*/ 225 h 250"/>
                <a:gd name="T60" fmla="*/ 113 w 264"/>
                <a:gd name="T61" fmla="*/ 213 h 250"/>
                <a:gd name="T62" fmla="*/ 88 w 264"/>
                <a:gd name="T63" fmla="*/ 196 h 250"/>
                <a:gd name="T64" fmla="*/ 62 w 264"/>
                <a:gd name="T65" fmla="*/ 182 h 250"/>
                <a:gd name="T66" fmla="*/ 39 w 264"/>
                <a:gd name="T67" fmla="*/ 165 h 250"/>
                <a:gd name="T68" fmla="*/ 14 w 264"/>
                <a:gd name="T69" fmla="*/ 148 h 250"/>
                <a:gd name="T70" fmla="*/ 0 w 264"/>
                <a:gd name="T71" fmla="*/ 134 h 250"/>
                <a:gd name="T72" fmla="*/ 11 w 264"/>
                <a:gd name="T73" fmla="*/ 111 h 250"/>
                <a:gd name="T74" fmla="*/ 31 w 264"/>
                <a:gd name="T75" fmla="*/ 108 h 250"/>
                <a:gd name="T76" fmla="*/ 48 w 264"/>
                <a:gd name="T77" fmla="*/ 97 h 250"/>
                <a:gd name="T78" fmla="*/ 62 w 264"/>
                <a:gd name="T79" fmla="*/ 83 h 250"/>
                <a:gd name="T80" fmla="*/ 76 w 264"/>
                <a:gd name="T81" fmla="*/ 74 h 250"/>
                <a:gd name="T82" fmla="*/ 96 w 264"/>
                <a:gd name="T83" fmla="*/ 66 h 250"/>
                <a:gd name="T84" fmla="*/ 91 w 264"/>
                <a:gd name="T85" fmla="*/ 60 h 250"/>
                <a:gd name="T86" fmla="*/ 91 w 264"/>
                <a:gd name="T87" fmla="*/ 37 h 250"/>
                <a:gd name="T88" fmla="*/ 85 w 264"/>
                <a:gd name="T89" fmla="*/ 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4" h="250">
                  <a:moveTo>
                    <a:pt x="82" y="29"/>
                  </a:moveTo>
                  <a:lnTo>
                    <a:pt x="85" y="29"/>
                  </a:lnTo>
                  <a:lnTo>
                    <a:pt x="91" y="26"/>
                  </a:lnTo>
                  <a:lnTo>
                    <a:pt x="93" y="23"/>
                  </a:lnTo>
                  <a:lnTo>
                    <a:pt x="96" y="17"/>
                  </a:lnTo>
                  <a:lnTo>
                    <a:pt x="105" y="17"/>
                  </a:lnTo>
                  <a:lnTo>
                    <a:pt x="105" y="14"/>
                  </a:lnTo>
                  <a:lnTo>
                    <a:pt x="108" y="17"/>
                  </a:lnTo>
                  <a:lnTo>
                    <a:pt x="111" y="17"/>
                  </a:lnTo>
                  <a:lnTo>
                    <a:pt x="113" y="14"/>
                  </a:lnTo>
                  <a:lnTo>
                    <a:pt x="116" y="12"/>
                  </a:lnTo>
                  <a:lnTo>
                    <a:pt x="119" y="12"/>
                  </a:lnTo>
                  <a:lnTo>
                    <a:pt x="125" y="6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50" y="3"/>
                  </a:lnTo>
                  <a:lnTo>
                    <a:pt x="153" y="3"/>
                  </a:lnTo>
                  <a:lnTo>
                    <a:pt x="156" y="3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3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19" y="3"/>
                  </a:lnTo>
                  <a:lnTo>
                    <a:pt x="216" y="6"/>
                  </a:lnTo>
                  <a:lnTo>
                    <a:pt x="216" y="9"/>
                  </a:lnTo>
                  <a:lnTo>
                    <a:pt x="216" y="34"/>
                  </a:lnTo>
                  <a:lnTo>
                    <a:pt x="207" y="43"/>
                  </a:lnTo>
                  <a:lnTo>
                    <a:pt x="207" y="46"/>
                  </a:lnTo>
                  <a:lnTo>
                    <a:pt x="207" y="54"/>
                  </a:lnTo>
                  <a:lnTo>
                    <a:pt x="216" y="57"/>
                  </a:lnTo>
                  <a:lnTo>
                    <a:pt x="216" y="66"/>
                  </a:lnTo>
                  <a:lnTo>
                    <a:pt x="227" y="71"/>
                  </a:lnTo>
                  <a:lnTo>
                    <a:pt x="233" y="97"/>
                  </a:lnTo>
                  <a:lnTo>
                    <a:pt x="230" y="97"/>
                  </a:lnTo>
                  <a:lnTo>
                    <a:pt x="230" y="100"/>
                  </a:lnTo>
                  <a:lnTo>
                    <a:pt x="230" y="103"/>
                  </a:lnTo>
                  <a:lnTo>
                    <a:pt x="236" y="105"/>
                  </a:lnTo>
                  <a:lnTo>
                    <a:pt x="236" y="114"/>
                  </a:lnTo>
                  <a:lnTo>
                    <a:pt x="238" y="117"/>
                  </a:lnTo>
                  <a:lnTo>
                    <a:pt x="236" y="125"/>
                  </a:lnTo>
                  <a:lnTo>
                    <a:pt x="238" y="131"/>
                  </a:lnTo>
                  <a:lnTo>
                    <a:pt x="236" y="137"/>
                  </a:lnTo>
                  <a:lnTo>
                    <a:pt x="236" y="140"/>
                  </a:lnTo>
                  <a:lnTo>
                    <a:pt x="236" y="148"/>
                  </a:lnTo>
                  <a:lnTo>
                    <a:pt x="230" y="151"/>
                  </a:lnTo>
                  <a:lnTo>
                    <a:pt x="230" y="154"/>
                  </a:lnTo>
                  <a:lnTo>
                    <a:pt x="230" y="157"/>
                  </a:lnTo>
                  <a:lnTo>
                    <a:pt x="241" y="165"/>
                  </a:lnTo>
                  <a:lnTo>
                    <a:pt x="241" y="171"/>
                  </a:lnTo>
                  <a:lnTo>
                    <a:pt x="244" y="177"/>
                  </a:lnTo>
                  <a:lnTo>
                    <a:pt x="244" y="179"/>
                  </a:lnTo>
                  <a:lnTo>
                    <a:pt x="247" y="177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61" y="185"/>
                  </a:lnTo>
                  <a:lnTo>
                    <a:pt x="264" y="191"/>
                  </a:lnTo>
                  <a:lnTo>
                    <a:pt x="253" y="196"/>
                  </a:lnTo>
                  <a:lnTo>
                    <a:pt x="244" y="202"/>
                  </a:lnTo>
                  <a:lnTo>
                    <a:pt x="236" y="205"/>
                  </a:lnTo>
                  <a:lnTo>
                    <a:pt x="230" y="211"/>
                  </a:lnTo>
                  <a:lnTo>
                    <a:pt x="221" y="216"/>
                  </a:lnTo>
                  <a:lnTo>
                    <a:pt x="207" y="225"/>
                  </a:lnTo>
                  <a:lnTo>
                    <a:pt x="199" y="231"/>
                  </a:lnTo>
                  <a:lnTo>
                    <a:pt x="190" y="239"/>
                  </a:lnTo>
                  <a:lnTo>
                    <a:pt x="182" y="245"/>
                  </a:lnTo>
                  <a:lnTo>
                    <a:pt x="176" y="245"/>
                  </a:lnTo>
                  <a:lnTo>
                    <a:pt x="167" y="248"/>
                  </a:lnTo>
                  <a:lnTo>
                    <a:pt x="156" y="250"/>
                  </a:lnTo>
                  <a:lnTo>
                    <a:pt x="153" y="250"/>
                  </a:lnTo>
                  <a:lnTo>
                    <a:pt x="150" y="239"/>
                  </a:lnTo>
                  <a:lnTo>
                    <a:pt x="142" y="236"/>
                  </a:lnTo>
                  <a:lnTo>
                    <a:pt x="139" y="233"/>
                  </a:lnTo>
                  <a:lnTo>
                    <a:pt x="136" y="233"/>
                  </a:lnTo>
                  <a:lnTo>
                    <a:pt x="133" y="233"/>
                  </a:lnTo>
                  <a:lnTo>
                    <a:pt x="133" y="231"/>
                  </a:lnTo>
                  <a:lnTo>
                    <a:pt x="128" y="231"/>
                  </a:lnTo>
                  <a:lnTo>
                    <a:pt x="128" y="225"/>
                  </a:lnTo>
                  <a:lnTo>
                    <a:pt x="125" y="225"/>
                  </a:lnTo>
                  <a:lnTo>
                    <a:pt x="122" y="222"/>
                  </a:lnTo>
                  <a:lnTo>
                    <a:pt x="113" y="213"/>
                  </a:lnTo>
                  <a:lnTo>
                    <a:pt x="105" y="211"/>
                  </a:lnTo>
                  <a:lnTo>
                    <a:pt x="96" y="202"/>
                  </a:lnTo>
                  <a:lnTo>
                    <a:pt x="88" y="196"/>
                  </a:lnTo>
                  <a:lnTo>
                    <a:pt x="76" y="191"/>
                  </a:lnTo>
                  <a:lnTo>
                    <a:pt x="71" y="188"/>
                  </a:lnTo>
                  <a:lnTo>
                    <a:pt x="62" y="182"/>
                  </a:lnTo>
                  <a:lnTo>
                    <a:pt x="54" y="177"/>
                  </a:lnTo>
                  <a:lnTo>
                    <a:pt x="48" y="171"/>
                  </a:lnTo>
                  <a:lnTo>
                    <a:pt x="39" y="165"/>
                  </a:lnTo>
                  <a:lnTo>
                    <a:pt x="31" y="159"/>
                  </a:lnTo>
                  <a:lnTo>
                    <a:pt x="22" y="154"/>
                  </a:lnTo>
                  <a:lnTo>
                    <a:pt x="14" y="148"/>
                  </a:lnTo>
                  <a:lnTo>
                    <a:pt x="5" y="142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8" y="117"/>
                  </a:lnTo>
                  <a:lnTo>
                    <a:pt x="11" y="111"/>
                  </a:lnTo>
                  <a:lnTo>
                    <a:pt x="17" y="111"/>
                  </a:lnTo>
                  <a:lnTo>
                    <a:pt x="28" y="108"/>
                  </a:lnTo>
                  <a:lnTo>
                    <a:pt x="31" y="108"/>
                  </a:lnTo>
                  <a:lnTo>
                    <a:pt x="37" y="108"/>
                  </a:lnTo>
                  <a:lnTo>
                    <a:pt x="45" y="105"/>
                  </a:lnTo>
                  <a:lnTo>
                    <a:pt x="48" y="97"/>
                  </a:lnTo>
                  <a:lnTo>
                    <a:pt x="62" y="91"/>
                  </a:lnTo>
                  <a:lnTo>
                    <a:pt x="65" y="88"/>
                  </a:lnTo>
                  <a:lnTo>
                    <a:pt x="62" y="83"/>
                  </a:lnTo>
                  <a:lnTo>
                    <a:pt x="62" y="80"/>
                  </a:lnTo>
                  <a:lnTo>
                    <a:pt x="74" y="77"/>
                  </a:lnTo>
                  <a:lnTo>
                    <a:pt x="76" y="74"/>
                  </a:lnTo>
                  <a:lnTo>
                    <a:pt x="93" y="71"/>
                  </a:lnTo>
                  <a:lnTo>
                    <a:pt x="93" y="68"/>
                  </a:lnTo>
                  <a:lnTo>
                    <a:pt x="96" y="66"/>
                  </a:lnTo>
                  <a:lnTo>
                    <a:pt x="96" y="63"/>
                  </a:lnTo>
                  <a:lnTo>
                    <a:pt x="93" y="63"/>
                  </a:lnTo>
                  <a:lnTo>
                    <a:pt x="91" y="60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88" y="37"/>
                  </a:lnTo>
                  <a:lnTo>
                    <a:pt x="88" y="34"/>
                  </a:lnTo>
                  <a:lnTo>
                    <a:pt x="85" y="29"/>
                  </a:lnTo>
                  <a:lnTo>
                    <a:pt x="82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" name="Freeform 2666">
              <a:extLst>
                <a:ext uri="{FF2B5EF4-FFF2-40B4-BE49-F238E27FC236}">
                  <a16:creationId xmlns:a16="http://schemas.microsoft.com/office/drawing/2014/main" id="{C329F895-0F81-1426-9258-EB27D2B985F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2994" y="1691025"/>
              <a:ext cx="118272" cy="64320"/>
            </a:xfrm>
            <a:custGeom>
              <a:avLst/>
              <a:gdLst>
                <a:gd name="T0" fmla="*/ 11 w 57"/>
                <a:gd name="T1" fmla="*/ 31 h 31"/>
                <a:gd name="T2" fmla="*/ 8 w 57"/>
                <a:gd name="T3" fmla="*/ 25 h 31"/>
                <a:gd name="T4" fmla="*/ 8 w 57"/>
                <a:gd name="T5" fmla="*/ 22 h 31"/>
                <a:gd name="T6" fmla="*/ 3 w 57"/>
                <a:gd name="T7" fmla="*/ 22 h 31"/>
                <a:gd name="T8" fmla="*/ 3 w 57"/>
                <a:gd name="T9" fmla="*/ 25 h 31"/>
                <a:gd name="T10" fmla="*/ 0 w 57"/>
                <a:gd name="T11" fmla="*/ 28 h 31"/>
                <a:gd name="T12" fmla="*/ 0 w 57"/>
                <a:gd name="T13" fmla="*/ 22 h 31"/>
                <a:gd name="T14" fmla="*/ 0 w 57"/>
                <a:gd name="T15" fmla="*/ 19 h 31"/>
                <a:gd name="T16" fmla="*/ 3 w 57"/>
                <a:gd name="T17" fmla="*/ 17 h 31"/>
                <a:gd name="T18" fmla="*/ 6 w 57"/>
                <a:gd name="T19" fmla="*/ 14 h 31"/>
                <a:gd name="T20" fmla="*/ 8 w 57"/>
                <a:gd name="T21" fmla="*/ 11 h 31"/>
                <a:gd name="T22" fmla="*/ 11 w 57"/>
                <a:gd name="T23" fmla="*/ 8 h 31"/>
                <a:gd name="T24" fmla="*/ 11 w 57"/>
                <a:gd name="T25" fmla="*/ 5 h 31"/>
                <a:gd name="T26" fmla="*/ 14 w 57"/>
                <a:gd name="T27" fmla="*/ 5 h 31"/>
                <a:gd name="T28" fmla="*/ 17 w 57"/>
                <a:gd name="T29" fmla="*/ 2 h 31"/>
                <a:gd name="T30" fmla="*/ 20 w 57"/>
                <a:gd name="T31" fmla="*/ 2 h 31"/>
                <a:gd name="T32" fmla="*/ 23 w 57"/>
                <a:gd name="T33" fmla="*/ 5 h 31"/>
                <a:gd name="T34" fmla="*/ 26 w 57"/>
                <a:gd name="T35" fmla="*/ 2 h 31"/>
                <a:gd name="T36" fmla="*/ 31 w 57"/>
                <a:gd name="T37" fmla="*/ 2 h 31"/>
                <a:gd name="T38" fmla="*/ 34 w 57"/>
                <a:gd name="T39" fmla="*/ 2 h 31"/>
                <a:gd name="T40" fmla="*/ 37 w 57"/>
                <a:gd name="T41" fmla="*/ 0 h 31"/>
                <a:gd name="T42" fmla="*/ 40 w 57"/>
                <a:gd name="T43" fmla="*/ 2 h 31"/>
                <a:gd name="T44" fmla="*/ 43 w 57"/>
                <a:gd name="T45" fmla="*/ 5 h 31"/>
                <a:gd name="T46" fmla="*/ 45 w 57"/>
                <a:gd name="T47" fmla="*/ 5 h 31"/>
                <a:gd name="T48" fmla="*/ 45 w 57"/>
                <a:gd name="T49" fmla="*/ 11 h 31"/>
                <a:gd name="T50" fmla="*/ 43 w 57"/>
                <a:gd name="T51" fmla="*/ 11 h 31"/>
                <a:gd name="T52" fmla="*/ 45 w 57"/>
                <a:gd name="T53" fmla="*/ 11 h 31"/>
                <a:gd name="T54" fmla="*/ 48 w 57"/>
                <a:gd name="T55" fmla="*/ 11 h 31"/>
                <a:gd name="T56" fmla="*/ 48 w 57"/>
                <a:gd name="T57" fmla="*/ 17 h 31"/>
                <a:gd name="T58" fmla="*/ 51 w 57"/>
                <a:gd name="T59" fmla="*/ 17 h 31"/>
                <a:gd name="T60" fmla="*/ 51 w 57"/>
                <a:gd name="T61" fmla="*/ 14 h 31"/>
                <a:gd name="T62" fmla="*/ 54 w 57"/>
                <a:gd name="T63" fmla="*/ 14 h 31"/>
                <a:gd name="T64" fmla="*/ 57 w 57"/>
                <a:gd name="T65" fmla="*/ 17 h 31"/>
                <a:gd name="T66" fmla="*/ 57 w 57"/>
                <a:gd name="T67" fmla="*/ 19 h 31"/>
                <a:gd name="T68" fmla="*/ 51 w 57"/>
                <a:gd name="T69" fmla="*/ 22 h 31"/>
                <a:gd name="T70" fmla="*/ 51 w 57"/>
                <a:gd name="T71" fmla="*/ 25 h 31"/>
                <a:gd name="T72" fmla="*/ 48 w 57"/>
                <a:gd name="T73" fmla="*/ 25 h 31"/>
                <a:gd name="T74" fmla="*/ 45 w 57"/>
                <a:gd name="T75" fmla="*/ 22 h 31"/>
                <a:gd name="T76" fmla="*/ 43 w 57"/>
                <a:gd name="T77" fmla="*/ 25 h 31"/>
                <a:gd name="T78" fmla="*/ 37 w 57"/>
                <a:gd name="T79" fmla="*/ 25 h 31"/>
                <a:gd name="T80" fmla="*/ 37 w 57"/>
                <a:gd name="T81" fmla="*/ 31 h 31"/>
                <a:gd name="T82" fmla="*/ 34 w 57"/>
                <a:gd name="T83" fmla="*/ 31 h 31"/>
                <a:gd name="T84" fmla="*/ 34 w 57"/>
                <a:gd name="T85" fmla="*/ 28 h 31"/>
                <a:gd name="T86" fmla="*/ 31 w 57"/>
                <a:gd name="T87" fmla="*/ 25 h 31"/>
                <a:gd name="T88" fmla="*/ 28 w 57"/>
                <a:gd name="T89" fmla="*/ 22 h 31"/>
                <a:gd name="T90" fmla="*/ 26 w 57"/>
                <a:gd name="T91" fmla="*/ 25 h 31"/>
                <a:gd name="T92" fmla="*/ 23 w 57"/>
                <a:gd name="T93" fmla="*/ 28 h 31"/>
                <a:gd name="T94" fmla="*/ 20 w 57"/>
                <a:gd name="T95" fmla="*/ 28 h 31"/>
                <a:gd name="T96" fmla="*/ 17 w 57"/>
                <a:gd name="T97" fmla="*/ 28 h 31"/>
                <a:gd name="T98" fmla="*/ 11 w 57"/>
                <a:gd name="T9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1">
                  <a:moveTo>
                    <a:pt x="11" y="31"/>
                  </a:moveTo>
                  <a:lnTo>
                    <a:pt x="8" y="25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2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7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1" y="25"/>
                  </a:lnTo>
                  <a:lnTo>
                    <a:pt x="28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" name="Freeform 2667">
              <a:extLst>
                <a:ext uri="{FF2B5EF4-FFF2-40B4-BE49-F238E27FC236}">
                  <a16:creationId xmlns:a16="http://schemas.microsoft.com/office/drawing/2014/main" id="{F2F57F1B-2409-E438-46C1-6FFC6BBEF0B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2273" y="1985648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0 h 3"/>
                <a:gd name="T4" fmla="*/ 6 w 6"/>
                <a:gd name="T5" fmla="*/ 3 h 3"/>
                <a:gd name="T6" fmla="*/ 6 w 6"/>
                <a:gd name="T7" fmla="*/ 0 h 3"/>
                <a:gd name="T8" fmla="*/ 6 w 6"/>
                <a:gd name="T9" fmla="*/ 0 h 3"/>
                <a:gd name="T10" fmla="*/ 3 w 6"/>
                <a:gd name="T11" fmla="*/ 3 h 3"/>
                <a:gd name="T12" fmla="*/ 0 w 6"/>
                <a:gd name="T13" fmla="*/ 0 h 3"/>
                <a:gd name="T14" fmla="*/ 3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" name="Freeform 2668">
              <a:extLst>
                <a:ext uri="{FF2B5EF4-FFF2-40B4-BE49-F238E27FC236}">
                  <a16:creationId xmlns:a16="http://schemas.microsoft.com/office/drawing/2014/main" id="{BA711187-EE80-3C71-F199-DCC9DFE05D1E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2273" y="1973199"/>
              <a:ext cx="12450" cy="12449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0 w 6"/>
                <a:gd name="T5" fmla="*/ 0 h 6"/>
                <a:gd name="T6" fmla="*/ 3 w 6"/>
                <a:gd name="T7" fmla="*/ 0 h 6"/>
                <a:gd name="T8" fmla="*/ 6 w 6"/>
                <a:gd name="T9" fmla="*/ 0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" name="Freeform 2669">
              <a:extLst>
                <a:ext uri="{FF2B5EF4-FFF2-40B4-BE49-F238E27FC236}">
                  <a16:creationId xmlns:a16="http://schemas.microsoft.com/office/drawing/2014/main" id="{1A5D4331-7B7E-ED84-C36C-9ED2ED69B1A9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3397" y="1944152"/>
              <a:ext cx="29049" cy="22823"/>
            </a:xfrm>
            <a:custGeom>
              <a:avLst/>
              <a:gdLst>
                <a:gd name="T0" fmla="*/ 5 w 14"/>
                <a:gd name="T1" fmla="*/ 8 h 11"/>
                <a:gd name="T2" fmla="*/ 2 w 14"/>
                <a:gd name="T3" fmla="*/ 8 h 11"/>
                <a:gd name="T4" fmla="*/ 0 w 14"/>
                <a:gd name="T5" fmla="*/ 8 h 11"/>
                <a:gd name="T6" fmla="*/ 0 w 14"/>
                <a:gd name="T7" fmla="*/ 5 h 11"/>
                <a:gd name="T8" fmla="*/ 2 w 14"/>
                <a:gd name="T9" fmla="*/ 5 h 11"/>
                <a:gd name="T10" fmla="*/ 5 w 14"/>
                <a:gd name="T11" fmla="*/ 3 h 11"/>
                <a:gd name="T12" fmla="*/ 11 w 14"/>
                <a:gd name="T13" fmla="*/ 0 h 11"/>
                <a:gd name="T14" fmla="*/ 11 w 14"/>
                <a:gd name="T15" fmla="*/ 3 h 11"/>
                <a:gd name="T16" fmla="*/ 8 w 14"/>
                <a:gd name="T17" fmla="*/ 3 h 11"/>
                <a:gd name="T18" fmla="*/ 11 w 14"/>
                <a:gd name="T19" fmla="*/ 3 h 11"/>
                <a:gd name="T20" fmla="*/ 11 w 14"/>
                <a:gd name="T21" fmla="*/ 5 h 11"/>
                <a:gd name="T22" fmla="*/ 14 w 14"/>
                <a:gd name="T23" fmla="*/ 5 h 11"/>
                <a:gd name="T24" fmla="*/ 14 w 14"/>
                <a:gd name="T25" fmla="*/ 8 h 11"/>
                <a:gd name="T26" fmla="*/ 11 w 14"/>
                <a:gd name="T27" fmla="*/ 8 h 11"/>
                <a:gd name="T28" fmla="*/ 11 w 14"/>
                <a:gd name="T29" fmla="*/ 11 h 11"/>
                <a:gd name="T30" fmla="*/ 8 w 14"/>
                <a:gd name="T31" fmla="*/ 11 h 11"/>
                <a:gd name="T32" fmla="*/ 5 w 14"/>
                <a:gd name="T33" fmla="*/ 11 h 11"/>
                <a:gd name="T34" fmla="*/ 5 w 14"/>
                <a:gd name="T3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1">
                  <a:moveTo>
                    <a:pt x="5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rgbClr val="0D29F9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" name="Freeform 2670">
              <a:extLst>
                <a:ext uri="{FF2B5EF4-FFF2-40B4-BE49-F238E27FC236}">
                  <a16:creationId xmlns:a16="http://schemas.microsoft.com/office/drawing/2014/main" id="{6AC68A19-3157-20BF-7C19-DFC67720C63E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8671" y="1944152"/>
              <a:ext cx="16599" cy="6224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3 h 3"/>
                <a:gd name="T4" fmla="*/ 3 w 8"/>
                <a:gd name="T5" fmla="*/ 3 h 3"/>
                <a:gd name="T6" fmla="*/ 5 w 8"/>
                <a:gd name="T7" fmla="*/ 3 h 3"/>
                <a:gd name="T8" fmla="*/ 8 w 8"/>
                <a:gd name="T9" fmla="*/ 3 h 3"/>
                <a:gd name="T10" fmla="*/ 5 w 8"/>
                <a:gd name="T11" fmla="*/ 0 h 3"/>
                <a:gd name="T12" fmla="*/ 0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" name="Freeform 2671">
              <a:extLst>
                <a:ext uri="{FF2B5EF4-FFF2-40B4-BE49-F238E27FC236}">
                  <a16:creationId xmlns:a16="http://schemas.microsoft.com/office/drawing/2014/main" id="{14950C91-1748-E805-A80F-41A5A2DF5A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0081" y="1825888"/>
              <a:ext cx="336141" cy="240678"/>
            </a:xfrm>
            <a:custGeom>
              <a:avLst/>
              <a:gdLst>
                <a:gd name="T0" fmla="*/ 91 w 162"/>
                <a:gd name="T1" fmla="*/ 8 h 116"/>
                <a:gd name="T2" fmla="*/ 82 w 162"/>
                <a:gd name="T3" fmla="*/ 6 h 116"/>
                <a:gd name="T4" fmla="*/ 74 w 162"/>
                <a:gd name="T5" fmla="*/ 6 h 116"/>
                <a:gd name="T6" fmla="*/ 65 w 162"/>
                <a:gd name="T7" fmla="*/ 6 h 116"/>
                <a:gd name="T8" fmla="*/ 48 w 162"/>
                <a:gd name="T9" fmla="*/ 3 h 116"/>
                <a:gd name="T10" fmla="*/ 28 w 162"/>
                <a:gd name="T11" fmla="*/ 3 h 116"/>
                <a:gd name="T12" fmla="*/ 20 w 162"/>
                <a:gd name="T13" fmla="*/ 0 h 116"/>
                <a:gd name="T14" fmla="*/ 17 w 162"/>
                <a:gd name="T15" fmla="*/ 3 h 116"/>
                <a:gd name="T16" fmla="*/ 14 w 162"/>
                <a:gd name="T17" fmla="*/ 8 h 116"/>
                <a:gd name="T18" fmla="*/ 8 w 162"/>
                <a:gd name="T19" fmla="*/ 8 h 116"/>
                <a:gd name="T20" fmla="*/ 0 w 162"/>
                <a:gd name="T21" fmla="*/ 14 h 116"/>
                <a:gd name="T22" fmla="*/ 6 w 162"/>
                <a:gd name="T23" fmla="*/ 17 h 116"/>
                <a:gd name="T24" fmla="*/ 6 w 162"/>
                <a:gd name="T25" fmla="*/ 23 h 116"/>
                <a:gd name="T26" fmla="*/ 6 w 162"/>
                <a:gd name="T27" fmla="*/ 28 h 116"/>
                <a:gd name="T28" fmla="*/ 14 w 162"/>
                <a:gd name="T29" fmla="*/ 26 h 116"/>
                <a:gd name="T30" fmla="*/ 20 w 162"/>
                <a:gd name="T31" fmla="*/ 28 h 116"/>
                <a:gd name="T32" fmla="*/ 28 w 162"/>
                <a:gd name="T33" fmla="*/ 28 h 116"/>
                <a:gd name="T34" fmla="*/ 40 w 162"/>
                <a:gd name="T35" fmla="*/ 34 h 116"/>
                <a:gd name="T36" fmla="*/ 31 w 162"/>
                <a:gd name="T37" fmla="*/ 43 h 116"/>
                <a:gd name="T38" fmla="*/ 31 w 162"/>
                <a:gd name="T39" fmla="*/ 54 h 116"/>
                <a:gd name="T40" fmla="*/ 28 w 162"/>
                <a:gd name="T41" fmla="*/ 71 h 116"/>
                <a:gd name="T42" fmla="*/ 31 w 162"/>
                <a:gd name="T43" fmla="*/ 85 h 116"/>
                <a:gd name="T44" fmla="*/ 26 w 162"/>
                <a:gd name="T45" fmla="*/ 99 h 116"/>
                <a:gd name="T46" fmla="*/ 34 w 162"/>
                <a:gd name="T47" fmla="*/ 99 h 116"/>
                <a:gd name="T48" fmla="*/ 40 w 162"/>
                <a:gd name="T49" fmla="*/ 111 h 116"/>
                <a:gd name="T50" fmla="*/ 48 w 162"/>
                <a:gd name="T51" fmla="*/ 116 h 116"/>
                <a:gd name="T52" fmla="*/ 60 w 162"/>
                <a:gd name="T53" fmla="*/ 111 h 116"/>
                <a:gd name="T54" fmla="*/ 74 w 162"/>
                <a:gd name="T55" fmla="*/ 108 h 116"/>
                <a:gd name="T56" fmla="*/ 85 w 162"/>
                <a:gd name="T57" fmla="*/ 108 h 116"/>
                <a:gd name="T58" fmla="*/ 94 w 162"/>
                <a:gd name="T59" fmla="*/ 105 h 116"/>
                <a:gd name="T60" fmla="*/ 97 w 162"/>
                <a:gd name="T61" fmla="*/ 97 h 116"/>
                <a:gd name="T62" fmla="*/ 105 w 162"/>
                <a:gd name="T63" fmla="*/ 94 h 116"/>
                <a:gd name="T64" fmla="*/ 111 w 162"/>
                <a:gd name="T65" fmla="*/ 91 h 116"/>
                <a:gd name="T66" fmla="*/ 114 w 162"/>
                <a:gd name="T67" fmla="*/ 82 h 116"/>
                <a:gd name="T68" fmla="*/ 119 w 162"/>
                <a:gd name="T69" fmla="*/ 77 h 116"/>
                <a:gd name="T70" fmla="*/ 119 w 162"/>
                <a:gd name="T71" fmla="*/ 74 h 116"/>
                <a:gd name="T72" fmla="*/ 117 w 162"/>
                <a:gd name="T73" fmla="*/ 68 h 116"/>
                <a:gd name="T74" fmla="*/ 131 w 162"/>
                <a:gd name="T75" fmla="*/ 48 h 116"/>
                <a:gd name="T76" fmla="*/ 139 w 162"/>
                <a:gd name="T77" fmla="*/ 40 h 116"/>
                <a:gd name="T78" fmla="*/ 153 w 162"/>
                <a:gd name="T79" fmla="*/ 31 h 116"/>
                <a:gd name="T80" fmla="*/ 162 w 162"/>
                <a:gd name="T81" fmla="*/ 26 h 116"/>
                <a:gd name="T82" fmla="*/ 162 w 162"/>
                <a:gd name="T83" fmla="*/ 23 h 116"/>
                <a:gd name="T84" fmla="*/ 153 w 162"/>
                <a:gd name="T85" fmla="*/ 20 h 116"/>
                <a:gd name="T86" fmla="*/ 145 w 162"/>
                <a:gd name="T87" fmla="*/ 20 h 116"/>
                <a:gd name="T88" fmla="*/ 139 w 162"/>
                <a:gd name="T89" fmla="*/ 17 h 116"/>
                <a:gd name="T90" fmla="*/ 128 w 162"/>
                <a:gd name="T91" fmla="*/ 17 h 116"/>
                <a:gd name="T92" fmla="*/ 117 w 162"/>
                <a:gd name="T93" fmla="*/ 14 h 116"/>
                <a:gd name="T94" fmla="*/ 102 w 162"/>
                <a:gd name="T95" fmla="*/ 11 h 116"/>
                <a:gd name="T96" fmla="*/ 99 w 162"/>
                <a:gd name="T97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2" h="116">
                  <a:moveTo>
                    <a:pt x="97" y="6"/>
                  </a:moveTo>
                  <a:lnTo>
                    <a:pt x="94" y="8"/>
                  </a:lnTo>
                  <a:lnTo>
                    <a:pt x="91" y="8"/>
                  </a:lnTo>
                  <a:lnTo>
                    <a:pt x="88" y="8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0" y="6"/>
                  </a:lnTo>
                  <a:lnTo>
                    <a:pt x="51" y="6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7" y="28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37" y="37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31" y="60"/>
                  </a:lnTo>
                  <a:lnTo>
                    <a:pt x="26" y="65"/>
                  </a:lnTo>
                  <a:lnTo>
                    <a:pt x="28" y="71"/>
                  </a:lnTo>
                  <a:lnTo>
                    <a:pt x="31" y="74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26" y="91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8" y="99"/>
                  </a:lnTo>
                  <a:lnTo>
                    <a:pt x="31" y="99"/>
                  </a:lnTo>
                  <a:lnTo>
                    <a:pt x="34" y="99"/>
                  </a:lnTo>
                  <a:lnTo>
                    <a:pt x="40" y="105"/>
                  </a:lnTo>
                  <a:lnTo>
                    <a:pt x="40" y="108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5" y="116"/>
                  </a:lnTo>
                  <a:lnTo>
                    <a:pt x="48" y="116"/>
                  </a:lnTo>
                  <a:lnTo>
                    <a:pt x="51" y="116"/>
                  </a:lnTo>
                  <a:lnTo>
                    <a:pt x="54" y="111"/>
                  </a:lnTo>
                  <a:lnTo>
                    <a:pt x="60" y="111"/>
                  </a:lnTo>
                  <a:lnTo>
                    <a:pt x="62" y="108"/>
                  </a:lnTo>
                  <a:lnTo>
                    <a:pt x="65" y="108"/>
                  </a:lnTo>
                  <a:lnTo>
                    <a:pt x="74" y="108"/>
                  </a:lnTo>
                  <a:lnTo>
                    <a:pt x="77" y="108"/>
                  </a:lnTo>
                  <a:lnTo>
                    <a:pt x="82" y="108"/>
                  </a:lnTo>
                  <a:lnTo>
                    <a:pt x="85" y="108"/>
                  </a:lnTo>
                  <a:lnTo>
                    <a:pt x="91" y="105"/>
                  </a:lnTo>
                  <a:lnTo>
                    <a:pt x="94" y="108"/>
                  </a:lnTo>
                  <a:lnTo>
                    <a:pt x="94" y="105"/>
                  </a:lnTo>
                  <a:lnTo>
                    <a:pt x="97" y="102"/>
                  </a:lnTo>
                  <a:lnTo>
                    <a:pt x="97" y="99"/>
                  </a:lnTo>
                  <a:lnTo>
                    <a:pt x="97" y="97"/>
                  </a:lnTo>
                  <a:lnTo>
                    <a:pt x="102" y="97"/>
                  </a:lnTo>
                  <a:lnTo>
                    <a:pt x="102" y="94"/>
                  </a:lnTo>
                  <a:lnTo>
                    <a:pt x="105" y="94"/>
                  </a:lnTo>
                  <a:lnTo>
                    <a:pt x="108" y="94"/>
                  </a:lnTo>
                  <a:lnTo>
                    <a:pt x="111" y="94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4" y="85"/>
                  </a:lnTo>
                  <a:lnTo>
                    <a:pt x="114" y="82"/>
                  </a:lnTo>
                  <a:lnTo>
                    <a:pt x="117" y="82"/>
                  </a:lnTo>
                  <a:lnTo>
                    <a:pt x="119" y="80"/>
                  </a:lnTo>
                  <a:lnTo>
                    <a:pt x="119" y="77"/>
                  </a:lnTo>
                  <a:lnTo>
                    <a:pt x="122" y="77"/>
                  </a:lnTo>
                  <a:lnTo>
                    <a:pt x="122" y="74"/>
                  </a:lnTo>
                  <a:lnTo>
                    <a:pt x="119" y="74"/>
                  </a:lnTo>
                  <a:lnTo>
                    <a:pt x="117" y="68"/>
                  </a:lnTo>
                  <a:lnTo>
                    <a:pt x="114" y="68"/>
                  </a:lnTo>
                  <a:lnTo>
                    <a:pt x="117" y="68"/>
                  </a:lnTo>
                  <a:lnTo>
                    <a:pt x="117" y="62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28" y="45"/>
                  </a:lnTo>
                  <a:lnTo>
                    <a:pt x="131" y="43"/>
                  </a:lnTo>
                  <a:lnTo>
                    <a:pt x="139" y="40"/>
                  </a:lnTo>
                  <a:lnTo>
                    <a:pt x="148" y="40"/>
                  </a:lnTo>
                  <a:lnTo>
                    <a:pt x="151" y="34"/>
                  </a:lnTo>
                  <a:lnTo>
                    <a:pt x="153" y="31"/>
                  </a:lnTo>
                  <a:lnTo>
                    <a:pt x="159" y="31"/>
                  </a:lnTo>
                  <a:lnTo>
                    <a:pt x="159" y="28"/>
                  </a:lnTo>
                  <a:lnTo>
                    <a:pt x="162" y="26"/>
                  </a:lnTo>
                  <a:lnTo>
                    <a:pt x="159" y="26"/>
                  </a:lnTo>
                  <a:lnTo>
                    <a:pt x="159" y="23"/>
                  </a:lnTo>
                  <a:lnTo>
                    <a:pt x="162" y="23"/>
                  </a:lnTo>
                  <a:lnTo>
                    <a:pt x="159" y="23"/>
                  </a:lnTo>
                  <a:lnTo>
                    <a:pt x="159" y="20"/>
                  </a:lnTo>
                  <a:lnTo>
                    <a:pt x="153" y="20"/>
                  </a:lnTo>
                  <a:lnTo>
                    <a:pt x="151" y="23"/>
                  </a:lnTo>
                  <a:lnTo>
                    <a:pt x="148" y="23"/>
                  </a:lnTo>
                  <a:lnTo>
                    <a:pt x="145" y="20"/>
                  </a:lnTo>
                  <a:lnTo>
                    <a:pt x="142" y="20"/>
                  </a:lnTo>
                  <a:lnTo>
                    <a:pt x="139" y="20"/>
                  </a:lnTo>
                  <a:lnTo>
                    <a:pt x="139" y="17"/>
                  </a:lnTo>
                  <a:lnTo>
                    <a:pt x="134" y="14"/>
                  </a:lnTo>
                  <a:lnTo>
                    <a:pt x="131" y="14"/>
                  </a:lnTo>
                  <a:lnTo>
                    <a:pt x="128" y="17"/>
                  </a:lnTo>
                  <a:lnTo>
                    <a:pt x="125" y="17"/>
                  </a:lnTo>
                  <a:lnTo>
                    <a:pt x="122" y="17"/>
                  </a:lnTo>
                  <a:lnTo>
                    <a:pt x="117" y="14"/>
                  </a:lnTo>
                  <a:lnTo>
                    <a:pt x="108" y="14"/>
                  </a:lnTo>
                  <a:lnTo>
                    <a:pt x="108" y="11"/>
                  </a:lnTo>
                  <a:lnTo>
                    <a:pt x="102" y="11"/>
                  </a:lnTo>
                  <a:lnTo>
                    <a:pt x="102" y="8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rgbClr val="0D29F9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" name="Freeform 2672">
              <a:extLst>
                <a:ext uri="{FF2B5EF4-FFF2-40B4-BE49-F238E27FC236}">
                  <a16:creationId xmlns:a16="http://schemas.microsoft.com/office/drawing/2014/main" id="{EDD5E335-0B95-E608-5897-BD68051932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53857" y="1879834"/>
              <a:ext cx="89223" cy="157685"/>
            </a:xfrm>
            <a:custGeom>
              <a:avLst/>
              <a:gdLst>
                <a:gd name="T0" fmla="*/ 9 w 43"/>
                <a:gd name="T1" fmla="*/ 5 h 76"/>
                <a:gd name="T2" fmla="*/ 9 w 43"/>
                <a:gd name="T3" fmla="*/ 8 h 76"/>
                <a:gd name="T4" fmla="*/ 11 w 43"/>
                <a:gd name="T5" fmla="*/ 17 h 76"/>
                <a:gd name="T6" fmla="*/ 11 w 43"/>
                <a:gd name="T7" fmla="*/ 25 h 76"/>
                <a:gd name="T8" fmla="*/ 9 w 43"/>
                <a:gd name="T9" fmla="*/ 36 h 76"/>
                <a:gd name="T10" fmla="*/ 6 w 43"/>
                <a:gd name="T11" fmla="*/ 36 h 76"/>
                <a:gd name="T12" fmla="*/ 6 w 43"/>
                <a:gd name="T13" fmla="*/ 39 h 76"/>
                <a:gd name="T14" fmla="*/ 3 w 43"/>
                <a:gd name="T15" fmla="*/ 42 h 76"/>
                <a:gd name="T16" fmla="*/ 3 w 43"/>
                <a:gd name="T17" fmla="*/ 48 h 76"/>
                <a:gd name="T18" fmla="*/ 0 w 43"/>
                <a:gd name="T19" fmla="*/ 51 h 76"/>
                <a:gd name="T20" fmla="*/ 3 w 43"/>
                <a:gd name="T21" fmla="*/ 51 h 76"/>
                <a:gd name="T22" fmla="*/ 6 w 43"/>
                <a:gd name="T23" fmla="*/ 51 h 76"/>
                <a:gd name="T24" fmla="*/ 9 w 43"/>
                <a:gd name="T25" fmla="*/ 48 h 76"/>
                <a:gd name="T26" fmla="*/ 11 w 43"/>
                <a:gd name="T27" fmla="*/ 48 h 76"/>
                <a:gd name="T28" fmla="*/ 9 w 43"/>
                <a:gd name="T29" fmla="*/ 51 h 76"/>
                <a:gd name="T30" fmla="*/ 6 w 43"/>
                <a:gd name="T31" fmla="*/ 54 h 76"/>
                <a:gd name="T32" fmla="*/ 6 w 43"/>
                <a:gd name="T33" fmla="*/ 56 h 76"/>
                <a:gd name="T34" fmla="*/ 9 w 43"/>
                <a:gd name="T35" fmla="*/ 54 h 76"/>
                <a:gd name="T36" fmla="*/ 11 w 43"/>
                <a:gd name="T37" fmla="*/ 54 h 76"/>
                <a:gd name="T38" fmla="*/ 11 w 43"/>
                <a:gd name="T39" fmla="*/ 56 h 76"/>
                <a:gd name="T40" fmla="*/ 11 w 43"/>
                <a:gd name="T41" fmla="*/ 54 h 76"/>
                <a:gd name="T42" fmla="*/ 9 w 43"/>
                <a:gd name="T43" fmla="*/ 56 h 76"/>
                <a:gd name="T44" fmla="*/ 11 w 43"/>
                <a:gd name="T45" fmla="*/ 59 h 76"/>
                <a:gd name="T46" fmla="*/ 9 w 43"/>
                <a:gd name="T47" fmla="*/ 62 h 76"/>
                <a:gd name="T48" fmla="*/ 11 w 43"/>
                <a:gd name="T49" fmla="*/ 68 h 76"/>
                <a:gd name="T50" fmla="*/ 11 w 43"/>
                <a:gd name="T51" fmla="*/ 71 h 76"/>
                <a:gd name="T52" fmla="*/ 9 w 43"/>
                <a:gd name="T53" fmla="*/ 76 h 76"/>
                <a:gd name="T54" fmla="*/ 11 w 43"/>
                <a:gd name="T55" fmla="*/ 76 h 76"/>
                <a:gd name="T56" fmla="*/ 14 w 43"/>
                <a:gd name="T57" fmla="*/ 73 h 76"/>
                <a:gd name="T58" fmla="*/ 17 w 43"/>
                <a:gd name="T59" fmla="*/ 76 h 76"/>
                <a:gd name="T60" fmla="*/ 20 w 43"/>
                <a:gd name="T61" fmla="*/ 76 h 76"/>
                <a:gd name="T62" fmla="*/ 23 w 43"/>
                <a:gd name="T63" fmla="*/ 76 h 76"/>
                <a:gd name="T64" fmla="*/ 26 w 43"/>
                <a:gd name="T65" fmla="*/ 76 h 76"/>
                <a:gd name="T66" fmla="*/ 29 w 43"/>
                <a:gd name="T67" fmla="*/ 73 h 76"/>
                <a:gd name="T68" fmla="*/ 29 w 43"/>
                <a:gd name="T69" fmla="*/ 71 h 76"/>
                <a:gd name="T70" fmla="*/ 29 w 43"/>
                <a:gd name="T71" fmla="*/ 65 h 76"/>
                <a:gd name="T72" fmla="*/ 34 w 43"/>
                <a:gd name="T73" fmla="*/ 59 h 76"/>
                <a:gd name="T74" fmla="*/ 31 w 43"/>
                <a:gd name="T75" fmla="*/ 56 h 76"/>
                <a:gd name="T76" fmla="*/ 34 w 43"/>
                <a:gd name="T77" fmla="*/ 48 h 76"/>
                <a:gd name="T78" fmla="*/ 31 w 43"/>
                <a:gd name="T79" fmla="*/ 45 h 76"/>
                <a:gd name="T80" fmla="*/ 29 w 43"/>
                <a:gd name="T81" fmla="*/ 39 h 76"/>
                <a:gd name="T82" fmla="*/ 34 w 43"/>
                <a:gd name="T83" fmla="*/ 34 h 76"/>
                <a:gd name="T84" fmla="*/ 34 w 43"/>
                <a:gd name="T85" fmla="*/ 28 h 76"/>
                <a:gd name="T86" fmla="*/ 37 w 43"/>
                <a:gd name="T87" fmla="*/ 25 h 76"/>
                <a:gd name="T88" fmla="*/ 34 w 43"/>
                <a:gd name="T89" fmla="*/ 19 h 76"/>
                <a:gd name="T90" fmla="*/ 34 w 43"/>
                <a:gd name="T91" fmla="*/ 17 h 76"/>
                <a:gd name="T92" fmla="*/ 37 w 43"/>
                <a:gd name="T93" fmla="*/ 14 h 76"/>
                <a:gd name="T94" fmla="*/ 40 w 43"/>
                <a:gd name="T95" fmla="*/ 11 h 76"/>
                <a:gd name="T96" fmla="*/ 43 w 43"/>
                <a:gd name="T97" fmla="*/ 8 h 76"/>
                <a:gd name="T98" fmla="*/ 40 w 43"/>
                <a:gd name="T99" fmla="*/ 5 h 76"/>
                <a:gd name="T100" fmla="*/ 40 w 43"/>
                <a:gd name="T101" fmla="*/ 2 h 76"/>
                <a:gd name="T102" fmla="*/ 31 w 43"/>
                <a:gd name="T103" fmla="*/ 2 h 76"/>
                <a:gd name="T104" fmla="*/ 29 w 43"/>
                <a:gd name="T105" fmla="*/ 5 h 76"/>
                <a:gd name="T106" fmla="*/ 29 w 43"/>
                <a:gd name="T107" fmla="*/ 2 h 76"/>
                <a:gd name="T108" fmla="*/ 23 w 43"/>
                <a:gd name="T109" fmla="*/ 2 h 76"/>
                <a:gd name="T110" fmla="*/ 20 w 43"/>
                <a:gd name="T111" fmla="*/ 5 h 76"/>
                <a:gd name="T112" fmla="*/ 20 w 43"/>
                <a:gd name="T113" fmla="*/ 2 h 76"/>
                <a:gd name="T114" fmla="*/ 17 w 43"/>
                <a:gd name="T115" fmla="*/ 0 h 76"/>
                <a:gd name="T116" fmla="*/ 14 w 43"/>
                <a:gd name="T117" fmla="*/ 2 h 76"/>
                <a:gd name="T118" fmla="*/ 9 w 43"/>
                <a:gd name="T119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76">
                  <a:moveTo>
                    <a:pt x="9" y="5"/>
                  </a:moveTo>
                  <a:lnTo>
                    <a:pt x="9" y="8"/>
                  </a:lnTo>
                  <a:lnTo>
                    <a:pt x="11" y="17"/>
                  </a:lnTo>
                  <a:lnTo>
                    <a:pt x="11" y="25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3" y="42"/>
                  </a:lnTo>
                  <a:lnTo>
                    <a:pt x="3" y="48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6"/>
                  </a:lnTo>
                  <a:lnTo>
                    <a:pt x="11" y="59"/>
                  </a:lnTo>
                  <a:lnTo>
                    <a:pt x="9" y="62"/>
                  </a:lnTo>
                  <a:lnTo>
                    <a:pt x="11" y="68"/>
                  </a:lnTo>
                  <a:lnTo>
                    <a:pt x="11" y="71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4" y="73"/>
                  </a:lnTo>
                  <a:lnTo>
                    <a:pt x="17" y="76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29" y="71"/>
                  </a:lnTo>
                  <a:lnTo>
                    <a:pt x="29" y="65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34" y="48"/>
                  </a:lnTo>
                  <a:lnTo>
                    <a:pt x="31" y="45"/>
                  </a:lnTo>
                  <a:lnTo>
                    <a:pt x="29" y="39"/>
                  </a:lnTo>
                  <a:lnTo>
                    <a:pt x="34" y="34"/>
                  </a:lnTo>
                  <a:lnTo>
                    <a:pt x="34" y="28"/>
                  </a:lnTo>
                  <a:lnTo>
                    <a:pt x="37" y="25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7" y="14"/>
                  </a:lnTo>
                  <a:lnTo>
                    <a:pt x="40" y="11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31" y="2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" name="Freeform 2673">
              <a:extLst>
                <a:ext uri="{FF2B5EF4-FFF2-40B4-BE49-F238E27FC236}">
                  <a16:creationId xmlns:a16="http://schemas.microsoft.com/office/drawing/2014/main" id="{62240B3A-BCA8-A36D-E051-613FD731FAD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8437" y="2072790"/>
              <a:ext cx="423287" cy="431560"/>
            </a:xfrm>
            <a:custGeom>
              <a:avLst/>
              <a:gdLst>
                <a:gd name="T0" fmla="*/ 196 w 204"/>
                <a:gd name="T1" fmla="*/ 17 h 208"/>
                <a:gd name="T2" fmla="*/ 199 w 204"/>
                <a:gd name="T3" fmla="*/ 20 h 208"/>
                <a:gd name="T4" fmla="*/ 199 w 204"/>
                <a:gd name="T5" fmla="*/ 26 h 208"/>
                <a:gd name="T6" fmla="*/ 201 w 204"/>
                <a:gd name="T7" fmla="*/ 46 h 208"/>
                <a:gd name="T8" fmla="*/ 204 w 204"/>
                <a:gd name="T9" fmla="*/ 49 h 208"/>
                <a:gd name="T10" fmla="*/ 201 w 204"/>
                <a:gd name="T11" fmla="*/ 54 h 208"/>
                <a:gd name="T12" fmla="*/ 182 w 204"/>
                <a:gd name="T13" fmla="*/ 60 h 208"/>
                <a:gd name="T14" fmla="*/ 170 w 204"/>
                <a:gd name="T15" fmla="*/ 66 h 208"/>
                <a:gd name="T16" fmla="*/ 170 w 204"/>
                <a:gd name="T17" fmla="*/ 74 h 208"/>
                <a:gd name="T18" fmla="*/ 153 w 204"/>
                <a:gd name="T19" fmla="*/ 88 h 208"/>
                <a:gd name="T20" fmla="*/ 139 w 204"/>
                <a:gd name="T21" fmla="*/ 91 h 208"/>
                <a:gd name="T22" fmla="*/ 125 w 204"/>
                <a:gd name="T23" fmla="*/ 94 h 208"/>
                <a:gd name="T24" fmla="*/ 116 w 204"/>
                <a:gd name="T25" fmla="*/ 100 h 208"/>
                <a:gd name="T26" fmla="*/ 108 w 204"/>
                <a:gd name="T27" fmla="*/ 117 h 208"/>
                <a:gd name="T28" fmla="*/ 108 w 204"/>
                <a:gd name="T29" fmla="*/ 140 h 208"/>
                <a:gd name="T30" fmla="*/ 65 w 204"/>
                <a:gd name="T31" fmla="*/ 174 h 208"/>
                <a:gd name="T32" fmla="*/ 51 w 204"/>
                <a:gd name="T33" fmla="*/ 182 h 208"/>
                <a:gd name="T34" fmla="*/ 2 w 204"/>
                <a:gd name="T35" fmla="*/ 205 h 208"/>
                <a:gd name="T36" fmla="*/ 0 w 204"/>
                <a:gd name="T37" fmla="*/ 202 h 208"/>
                <a:gd name="T38" fmla="*/ 2 w 204"/>
                <a:gd name="T39" fmla="*/ 191 h 208"/>
                <a:gd name="T40" fmla="*/ 8 w 204"/>
                <a:gd name="T41" fmla="*/ 185 h 208"/>
                <a:gd name="T42" fmla="*/ 11 w 204"/>
                <a:gd name="T43" fmla="*/ 177 h 208"/>
                <a:gd name="T44" fmla="*/ 17 w 204"/>
                <a:gd name="T45" fmla="*/ 168 h 208"/>
                <a:gd name="T46" fmla="*/ 28 w 204"/>
                <a:gd name="T47" fmla="*/ 157 h 208"/>
                <a:gd name="T48" fmla="*/ 28 w 204"/>
                <a:gd name="T49" fmla="*/ 151 h 208"/>
                <a:gd name="T50" fmla="*/ 31 w 204"/>
                <a:gd name="T51" fmla="*/ 145 h 208"/>
                <a:gd name="T52" fmla="*/ 34 w 204"/>
                <a:gd name="T53" fmla="*/ 137 h 208"/>
                <a:gd name="T54" fmla="*/ 37 w 204"/>
                <a:gd name="T55" fmla="*/ 131 h 208"/>
                <a:gd name="T56" fmla="*/ 45 w 204"/>
                <a:gd name="T57" fmla="*/ 128 h 208"/>
                <a:gd name="T58" fmla="*/ 48 w 204"/>
                <a:gd name="T59" fmla="*/ 123 h 208"/>
                <a:gd name="T60" fmla="*/ 51 w 204"/>
                <a:gd name="T61" fmla="*/ 117 h 208"/>
                <a:gd name="T62" fmla="*/ 56 w 204"/>
                <a:gd name="T63" fmla="*/ 114 h 208"/>
                <a:gd name="T64" fmla="*/ 71 w 204"/>
                <a:gd name="T65" fmla="*/ 108 h 208"/>
                <a:gd name="T66" fmla="*/ 74 w 204"/>
                <a:gd name="T67" fmla="*/ 103 h 208"/>
                <a:gd name="T68" fmla="*/ 88 w 204"/>
                <a:gd name="T69" fmla="*/ 97 h 208"/>
                <a:gd name="T70" fmla="*/ 91 w 204"/>
                <a:gd name="T71" fmla="*/ 91 h 208"/>
                <a:gd name="T72" fmla="*/ 96 w 204"/>
                <a:gd name="T73" fmla="*/ 77 h 208"/>
                <a:gd name="T74" fmla="*/ 91 w 204"/>
                <a:gd name="T75" fmla="*/ 74 h 208"/>
                <a:gd name="T76" fmla="*/ 91 w 204"/>
                <a:gd name="T77" fmla="*/ 66 h 208"/>
                <a:gd name="T78" fmla="*/ 93 w 204"/>
                <a:gd name="T79" fmla="*/ 60 h 208"/>
                <a:gd name="T80" fmla="*/ 99 w 204"/>
                <a:gd name="T81" fmla="*/ 51 h 208"/>
                <a:gd name="T82" fmla="*/ 105 w 204"/>
                <a:gd name="T83" fmla="*/ 43 h 208"/>
                <a:gd name="T84" fmla="*/ 113 w 204"/>
                <a:gd name="T85" fmla="*/ 34 h 208"/>
                <a:gd name="T86" fmla="*/ 119 w 204"/>
                <a:gd name="T87" fmla="*/ 34 h 208"/>
                <a:gd name="T88" fmla="*/ 136 w 204"/>
                <a:gd name="T89" fmla="*/ 17 h 208"/>
                <a:gd name="T90" fmla="*/ 142 w 204"/>
                <a:gd name="T91" fmla="*/ 0 h 208"/>
                <a:gd name="T92" fmla="*/ 150 w 204"/>
                <a:gd name="T93" fmla="*/ 0 h 208"/>
                <a:gd name="T94" fmla="*/ 153 w 204"/>
                <a:gd name="T95" fmla="*/ 6 h 208"/>
                <a:gd name="T96" fmla="*/ 162 w 204"/>
                <a:gd name="T97" fmla="*/ 12 h 208"/>
                <a:gd name="T98" fmla="*/ 170 w 204"/>
                <a:gd name="T99" fmla="*/ 9 h 208"/>
                <a:gd name="T100" fmla="*/ 179 w 204"/>
                <a:gd name="T101" fmla="*/ 9 h 208"/>
                <a:gd name="T102" fmla="*/ 182 w 204"/>
                <a:gd name="T103" fmla="*/ 6 h 208"/>
                <a:gd name="T104" fmla="*/ 187 w 204"/>
                <a:gd name="T105" fmla="*/ 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208">
                  <a:moveTo>
                    <a:pt x="190" y="12"/>
                  </a:moveTo>
                  <a:lnTo>
                    <a:pt x="196" y="17"/>
                  </a:lnTo>
                  <a:lnTo>
                    <a:pt x="196" y="20"/>
                  </a:lnTo>
                  <a:lnTo>
                    <a:pt x="199" y="20"/>
                  </a:lnTo>
                  <a:lnTo>
                    <a:pt x="199" y="23"/>
                  </a:lnTo>
                  <a:lnTo>
                    <a:pt x="199" y="26"/>
                  </a:lnTo>
                  <a:lnTo>
                    <a:pt x="199" y="43"/>
                  </a:lnTo>
                  <a:lnTo>
                    <a:pt x="201" y="46"/>
                  </a:lnTo>
                  <a:lnTo>
                    <a:pt x="204" y="46"/>
                  </a:lnTo>
                  <a:lnTo>
                    <a:pt x="204" y="49"/>
                  </a:lnTo>
                  <a:lnTo>
                    <a:pt x="201" y="51"/>
                  </a:lnTo>
                  <a:lnTo>
                    <a:pt x="201" y="54"/>
                  </a:lnTo>
                  <a:lnTo>
                    <a:pt x="184" y="57"/>
                  </a:lnTo>
                  <a:lnTo>
                    <a:pt x="182" y="60"/>
                  </a:lnTo>
                  <a:lnTo>
                    <a:pt x="170" y="63"/>
                  </a:lnTo>
                  <a:lnTo>
                    <a:pt x="170" y="66"/>
                  </a:lnTo>
                  <a:lnTo>
                    <a:pt x="173" y="71"/>
                  </a:lnTo>
                  <a:lnTo>
                    <a:pt x="170" y="74"/>
                  </a:lnTo>
                  <a:lnTo>
                    <a:pt x="156" y="80"/>
                  </a:lnTo>
                  <a:lnTo>
                    <a:pt x="153" y="88"/>
                  </a:lnTo>
                  <a:lnTo>
                    <a:pt x="145" y="91"/>
                  </a:lnTo>
                  <a:lnTo>
                    <a:pt x="139" y="91"/>
                  </a:lnTo>
                  <a:lnTo>
                    <a:pt x="136" y="91"/>
                  </a:lnTo>
                  <a:lnTo>
                    <a:pt x="125" y="94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8" y="105"/>
                  </a:lnTo>
                  <a:lnTo>
                    <a:pt x="108" y="117"/>
                  </a:lnTo>
                  <a:lnTo>
                    <a:pt x="108" y="120"/>
                  </a:lnTo>
                  <a:lnTo>
                    <a:pt x="108" y="140"/>
                  </a:lnTo>
                  <a:lnTo>
                    <a:pt x="65" y="142"/>
                  </a:lnTo>
                  <a:lnTo>
                    <a:pt x="65" y="174"/>
                  </a:lnTo>
                  <a:lnTo>
                    <a:pt x="54" y="177"/>
                  </a:lnTo>
                  <a:lnTo>
                    <a:pt x="51" y="182"/>
                  </a:lnTo>
                  <a:lnTo>
                    <a:pt x="54" y="205"/>
                  </a:lnTo>
                  <a:lnTo>
                    <a:pt x="2" y="205"/>
                  </a:lnTo>
                  <a:lnTo>
                    <a:pt x="2" y="208"/>
                  </a:lnTo>
                  <a:lnTo>
                    <a:pt x="0" y="202"/>
                  </a:lnTo>
                  <a:lnTo>
                    <a:pt x="2" y="199"/>
                  </a:lnTo>
                  <a:lnTo>
                    <a:pt x="2" y="191"/>
                  </a:lnTo>
                  <a:lnTo>
                    <a:pt x="8" y="188"/>
                  </a:lnTo>
                  <a:lnTo>
                    <a:pt x="8" y="185"/>
                  </a:lnTo>
                  <a:lnTo>
                    <a:pt x="14" y="179"/>
                  </a:lnTo>
                  <a:lnTo>
                    <a:pt x="11" y="177"/>
                  </a:lnTo>
                  <a:lnTo>
                    <a:pt x="17" y="171"/>
                  </a:lnTo>
                  <a:lnTo>
                    <a:pt x="17" y="168"/>
                  </a:lnTo>
                  <a:lnTo>
                    <a:pt x="20" y="165"/>
                  </a:lnTo>
                  <a:lnTo>
                    <a:pt x="28" y="157"/>
                  </a:lnTo>
                  <a:lnTo>
                    <a:pt x="28" y="154"/>
                  </a:lnTo>
                  <a:lnTo>
                    <a:pt x="28" y="151"/>
                  </a:lnTo>
                  <a:lnTo>
                    <a:pt x="31" y="148"/>
                  </a:lnTo>
                  <a:lnTo>
                    <a:pt x="31" y="145"/>
                  </a:lnTo>
                  <a:lnTo>
                    <a:pt x="31" y="142"/>
                  </a:lnTo>
                  <a:lnTo>
                    <a:pt x="34" y="137"/>
                  </a:lnTo>
                  <a:lnTo>
                    <a:pt x="37" y="137"/>
                  </a:lnTo>
                  <a:lnTo>
                    <a:pt x="37" y="131"/>
                  </a:lnTo>
                  <a:lnTo>
                    <a:pt x="42" y="131"/>
                  </a:lnTo>
                  <a:lnTo>
                    <a:pt x="45" y="128"/>
                  </a:lnTo>
                  <a:lnTo>
                    <a:pt x="48" y="125"/>
                  </a:lnTo>
                  <a:lnTo>
                    <a:pt x="48" y="123"/>
                  </a:lnTo>
                  <a:lnTo>
                    <a:pt x="48" y="120"/>
                  </a:lnTo>
                  <a:lnTo>
                    <a:pt x="51" y="117"/>
                  </a:lnTo>
                  <a:lnTo>
                    <a:pt x="51" y="114"/>
                  </a:lnTo>
                  <a:lnTo>
                    <a:pt x="56" y="114"/>
                  </a:lnTo>
                  <a:lnTo>
                    <a:pt x="59" y="111"/>
                  </a:lnTo>
                  <a:lnTo>
                    <a:pt x="71" y="108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9" y="100"/>
                  </a:lnTo>
                  <a:lnTo>
                    <a:pt x="88" y="97"/>
                  </a:lnTo>
                  <a:lnTo>
                    <a:pt x="88" y="94"/>
                  </a:lnTo>
                  <a:lnTo>
                    <a:pt x="91" y="91"/>
                  </a:lnTo>
                  <a:lnTo>
                    <a:pt x="96" y="83"/>
                  </a:lnTo>
                  <a:lnTo>
                    <a:pt x="96" y="77"/>
                  </a:lnTo>
                  <a:lnTo>
                    <a:pt x="93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1" y="66"/>
                  </a:lnTo>
                  <a:lnTo>
                    <a:pt x="93" y="63"/>
                  </a:lnTo>
                  <a:lnTo>
                    <a:pt x="93" y="60"/>
                  </a:lnTo>
                  <a:lnTo>
                    <a:pt x="99" y="54"/>
                  </a:lnTo>
                  <a:lnTo>
                    <a:pt x="99" y="51"/>
                  </a:lnTo>
                  <a:lnTo>
                    <a:pt x="99" y="49"/>
                  </a:lnTo>
                  <a:lnTo>
                    <a:pt x="105" y="43"/>
                  </a:lnTo>
                  <a:lnTo>
                    <a:pt x="108" y="37"/>
                  </a:lnTo>
                  <a:lnTo>
                    <a:pt x="113" y="34"/>
                  </a:lnTo>
                  <a:lnTo>
                    <a:pt x="116" y="34"/>
                  </a:lnTo>
                  <a:lnTo>
                    <a:pt x="119" y="34"/>
                  </a:lnTo>
                  <a:lnTo>
                    <a:pt x="130" y="26"/>
                  </a:lnTo>
                  <a:lnTo>
                    <a:pt x="136" y="17"/>
                  </a:lnTo>
                  <a:lnTo>
                    <a:pt x="139" y="9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53" y="6"/>
                  </a:lnTo>
                  <a:lnTo>
                    <a:pt x="156" y="6"/>
                  </a:lnTo>
                  <a:lnTo>
                    <a:pt x="162" y="12"/>
                  </a:lnTo>
                  <a:lnTo>
                    <a:pt x="164" y="9"/>
                  </a:lnTo>
                  <a:lnTo>
                    <a:pt x="170" y="9"/>
                  </a:lnTo>
                  <a:lnTo>
                    <a:pt x="173" y="9"/>
                  </a:lnTo>
                  <a:lnTo>
                    <a:pt x="179" y="9"/>
                  </a:lnTo>
                  <a:lnTo>
                    <a:pt x="179" y="6"/>
                  </a:lnTo>
                  <a:lnTo>
                    <a:pt x="182" y="6"/>
                  </a:lnTo>
                  <a:lnTo>
                    <a:pt x="182" y="12"/>
                  </a:lnTo>
                  <a:lnTo>
                    <a:pt x="187" y="9"/>
                  </a:lnTo>
                  <a:lnTo>
                    <a:pt x="19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" name="Freeform 2674">
              <a:extLst>
                <a:ext uri="{FF2B5EF4-FFF2-40B4-BE49-F238E27FC236}">
                  <a16:creationId xmlns:a16="http://schemas.microsoft.com/office/drawing/2014/main" id="{683BCDCE-B0EA-8901-AB28-8021216345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2043" y="2027145"/>
              <a:ext cx="105822" cy="211630"/>
            </a:xfrm>
            <a:custGeom>
              <a:avLst/>
              <a:gdLst>
                <a:gd name="T0" fmla="*/ 12 w 51"/>
                <a:gd name="T1" fmla="*/ 5 h 102"/>
                <a:gd name="T2" fmla="*/ 12 w 51"/>
                <a:gd name="T3" fmla="*/ 8 h 102"/>
                <a:gd name="T4" fmla="*/ 9 w 51"/>
                <a:gd name="T5" fmla="*/ 11 h 102"/>
                <a:gd name="T6" fmla="*/ 9 w 51"/>
                <a:gd name="T7" fmla="*/ 14 h 102"/>
                <a:gd name="T8" fmla="*/ 9 w 51"/>
                <a:gd name="T9" fmla="*/ 22 h 102"/>
                <a:gd name="T10" fmla="*/ 9 w 51"/>
                <a:gd name="T11" fmla="*/ 31 h 102"/>
                <a:gd name="T12" fmla="*/ 9 w 51"/>
                <a:gd name="T13" fmla="*/ 39 h 102"/>
                <a:gd name="T14" fmla="*/ 0 w 51"/>
                <a:gd name="T15" fmla="*/ 48 h 102"/>
                <a:gd name="T16" fmla="*/ 0 w 51"/>
                <a:gd name="T17" fmla="*/ 51 h 102"/>
                <a:gd name="T18" fmla="*/ 0 w 51"/>
                <a:gd name="T19" fmla="*/ 59 h 102"/>
                <a:gd name="T20" fmla="*/ 9 w 51"/>
                <a:gd name="T21" fmla="*/ 62 h 102"/>
                <a:gd name="T22" fmla="*/ 9 w 51"/>
                <a:gd name="T23" fmla="*/ 71 h 102"/>
                <a:gd name="T24" fmla="*/ 20 w 51"/>
                <a:gd name="T25" fmla="*/ 76 h 102"/>
                <a:gd name="T26" fmla="*/ 26 w 51"/>
                <a:gd name="T27" fmla="*/ 102 h 102"/>
                <a:gd name="T28" fmla="*/ 29 w 51"/>
                <a:gd name="T29" fmla="*/ 102 h 102"/>
                <a:gd name="T30" fmla="*/ 34 w 51"/>
                <a:gd name="T31" fmla="*/ 99 h 102"/>
                <a:gd name="T32" fmla="*/ 34 w 51"/>
                <a:gd name="T33" fmla="*/ 93 h 102"/>
                <a:gd name="T34" fmla="*/ 34 w 51"/>
                <a:gd name="T35" fmla="*/ 88 h 102"/>
                <a:gd name="T36" fmla="*/ 34 w 51"/>
                <a:gd name="T37" fmla="*/ 82 h 102"/>
                <a:gd name="T38" fmla="*/ 37 w 51"/>
                <a:gd name="T39" fmla="*/ 79 h 102"/>
                <a:gd name="T40" fmla="*/ 46 w 51"/>
                <a:gd name="T41" fmla="*/ 73 h 102"/>
                <a:gd name="T42" fmla="*/ 51 w 51"/>
                <a:gd name="T43" fmla="*/ 71 h 102"/>
                <a:gd name="T44" fmla="*/ 48 w 51"/>
                <a:gd name="T45" fmla="*/ 62 h 102"/>
                <a:gd name="T46" fmla="*/ 46 w 51"/>
                <a:gd name="T47" fmla="*/ 62 h 102"/>
                <a:gd name="T48" fmla="*/ 46 w 51"/>
                <a:gd name="T49" fmla="*/ 56 h 102"/>
                <a:gd name="T50" fmla="*/ 43 w 51"/>
                <a:gd name="T51" fmla="*/ 56 h 102"/>
                <a:gd name="T52" fmla="*/ 40 w 51"/>
                <a:gd name="T53" fmla="*/ 56 h 102"/>
                <a:gd name="T54" fmla="*/ 40 w 51"/>
                <a:gd name="T55" fmla="*/ 54 h 102"/>
                <a:gd name="T56" fmla="*/ 37 w 51"/>
                <a:gd name="T57" fmla="*/ 54 h 102"/>
                <a:gd name="T58" fmla="*/ 37 w 51"/>
                <a:gd name="T59" fmla="*/ 56 h 102"/>
                <a:gd name="T60" fmla="*/ 31 w 51"/>
                <a:gd name="T61" fmla="*/ 54 h 102"/>
                <a:gd name="T62" fmla="*/ 31 w 51"/>
                <a:gd name="T63" fmla="*/ 48 h 102"/>
                <a:gd name="T64" fmla="*/ 31 w 51"/>
                <a:gd name="T65" fmla="*/ 45 h 102"/>
                <a:gd name="T66" fmla="*/ 37 w 51"/>
                <a:gd name="T67" fmla="*/ 42 h 102"/>
                <a:gd name="T68" fmla="*/ 43 w 51"/>
                <a:gd name="T69" fmla="*/ 37 h 102"/>
                <a:gd name="T70" fmla="*/ 43 w 51"/>
                <a:gd name="T71" fmla="*/ 34 h 102"/>
                <a:gd name="T72" fmla="*/ 46 w 51"/>
                <a:gd name="T73" fmla="*/ 34 h 102"/>
                <a:gd name="T74" fmla="*/ 43 w 51"/>
                <a:gd name="T75" fmla="*/ 28 h 102"/>
                <a:gd name="T76" fmla="*/ 43 w 51"/>
                <a:gd name="T77" fmla="*/ 25 h 102"/>
                <a:gd name="T78" fmla="*/ 37 w 51"/>
                <a:gd name="T79" fmla="*/ 22 h 102"/>
                <a:gd name="T80" fmla="*/ 37 w 51"/>
                <a:gd name="T81" fmla="*/ 19 h 102"/>
                <a:gd name="T82" fmla="*/ 37 w 51"/>
                <a:gd name="T83" fmla="*/ 17 h 102"/>
                <a:gd name="T84" fmla="*/ 40 w 51"/>
                <a:gd name="T85" fmla="*/ 11 h 102"/>
                <a:gd name="T86" fmla="*/ 43 w 51"/>
                <a:gd name="T87" fmla="*/ 8 h 102"/>
                <a:gd name="T88" fmla="*/ 43 w 51"/>
                <a:gd name="T89" fmla="*/ 5 h 102"/>
                <a:gd name="T90" fmla="*/ 40 w 51"/>
                <a:gd name="T91" fmla="*/ 8 h 102"/>
                <a:gd name="T92" fmla="*/ 37 w 51"/>
                <a:gd name="T93" fmla="*/ 8 h 102"/>
                <a:gd name="T94" fmla="*/ 34 w 51"/>
                <a:gd name="T95" fmla="*/ 11 h 102"/>
                <a:gd name="T96" fmla="*/ 31 w 51"/>
                <a:gd name="T97" fmla="*/ 8 h 102"/>
                <a:gd name="T98" fmla="*/ 31 w 51"/>
                <a:gd name="T99" fmla="*/ 5 h 102"/>
                <a:gd name="T100" fmla="*/ 31 w 51"/>
                <a:gd name="T101" fmla="*/ 2 h 102"/>
                <a:gd name="T102" fmla="*/ 26 w 51"/>
                <a:gd name="T103" fmla="*/ 0 h 102"/>
                <a:gd name="T104" fmla="*/ 23 w 51"/>
                <a:gd name="T105" fmla="*/ 2 h 102"/>
                <a:gd name="T106" fmla="*/ 20 w 51"/>
                <a:gd name="T107" fmla="*/ 2 h 102"/>
                <a:gd name="T108" fmla="*/ 14 w 51"/>
                <a:gd name="T109" fmla="*/ 5 h 102"/>
                <a:gd name="T110" fmla="*/ 12 w 51"/>
                <a:gd name="T111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102">
                  <a:moveTo>
                    <a:pt x="12" y="5"/>
                  </a:moveTo>
                  <a:lnTo>
                    <a:pt x="12" y="8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9" y="22"/>
                  </a:lnTo>
                  <a:lnTo>
                    <a:pt x="9" y="31"/>
                  </a:lnTo>
                  <a:lnTo>
                    <a:pt x="9" y="39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9" y="71"/>
                  </a:lnTo>
                  <a:lnTo>
                    <a:pt x="20" y="76"/>
                  </a:lnTo>
                  <a:lnTo>
                    <a:pt x="26" y="102"/>
                  </a:lnTo>
                  <a:lnTo>
                    <a:pt x="29" y="102"/>
                  </a:lnTo>
                  <a:lnTo>
                    <a:pt x="34" y="99"/>
                  </a:lnTo>
                  <a:lnTo>
                    <a:pt x="34" y="93"/>
                  </a:lnTo>
                  <a:lnTo>
                    <a:pt x="34" y="88"/>
                  </a:lnTo>
                  <a:lnTo>
                    <a:pt x="34" y="82"/>
                  </a:lnTo>
                  <a:lnTo>
                    <a:pt x="37" y="79"/>
                  </a:lnTo>
                  <a:lnTo>
                    <a:pt x="46" y="73"/>
                  </a:lnTo>
                  <a:lnTo>
                    <a:pt x="51" y="71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3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1" y="54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7" y="42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1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4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" name="Freeform 2675">
              <a:extLst>
                <a:ext uri="{FF2B5EF4-FFF2-40B4-BE49-F238E27FC236}">
                  <a16:creationId xmlns:a16="http://schemas.microsoft.com/office/drawing/2014/main" id="{AB467CE7-E2AB-712D-238F-2B22479EF2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6454" y="2197278"/>
              <a:ext cx="323691" cy="271800"/>
            </a:xfrm>
            <a:custGeom>
              <a:avLst/>
              <a:gdLst>
                <a:gd name="T0" fmla="*/ 9 w 156"/>
                <a:gd name="T1" fmla="*/ 3 h 131"/>
                <a:gd name="T2" fmla="*/ 31 w 156"/>
                <a:gd name="T3" fmla="*/ 6 h 131"/>
                <a:gd name="T4" fmla="*/ 40 w 156"/>
                <a:gd name="T5" fmla="*/ 6 h 131"/>
                <a:gd name="T6" fmla="*/ 48 w 156"/>
                <a:gd name="T7" fmla="*/ 9 h 131"/>
                <a:gd name="T8" fmla="*/ 60 w 156"/>
                <a:gd name="T9" fmla="*/ 11 h 131"/>
                <a:gd name="T10" fmla="*/ 68 w 156"/>
                <a:gd name="T11" fmla="*/ 6 h 131"/>
                <a:gd name="T12" fmla="*/ 80 w 156"/>
                <a:gd name="T13" fmla="*/ 0 h 131"/>
                <a:gd name="T14" fmla="*/ 74 w 156"/>
                <a:gd name="T15" fmla="*/ 3 h 131"/>
                <a:gd name="T16" fmla="*/ 80 w 156"/>
                <a:gd name="T17" fmla="*/ 6 h 131"/>
                <a:gd name="T18" fmla="*/ 80 w 156"/>
                <a:gd name="T19" fmla="*/ 0 h 131"/>
                <a:gd name="T20" fmla="*/ 85 w 156"/>
                <a:gd name="T21" fmla="*/ 0 h 131"/>
                <a:gd name="T22" fmla="*/ 94 w 156"/>
                <a:gd name="T23" fmla="*/ 3 h 131"/>
                <a:gd name="T24" fmla="*/ 99 w 156"/>
                <a:gd name="T25" fmla="*/ 6 h 131"/>
                <a:gd name="T26" fmla="*/ 94 w 156"/>
                <a:gd name="T27" fmla="*/ 9 h 131"/>
                <a:gd name="T28" fmla="*/ 99 w 156"/>
                <a:gd name="T29" fmla="*/ 11 h 131"/>
                <a:gd name="T30" fmla="*/ 97 w 156"/>
                <a:gd name="T31" fmla="*/ 20 h 131"/>
                <a:gd name="T32" fmla="*/ 99 w 156"/>
                <a:gd name="T33" fmla="*/ 26 h 131"/>
                <a:gd name="T34" fmla="*/ 102 w 156"/>
                <a:gd name="T35" fmla="*/ 34 h 131"/>
                <a:gd name="T36" fmla="*/ 105 w 156"/>
                <a:gd name="T37" fmla="*/ 40 h 131"/>
                <a:gd name="T38" fmla="*/ 114 w 156"/>
                <a:gd name="T39" fmla="*/ 51 h 131"/>
                <a:gd name="T40" fmla="*/ 114 w 156"/>
                <a:gd name="T41" fmla="*/ 57 h 131"/>
                <a:gd name="T42" fmla="*/ 119 w 156"/>
                <a:gd name="T43" fmla="*/ 63 h 131"/>
                <a:gd name="T44" fmla="*/ 119 w 156"/>
                <a:gd name="T45" fmla="*/ 68 h 131"/>
                <a:gd name="T46" fmla="*/ 128 w 156"/>
                <a:gd name="T47" fmla="*/ 85 h 131"/>
                <a:gd name="T48" fmla="*/ 139 w 156"/>
                <a:gd name="T49" fmla="*/ 102 h 131"/>
                <a:gd name="T50" fmla="*/ 139 w 156"/>
                <a:gd name="T51" fmla="*/ 105 h 131"/>
                <a:gd name="T52" fmla="*/ 139 w 156"/>
                <a:gd name="T53" fmla="*/ 117 h 131"/>
                <a:gd name="T54" fmla="*/ 148 w 156"/>
                <a:gd name="T55" fmla="*/ 125 h 131"/>
                <a:gd name="T56" fmla="*/ 156 w 156"/>
                <a:gd name="T57" fmla="*/ 131 h 131"/>
                <a:gd name="T58" fmla="*/ 128 w 156"/>
                <a:gd name="T59" fmla="*/ 131 h 131"/>
                <a:gd name="T60" fmla="*/ 108 w 156"/>
                <a:gd name="T61" fmla="*/ 131 h 131"/>
                <a:gd name="T62" fmla="*/ 85 w 156"/>
                <a:gd name="T63" fmla="*/ 131 h 131"/>
                <a:gd name="T64" fmla="*/ 68 w 156"/>
                <a:gd name="T65" fmla="*/ 131 h 131"/>
                <a:gd name="T66" fmla="*/ 43 w 156"/>
                <a:gd name="T67" fmla="*/ 131 h 131"/>
                <a:gd name="T68" fmla="*/ 14 w 156"/>
                <a:gd name="T69" fmla="*/ 131 h 131"/>
                <a:gd name="T70" fmla="*/ 3 w 156"/>
                <a:gd name="T71" fmla="*/ 122 h 131"/>
                <a:gd name="T72" fmla="*/ 3 w 156"/>
                <a:gd name="T73" fmla="*/ 100 h 131"/>
                <a:gd name="T74" fmla="*/ 3 w 156"/>
                <a:gd name="T75" fmla="*/ 77 h 131"/>
                <a:gd name="T76" fmla="*/ 3 w 156"/>
                <a:gd name="T77" fmla="*/ 54 h 131"/>
                <a:gd name="T78" fmla="*/ 3 w 156"/>
                <a:gd name="T79" fmla="*/ 37 h 131"/>
                <a:gd name="T80" fmla="*/ 3 w 156"/>
                <a:gd name="T81" fmla="*/ 26 h 131"/>
                <a:gd name="T82" fmla="*/ 3 w 156"/>
                <a:gd name="T83" fmla="*/ 11 h 131"/>
                <a:gd name="T84" fmla="*/ 3 w 156"/>
                <a:gd name="T8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31">
                  <a:moveTo>
                    <a:pt x="6" y="0"/>
                  </a:moveTo>
                  <a:lnTo>
                    <a:pt x="9" y="3"/>
                  </a:lnTo>
                  <a:lnTo>
                    <a:pt x="17" y="0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40" y="6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5" y="9"/>
                  </a:lnTo>
                  <a:lnTo>
                    <a:pt x="68" y="6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0" y="3"/>
                  </a:lnTo>
                  <a:lnTo>
                    <a:pt x="74" y="3"/>
                  </a:lnTo>
                  <a:lnTo>
                    <a:pt x="77" y="6"/>
                  </a:lnTo>
                  <a:lnTo>
                    <a:pt x="80" y="6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4" y="3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94" y="9"/>
                  </a:lnTo>
                  <a:lnTo>
                    <a:pt x="99" y="9"/>
                  </a:lnTo>
                  <a:lnTo>
                    <a:pt x="99" y="11"/>
                  </a:lnTo>
                  <a:lnTo>
                    <a:pt x="97" y="17"/>
                  </a:lnTo>
                  <a:lnTo>
                    <a:pt x="97" y="20"/>
                  </a:lnTo>
                  <a:lnTo>
                    <a:pt x="99" y="23"/>
                  </a:lnTo>
                  <a:lnTo>
                    <a:pt x="99" y="26"/>
                  </a:lnTo>
                  <a:lnTo>
                    <a:pt x="99" y="28"/>
                  </a:lnTo>
                  <a:lnTo>
                    <a:pt x="102" y="34"/>
                  </a:lnTo>
                  <a:lnTo>
                    <a:pt x="102" y="37"/>
                  </a:lnTo>
                  <a:lnTo>
                    <a:pt x="105" y="40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4" y="57"/>
                  </a:lnTo>
                  <a:lnTo>
                    <a:pt x="117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8"/>
                  </a:lnTo>
                  <a:lnTo>
                    <a:pt x="125" y="82"/>
                  </a:lnTo>
                  <a:lnTo>
                    <a:pt x="128" y="85"/>
                  </a:lnTo>
                  <a:lnTo>
                    <a:pt x="136" y="102"/>
                  </a:lnTo>
                  <a:lnTo>
                    <a:pt x="139" y="102"/>
                  </a:lnTo>
                  <a:lnTo>
                    <a:pt x="142" y="105"/>
                  </a:lnTo>
                  <a:lnTo>
                    <a:pt x="139" y="105"/>
                  </a:lnTo>
                  <a:lnTo>
                    <a:pt x="139" y="108"/>
                  </a:lnTo>
                  <a:lnTo>
                    <a:pt x="139" y="117"/>
                  </a:lnTo>
                  <a:lnTo>
                    <a:pt x="145" y="122"/>
                  </a:lnTo>
                  <a:lnTo>
                    <a:pt x="148" y="125"/>
                  </a:lnTo>
                  <a:lnTo>
                    <a:pt x="153" y="128"/>
                  </a:lnTo>
                  <a:lnTo>
                    <a:pt x="156" y="131"/>
                  </a:lnTo>
                  <a:lnTo>
                    <a:pt x="139" y="131"/>
                  </a:lnTo>
                  <a:lnTo>
                    <a:pt x="128" y="131"/>
                  </a:lnTo>
                  <a:lnTo>
                    <a:pt x="117" y="131"/>
                  </a:lnTo>
                  <a:lnTo>
                    <a:pt x="108" y="131"/>
                  </a:lnTo>
                  <a:lnTo>
                    <a:pt x="99" y="131"/>
                  </a:lnTo>
                  <a:lnTo>
                    <a:pt x="85" y="131"/>
                  </a:lnTo>
                  <a:lnTo>
                    <a:pt x="80" y="131"/>
                  </a:lnTo>
                  <a:lnTo>
                    <a:pt x="68" y="131"/>
                  </a:lnTo>
                  <a:lnTo>
                    <a:pt x="57" y="131"/>
                  </a:lnTo>
                  <a:lnTo>
                    <a:pt x="43" y="131"/>
                  </a:lnTo>
                  <a:lnTo>
                    <a:pt x="26" y="131"/>
                  </a:lnTo>
                  <a:lnTo>
                    <a:pt x="14" y="131"/>
                  </a:lnTo>
                  <a:lnTo>
                    <a:pt x="3" y="131"/>
                  </a:lnTo>
                  <a:lnTo>
                    <a:pt x="3" y="122"/>
                  </a:lnTo>
                  <a:lnTo>
                    <a:pt x="3" y="111"/>
                  </a:lnTo>
                  <a:lnTo>
                    <a:pt x="3" y="100"/>
                  </a:lnTo>
                  <a:lnTo>
                    <a:pt x="3" y="88"/>
                  </a:lnTo>
                  <a:lnTo>
                    <a:pt x="3" y="77"/>
                  </a:lnTo>
                  <a:lnTo>
                    <a:pt x="3" y="65"/>
                  </a:lnTo>
                  <a:lnTo>
                    <a:pt x="3" y="54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" name="Freeform 2676">
              <a:extLst>
                <a:ext uri="{FF2B5EF4-FFF2-40B4-BE49-F238E27FC236}">
                  <a16:creationId xmlns:a16="http://schemas.microsoft.com/office/drawing/2014/main" id="{B6C186BA-FC3E-D9B5-E106-01F9F8FB0A46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9766" y="2155783"/>
              <a:ext cx="419138" cy="383838"/>
            </a:xfrm>
            <a:custGeom>
              <a:avLst/>
              <a:gdLst>
                <a:gd name="T0" fmla="*/ 202 w 202"/>
                <a:gd name="T1" fmla="*/ 17 h 185"/>
                <a:gd name="T2" fmla="*/ 187 w 202"/>
                <a:gd name="T3" fmla="*/ 14 h 185"/>
                <a:gd name="T4" fmla="*/ 179 w 202"/>
                <a:gd name="T5" fmla="*/ 14 h 185"/>
                <a:gd name="T6" fmla="*/ 173 w 202"/>
                <a:gd name="T7" fmla="*/ 9 h 185"/>
                <a:gd name="T8" fmla="*/ 176 w 202"/>
                <a:gd name="T9" fmla="*/ 6 h 185"/>
                <a:gd name="T10" fmla="*/ 170 w 202"/>
                <a:gd name="T11" fmla="*/ 3 h 185"/>
                <a:gd name="T12" fmla="*/ 151 w 202"/>
                <a:gd name="T13" fmla="*/ 6 h 185"/>
                <a:gd name="T14" fmla="*/ 139 w 202"/>
                <a:gd name="T15" fmla="*/ 11 h 185"/>
                <a:gd name="T16" fmla="*/ 133 w 202"/>
                <a:gd name="T17" fmla="*/ 20 h 185"/>
                <a:gd name="T18" fmla="*/ 136 w 202"/>
                <a:gd name="T19" fmla="*/ 34 h 185"/>
                <a:gd name="T20" fmla="*/ 125 w 202"/>
                <a:gd name="T21" fmla="*/ 40 h 185"/>
                <a:gd name="T22" fmla="*/ 114 w 202"/>
                <a:gd name="T23" fmla="*/ 34 h 185"/>
                <a:gd name="T24" fmla="*/ 97 w 202"/>
                <a:gd name="T25" fmla="*/ 29 h 185"/>
                <a:gd name="T26" fmla="*/ 79 w 202"/>
                <a:gd name="T27" fmla="*/ 26 h 185"/>
                <a:gd name="T28" fmla="*/ 77 w 202"/>
                <a:gd name="T29" fmla="*/ 14 h 185"/>
                <a:gd name="T30" fmla="*/ 68 w 202"/>
                <a:gd name="T31" fmla="*/ 11 h 185"/>
                <a:gd name="T32" fmla="*/ 51 w 202"/>
                <a:gd name="T33" fmla="*/ 3 h 185"/>
                <a:gd name="T34" fmla="*/ 40 w 202"/>
                <a:gd name="T35" fmla="*/ 3 h 185"/>
                <a:gd name="T36" fmla="*/ 31 w 202"/>
                <a:gd name="T37" fmla="*/ 3 h 185"/>
                <a:gd name="T38" fmla="*/ 28 w 202"/>
                <a:gd name="T39" fmla="*/ 9 h 185"/>
                <a:gd name="T40" fmla="*/ 14 w 202"/>
                <a:gd name="T41" fmla="*/ 17 h 185"/>
                <a:gd name="T42" fmla="*/ 11 w 202"/>
                <a:gd name="T43" fmla="*/ 26 h 185"/>
                <a:gd name="T44" fmla="*/ 11 w 202"/>
                <a:gd name="T45" fmla="*/ 37 h 185"/>
                <a:gd name="T46" fmla="*/ 3 w 202"/>
                <a:gd name="T47" fmla="*/ 40 h 185"/>
                <a:gd name="T48" fmla="*/ 0 w 202"/>
                <a:gd name="T49" fmla="*/ 43 h 185"/>
                <a:gd name="T50" fmla="*/ 6 w 202"/>
                <a:gd name="T51" fmla="*/ 48 h 185"/>
                <a:gd name="T52" fmla="*/ 8 w 202"/>
                <a:gd name="T53" fmla="*/ 60 h 185"/>
                <a:gd name="T54" fmla="*/ 8 w 202"/>
                <a:gd name="T55" fmla="*/ 74 h 185"/>
                <a:gd name="T56" fmla="*/ 6 w 202"/>
                <a:gd name="T57" fmla="*/ 83 h 185"/>
                <a:gd name="T58" fmla="*/ 0 w 202"/>
                <a:gd name="T59" fmla="*/ 94 h 185"/>
                <a:gd name="T60" fmla="*/ 0 w 202"/>
                <a:gd name="T61" fmla="*/ 100 h 185"/>
                <a:gd name="T62" fmla="*/ 11 w 202"/>
                <a:gd name="T63" fmla="*/ 114 h 185"/>
                <a:gd name="T64" fmla="*/ 14 w 202"/>
                <a:gd name="T65" fmla="*/ 122 h 185"/>
                <a:gd name="T66" fmla="*/ 23 w 202"/>
                <a:gd name="T67" fmla="*/ 122 h 185"/>
                <a:gd name="T68" fmla="*/ 31 w 202"/>
                <a:gd name="T69" fmla="*/ 128 h 185"/>
                <a:gd name="T70" fmla="*/ 51 w 202"/>
                <a:gd name="T71" fmla="*/ 137 h 185"/>
                <a:gd name="T72" fmla="*/ 71 w 202"/>
                <a:gd name="T73" fmla="*/ 139 h 185"/>
                <a:gd name="T74" fmla="*/ 85 w 202"/>
                <a:gd name="T75" fmla="*/ 134 h 185"/>
                <a:gd name="T76" fmla="*/ 108 w 202"/>
                <a:gd name="T77" fmla="*/ 145 h 185"/>
                <a:gd name="T78" fmla="*/ 133 w 202"/>
                <a:gd name="T79" fmla="*/ 156 h 185"/>
                <a:gd name="T80" fmla="*/ 156 w 202"/>
                <a:gd name="T81" fmla="*/ 171 h 185"/>
                <a:gd name="T82" fmla="*/ 182 w 202"/>
                <a:gd name="T83" fmla="*/ 182 h 185"/>
                <a:gd name="T84" fmla="*/ 187 w 202"/>
                <a:gd name="T85" fmla="*/ 182 h 185"/>
                <a:gd name="T86" fmla="*/ 199 w 202"/>
                <a:gd name="T87" fmla="*/ 174 h 185"/>
                <a:gd name="T88" fmla="*/ 199 w 202"/>
                <a:gd name="T89" fmla="*/ 159 h 185"/>
                <a:gd name="T90" fmla="*/ 199 w 202"/>
                <a:gd name="T91" fmla="*/ 142 h 185"/>
                <a:gd name="T92" fmla="*/ 199 w 202"/>
                <a:gd name="T93" fmla="*/ 122 h 185"/>
                <a:gd name="T94" fmla="*/ 199 w 202"/>
                <a:gd name="T95" fmla="*/ 97 h 185"/>
                <a:gd name="T96" fmla="*/ 199 w 202"/>
                <a:gd name="T97" fmla="*/ 77 h 185"/>
                <a:gd name="T98" fmla="*/ 199 w 202"/>
                <a:gd name="T99" fmla="*/ 57 h 185"/>
                <a:gd name="T100" fmla="*/ 199 w 202"/>
                <a:gd name="T101" fmla="*/ 46 h 185"/>
                <a:gd name="T102" fmla="*/ 199 w 202"/>
                <a:gd name="T103" fmla="*/ 31 h 185"/>
                <a:gd name="T104" fmla="*/ 199 w 202"/>
                <a:gd name="T105" fmla="*/ 2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185">
                  <a:moveTo>
                    <a:pt x="202" y="20"/>
                  </a:moveTo>
                  <a:lnTo>
                    <a:pt x="202" y="17"/>
                  </a:lnTo>
                  <a:lnTo>
                    <a:pt x="196" y="17"/>
                  </a:lnTo>
                  <a:lnTo>
                    <a:pt x="187" y="14"/>
                  </a:lnTo>
                  <a:lnTo>
                    <a:pt x="182" y="14"/>
                  </a:lnTo>
                  <a:lnTo>
                    <a:pt x="179" y="14"/>
                  </a:lnTo>
                  <a:lnTo>
                    <a:pt x="173" y="11"/>
                  </a:lnTo>
                  <a:lnTo>
                    <a:pt x="173" y="9"/>
                  </a:lnTo>
                  <a:lnTo>
                    <a:pt x="176" y="9"/>
                  </a:lnTo>
                  <a:lnTo>
                    <a:pt x="176" y="6"/>
                  </a:lnTo>
                  <a:lnTo>
                    <a:pt x="173" y="6"/>
                  </a:lnTo>
                  <a:lnTo>
                    <a:pt x="170" y="3"/>
                  </a:lnTo>
                  <a:lnTo>
                    <a:pt x="162" y="3"/>
                  </a:lnTo>
                  <a:lnTo>
                    <a:pt x="151" y="6"/>
                  </a:lnTo>
                  <a:lnTo>
                    <a:pt x="142" y="9"/>
                  </a:lnTo>
                  <a:lnTo>
                    <a:pt x="139" y="11"/>
                  </a:lnTo>
                  <a:lnTo>
                    <a:pt x="136" y="17"/>
                  </a:lnTo>
                  <a:lnTo>
                    <a:pt x="133" y="20"/>
                  </a:lnTo>
                  <a:lnTo>
                    <a:pt x="139" y="29"/>
                  </a:lnTo>
                  <a:lnTo>
                    <a:pt x="136" y="34"/>
                  </a:lnTo>
                  <a:lnTo>
                    <a:pt x="131" y="40"/>
                  </a:lnTo>
                  <a:lnTo>
                    <a:pt x="125" y="40"/>
                  </a:lnTo>
                  <a:lnTo>
                    <a:pt x="119" y="40"/>
                  </a:lnTo>
                  <a:lnTo>
                    <a:pt x="114" y="34"/>
                  </a:lnTo>
                  <a:lnTo>
                    <a:pt x="105" y="31"/>
                  </a:lnTo>
                  <a:lnTo>
                    <a:pt x="97" y="29"/>
                  </a:lnTo>
                  <a:lnTo>
                    <a:pt x="85" y="29"/>
                  </a:lnTo>
                  <a:lnTo>
                    <a:pt x="79" y="26"/>
                  </a:lnTo>
                  <a:lnTo>
                    <a:pt x="79" y="20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57" y="6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5" y="0"/>
                  </a:lnTo>
                  <a:lnTo>
                    <a:pt x="28" y="9"/>
                  </a:lnTo>
                  <a:lnTo>
                    <a:pt x="23" y="11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6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6" y="48"/>
                  </a:lnTo>
                  <a:lnTo>
                    <a:pt x="6" y="57"/>
                  </a:lnTo>
                  <a:lnTo>
                    <a:pt x="8" y="60"/>
                  </a:lnTo>
                  <a:lnTo>
                    <a:pt x="6" y="68"/>
                  </a:lnTo>
                  <a:lnTo>
                    <a:pt x="8" y="74"/>
                  </a:lnTo>
                  <a:lnTo>
                    <a:pt x="6" y="80"/>
                  </a:lnTo>
                  <a:lnTo>
                    <a:pt x="6" y="83"/>
                  </a:lnTo>
                  <a:lnTo>
                    <a:pt x="6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11" y="108"/>
                  </a:lnTo>
                  <a:lnTo>
                    <a:pt x="11" y="114"/>
                  </a:lnTo>
                  <a:lnTo>
                    <a:pt x="14" y="120"/>
                  </a:lnTo>
                  <a:lnTo>
                    <a:pt x="14" y="122"/>
                  </a:lnTo>
                  <a:lnTo>
                    <a:pt x="17" y="120"/>
                  </a:lnTo>
                  <a:lnTo>
                    <a:pt x="23" y="122"/>
                  </a:lnTo>
                  <a:lnTo>
                    <a:pt x="25" y="122"/>
                  </a:lnTo>
                  <a:lnTo>
                    <a:pt x="31" y="128"/>
                  </a:lnTo>
                  <a:lnTo>
                    <a:pt x="34" y="134"/>
                  </a:lnTo>
                  <a:lnTo>
                    <a:pt x="51" y="137"/>
                  </a:lnTo>
                  <a:lnTo>
                    <a:pt x="62" y="145"/>
                  </a:lnTo>
                  <a:lnTo>
                    <a:pt x="71" y="139"/>
                  </a:lnTo>
                  <a:lnTo>
                    <a:pt x="79" y="137"/>
                  </a:lnTo>
                  <a:lnTo>
                    <a:pt x="85" y="134"/>
                  </a:lnTo>
                  <a:lnTo>
                    <a:pt x="97" y="139"/>
                  </a:lnTo>
                  <a:lnTo>
                    <a:pt x="108" y="145"/>
                  </a:lnTo>
                  <a:lnTo>
                    <a:pt x="122" y="154"/>
                  </a:lnTo>
                  <a:lnTo>
                    <a:pt x="133" y="156"/>
                  </a:lnTo>
                  <a:lnTo>
                    <a:pt x="142" y="162"/>
                  </a:lnTo>
                  <a:lnTo>
                    <a:pt x="156" y="171"/>
                  </a:lnTo>
                  <a:lnTo>
                    <a:pt x="170" y="176"/>
                  </a:lnTo>
                  <a:lnTo>
                    <a:pt x="182" y="182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99" y="182"/>
                  </a:lnTo>
                  <a:lnTo>
                    <a:pt x="199" y="174"/>
                  </a:lnTo>
                  <a:lnTo>
                    <a:pt x="199" y="165"/>
                  </a:lnTo>
                  <a:lnTo>
                    <a:pt x="199" y="159"/>
                  </a:lnTo>
                  <a:lnTo>
                    <a:pt x="199" y="151"/>
                  </a:lnTo>
                  <a:lnTo>
                    <a:pt x="199" y="142"/>
                  </a:lnTo>
                  <a:lnTo>
                    <a:pt x="199" y="131"/>
                  </a:lnTo>
                  <a:lnTo>
                    <a:pt x="199" y="122"/>
                  </a:lnTo>
                  <a:lnTo>
                    <a:pt x="199" y="111"/>
                  </a:lnTo>
                  <a:lnTo>
                    <a:pt x="199" y="97"/>
                  </a:lnTo>
                  <a:lnTo>
                    <a:pt x="199" y="85"/>
                  </a:lnTo>
                  <a:lnTo>
                    <a:pt x="199" y="77"/>
                  </a:lnTo>
                  <a:lnTo>
                    <a:pt x="199" y="68"/>
                  </a:lnTo>
                  <a:lnTo>
                    <a:pt x="199" y="57"/>
                  </a:lnTo>
                  <a:lnTo>
                    <a:pt x="199" y="54"/>
                  </a:lnTo>
                  <a:lnTo>
                    <a:pt x="199" y="46"/>
                  </a:lnTo>
                  <a:lnTo>
                    <a:pt x="196" y="40"/>
                  </a:lnTo>
                  <a:lnTo>
                    <a:pt x="199" y="31"/>
                  </a:lnTo>
                  <a:lnTo>
                    <a:pt x="199" y="26"/>
                  </a:lnTo>
                  <a:lnTo>
                    <a:pt x="199" y="23"/>
                  </a:lnTo>
                  <a:lnTo>
                    <a:pt x="202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" name="Freeform 2677">
              <a:extLst>
                <a:ext uri="{FF2B5EF4-FFF2-40B4-BE49-F238E27FC236}">
                  <a16:creationId xmlns:a16="http://schemas.microsoft.com/office/drawing/2014/main" id="{13BE7BB5-4667-C25A-08E4-0AB130ABC8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1874" y="2191054"/>
              <a:ext cx="76773" cy="118264"/>
            </a:xfrm>
            <a:custGeom>
              <a:avLst/>
              <a:gdLst>
                <a:gd name="T0" fmla="*/ 32 w 37"/>
                <a:gd name="T1" fmla="*/ 14 h 57"/>
                <a:gd name="T2" fmla="*/ 37 w 37"/>
                <a:gd name="T3" fmla="*/ 34 h 57"/>
                <a:gd name="T4" fmla="*/ 35 w 37"/>
                <a:gd name="T5" fmla="*/ 40 h 57"/>
                <a:gd name="T6" fmla="*/ 35 w 37"/>
                <a:gd name="T7" fmla="*/ 46 h 57"/>
                <a:gd name="T8" fmla="*/ 32 w 37"/>
                <a:gd name="T9" fmla="*/ 48 h 57"/>
                <a:gd name="T10" fmla="*/ 29 w 37"/>
                <a:gd name="T11" fmla="*/ 48 h 57"/>
                <a:gd name="T12" fmla="*/ 32 w 37"/>
                <a:gd name="T13" fmla="*/ 51 h 57"/>
                <a:gd name="T14" fmla="*/ 32 w 37"/>
                <a:gd name="T15" fmla="*/ 54 h 57"/>
                <a:gd name="T16" fmla="*/ 29 w 37"/>
                <a:gd name="T17" fmla="*/ 57 h 57"/>
                <a:gd name="T18" fmla="*/ 26 w 37"/>
                <a:gd name="T19" fmla="*/ 54 h 57"/>
                <a:gd name="T20" fmla="*/ 23 w 37"/>
                <a:gd name="T21" fmla="*/ 54 h 57"/>
                <a:gd name="T22" fmla="*/ 18 w 37"/>
                <a:gd name="T23" fmla="*/ 48 h 57"/>
                <a:gd name="T24" fmla="*/ 18 w 37"/>
                <a:gd name="T25" fmla="*/ 46 h 57"/>
                <a:gd name="T26" fmla="*/ 15 w 37"/>
                <a:gd name="T27" fmla="*/ 40 h 57"/>
                <a:gd name="T28" fmla="*/ 12 w 37"/>
                <a:gd name="T29" fmla="*/ 37 h 57"/>
                <a:gd name="T30" fmla="*/ 9 w 37"/>
                <a:gd name="T31" fmla="*/ 34 h 57"/>
                <a:gd name="T32" fmla="*/ 9 w 37"/>
                <a:gd name="T33" fmla="*/ 26 h 57"/>
                <a:gd name="T34" fmla="*/ 3 w 37"/>
                <a:gd name="T35" fmla="*/ 23 h 57"/>
                <a:gd name="T36" fmla="*/ 3 w 37"/>
                <a:gd name="T37" fmla="*/ 20 h 57"/>
                <a:gd name="T38" fmla="*/ 0 w 37"/>
                <a:gd name="T39" fmla="*/ 20 h 57"/>
                <a:gd name="T40" fmla="*/ 0 w 37"/>
                <a:gd name="T41" fmla="*/ 14 h 57"/>
                <a:gd name="T42" fmla="*/ 0 w 37"/>
                <a:gd name="T43" fmla="*/ 12 h 57"/>
                <a:gd name="T44" fmla="*/ 0 w 37"/>
                <a:gd name="T45" fmla="*/ 9 h 57"/>
                <a:gd name="T46" fmla="*/ 3 w 37"/>
                <a:gd name="T47" fmla="*/ 9 h 57"/>
                <a:gd name="T48" fmla="*/ 9 w 37"/>
                <a:gd name="T49" fmla="*/ 12 h 57"/>
                <a:gd name="T50" fmla="*/ 12 w 37"/>
                <a:gd name="T51" fmla="*/ 9 h 57"/>
                <a:gd name="T52" fmla="*/ 15 w 37"/>
                <a:gd name="T53" fmla="*/ 9 h 57"/>
                <a:gd name="T54" fmla="*/ 12 w 37"/>
                <a:gd name="T55" fmla="*/ 12 h 57"/>
                <a:gd name="T56" fmla="*/ 15 w 37"/>
                <a:gd name="T57" fmla="*/ 12 h 57"/>
                <a:gd name="T58" fmla="*/ 18 w 37"/>
                <a:gd name="T59" fmla="*/ 12 h 57"/>
                <a:gd name="T60" fmla="*/ 18 w 37"/>
                <a:gd name="T61" fmla="*/ 9 h 57"/>
                <a:gd name="T62" fmla="*/ 23 w 37"/>
                <a:gd name="T63" fmla="*/ 9 h 57"/>
                <a:gd name="T64" fmla="*/ 26 w 37"/>
                <a:gd name="T65" fmla="*/ 9 h 57"/>
                <a:gd name="T66" fmla="*/ 29 w 37"/>
                <a:gd name="T67" fmla="*/ 6 h 57"/>
                <a:gd name="T68" fmla="*/ 32 w 37"/>
                <a:gd name="T69" fmla="*/ 0 h 57"/>
                <a:gd name="T70" fmla="*/ 35 w 37"/>
                <a:gd name="T71" fmla="*/ 3 h 57"/>
                <a:gd name="T72" fmla="*/ 29 w 37"/>
                <a:gd name="T73" fmla="*/ 9 h 57"/>
                <a:gd name="T74" fmla="*/ 32 w 37"/>
                <a:gd name="T7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7">
                  <a:moveTo>
                    <a:pt x="32" y="14"/>
                  </a:moveTo>
                  <a:lnTo>
                    <a:pt x="37" y="34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2" y="48"/>
                  </a:lnTo>
                  <a:lnTo>
                    <a:pt x="29" y="48"/>
                  </a:lnTo>
                  <a:lnTo>
                    <a:pt x="32" y="51"/>
                  </a:lnTo>
                  <a:lnTo>
                    <a:pt x="32" y="54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3" y="54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5" y="40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9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9" y="9"/>
                  </a:lnTo>
                  <a:lnTo>
                    <a:pt x="32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" name="Freeform 2678">
              <a:extLst>
                <a:ext uri="{FF2B5EF4-FFF2-40B4-BE49-F238E27FC236}">
                  <a16:creationId xmlns:a16="http://schemas.microsoft.com/office/drawing/2014/main" id="{F97E36B9-EEDF-9597-70F5-276BD6AC92F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2047" y="2139183"/>
              <a:ext cx="35274" cy="122413"/>
            </a:xfrm>
            <a:custGeom>
              <a:avLst/>
              <a:gdLst>
                <a:gd name="T0" fmla="*/ 14 w 17"/>
                <a:gd name="T1" fmla="*/ 0 h 59"/>
                <a:gd name="T2" fmla="*/ 17 w 17"/>
                <a:gd name="T3" fmla="*/ 2 h 59"/>
                <a:gd name="T4" fmla="*/ 17 w 17"/>
                <a:gd name="T5" fmla="*/ 11 h 59"/>
                <a:gd name="T6" fmla="*/ 14 w 17"/>
                <a:gd name="T7" fmla="*/ 14 h 59"/>
                <a:gd name="T8" fmla="*/ 11 w 17"/>
                <a:gd name="T9" fmla="*/ 14 h 59"/>
                <a:gd name="T10" fmla="*/ 11 w 17"/>
                <a:gd name="T11" fmla="*/ 22 h 59"/>
                <a:gd name="T12" fmla="*/ 8 w 17"/>
                <a:gd name="T13" fmla="*/ 25 h 59"/>
                <a:gd name="T14" fmla="*/ 11 w 17"/>
                <a:gd name="T15" fmla="*/ 28 h 59"/>
                <a:gd name="T16" fmla="*/ 14 w 17"/>
                <a:gd name="T17" fmla="*/ 28 h 59"/>
                <a:gd name="T18" fmla="*/ 14 w 17"/>
                <a:gd name="T19" fmla="*/ 34 h 59"/>
                <a:gd name="T20" fmla="*/ 11 w 17"/>
                <a:gd name="T21" fmla="*/ 48 h 59"/>
                <a:gd name="T22" fmla="*/ 11 w 17"/>
                <a:gd name="T23" fmla="*/ 59 h 59"/>
                <a:gd name="T24" fmla="*/ 8 w 17"/>
                <a:gd name="T25" fmla="*/ 59 h 59"/>
                <a:gd name="T26" fmla="*/ 3 w 17"/>
                <a:gd name="T27" fmla="*/ 39 h 59"/>
                <a:gd name="T28" fmla="*/ 0 w 17"/>
                <a:gd name="T29" fmla="*/ 34 h 59"/>
                <a:gd name="T30" fmla="*/ 6 w 17"/>
                <a:gd name="T31" fmla="*/ 28 h 59"/>
                <a:gd name="T32" fmla="*/ 3 w 17"/>
                <a:gd name="T33" fmla="*/ 25 h 59"/>
                <a:gd name="T34" fmla="*/ 6 w 17"/>
                <a:gd name="T35" fmla="*/ 22 h 59"/>
                <a:gd name="T36" fmla="*/ 6 w 17"/>
                <a:gd name="T37" fmla="*/ 19 h 59"/>
                <a:gd name="T38" fmla="*/ 8 w 17"/>
                <a:gd name="T39" fmla="*/ 11 h 59"/>
                <a:gd name="T40" fmla="*/ 11 w 17"/>
                <a:gd name="T41" fmla="*/ 8 h 59"/>
                <a:gd name="T42" fmla="*/ 11 w 17"/>
                <a:gd name="T43" fmla="*/ 2 h 59"/>
                <a:gd name="T44" fmla="*/ 14 w 17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59">
                  <a:moveTo>
                    <a:pt x="14" y="0"/>
                  </a:moveTo>
                  <a:lnTo>
                    <a:pt x="17" y="2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3" y="39"/>
                  </a:lnTo>
                  <a:lnTo>
                    <a:pt x="0" y="34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" name="Freeform 2679">
              <a:extLst>
                <a:ext uri="{FF2B5EF4-FFF2-40B4-BE49-F238E27FC236}">
                  <a16:creationId xmlns:a16="http://schemas.microsoft.com/office/drawing/2014/main" id="{AC1388E1-5BA4-AED1-6AD6-FC8A51829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1096" y="2108061"/>
              <a:ext cx="29049" cy="35271"/>
            </a:xfrm>
            <a:custGeom>
              <a:avLst/>
              <a:gdLst>
                <a:gd name="T0" fmla="*/ 3 w 14"/>
                <a:gd name="T1" fmla="*/ 17 h 17"/>
                <a:gd name="T2" fmla="*/ 0 w 14"/>
                <a:gd name="T3" fmla="*/ 15 h 17"/>
                <a:gd name="T4" fmla="*/ 3 w 14"/>
                <a:gd name="T5" fmla="*/ 6 h 17"/>
                <a:gd name="T6" fmla="*/ 3 w 14"/>
                <a:gd name="T7" fmla="*/ 3 h 17"/>
                <a:gd name="T8" fmla="*/ 6 w 14"/>
                <a:gd name="T9" fmla="*/ 0 h 17"/>
                <a:gd name="T10" fmla="*/ 9 w 14"/>
                <a:gd name="T11" fmla="*/ 0 h 17"/>
                <a:gd name="T12" fmla="*/ 11 w 14"/>
                <a:gd name="T13" fmla="*/ 0 h 17"/>
                <a:gd name="T14" fmla="*/ 14 w 14"/>
                <a:gd name="T15" fmla="*/ 3 h 17"/>
                <a:gd name="T16" fmla="*/ 11 w 14"/>
                <a:gd name="T17" fmla="*/ 6 h 17"/>
                <a:gd name="T18" fmla="*/ 9 w 14"/>
                <a:gd name="T19" fmla="*/ 9 h 17"/>
                <a:gd name="T20" fmla="*/ 9 w 14"/>
                <a:gd name="T21" fmla="*/ 12 h 17"/>
                <a:gd name="T22" fmla="*/ 3 w 14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7">
                  <a:moveTo>
                    <a:pt x="3" y="17"/>
                  </a:moveTo>
                  <a:lnTo>
                    <a:pt x="0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3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" name="Freeform 2680">
              <a:extLst>
                <a:ext uri="{FF2B5EF4-FFF2-40B4-BE49-F238E27FC236}">
                  <a16:creationId xmlns:a16="http://schemas.microsoft.com/office/drawing/2014/main" id="{4A39EF30-FDB0-5064-46E0-F8BE5AF26C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47" y="2143334"/>
              <a:ext cx="112047" cy="124489"/>
            </a:xfrm>
            <a:custGeom>
              <a:avLst/>
              <a:gdLst>
                <a:gd name="T0" fmla="*/ 49 w 54"/>
                <a:gd name="T1" fmla="*/ 0 h 60"/>
                <a:gd name="T2" fmla="*/ 37 w 54"/>
                <a:gd name="T3" fmla="*/ 6 h 60"/>
                <a:gd name="T4" fmla="*/ 32 w 54"/>
                <a:gd name="T5" fmla="*/ 12 h 60"/>
                <a:gd name="T6" fmla="*/ 23 w 54"/>
                <a:gd name="T7" fmla="*/ 15 h 60"/>
                <a:gd name="T8" fmla="*/ 17 w 54"/>
                <a:gd name="T9" fmla="*/ 15 h 60"/>
                <a:gd name="T10" fmla="*/ 12 w 54"/>
                <a:gd name="T11" fmla="*/ 9 h 60"/>
                <a:gd name="T12" fmla="*/ 9 w 54"/>
                <a:gd name="T13" fmla="*/ 9 h 60"/>
                <a:gd name="T14" fmla="*/ 6 w 54"/>
                <a:gd name="T15" fmla="*/ 12 h 60"/>
                <a:gd name="T16" fmla="*/ 3 w 54"/>
                <a:gd name="T17" fmla="*/ 12 h 60"/>
                <a:gd name="T18" fmla="*/ 3 w 54"/>
                <a:gd name="T19" fmla="*/ 20 h 60"/>
                <a:gd name="T20" fmla="*/ 0 w 54"/>
                <a:gd name="T21" fmla="*/ 23 h 60"/>
                <a:gd name="T22" fmla="*/ 3 w 54"/>
                <a:gd name="T23" fmla="*/ 26 h 60"/>
                <a:gd name="T24" fmla="*/ 6 w 54"/>
                <a:gd name="T25" fmla="*/ 26 h 60"/>
                <a:gd name="T26" fmla="*/ 6 w 54"/>
                <a:gd name="T27" fmla="*/ 32 h 60"/>
                <a:gd name="T28" fmla="*/ 3 w 54"/>
                <a:gd name="T29" fmla="*/ 46 h 60"/>
                <a:gd name="T30" fmla="*/ 3 w 54"/>
                <a:gd name="T31" fmla="*/ 57 h 60"/>
                <a:gd name="T32" fmla="*/ 6 w 54"/>
                <a:gd name="T33" fmla="*/ 57 h 60"/>
                <a:gd name="T34" fmla="*/ 20 w 54"/>
                <a:gd name="T35" fmla="*/ 60 h 60"/>
                <a:gd name="T36" fmla="*/ 23 w 54"/>
                <a:gd name="T37" fmla="*/ 60 h 60"/>
                <a:gd name="T38" fmla="*/ 29 w 54"/>
                <a:gd name="T39" fmla="*/ 54 h 60"/>
                <a:gd name="T40" fmla="*/ 37 w 54"/>
                <a:gd name="T41" fmla="*/ 49 h 60"/>
                <a:gd name="T42" fmla="*/ 40 w 54"/>
                <a:gd name="T43" fmla="*/ 43 h 60"/>
                <a:gd name="T44" fmla="*/ 37 w 54"/>
                <a:gd name="T45" fmla="*/ 40 h 60"/>
                <a:gd name="T46" fmla="*/ 35 w 54"/>
                <a:gd name="T47" fmla="*/ 35 h 60"/>
                <a:gd name="T48" fmla="*/ 29 w 54"/>
                <a:gd name="T49" fmla="*/ 29 h 60"/>
                <a:gd name="T50" fmla="*/ 29 w 54"/>
                <a:gd name="T51" fmla="*/ 26 h 60"/>
                <a:gd name="T52" fmla="*/ 37 w 54"/>
                <a:gd name="T53" fmla="*/ 26 h 60"/>
                <a:gd name="T54" fmla="*/ 54 w 54"/>
                <a:gd name="T55" fmla="*/ 17 h 60"/>
                <a:gd name="T56" fmla="*/ 49 w 54"/>
                <a:gd name="T57" fmla="*/ 9 h 60"/>
                <a:gd name="T58" fmla="*/ 49 w 54"/>
                <a:gd name="T59" fmla="*/ 3 h 60"/>
                <a:gd name="T60" fmla="*/ 49 w 54"/>
                <a:gd name="T6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60">
                  <a:moveTo>
                    <a:pt x="49" y="0"/>
                  </a:moveTo>
                  <a:lnTo>
                    <a:pt x="37" y="6"/>
                  </a:lnTo>
                  <a:lnTo>
                    <a:pt x="32" y="12"/>
                  </a:lnTo>
                  <a:lnTo>
                    <a:pt x="23" y="15"/>
                  </a:lnTo>
                  <a:lnTo>
                    <a:pt x="17" y="15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6" y="32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6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9" y="54"/>
                  </a:lnTo>
                  <a:lnTo>
                    <a:pt x="37" y="49"/>
                  </a:lnTo>
                  <a:lnTo>
                    <a:pt x="40" y="43"/>
                  </a:lnTo>
                  <a:lnTo>
                    <a:pt x="37" y="40"/>
                  </a:lnTo>
                  <a:lnTo>
                    <a:pt x="35" y="35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7" y="26"/>
                  </a:lnTo>
                  <a:lnTo>
                    <a:pt x="54" y="17"/>
                  </a:lnTo>
                  <a:lnTo>
                    <a:pt x="49" y="9"/>
                  </a:lnTo>
                  <a:lnTo>
                    <a:pt x="49" y="3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" name="Freeform 2681">
              <a:extLst>
                <a:ext uri="{FF2B5EF4-FFF2-40B4-BE49-F238E27FC236}">
                  <a16:creationId xmlns:a16="http://schemas.microsoft.com/office/drawing/2014/main" id="{59981DF6-CD76-C922-B708-380E052363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8099" y="2072790"/>
              <a:ext cx="66398" cy="35271"/>
            </a:xfrm>
            <a:custGeom>
              <a:avLst/>
              <a:gdLst>
                <a:gd name="T0" fmla="*/ 20 w 32"/>
                <a:gd name="T1" fmla="*/ 6 h 17"/>
                <a:gd name="T2" fmla="*/ 23 w 32"/>
                <a:gd name="T3" fmla="*/ 6 h 17"/>
                <a:gd name="T4" fmla="*/ 26 w 32"/>
                <a:gd name="T5" fmla="*/ 3 h 17"/>
                <a:gd name="T6" fmla="*/ 29 w 32"/>
                <a:gd name="T7" fmla="*/ 3 h 17"/>
                <a:gd name="T8" fmla="*/ 29 w 32"/>
                <a:gd name="T9" fmla="*/ 0 h 17"/>
                <a:gd name="T10" fmla="*/ 32 w 32"/>
                <a:gd name="T11" fmla="*/ 0 h 17"/>
                <a:gd name="T12" fmla="*/ 32 w 32"/>
                <a:gd name="T13" fmla="*/ 3 h 17"/>
                <a:gd name="T14" fmla="*/ 29 w 32"/>
                <a:gd name="T15" fmla="*/ 3 h 17"/>
                <a:gd name="T16" fmla="*/ 26 w 32"/>
                <a:gd name="T17" fmla="*/ 6 h 17"/>
                <a:gd name="T18" fmla="*/ 23 w 32"/>
                <a:gd name="T19" fmla="*/ 9 h 17"/>
                <a:gd name="T20" fmla="*/ 23 w 32"/>
                <a:gd name="T21" fmla="*/ 12 h 17"/>
                <a:gd name="T22" fmla="*/ 23 w 32"/>
                <a:gd name="T23" fmla="*/ 15 h 17"/>
                <a:gd name="T24" fmla="*/ 23 w 32"/>
                <a:gd name="T25" fmla="*/ 12 h 17"/>
                <a:gd name="T26" fmla="*/ 20 w 32"/>
                <a:gd name="T27" fmla="*/ 12 h 17"/>
                <a:gd name="T28" fmla="*/ 20 w 32"/>
                <a:gd name="T29" fmla="*/ 15 h 17"/>
                <a:gd name="T30" fmla="*/ 17 w 32"/>
                <a:gd name="T31" fmla="*/ 15 h 17"/>
                <a:gd name="T32" fmla="*/ 15 w 32"/>
                <a:gd name="T33" fmla="*/ 17 h 17"/>
                <a:gd name="T34" fmla="*/ 12 w 32"/>
                <a:gd name="T35" fmla="*/ 17 h 17"/>
                <a:gd name="T36" fmla="*/ 9 w 32"/>
                <a:gd name="T37" fmla="*/ 17 h 17"/>
                <a:gd name="T38" fmla="*/ 6 w 32"/>
                <a:gd name="T39" fmla="*/ 17 h 17"/>
                <a:gd name="T40" fmla="*/ 3 w 32"/>
                <a:gd name="T41" fmla="*/ 17 h 17"/>
                <a:gd name="T42" fmla="*/ 3 w 32"/>
                <a:gd name="T43" fmla="*/ 15 h 17"/>
                <a:gd name="T44" fmla="*/ 0 w 32"/>
                <a:gd name="T45" fmla="*/ 15 h 17"/>
                <a:gd name="T46" fmla="*/ 0 w 32"/>
                <a:gd name="T47" fmla="*/ 12 h 17"/>
                <a:gd name="T48" fmla="*/ 3 w 32"/>
                <a:gd name="T49" fmla="*/ 12 h 17"/>
                <a:gd name="T50" fmla="*/ 6 w 32"/>
                <a:gd name="T51" fmla="*/ 9 h 17"/>
                <a:gd name="T52" fmla="*/ 9 w 32"/>
                <a:gd name="T53" fmla="*/ 9 h 17"/>
                <a:gd name="T54" fmla="*/ 12 w 32"/>
                <a:gd name="T55" fmla="*/ 9 h 17"/>
                <a:gd name="T56" fmla="*/ 15 w 32"/>
                <a:gd name="T57" fmla="*/ 9 h 17"/>
                <a:gd name="T58" fmla="*/ 17 w 32"/>
                <a:gd name="T59" fmla="*/ 9 h 17"/>
                <a:gd name="T60" fmla="*/ 20 w 32"/>
                <a:gd name="T6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20" y="6"/>
                  </a:moveTo>
                  <a:lnTo>
                    <a:pt x="23" y="6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" name="Freeform 2682">
              <a:extLst>
                <a:ext uri="{FF2B5EF4-FFF2-40B4-BE49-F238E27FC236}">
                  <a16:creationId xmlns:a16="http://schemas.microsoft.com/office/drawing/2014/main" id="{18D47951-F111-88F1-0BB9-2FCFD76E4F6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7322" y="2027145"/>
              <a:ext cx="176369" cy="147311"/>
            </a:xfrm>
            <a:custGeom>
              <a:avLst/>
              <a:gdLst>
                <a:gd name="T0" fmla="*/ 3 w 85"/>
                <a:gd name="T1" fmla="*/ 19 h 71"/>
                <a:gd name="T2" fmla="*/ 6 w 85"/>
                <a:gd name="T3" fmla="*/ 19 h 71"/>
                <a:gd name="T4" fmla="*/ 8 w 85"/>
                <a:gd name="T5" fmla="*/ 19 h 71"/>
                <a:gd name="T6" fmla="*/ 11 w 85"/>
                <a:gd name="T7" fmla="*/ 17 h 71"/>
                <a:gd name="T8" fmla="*/ 14 w 85"/>
                <a:gd name="T9" fmla="*/ 14 h 71"/>
                <a:gd name="T10" fmla="*/ 14 w 85"/>
                <a:gd name="T11" fmla="*/ 8 h 71"/>
                <a:gd name="T12" fmla="*/ 17 w 85"/>
                <a:gd name="T13" fmla="*/ 5 h 71"/>
                <a:gd name="T14" fmla="*/ 17 w 85"/>
                <a:gd name="T15" fmla="*/ 2 h 71"/>
                <a:gd name="T16" fmla="*/ 20 w 85"/>
                <a:gd name="T17" fmla="*/ 8 h 71"/>
                <a:gd name="T18" fmla="*/ 26 w 85"/>
                <a:gd name="T19" fmla="*/ 8 h 71"/>
                <a:gd name="T20" fmla="*/ 34 w 85"/>
                <a:gd name="T21" fmla="*/ 2 h 71"/>
                <a:gd name="T22" fmla="*/ 40 w 85"/>
                <a:gd name="T23" fmla="*/ 2 h 71"/>
                <a:gd name="T24" fmla="*/ 48 w 85"/>
                <a:gd name="T25" fmla="*/ 8 h 71"/>
                <a:gd name="T26" fmla="*/ 54 w 85"/>
                <a:gd name="T27" fmla="*/ 8 h 71"/>
                <a:gd name="T28" fmla="*/ 60 w 85"/>
                <a:gd name="T29" fmla="*/ 5 h 71"/>
                <a:gd name="T30" fmla="*/ 68 w 85"/>
                <a:gd name="T31" fmla="*/ 2 h 71"/>
                <a:gd name="T32" fmla="*/ 77 w 85"/>
                <a:gd name="T33" fmla="*/ 0 h 71"/>
                <a:gd name="T34" fmla="*/ 82 w 85"/>
                <a:gd name="T35" fmla="*/ 0 h 71"/>
                <a:gd name="T36" fmla="*/ 85 w 85"/>
                <a:gd name="T37" fmla="*/ 0 h 71"/>
                <a:gd name="T38" fmla="*/ 74 w 85"/>
                <a:gd name="T39" fmla="*/ 11 h 71"/>
                <a:gd name="T40" fmla="*/ 77 w 85"/>
                <a:gd name="T41" fmla="*/ 19 h 71"/>
                <a:gd name="T42" fmla="*/ 71 w 85"/>
                <a:gd name="T43" fmla="*/ 37 h 71"/>
                <a:gd name="T44" fmla="*/ 65 w 85"/>
                <a:gd name="T45" fmla="*/ 39 h 71"/>
                <a:gd name="T46" fmla="*/ 60 w 85"/>
                <a:gd name="T47" fmla="*/ 45 h 71"/>
                <a:gd name="T48" fmla="*/ 51 w 85"/>
                <a:gd name="T49" fmla="*/ 51 h 71"/>
                <a:gd name="T50" fmla="*/ 40 w 85"/>
                <a:gd name="T51" fmla="*/ 56 h 71"/>
                <a:gd name="T52" fmla="*/ 31 w 85"/>
                <a:gd name="T53" fmla="*/ 62 h 71"/>
                <a:gd name="T54" fmla="*/ 23 w 85"/>
                <a:gd name="T55" fmla="*/ 68 h 71"/>
                <a:gd name="T56" fmla="*/ 14 w 85"/>
                <a:gd name="T57" fmla="*/ 71 h 71"/>
                <a:gd name="T58" fmla="*/ 8 w 85"/>
                <a:gd name="T59" fmla="*/ 71 h 71"/>
                <a:gd name="T60" fmla="*/ 3 w 85"/>
                <a:gd name="T61" fmla="*/ 65 h 71"/>
                <a:gd name="T62" fmla="*/ 0 w 85"/>
                <a:gd name="T63" fmla="*/ 65 h 71"/>
                <a:gd name="T64" fmla="*/ 0 w 85"/>
                <a:gd name="T65" fmla="*/ 56 h 71"/>
                <a:gd name="T66" fmla="*/ 6 w 85"/>
                <a:gd name="T67" fmla="*/ 51 h 71"/>
                <a:gd name="T68" fmla="*/ 6 w 85"/>
                <a:gd name="T69" fmla="*/ 48 h 71"/>
                <a:gd name="T70" fmla="*/ 8 w 85"/>
                <a:gd name="T71" fmla="*/ 45 h 71"/>
                <a:gd name="T72" fmla="*/ 11 w 85"/>
                <a:gd name="T73" fmla="*/ 42 h 71"/>
                <a:gd name="T74" fmla="*/ 8 w 85"/>
                <a:gd name="T75" fmla="*/ 39 h 71"/>
                <a:gd name="T76" fmla="*/ 6 w 85"/>
                <a:gd name="T77" fmla="*/ 39 h 71"/>
                <a:gd name="T78" fmla="*/ 3 w 85"/>
                <a:gd name="T79" fmla="*/ 39 h 71"/>
                <a:gd name="T80" fmla="*/ 3 w 85"/>
                <a:gd name="T81" fmla="*/ 34 h 71"/>
                <a:gd name="T82" fmla="*/ 3 w 85"/>
                <a:gd name="T83" fmla="*/ 31 h 71"/>
                <a:gd name="T84" fmla="*/ 3 w 85"/>
                <a:gd name="T85" fmla="*/ 28 h 71"/>
                <a:gd name="T86" fmla="*/ 3 w 85"/>
                <a:gd name="T87" fmla="*/ 25 h 71"/>
                <a:gd name="T88" fmla="*/ 0 w 85"/>
                <a:gd name="T89" fmla="*/ 25 h 71"/>
                <a:gd name="T90" fmla="*/ 3 w 85"/>
                <a:gd name="T91" fmla="*/ 22 h 71"/>
                <a:gd name="T92" fmla="*/ 3 w 85"/>
                <a:gd name="T93" fmla="*/ 22 h 71"/>
                <a:gd name="T94" fmla="*/ 3 w 85"/>
                <a:gd name="T95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71">
                  <a:moveTo>
                    <a:pt x="3" y="19"/>
                  </a:moveTo>
                  <a:lnTo>
                    <a:pt x="6" y="19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20" y="8"/>
                  </a:lnTo>
                  <a:lnTo>
                    <a:pt x="26" y="8"/>
                  </a:lnTo>
                  <a:lnTo>
                    <a:pt x="34" y="2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0" y="5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74" y="11"/>
                  </a:lnTo>
                  <a:lnTo>
                    <a:pt x="77" y="19"/>
                  </a:lnTo>
                  <a:lnTo>
                    <a:pt x="71" y="37"/>
                  </a:lnTo>
                  <a:lnTo>
                    <a:pt x="65" y="39"/>
                  </a:lnTo>
                  <a:lnTo>
                    <a:pt x="60" y="45"/>
                  </a:lnTo>
                  <a:lnTo>
                    <a:pt x="51" y="51"/>
                  </a:lnTo>
                  <a:lnTo>
                    <a:pt x="40" y="56"/>
                  </a:lnTo>
                  <a:lnTo>
                    <a:pt x="31" y="62"/>
                  </a:lnTo>
                  <a:lnTo>
                    <a:pt x="23" y="68"/>
                  </a:lnTo>
                  <a:lnTo>
                    <a:pt x="14" y="71"/>
                  </a:lnTo>
                  <a:lnTo>
                    <a:pt x="8" y="71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8" y="45"/>
                  </a:lnTo>
                  <a:lnTo>
                    <a:pt x="11" y="42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" name="Freeform 2683">
              <a:extLst>
                <a:ext uri="{FF2B5EF4-FFF2-40B4-BE49-F238E27FC236}">
                  <a16:creationId xmlns:a16="http://schemas.microsoft.com/office/drawing/2014/main" id="{B72B71CE-D6D9-F808-6D80-58C37D917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4178" y="1879834"/>
              <a:ext cx="82997" cy="64320"/>
            </a:xfrm>
            <a:custGeom>
              <a:avLst/>
              <a:gdLst>
                <a:gd name="T0" fmla="*/ 0 w 40"/>
                <a:gd name="T1" fmla="*/ 19 h 31"/>
                <a:gd name="T2" fmla="*/ 5 w 40"/>
                <a:gd name="T3" fmla="*/ 14 h 31"/>
                <a:gd name="T4" fmla="*/ 8 w 40"/>
                <a:gd name="T5" fmla="*/ 5 h 31"/>
                <a:gd name="T6" fmla="*/ 5 w 40"/>
                <a:gd name="T7" fmla="*/ 2 h 31"/>
                <a:gd name="T8" fmla="*/ 8 w 40"/>
                <a:gd name="T9" fmla="*/ 0 h 31"/>
                <a:gd name="T10" fmla="*/ 11 w 40"/>
                <a:gd name="T11" fmla="*/ 0 h 31"/>
                <a:gd name="T12" fmla="*/ 17 w 40"/>
                <a:gd name="T13" fmla="*/ 0 h 31"/>
                <a:gd name="T14" fmla="*/ 17 w 40"/>
                <a:gd name="T15" fmla="*/ 2 h 31"/>
                <a:gd name="T16" fmla="*/ 20 w 40"/>
                <a:gd name="T17" fmla="*/ 2 h 31"/>
                <a:gd name="T18" fmla="*/ 22 w 40"/>
                <a:gd name="T19" fmla="*/ 0 h 31"/>
                <a:gd name="T20" fmla="*/ 25 w 40"/>
                <a:gd name="T21" fmla="*/ 0 h 31"/>
                <a:gd name="T22" fmla="*/ 25 w 40"/>
                <a:gd name="T23" fmla="*/ 5 h 31"/>
                <a:gd name="T24" fmla="*/ 28 w 40"/>
                <a:gd name="T25" fmla="*/ 8 h 31"/>
                <a:gd name="T26" fmla="*/ 31 w 40"/>
                <a:gd name="T27" fmla="*/ 11 h 31"/>
                <a:gd name="T28" fmla="*/ 34 w 40"/>
                <a:gd name="T29" fmla="*/ 14 h 31"/>
                <a:gd name="T30" fmla="*/ 37 w 40"/>
                <a:gd name="T31" fmla="*/ 14 h 31"/>
                <a:gd name="T32" fmla="*/ 40 w 40"/>
                <a:gd name="T33" fmla="*/ 14 h 31"/>
                <a:gd name="T34" fmla="*/ 37 w 40"/>
                <a:gd name="T35" fmla="*/ 14 h 31"/>
                <a:gd name="T36" fmla="*/ 37 w 40"/>
                <a:gd name="T37" fmla="*/ 17 h 31"/>
                <a:gd name="T38" fmla="*/ 34 w 40"/>
                <a:gd name="T39" fmla="*/ 17 h 31"/>
                <a:gd name="T40" fmla="*/ 31 w 40"/>
                <a:gd name="T41" fmla="*/ 17 h 31"/>
                <a:gd name="T42" fmla="*/ 28 w 40"/>
                <a:gd name="T43" fmla="*/ 17 h 31"/>
                <a:gd name="T44" fmla="*/ 25 w 40"/>
                <a:gd name="T45" fmla="*/ 17 h 31"/>
                <a:gd name="T46" fmla="*/ 22 w 40"/>
                <a:gd name="T47" fmla="*/ 17 h 31"/>
                <a:gd name="T48" fmla="*/ 20 w 40"/>
                <a:gd name="T49" fmla="*/ 17 h 31"/>
                <a:gd name="T50" fmla="*/ 17 w 40"/>
                <a:gd name="T51" fmla="*/ 17 h 31"/>
                <a:gd name="T52" fmla="*/ 17 w 40"/>
                <a:gd name="T53" fmla="*/ 19 h 31"/>
                <a:gd name="T54" fmla="*/ 14 w 40"/>
                <a:gd name="T55" fmla="*/ 22 h 31"/>
                <a:gd name="T56" fmla="*/ 11 w 40"/>
                <a:gd name="T57" fmla="*/ 22 h 31"/>
                <a:gd name="T58" fmla="*/ 8 w 40"/>
                <a:gd name="T59" fmla="*/ 25 h 31"/>
                <a:gd name="T60" fmla="*/ 5 w 40"/>
                <a:gd name="T61" fmla="*/ 28 h 31"/>
                <a:gd name="T62" fmla="*/ 3 w 40"/>
                <a:gd name="T63" fmla="*/ 28 h 31"/>
                <a:gd name="T64" fmla="*/ 3 w 40"/>
                <a:gd name="T65" fmla="*/ 31 h 31"/>
                <a:gd name="T66" fmla="*/ 0 w 40"/>
                <a:gd name="T67" fmla="*/ 31 h 31"/>
                <a:gd name="T68" fmla="*/ 0 w 40"/>
                <a:gd name="T69" fmla="*/ 28 h 31"/>
                <a:gd name="T70" fmla="*/ 3 w 40"/>
                <a:gd name="T71" fmla="*/ 25 h 31"/>
                <a:gd name="T72" fmla="*/ 5 w 40"/>
                <a:gd name="T73" fmla="*/ 25 h 31"/>
                <a:gd name="T74" fmla="*/ 8 w 40"/>
                <a:gd name="T75" fmla="*/ 22 h 31"/>
                <a:gd name="T76" fmla="*/ 5 w 40"/>
                <a:gd name="T77" fmla="*/ 22 h 31"/>
                <a:gd name="T78" fmla="*/ 3 w 40"/>
                <a:gd name="T79" fmla="*/ 25 h 31"/>
                <a:gd name="T80" fmla="*/ 0 w 40"/>
                <a:gd name="T81" fmla="*/ 22 h 31"/>
                <a:gd name="T82" fmla="*/ 0 w 40"/>
                <a:gd name="T8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31">
                  <a:moveTo>
                    <a:pt x="0" y="19"/>
                  </a:moveTo>
                  <a:lnTo>
                    <a:pt x="5" y="14"/>
                  </a:lnTo>
                  <a:lnTo>
                    <a:pt x="8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31" y="11"/>
                  </a:lnTo>
                  <a:lnTo>
                    <a:pt x="34" y="14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5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" name="Freeform 2684">
              <a:extLst>
                <a:ext uri="{FF2B5EF4-FFF2-40B4-BE49-F238E27FC236}">
                  <a16:creationId xmlns:a16="http://schemas.microsoft.com/office/drawing/2014/main" id="{857541BF-D289-9A68-ED26-AD09A7305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4178" y="1879834"/>
              <a:ext cx="493836" cy="186733"/>
            </a:xfrm>
            <a:custGeom>
              <a:avLst/>
              <a:gdLst>
                <a:gd name="T0" fmla="*/ 210 w 238"/>
                <a:gd name="T1" fmla="*/ 2 h 90"/>
                <a:gd name="T2" fmla="*/ 199 w 238"/>
                <a:gd name="T3" fmla="*/ 2 h 90"/>
                <a:gd name="T4" fmla="*/ 182 w 238"/>
                <a:gd name="T5" fmla="*/ 17 h 90"/>
                <a:gd name="T6" fmla="*/ 153 w 238"/>
                <a:gd name="T7" fmla="*/ 17 h 90"/>
                <a:gd name="T8" fmla="*/ 145 w 238"/>
                <a:gd name="T9" fmla="*/ 17 h 90"/>
                <a:gd name="T10" fmla="*/ 133 w 238"/>
                <a:gd name="T11" fmla="*/ 11 h 90"/>
                <a:gd name="T12" fmla="*/ 122 w 238"/>
                <a:gd name="T13" fmla="*/ 5 h 90"/>
                <a:gd name="T14" fmla="*/ 113 w 238"/>
                <a:gd name="T15" fmla="*/ 0 h 90"/>
                <a:gd name="T16" fmla="*/ 91 w 238"/>
                <a:gd name="T17" fmla="*/ 0 h 90"/>
                <a:gd name="T18" fmla="*/ 74 w 238"/>
                <a:gd name="T19" fmla="*/ 8 h 90"/>
                <a:gd name="T20" fmla="*/ 59 w 238"/>
                <a:gd name="T21" fmla="*/ 17 h 90"/>
                <a:gd name="T22" fmla="*/ 45 w 238"/>
                <a:gd name="T23" fmla="*/ 14 h 90"/>
                <a:gd name="T24" fmla="*/ 40 w 238"/>
                <a:gd name="T25" fmla="*/ 19 h 90"/>
                <a:gd name="T26" fmla="*/ 48 w 238"/>
                <a:gd name="T27" fmla="*/ 19 h 90"/>
                <a:gd name="T28" fmla="*/ 40 w 238"/>
                <a:gd name="T29" fmla="*/ 22 h 90"/>
                <a:gd name="T30" fmla="*/ 37 w 238"/>
                <a:gd name="T31" fmla="*/ 25 h 90"/>
                <a:gd name="T32" fmla="*/ 28 w 238"/>
                <a:gd name="T33" fmla="*/ 28 h 90"/>
                <a:gd name="T34" fmla="*/ 22 w 238"/>
                <a:gd name="T35" fmla="*/ 28 h 90"/>
                <a:gd name="T36" fmla="*/ 11 w 238"/>
                <a:gd name="T37" fmla="*/ 25 h 90"/>
                <a:gd name="T38" fmla="*/ 3 w 238"/>
                <a:gd name="T39" fmla="*/ 31 h 90"/>
                <a:gd name="T40" fmla="*/ 0 w 238"/>
                <a:gd name="T41" fmla="*/ 42 h 90"/>
                <a:gd name="T42" fmla="*/ 8 w 238"/>
                <a:gd name="T43" fmla="*/ 39 h 90"/>
                <a:gd name="T44" fmla="*/ 8 w 238"/>
                <a:gd name="T45" fmla="*/ 42 h 90"/>
                <a:gd name="T46" fmla="*/ 11 w 238"/>
                <a:gd name="T47" fmla="*/ 51 h 90"/>
                <a:gd name="T48" fmla="*/ 11 w 238"/>
                <a:gd name="T49" fmla="*/ 56 h 90"/>
                <a:gd name="T50" fmla="*/ 8 w 238"/>
                <a:gd name="T51" fmla="*/ 54 h 90"/>
                <a:gd name="T52" fmla="*/ 3 w 238"/>
                <a:gd name="T53" fmla="*/ 54 h 90"/>
                <a:gd name="T54" fmla="*/ 5 w 238"/>
                <a:gd name="T55" fmla="*/ 59 h 90"/>
                <a:gd name="T56" fmla="*/ 14 w 238"/>
                <a:gd name="T57" fmla="*/ 62 h 90"/>
                <a:gd name="T58" fmla="*/ 17 w 238"/>
                <a:gd name="T59" fmla="*/ 73 h 90"/>
                <a:gd name="T60" fmla="*/ 14 w 238"/>
                <a:gd name="T61" fmla="*/ 76 h 90"/>
                <a:gd name="T62" fmla="*/ 22 w 238"/>
                <a:gd name="T63" fmla="*/ 76 h 90"/>
                <a:gd name="T64" fmla="*/ 25 w 238"/>
                <a:gd name="T65" fmla="*/ 76 h 90"/>
                <a:gd name="T66" fmla="*/ 17 w 238"/>
                <a:gd name="T67" fmla="*/ 79 h 90"/>
                <a:gd name="T68" fmla="*/ 25 w 238"/>
                <a:gd name="T69" fmla="*/ 82 h 90"/>
                <a:gd name="T70" fmla="*/ 28 w 238"/>
                <a:gd name="T71" fmla="*/ 82 h 90"/>
                <a:gd name="T72" fmla="*/ 34 w 238"/>
                <a:gd name="T73" fmla="*/ 82 h 90"/>
                <a:gd name="T74" fmla="*/ 42 w 238"/>
                <a:gd name="T75" fmla="*/ 88 h 90"/>
                <a:gd name="T76" fmla="*/ 54 w 238"/>
                <a:gd name="T77" fmla="*/ 88 h 90"/>
                <a:gd name="T78" fmla="*/ 59 w 238"/>
                <a:gd name="T79" fmla="*/ 79 h 90"/>
                <a:gd name="T80" fmla="*/ 74 w 238"/>
                <a:gd name="T81" fmla="*/ 82 h 90"/>
                <a:gd name="T82" fmla="*/ 85 w 238"/>
                <a:gd name="T83" fmla="*/ 90 h 90"/>
                <a:gd name="T84" fmla="*/ 99 w 238"/>
                <a:gd name="T85" fmla="*/ 88 h 90"/>
                <a:gd name="T86" fmla="*/ 108 w 238"/>
                <a:gd name="T87" fmla="*/ 82 h 90"/>
                <a:gd name="T88" fmla="*/ 122 w 238"/>
                <a:gd name="T89" fmla="*/ 82 h 90"/>
                <a:gd name="T90" fmla="*/ 130 w 238"/>
                <a:gd name="T91" fmla="*/ 82 h 90"/>
                <a:gd name="T92" fmla="*/ 130 w 238"/>
                <a:gd name="T93" fmla="*/ 90 h 90"/>
                <a:gd name="T94" fmla="*/ 139 w 238"/>
                <a:gd name="T95" fmla="*/ 76 h 90"/>
                <a:gd name="T96" fmla="*/ 156 w 238"/>
                <a:gd name="T97" fmla="*/ 73 h 90"/>
                <a:gd name="T98" fmla="*/ 190 w 238"/>
                <a:gd name="T99" fmla="*/ 73 h 90"/>
                <a:gd name="T100" fmla="*/ 216 w 238"/>
                <a:gd name="T101" fmla="*/ 68 h 90"/>
                <a:gd name="T102" fmla="*/ 233 w 238"/>
                <a:gd name="T103" fmla="*/ 68 h 90"/>
                <a:gd name="T104" fmla="*/ 233 w 238"/>
                <a:gd name="T105" fmla="*/ 39 h 90"/>
                <a:gd name="T106" fmla="*/ 236 w 238"/>
                <a:gd name="T107" fmla="*/ 28 h 90"/>
                <a:gd name="T108" fmla="*/ 227 w 238"/>
                <a:gd name="T109" fmla="*/ 19 h 90"/>
                <a:gd name="T110" fmla="*/ 216 w 238"/>
                <a:gd name="T11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8" h="90">
                  <a:moveTo>
                    <a:pt x="216" y="8"/>
                  </a:moveTo>
                  <a:lnTo>
                    <a:pt x="216" y="5"/>
                  </a:lnTo>
                  <a:lnTo>
                    <a:pt x="213" y="5"/>
                  </a:lnTo>
                  <a:lnTo>
                    <a:pt x="210" y="2"/>
                  </a:lnTo>
                  <a:lnTo>
                    <a:pt x="207" y="2"/>
                  </a:lnTo>
                  <a:lnTo>
                    <a:pt x="204" y="2"/>
                  </a:lnTo>
                  <a:lnTo>
                    <a:pt x="202" y="5"/>
                  </a:lnTo>
                  <a:lnTo>
                    <a:pt x="199" y="2"/>
                  </a:lnTo>
                  <a:lnTo>
                    <a:pt x="193" y="11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2" y="17"/>
                  </a:lnTo>
                  <a:lnTo>
                    <a:pt x="179" y="17"/>
                  </a:lnTo>
                  <a:lnTo>
                    <a:pt x="167" y="14"/>
                  </a:lnTo>
                  <a:lnTo>
                    <a:pt x="159" y="17"/>
                  </a:lnTo>
                  <a:lnTo>
                    <a:pt x="153" y="17"/>
                  </a:lnTo>
                  <a:lnTo>
                    <a:pt x="150" y="17"/>
                  </a:lnTo>
                  <a:lnTo>
                    <a:pt x="148" y="14"/>
                  </a:lnTo>
                  <a:lnTo>
                    <a:pt x="145" y="14"/>
                  </a:lnTo>
                  <a:lnTo>
                    <a:pt x="145" y="17"/>
                  </a:lnTo>
                  <a:lnTo>
                    <a:pt x="142" y="14"/>
                  </a:lnTo>
                  <a:lnTo>
                    <a:pt x="139" y="14"/>
                  </a:lnTo>
                  <a:lnTo>
                    <a:pt x="136" y="11"/>
                  </a:lnTo>
                  <a:lnTo>
                    <a:pt x="133" y="11"/>
                  </a:lnTo>
                  <a:lnTo>
                    <a:pt x="130" y="11"/>
                  </a:lnTo>
                  <a:lnTo>
                    <a:pt x="128" y="5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1" y="2"/>
                  </a:lnTo>
                  <a:lnTo>
                    <a:pt x="102" y="2"/>
                  </a:lnTo>
                  <a:lnTo>
                    <a:pt x="91" y="0"/>
                  </a:lnTo>
                  <a:lnTo>
                    <a:pt x="91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4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4" y="14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2" y="22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7" y="25"/>
                  </a:lnTo>
                  <a:lnTo>
                    <a:pt x="40" y="25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28" y="28"/>
                  </a:lnTo>
                  <a:lnTo>
                    <a:pt x="25" y="28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11" y="62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4" y="76"/>
                  </a:lnTo>
                  <a:lnTo>
                    <a:pt x="17" y="79"/>
                  </a:lnTo>
                  <a:lnTo>
                    <a:pt x="17" y="76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25" y="76"/>
                  </a:lnTo>
                  <a:lnTo>
                    <a:pt x="28" y="76"/>
                  </a:lnTo>
                  <a:lnTo>
                    <a:pt x="25" y="79"/>
                  </a:lnTo>
                  <a:lnTo>
                    <a:pt x="25" y="76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17" y="79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8" y="82"/>
                  </a:lnTo>
                  <a:lnTo>
                    <a:pt x="28" y="79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4" y="82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0" y="85"/>
                  </a:lnTo>
                  <a:lnTo>
                    <a:pt x="42" y="88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7" y="88"/>
                  </a:lnTo>
                  <a:lnTo>
                    <a:pt x="59" y="85"/>
                  </a:lnTo>
                  <a:lnTo>
                    <a:pt x="59" y="82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68" y="79"/>
                  </a:lnTo>
                  <a:lnTo>
                    <a:pt x="71" y="82"/>
                  </a:lnTo>
                  <a:lnTo>
                    <a:pt x="74" y="82"/>
                  </a:lnTo>
                  <a:lnTo>
                    <a:pt x="76" y="85"/>
                  </a:lnTo>
                  <a:lnTo>
                    <a:pt x="79" y="85"/>
                  </a:lnTo>
                  <a:lnTo>
                    <a:pt x="82" y="88"/>
                  </a:lnTo>
                  <a:lnTo>
                    <a:pt x="85" y="90"/>
                  </a:lnTo>
                  <a:lnTo>
                    <a:pt x="88" y="90"/>
                  </a:lnTo>
                  <a:lnTo>
                    <a:pt x="91" y="88"/>
                  </a:lnTo>
                  <a:lnTo>
                    <a:pt x="94" y="88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102" y="85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1" y="79"/>
                  </a:lnTo>
                  <a:lnTo>
                    <a:pt x="113" y="79"/>
                  </a:lnTo>
                  <a:lnTo>
                    <a:pt x="116" y="82"/>
                  </a:lnTo>
                  <a:lnTo>
                    <a:pt x="122" y="82"/>
                  </a:lnTo>
                  <a:lnTo>
                    <a:pt x="125" y="79"/>
                  </a:lnTo>
                  <a:lnTo>
                    <a:pt x="128" y="76"/>
                  </a:lnTo>
                  <a:lnTo>
                    <a:pt x="130" y="79"/>
                  </a:lnTo>
                  <a:lnTo>
                    <a:pt x="130" y="82"/>
                  </a:lnTo>
                  <a:lnTo>
                    <a:pt x="125" y="85"/>
                  </a:lnTo>
                  <a:lnTo>
                    <a:pt x="125" y="88"/>
                  </a:lnTo>
                  <a:lnTo>
                    <a:pt x="128" y="90"/>
                  </a:lnTo>
                  <a:lnTo>
                    <a:pt x="130" y="90"/>
                  </a:lnTo>
                  <a:lnTo>
                    <a:pt x="133" y="88"/>
                  </a:lnTo>
                  <a:lnTo>
                    <a:pt x="136" y="85"/>
                  </a:lnTo>
                  <a:lnTo>
                    <a:pt x="136" y="79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42" y="79"/>
                  </a:lnTo>
                  <a:lnTo>
                    <a:pt x="148" y="79"/>
                  </a:lnTo>
                  <a:lnTo>
                    <a:pt x="156" y="73"/>
                  </a:lnTo>
                  <a:lnTo>
                    <a:pt x="162" y="73"/>
                  </a:lnTo>
                  <a:lnTo>
                    <a:pt x="170" y="79"/>
                  </a:lnTo>
                  <a:lnTo>
                    <a:pt x="176" y="79"/>
                  </a:lnTo>
                  <a:lnTo>
                    <a:pt x="190" y="73"/>
                  </a:lnTo>
                  <a:lnTo>
                    <a:pt x="199" y="71"/>
                  </a:lnTo>
                  <a:lnTo>
                    <a:pt x="204" y="71"/>
                  </a:lnTo>
                  <a:lnTo>
                    <a:pt x="207" y="71"/>
                  </a:lnTo>
                  <a:lnTo>
                    <a:pt x="216" y="68"/>
                  </a:lnTo>
                  <a:lnTo>
                    <a:pt x="219" y="68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33" y="68"/>
                  </a:lnTo>
                  <a:lnTo>
                    <a:pt x="236" y="65"/>
                  </a:lnTo>
                  <a:lnTo>
                    <a:pt x="236" y="59"/>
                  </a:lnTo>
                  <a:lnTo>
                    <a:pt x="236" y="48"/>
                  </a:lnTo>
                  <a:lnTo>
                    <a:pt x="233" y="39"/>
                  </a:lnTo>
                  <a:lnTo>
                    <a:pt x="233" y="34"/>
                  </a:lnTo>
                  <a:lnTo>
                    <a:pt x="238" y="34"/>
                  </a:lnTo>
                  <a:lnTo>
                    <a:pt x="236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27" y="28"/>
                  </a:lnTo>
                  <a:lnTo>
                    <a:pt x="224" y="22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1" y="11"/>
                  </a:lnTo>
                  <a:lnTo>
                    <a:pt x="219" y="11"/>
                  </a:lnTo>
                  <a:lnTo>
                    <a:pt x="216" y="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" name="Rectangle 2685">
              <a:extLst>
                <a:ext uri="{FF2B5EF4-FFF2-40B4-BE49-F238E27FC236}">
                  <a16:creationId xmlns:a16="http://schemas.microsoft.com/office/drawing/2014/main" id="{BEEAEA26-7656-5D31-255D-1180F874B8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1729" y="1937927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" name="Freeform 2686">
              <a:extLst>
                <a:ext uri="{FF2B5EF4-FFF2-40B4-BE49-F238E27FC236}">
                  <a16:creationId xmlns:a16="http://schemas.microsoft.com/office/drawing/2014/main" id="{BD6D1B52-F4D9-F1CC-127D-B8232A25F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9453" y="1925479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" name="Freeform 2687">
              <a:extLst>
                <a:ext uri="{FF2B5EF4-FFF2-40B4-BE49-F238E27FC236}">
                  <a16:creationId xmlns:a16="http://schemas.microsoft.com/office/drawing/2014/main" id="{F529A299-CDA1-9B02-0CE5-8F173A0D84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8184" y="1883983"/>
              <a:ext cx="182595" cy="136937"/>
            </a:xfrm>
            <a:custGeom>
              <a:avLst/>
              <a:gdLst>
                <a:gd name="T0" fmla="*/ 80 w 88"/>
                <a:gd name="T1" fmla="*/ 17 h 66"/>
                <a:gd name="T2" fmla="*/ 71 w 88"/>
                <a:gd name="T3" fmla="*/ 15 h 66"/>
                <a:gd name="T4" fmla="*/ 68 w 88"/>
                <a:gd name="T5" fmla="*/ 15 h 66"/>
                <a:gd name="T6" fmla="*/ 60 w 88"/>
                <a:gd name="T7" fmla="*/ 15 h 66"/>
                <a:gd name="T8" fmla="*/ 54 w 88"/>
                <a:gd name="T9" fmla="*/ 17 h 66"/>
                <a:gd name="T10" fmla="*/ 51 w 88"/>
                <a:gd name="T11" fmla="*/ 20 h 66"/>
                <a:gd name="T12" fmla="*/ 57 w 88"/>
                <a:gd name="T13" fmla="*/ 26 h 66"/>
                <a:gd name="T14" fmla="*/ 51 w 88"/>
                <a:gd name="T15" fmla="*/ 23 h 66"/>
                <a:gd name="T16" fmla="*/ 51 w 88"/>
                <a:gd name="T17" fmla="*/ 32 h 66"/>
                <a:gd name="T18" fmla="*/ 46 w 88"/>
                <a:gd name="T19" fmla="*/ 26 h 66"/>
                <a:gd name="T20" fmla="*/ 46 w 88"/>
                <a:gd name="T21" fmla="*/ 32 h 66"/>
                <a:gd name="T22" fmla="*/ 43 w 88"/>
                <a:gd name="T23" fmla="*/ 26 h 66"/>
                <a:gd name="T24" fmla="*/ 37 w 88"/>
                <a:gd name="T25" fmla="*/ 23 h 66"/>
                <a:gd name="T26" fmla="*/ 37 w 88"/>
                <a:gd name="T27" fmla="*/ 20 h 66"/>
                <a:gd name="T28" fmla="*/ 34 w 88"/>
                <a:gd name="T29" fmla="*/ 29 h 66"/>
                <a:gd name="T30" fmla="*/ 40 w 88"/>
                <a:gd name="T31" fmla="*/ 37 h 66"/>
                <a:gd name="T32" fmla="*/ 43 w 88"/>
                <a:gd name="T33" fmla="*/ 43 h 66"/>
                <a:gd name="T34" fmla="*/ 40 w 88"/>
                <a:gd name="T35" fmla="*/ 43 h 66"/>
                <a:gd name="T36" fmla="*/ 40 w 88"/>
                <a:gd name="T37" fmla="*/ 46 h 66"/>
                <a:gd name="T38" fmla="*/ 34 w 88"/>
                <a:gd name="T39" fmla="*/ 49 h 66"/>
                <a:gd name="T40" fmla="*/ 43 w 88"/>
                <a:gd name="T41" fmla="*/ 52 h 66"/>
                <a:gd name="T42" fmla="*/ 48 w 88"/>
                <a:gd name="T43" fmla="*/ 54 h 66"/>
                <a:gd name="T44" fmla="*/ 51 w 88"/>
                <a:gd name="T45" fmla="*/ 60 h 66"/>
                <a:gd name="T46" fmla="*/ 54 w 88"/>
                <a:gd name="T47" fmla="*/ 63 h 66"/>
                <a:gd name="T48" fmla="*/ 51 w 88"/>
                <a:gd name="T49" fmla="*/ 63 h 66"/>
                <a:gd name="T50" fmla="*/ 46 w 88"/>
                <a:gd name="T51" fmla="*/ 60 h 66"/>
                <a:gd name="T52" fmla="*/ 40 w 88"/>
                <a:gd name="T53" fmla="*/ 60 h 66"/>
                <a:gd name="T54" fmla="*/ 40 w 88"/>
                <a:gd name="T55" fmla="*/ 57 h 66"/>
                <a:gd name="T56" fmla="*/ 34 w 88"/>
                <a:gd name="T57" fmla="*/ 57 h 66"/>
                <a:gd name="T58" fmla="*/ 29 w 88"/>
                <a:gd name="T59" fmla="*/ 54 h 66"/>
                <a:gd name="T60" fmla="*/ 20 w 88"/>
                <a:gd name="T61" fmla="*/ 54 h 66"/>
                <a:gd name="T62" fmla="*/ 14 w 88"/>
                <a:gd name="T63" fmla="*/ 52 h 66"/>
                <a:gd name="T64" fmla="*/ 12 w 88"/>
                <a:gd name="T65" fmla="*/ 46 h 66"/>
                <a:gd name="T66" fmla="*/ 12 w 88"/>
                <a:gd name="T67" fmla="*/ 43 h 66"/>
                <a:gd name="T68" fmla="*/ 9 w 88"/>
                <a:gd name="T69" fmla="*/ 43 h 66"/>
                <a:gd name="T70" fmla="*/ 6 w 88"/>
                <a:gd name="T71" fmla="*/ 40 h 66"/>
                <a:gd name="T72" fmla="*/ 0 w 88"/>
                <a:gd name="T73" fmla="*/ 34 h 66"/>
                <a:gd name="T74" fmla="*/ 9 w 88"/>
                <a:gd name="T75" fmla="*/ 29 h 66"/>
                <a:gd name="T76" fmla="*/ 14 w 88"/>
                <a:gd name="T77" fmla="*/ 20 h 66"/>
                <a:gd name="T78" fmla="*/ 20 w 88"/>
                <a:gd name="T79" fmla="*/ 15 h 66"/>
                <a:gd name="T80" fmla="*/ 34 w 88"/>
                <a:gd name="T81" fmla="*/ 12 h 66"/>
                <a:gd name="T82" fmla="*/ 51 w 88"/>
                <a:gd name="T83" fmla="*/ 9 h 66"/>
                <a:gd name="T84" fmla="*/ 71 w 88"/>
                <a:gd name="T85" fmla="*/ 9 h 66"/>
                <a:gd name="T86" fmla="*/ 85 w 88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66">
                  <a:moveTo>
                    <a:pt x="88" y="3"/>
                  </a:moveTo>
                  <a:lnTo>
                    <a:pt x="85" y="12"/>
                  </a:lnTo>
                  <a:lnTo>
                    <a:pt x="80" y="17"/>
                  </a:lnTo>
                  <a:lnTo>
                    <a:pt x="77" y="17"/>
                  </a:lnTo>
                  <a:lnTo>
                    <a:pt x="74" y="17"/>
                  </a:lnTo>
                  <a:lnTo>
                    <a:pt x="71" y="15"/>
                  </a:lnTo>
                  <a:lnTo>
                    <a:pt x="68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6" y="15"/>
                  </a:lnTo>
                  <a:lnTo>
                    <a:pt x="63" y="17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4" y="23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48" y="26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3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4" y="23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4" y="32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6" y="40"/>
                  </a:lnTo>
                  <a:lnTo>
                    <a:pt x="43" y="46"/>
                  </a:lnTo>
                  <a:lnTo>
                    <a:pt x="43" y="43"/>
                  </a:lnTo>
                  <a:lnTo>
                    <a:pt x="40" y="40"/>
                  </a:lnTo>
                  <a:lnTo>
                    <a:pt x="37" y="40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4" y="46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4" y="57"/>
                  </a:lnTo>
                  <a:lnTo>
                    <a:pt x="51" y="60"/>
                  </a:lnTo>
                  <a:lnTo>
                    <a:pt x="54" y="60"/>
                  </a:lnTo>
                  <a:lnTo>
                    <a:pt x="51" y="60"/>
                  </a:lnTo>
                  <a:lnTo>
                    <a:pt x="54" y="63"/>
                  </a:lnTo>
                  <a:lnTo>
                    <a:pt x="54" y="66"/>
                  </a:lnTo>
                  <a:lnTo>
                    <a:pt x="51" y="66"/>
                  </a:lnTo>
                  <a:lnTo>
                    <a:pt x="51" y="63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3" y="60"/>
                  </a:lnTo>
                  <a:lnTo>
                    <a:pt x="46" y="60"/>
                  </a:lnTo>
                  <a:lnTo>
                    <a:pt x="40" y="60"/>
                  </a:lnTo>
                  <a:lnTo>
                    <a:pt x="43" y="60"/>
                  </a:lnTo>
                  <a:lnTo>
                    <a:pt x="43" y="57"/>
                  </a:lnTo>
                  <a:lnTo>
                    <a:pt x="40" y="57"/>
                  </a:lnTo>
                  <a:lnTo>
                    <a:pt x="37" y="54"/>
                  </a:lnTo>
                  <a:lnTo>
                    <a:pt x="37" y="57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3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6"/>
                  </a:lnTo>
                  <a:lnTo>
                    <a:pt x="9" y="46"/>
                  </a:lnTo>
                  <a:lnTo>
                    <a:pt x="9" y="43"/>
                  </a:lnTo>
                  <a:lnTo>
                    <a:pt x="6" y="43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6" y="32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34" y="12"/>
                  </a:lnTo>
                  <a:lnTo>
                    <a:pt x="40" y="9"/>
                  </a:lnTo>
                  <a:lnTo>
                    <a:pt x="43" y="6"/>
                  </a:lnTo>
                  <a:lnTo>
                    <a:pt x="51" y="9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" name="Freeform 2688">
              <a:extLst>
                <a:ext uri="{FF2B5EF4-FFF2-40B4-BE49-F238E27FC236}">
                  <a16:creationId xmlns:a16="http://schemas.microsoft.com/office/drawing/2014/main" id="{8AFCFDA6-DB4D-2F11-B107-CE5F5DD89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1959" y="1954526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0 h 6"/>
                <a:gd name="T4" fmla="*/ 3 w 3"/>
                <a:gd name="T5" fmla="*/ 3 h 6"/>
                <a:gd name="T6" fmla="*/ 3 w 3"/>
                <a:gd name="T7" fmla="*/ 6 h 6"/>
                <a:gd name="T8" fmla="*/ 3 w 3"/>
                <a:gd name="T9" fmla="*/ 3 h 6"/>
                <a:gd name="T10" fmla="*/ 0 w 3"/>
                <a:gd name="T11" fmla="*/ 3 h 6"/>
                <a:gd name="T12" fmla="*/ 0 w 3"/>
                <a:gd name="T13" fmla="*/ 0 h 6"/>
                <a:gd name="T14" fmla="*/ 0 w 3"/>
                <a:gd name="T15" fmla="*/ 0 h 6"/>
                <a:gd name="T16" fmla="*/ 3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" name="Freeform 2689">
              <a:extLst>
                <a:ext uri="{FF2B5EF4-FFF2-40B4-BE49-F238E27FC236}">
                  <a16:creationId xmlns:a16="http://schemas.microsoft.com/office/drawing/2014/main" id="{029B6A16-CC45-4C3D-17D7-B38405B556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858" y="198564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" name="Freeform 2690">
              <a:extLst>
                <a:ext uri="{FF2B5EF4-FFF2-40B4-BE49-F238E27FC236}">
                  <a16:creationId xmlns:a16="http://schemas.microsoft.com/office/drawing/2014/main" id="{7083E39B-C0A0-595D-8735-29B621D46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858" y="199602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" name="Freeform 2691">
              <a:extLst>
                <a:ext uri="{FF2B5EF4-FFF2-40B4-BE49-F238E27FC236}">
                  <a16:creationId xmlns:a16="http://schemas.microsoft.com/office/drawing/2014/main" id="{7490EF88-68E1-F3CE-4F9E-CE5E3D6C002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0634" y="1996023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3 w 6"/>
                <a:gd name="T3" fmla="*/ 0 h 6"/>
                <a:gd name="T4" fmla="*/ 0 w 6"/>
                <a:gd name="T5" fmla="*/ 0 h 6"/>
                <a:gd name="T6" fmla="*/ 0 w 6"/>
                <a:gd name="T7" fmla="*/ 3 h 6"/>
                <a:gd name="T8" fmla="*/ 0 w 6"/>
                <a:gd name="T9" fmla="*/ 3 h 6"/>
                <a:gd name="T10" fmla="*/ 3 w 6"/>
                <a:gd name="T11" fmla="*/ 6 h 6"/>
                <a:gd name="T12" fmla="*/ 6 w 6"/>
                <a:gd name="T13" fmla="*/ 6 h 6"/>
                <a:gd name="T14" fmla="*/ 6 w 6"/>
                <a:gd name="T15" fmla="*/ 3 h 6"/>
                <a:gd name="T16" fmla="*/ 6 w 6"/>
                <a:gd name="T17" fmla="*/ 3 h 6"/>
                <a:gd name="T18" fmla="*/ 3 w 6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" name="Freeform 2692">
              <a:extLst>
                <a:ext uri="{FF2B5EF4-FFF2-40B4-BE49-F238E27FC236}">
                  <a16:creationId xmlns:a16="http://schemas.microsoft.com/office/drawing/2014/main" id="{98E81597-379F-38BD-8D7A-C7B6A0FC163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858" y="2008471"/>
              <a:ext cx="10375" cy="12449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3 h 6"/>
                <a:gd name="T4" fmla="*/ 3 w 5"/>
                <a:gd name="T5" fmla="*/ 3 h 6"/>
                <a:gd name="T6" fmla="*/ 3 w 5"/>
                <a:gd name="T7" fmla="*/ 6 h 6"/>
                <a:gd name="T8" fmla="*/ 3 w 5"/>
                <a:gd name="T9" fmla="*/ 3 h 6"/>
                <a:gd name="T10" fmla="*/ 5 w 5"/>
                <a:gd name="T11" fmla="*/ 3 h 6"/>
                <a:gd name="T12" fmla="*/ 3 w 5"/>
                <a:gd name="T13" fmla="*/ 3 h 6"/>
                <a:gd name="T14" fmla="*/ 3 w 5"/>
                <a:gd name="T15" fmla="*/ 0 h 6"/>
                <a:gd name="T16" fmla="*/ 0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" name="Freeform 2693">
              <a:extLst>
                <a:ext uri="{FF2B5EF4-FFF2-40B4-BE49-F238E27FC236}">
                  <a16:creationId xmlns:a16="http://schemas.microsoft.com/office/drawing/2014/main" id="{6B0CF882-E3D7-6B2C-4479-D910F98C92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181" y="1979423"/>
              <a:ext cx="41499" cy="29047"/>
            </a:xfrm>
            <a:custGeom>
              <a:avLst/>
              <a:gdLst>
                <a:gd name="T0" fmla="*/ 0 w 20"/>
                <a:gd name="T1" fmla="*/ 3 h 14"/>
                <a:gd name="T2" fmla="*/ 0 w 20"/>
                <a:gd name="T3" fmla="*/ 0 h 14"/>
                <a:gd name="T4" fmla="*/ 3 w 20"/>
                <a:gd name="T5" fmla="*/ 0 h 14"/>
                <a:gd name="T6" fmla="*/ 6 w 20"/>
                <a:gd name="T7" fmla="*/ 0 h 14"/>
                <a:gd name="T8" fmla="*/ 8 w 20"/>
                <a:gd name="T9" fmla="*/ 3 h 14"/>
                <a:gd name="T10" fmla="*/ 11 w 20"/>
                <a:gd name="T11" fmla="*/ 6 h 14"/>
                <a:gd name="T12" fmla="*/ 14 w 20"/>
                <a:gd name="T13" fmla="*/ 6 h 14"/>
                <a:gd name="T14" fmla="*/ 14 w 20"/>
                <a:gd name="T15" fmla="*/ 8 h 14"/>
                <a:gd name="T16" fmla="*/ 17 w 20"/>
                <a:gd name="T17" fmla="*/ 8 h 14"/>
                <a:gd name="T18" fmla="*/ 17 w 20"/>
                <a:gd name="T19" fmla="*/ 11 h 14"/>
                <a:gd name="T20" fmla="*/ 20 w 20"/>
                <a:gd name="T21" fmla="*/ 11 h 14"/>
                <a:gd name="T22" fmla="*/ 20 w 20"/>
                <a:gd name="T23" fmla="*/ 14 h 14"/>
                <a:gd name="T24" fmla="*/ 17 w 20"/>
                <a:gd name="T25" fmla="*/ 14 h 14"/>
                <a:gd name="T26" fmla="*/ 17 w 20"/>
                <a:gd name="T27" fmla="*/ 11 h 14"/>
                <a:gd name="T28" fmla="*/ 14 w 20"/>
                <a:gd name="T29" fmla="*/ 11 h 14"/>
                <a:gd name="T30" fmla="*/ 14 w 20"/>
                <a:gd name="T31" fmla="*/ 8 h 14"/>
                <a:gd name="T32" fmla="*/ 11 w 20"/>
                <a:gd name="T33" fmla="*/ 8 h 14"/>
                <a:gd name="T34" fmla="*/ 8 w 20"/>
                <a:gd name="T35" fmla="*/ 8 h 14"/>
                <a:gd name="T36" fmla="*/ 8 w 20"/>
                <a:gd name="T37" fmla="*/ 6 h 14"/>
                <a:gd name="T38" fmla="*/ 6 w 20"/>
                <a:gd name="T39" fmla="*/ 3 h 14"/>
                <a:gd name="T40" fmla="*/ 3 w 20"/>
                <a:gd name="T41" fmla="*/ 3 h 14"/>
                <a:gd name="T42" fmla="*/ 3 w 20"/>
                <a:gd name="T43" fmla="*/ 0 h 14"/>
                <a:gd name="T44" fmla="*/ 0 w 20"/>
                <a:gd name="T45" fmla="*/ 0 h 14"/>
                <a:gd name="T46" fmla="*/ 0 w 20"/>
                <a:gd name="T4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4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" name="Freeform 2694">
              <a:extLst>
                <a:ext uri="{FF2B5EF4-FFF2-40B4-BE49-F238E27FC236}">
                  <a16:creationId xmlns:a16="http://schemas.microsoft.com/office/drawing/2014/main" id="{9E1AFA71-8590-EE49-9E77-FBF8F035A6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6454" y="1979423"/>
              <a:ext cx="12450" cy="6224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3 h 3"/>
                <a:gd name="T4" fmla="*/ 3 w 6"/>
                <a:gd name="T5" fmla="*/ 0 h 3"/>
                <a:gd name="T6" fmla="*/ 0 w 6"/>
                <a:gd name="T7" fmla="*/ 0 h 3"/>
                <a:gd name="T8" fmla="*/ 0 w 6"/>
                <a:gd name="T9" fmla="*/ 3 h 3"/>
                <a:gd name="T10" fmla="*/ 3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" name="Freeform 2695">
              <a:extLst>
                <a:ext uri="{FF2B5EF4-FFF2-40B4-BE49-F238E27FC236}">
                  <a16:creationId xmlns:a16="http://schemas.microsoft.com/office/drawing/2014/main" id="{7529F5FF-0A12-688B-93CB-0479DA172D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7233" y="1996023"/>
              <a:ext cx="66398" cy="66394"/>
            </a:xfrm>
            <a:custGeom>
              <a:avLst/>
              <a:gdLst>
                <a:gd name="T0" fmla="*/ 26 w 32"/>
                <a:gd name="T1" fmla="*/ 6 h 32"/>
                <a:gd name="T2" fmla="*/ 23 w 32"/>
                <a:gd name="T3" fmla="*/ 6 h 32"/>
                <a:gd name="T4" fmla="*/ 20 w 32"/>
                <a:gd name="T5" fmla="*/ 6 h 32"/>
                <a:gd name="T6" fmla="*/ 17 w 32"/>
                <a:gd name="T7" fmla="*/ 6 h 32"/>
                <a:gd name="T8" fmla="*/ 15 w 32"/>
                <a:gd name="T9" fmla="*/ 3 h 32"/>
                <a:gd name="T10" fmla="*/ 12 w 32"/>
                <a:gd name="T11" fmla="*/ 0 h 32"/>
                <a:gd name="T12" fmla="*/ 9 w 32"/>
                <a:gd name="T13" fmla="*/ 3 h 32"/>
                <a:gd name="T14" fmla="*/ 6 w 32"/>
                <a:gd name="T15" fmla="*/ 3 h 32"/>
                <a:gd name="T16" fmla="*/ 3 w 32"/>
                <a:gd name="T17" fmla="*/ 0 h 32"/>
                <a:gd name="T18" fmla="*/ 3 w 32"/>
                <a:gd name="T19" fmla="*/ 3 h 32"/>
                <a:gd name="T20" fmla="*/ 6 w 32"/>
                <a:gd name="T21" fmla="*/ 3 h 32"/>
                <a:gd name="T22" fmla="*/ 3 w 32"/>
                <a:gd name="T23" fmla="*/ 6 h 32"/>
                <a:gd name="T24" fmla="*/ 0 w 32"/>
                <a:gd name="T25" fmla="*/ 6 h 32"/>
                <a:gd name="T26" fmla="*/ 0 w 32"/>
                <a:gd name="T27" fmla="*/ 9 h 32"/>
                <a:gd name="T28" fmla="*/ 3 w 32"/>
                <a:gd name="T29" fmla="*/ 9 h 32"/>
                <a:gd name="T30" fmla="*/ 3 w 32"/>
                <a:gd name="T31" fmla="*/ 12 h 32"/>
                <a:gd name="T32" fmla="*/ 6 w 32"/>
                <a:gd name="T33" fmla="*/ 12 h 32"/>
                <a:gd name="T34" fmla="*/ 9 w 32"/>
                <a:gd name="T35" fmla="*/ 15 h 32"/>
                <a:gd name="T36" fmla="*/ 9 w 32"/>
                <a:gd name="T37" fmla="*/ 17 h 32"/>
                <a:gd name="T38" fmla="*/ 9 w 32"/>
                <a:gd name="T39" fmla="*/ 20 h 32"/>
                <a:gd name="T40" fmla="*/ 9 w 32"/>
                <a:gd name="T41" fmla="*/ 23 h 32"/>
                <a:gd name="T42" fmla="*/ 12 w 32"/>
                <a:gd name="T43" fmla="*/ 23 h 32"/>
                <a:gd name="T44" fmla="*/ 12 w 32"/>
                <a:gd name="T45" fmla="*/ 26 h 32"/>
                <a:gd name="T46" fmla="*/ 12 w 32"/>
                <a:gd name="T47" fmla="*/ 20 h 32"/>
                <a:gd name="T48" fmla="*/ 15 w 32"/>
                <a:gd name="T49" fmla="*/ 20 h 32"/>
                <a:gd name="T50" fmla="*/ 15 w 32"/>
                <a:gd name="T51" fmla="*/ 23 h 32"/>
                <a:gd name="T52" fmla="*/ 17 w 32"/>
                <a:gd name="T53" fmla="*/ 23 h 32"/>
                <a:gd name="T54" fmla="*/ 17 w 32"/>
                <a:gd name="T55" fmla="*/ 29 h 32"/>
                <a:gd name="T56" fmla="*/ 17 w 32"/>
                <a:gd name="T57" fmla="*/ 32 h 32"/>
                <a:gd name="T58" fmla="*/ 20 w 32"/>
                <a:gd name="T59" fmla="*/ 29 h 32"/>
                <a:gd name="T60" fmla="*/ 20 w 32"/>
                <a:gd name="T61" fmla="*/ 32 h 32"/>
                <a:gd name="T62" fmla="*/ 20 w 32"/>
                <a:gd name="T63" fmla="*/ 29 h 32"/>
                <a:gd name="T64" fmla="*/ 20 w 32"/>
                <a:gd name="T65" fmla="*/ 26 h 32"/>
                <a:gd name="T66" fmla="*/ 23 w 32"/>
                <a:gd name="T67" fmla="*/ 23 h 32"/>
                <a:gd name="T68" fmla="*/ 23 w 32"/>
                <a:gd name="T69" fmla="*/ 26 h 32"/>
                <a:gd name="T70" fmla="*/ 26 w 32"/>
                <a:gd name="T71" fmla="*/ 29 h 32"/>
                <a:gd name="T72" fmla="*/ 29 w 32"/>
                <a:gd name="T73" fmla="*/ 29 h 32"/>
                <a:gd name="T74" fmla="*/ 26 w 32"/>
                <a:gd name="T75" fmla="*/ 29 h 32"/>
                <a:gd name="T76" fmla="*/ 29 w 32"/>
                <a:gd name="T77" fmla="*/ 26 h 32"/>
                <a:gd name="T78" fmla="*/ 26 w 32"/>
                <a:gd name="T79" fmla="*/ 26 h 32"/>
                <a:gd name="T80" fmla="*/ 26 w 32"/>
                <a:gd name="T81" fmla="*/ 23 h 32"/>
                <a:gd name="T82" fmla="*/ 26 w 32"/>
                <a:gd name="T83" fmla="*/ 20 h 32"/>
                <a:gd name="T84" fmla="*/ 26 w 32"/>
                <a:gd name="T85" fmla="*/ 17 h 32"/>
                <a:gd name="T86" fmla="*/ 26 w 32"/>
                <a:gd name="T87" fmla="*/ 15 h 32"/>
                <a:gd name="T88" fmla="*/ 23 w 32"/>
                <a:gd name="T89" fmla="*/ 15 h 32"/>
                <a:gd name="T90" fmla="*/ 26 w 32"/>
                <a:gd name="T91" fmla="*/ 15 h 32"/>
                <a:gd name="T92" fmla="*/ 29 w 32"/>
                <a:gd name="T93" fmla="*/ 15 h 32"/>
                <a:gd name="T94" fmla="*/ 26 w 32"/>
                <a:gd name="T95" fmla="*/ 15 h 32"/>
                <a:gd name="T96" fmla="*/ 29 w 32"/>
                <a:gd name="T97" fmla="*/ 17 h 32"/>
                <a:gd name="T98" fmla="*/ 29 w 32"/>
                <a:gd name="T99" fmla="*/ 15 h 32"/>
                <a:gd name="T100" fmla="*/ 32 w 32"/>
                <a:gd name="T101" fmla="*/ 15 h 32"/>
                <a:gd name="T102" fmla="*/ 32 w 32"/>
                <a:gd name="T103" fmla="*/ 12 h 32"/>
                <a:gd name="T104" fmla="*/ 29 w 32"/>
                <a:gd name="T105" fmla="*/ 12 h 32"/>
                <a:gd name="T106" fmla="*/ 32 w 32"/>
                <a:gd name="T107" fmla="*/ 12 h 32"/>
                <a:gd name="T108" fmla="*/ 29 w 32"/>
                <a:gd name="T109" fmla="*/ 12 h 32"/>
                <a:gd name="T110" fmla="*/ 29 w 32"/>
                <a:gd name="T111" fmla="*/ 9 h 32"/>
                <a:gd name="T112" fmla="*/ 26 w 32"/>
                <a:gd name="T113" fmla="*/ 9 h 32"/>
                <a:gd name="T114" fmla="*/ 29 w 32"/>
                <a:gd name="T115" fmla="*/ 9 h 32"/>
                <a:gd name="T116" fmla="*/ 26 w 32"/>
                <a:gd name="T117" fmla="*/ 9 h 32"/>
                <a:gd name="T118" fmla="*/ 26 w 32"/>
                <a:gd name="T11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32">
                  <a:moveTo>
                    <a:pt x="26" y="6"/>
                  </a:moveTo>
                  <a:lnTo>
                    <a:pt x="23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" name="Freeform 2696">
              <a:extLst>
                <a:ext uri="{FF2B5EF4-FFF2-40B4-BE49-F238E27FC236}">
                  <a16:creationId xmlns:a16="http://schemas.microsoft.com/office/drawing/2014/main" id="{113919C9-C2D8-69D4-DD87-0C80CE7020E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3631" y="2027145"/>
              <a:ext cx="4150" cy="414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" name="Freeform 2697">
              <a:extLst>
                <a:ext uri="{FF2B5EF4-FFF2-40B4-BE49-F238E27FC236}">
                  <a16:creationId xmlns:a16="http://schemas.microsoft.com/office/drawing/2014/main" id="{C6C0B902-FD22-4D63-9D00-7DDA581F39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6454" y="2020920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" name="Freeform 2698">
              <a:extLst>
                <a:ext uri="{FF2B5EF4-FFF2-40B4-BE49-F238E27FC236}">
                  <a16:creationId xmlns:a16="http://schemas.microsoft.com/office/drawing/2014/main" id="{444AEA17-BA68-4A55-4C93-50A1EAF094A1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8904" y="204374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" name="Freeform 2699">
              <a:extLst>
                <a:ext uri="{FF2B5EF4-FFF2-40B4-BE49-F238E27FC236}">
                  <a16:creationId xmlns:a16="http://schemas.microsoft.com/office/drawing/2014/main" id="{4A9FEF9D-98DD-7501-B310-AFAB35B76071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8904" y="2008471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3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" name="Freeform 2700">
              <a:extLst>
                <a:ext uri="{FF2B5EF4-FFF2-40B4-BE49-F238E27FC236}">
                  <a16:creationId xmlns:a16="http://schemas.microsoft.com/office/drawing/2014/main" id="{9ACC0922-10AF-B236-974F-2DF8DC49F4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5130" y="2020920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" name="Freeform 2701">
              <a:extLst>
                <a:ext uri="{FF2B5EF4-FFF2-40B4-BE49-F238E27FC236}">
                  <a16:creationId xmlns:a16="http://schemas.microsoft.com/office/drawing/2014/main" id="{FE414C46-0D25-499D-4D41-D53698E602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5130" y="2031294"/>
              <a:ext cx="4150" cy="12449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3 h 6"/>
                <a:gd name="T4" fmla="*/ 0 w 2"/>
                <a:gd name="T5" fmla="*/ 3 h 6"/>
                <a:gd name="T6" fmla="*/ 2 w 2"/>
                <a:gd name="T7" fmla="*/ 6 h 6"/>
                <a:gd name="T8" fmla="*/ 2 w 2"/>
                <a:gd name="T9" fmla="*/ 3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" name="Freeform 2702">
              <a:extLst>
                <a:ext uri="{FF2B5EF4-FFF2-40B4-BE49-F238E27FC236}">
                  <a16:creationId xmlns:a16="http://schemas.microsoft.com/office/drawing/2014/main" id="{E976A7FF-95D6-E937-0322-012EDC2FB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5504" y="2031294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" name="Freeform 2703">
              <a:extLst>
                <a:ext uri="{FF2B5EF4-FFF2-40B4-BE49-F238E27FC236}">
                  <a16:creationId xmlns:a16="http://schemas.microsoft.com/office/drawing/2014/main" id="{09B44F08-A5D7-990D-A974-72F02DAFA30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9279" y="2043743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" name="Freeform 2704">
              <a:extLst>
                <a:ext uri="{FF2B5EF4-FFF2-40B4-BE49-F238E27FC236}">
                  <a16:creationId xmlns:a16="http://schemas.microsoft.com/office/drawing/2014/main" id="{9AC86817-A336-49FD-EE0A-BCE009F4D3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1729" y="2037518"/>
              <a:ext cx="12450" cy="12449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0 h 6"/>
                <a:gd name="T8" fmla="*/ 3 w 6"/>
                <a:gd name="T9" fmla="*/ 0 h 6"/>
                <a:gd name="T10" fmla="*/ 3 w 6"/>
                <a:gd name="T11" fmla="*/ 3 h 6"/>
                <a:gd name="T12" fmla="*/ 0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" name="Freeform 2705">
              <a:extLst>
                <a:ext uri="{FF2B5EF4-FFF2-40B4-BE49-F238E27FC236}">
                  <a16:creationId xmlns:a16="http://schemas.microsoft.com/office/drawing/2014/main" id="{E4CEAEC7-18F8-8F9C-A05C-E34B4F9489D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3631" y="2079014"/>
              <a:ext cx="76773" cy="24898"/>
            </a:xfrm>
            <a:custGeom>
              <a:avLst/>
              <a:gdLst>
                <a:gd name="T0" fmla="*/ 5 w 37"/>
                <a:gd name="T1" fmla="*/ 3 h 12"/>
                <a:gd name="T2" fmla="*/ 2 w 37"/>
                <a:gd name="T3" fmla="*/ 3 h 12"/>
                <a:gd name="T4" fmla="*/ 2 w 37"/>
                <a:gd name="T5" fmla="*/ 0 h 12"/>
                <a:gd name="T6" fmla="*/ 0 w 37"/>
                <a:gd name="T7" fmla="*/ 0 h 12"/>
                <a:gd name="T8" fmla="*/ 0 w 37"/>
                <a:gd name="T9" fmla="*/ 3 h 12"/>
                <a:gd name="T10" fmla="*/ 2 w 37"/>
                <a:gd name="T11" fmla="*/ 3 h 12"/>
                <a:gd name="T12" fmla="*/ 2 w 37"/>
                <a:gd name="T13" fmla="*/ 6 h 12"/>
                <a:gd name="T14" fmla="*/ 2 w 37"/>
                <a:gd name="T15" fmla="*/ 9 h 12"/>
                <a:gd name="T16" fmla="*/ 5 w 37"/>
                <a:gd name="T17" fmla="*/ 6 h 12"/>
                <a:gd name="T18" fmla="*/ 8 w 37"/>
                <a:gd name="T19" fmla="*/ 6 h 12"/>
                <a:gd name="T20" fmla="*/ 8 w 37"/>
                <a:gd name="T21" fmla="*/ 9 h 12"/>
                <a:gd name="T22" fmla="*/ 11 w 37"/>
                <a:gd name="T23" fmla="*/ 9 h 12"/>
                <a:gd name="T24" fmla="*/ 14 w 37"/>
                <a:gd name="T25" fmla="*/ 9 h 12"/>
                <a:gd name="T26" fmla="*/ 17 w 37"/>
                <a:gd name="T27" fmla="*/ 9 h 12"/>
                <a:gd name="T28" fmla="*/ 17 w 37"/>
                <a:gd name="T29" fmla="*/ 12 h 12"/>
                <a:gd name="T30" fmla="*/ 20 w 37"/>
                <a:gd name="T31" fmla="*/ 12 h 12"/>
                <a:gd name="T32" fmla="*/ 22 w 37"/>
                <a:gd name="T33" fmla="*/ 12 h 12"/>
                <a:gd name="T34" fmla="*/ 22 w 37"/>
                <a:gd name="T35" fmla="*/ 9 h 12"/>
                <a:gd name="T36" fmla="*/ 25 w 37"/>
                <a:gd name="T37" fmla="*/ 9 h 12"/>
                <a:gd name="T38" fmla="*/ 28 w 37"/>
                <a:gd name="T39" fmla="*/ 12 h 12"/>
                <a:gd name="T40" fmla="*/ 28 w 37"/>
                <a:gd name="T41" fmla="*/ 9 h 12"/>
                <a:gd name="T42" fmla="*/ 31 w 37"/>
                <a:gd name="T43" fmla="*/ 12 h 12"/>
                <a:gd name="T44" fmla="*/ 34 w 37"/>
                <a:gd name="T45" fmla="*/ 9 h 12"/>
                <a:gd name="T46" fmla="*/ 34 w 37"/>
                <a:gd name="T47" fmla="*/ 12 h 12"/>
                <a:gd name="T48" fmla="*/ 37 w 37"/>
                <a:gd name="T49" fmla="*/ 9 h 12"/>
                <a:gd name="T50" fmla="*/ 37 w 37"/>
                <a:gd name="T51" fmla="*/ 6 h 12"/>
                <a:gd name="T52" fmla="*/ 34 w 37"/>
                <a:gd name="T53" fmla="*/ 6 h 12"/>
                <a:gd name="T54" fmla="*/ 31 w 37"/>
                <a:gd name="T55" fmla="*/ 9 h 12"/>
                <a:gd name="T56" fmla="*/ 31 w 37"/>
                <a:gd name="T57" fmla="*/ 6 h 12"/>
                <a:gd name="T58" fmla="*/ 28 w 37"/>
                <a:gd name="T59" fmla="*/ 6 h 12"/>
                <a:gd name="T60" fmla="*/ 25 w 37"/>
                <a:gd name="T61" fmla="*/ 6 h 12"/>
                <a:gd name="T62" fmla="*/ 22 w 37"/>
                <a:gd name="T63" fmla="*/ 6 h 12"/>
                <a:gd name="T64" fmla="*/ 20 w 37"/>
                <a:gd name="T65" fmla="*/ 3 h 12"/>
                <a:gd name="T66" fmla="*/ 17 w 37"/>
                <a:gd name="T67" fmla="*/ 6 h 12"/>
                <a:gd name="T68" fmla="*/ 14 w 37"/>
                <a:gd name="T69" fmla="*/ 6 h 12"/>
                <a:gd name="T70" fmla="*/ 11 w 37"/>
                <a:gd name="T71" fmla="*/ 6 h 12"/>
                <a:gd name="T72" fmla="*/ 11 w 37"/>
                <a:gd name="T73" fmla="*/ 3 h 12"/>
                <a:gd name="T74" fmla="*/ 8 w 37"/>
                <a:gd name="T75" fmla="*/ 3 h 12"/>
                <a:gd name="T76" fmla="*/ 11 w 37"/>
                <a:gd name="T77" fmla="*/ 3 h 12"/>
                <a:gd name="T78" fmla="*/ 8 w 37"/>
                <a:gd name="T79" fmla="*/ 3 h 12"/>
                <a:gd name="T80" fmla="*/ 8 w 37"/>
                <a:gd name="T81" fmla="*/ 0 h 12"/>
                <a:gd name="T82" fmla="*/ 8 w 37"/>
                <a:gd name="T83" fmla="*/ 3 h 12"/>
                <a:gd name="T84" fmla="*/ 8 w 37"/>
                <a:gd name="T85" fmla="*/ 3 h 12"/>
                <a:gd name="T86" fmla="*/ 5 w 37"/>
                <a:gd name="T87" fmla="*/ 0 h 12"/>
                <a:gd name="T88" fmla="*/ 2 w 37"/>
                <a:gd name="T89" fmla="*/ 0 h 12"/>
                <a:gd name="T90" fmla="*/ 5 w 37"/>
                <a:gd name="T9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" h="12">
                  <a:moveTo>
                    <a:pt x="5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" name="Freeform 2706">
              <a:extLst>
                <a:ext uri="{FF2B5EF4-FFF2-40B4-BE49-F238E27FC236}">
                  <a16:creationId xmlns:a16="http://schemas.microsoft.com/office/drawing/2014/main" id="{1ADC5C12-212B-6CCB-A60B-2271508A39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3227" y="2072790"/>
              <a:ext cx="2075" cy="12449"/>
            </a:xfrm>
            <a:custGeom>
              <a:avLst/>
              <a:gdLst>
                <a:gd name="T0" fmla="*/ 6 h 6"/>
                <a:gd name="T1" fmla="*/ 3 h 6"/>
                <a:gd name="T2" fmla="*/ 0 h 6"/>
                <a:gd name="T3" fmla="*/ 3 h 6"/>
                <a:gd name="T4" fmla="*/ 3 h 6"/>
                <a:gd name="T5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" name="Freeform 2707">
              <a:extLst>
                <a:ext uri="{FF2B5EF4-FFF2-40B4-BE49-F238E27FC236}">
                  <a16:creationId xmlns:a16="http://schemas.microsoft.com/office/drawing/2014/main" id="{8A737258-16CA-12E6-3E74-B69462457B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2680" y="1919254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" name="Freeform 2708">
              <a:extLst>
                <a:ext uri="{FF2B5EF4-FFF2-40B4-BE49-F238E27FC236}">
                  <a16:creationId xmlns:a16="http://schemas.microsoft.com/office/drawing/2014/main" id="{9E7FEF14-A4AF-6851-F2EC-B53F2913F012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5130" y="1944152"/>
              <a:ext cx="10375" cy="10374"/>
            </a:xfrm>
            <a:custGeom>
              <a:avLst/>
              <a:gdLst>
                <a:gd name="T0" fmla="*/ 2 w 5"/>
                <a:gd name="T1" fmla="*/ 3 h 5"/>
                <a:gd name="T2" fmla="*/ 0 w 5"/>
                <a:gd name="T3" fmla="*/ 3 h 5"/>
                <a:gd name="T4" fmla="*/ 0 w 5"/>
                <a:gd name="T5" fmla="*/ 5 h 5"/>
                <a:gd name="T6" fmla="*/ 0 w 5"/>
                <a:gd name="T7" fmla="*/ 3 h 5"/>
                <a:gd name="T8" fmla="*/ 2 w 5"/>
                <a:gd name="T9" fmla="*/ 5 h 5"/>
                <a:gd name="T10" fmla="*/ 5 w 5"/>
                <a:gd name="T11" fmla="*/ 5 h 5"/>
                <a:gd name="T12" fmla="*/ 5 w 5"/>
                <a:gd name="T13" fmla="*/ 3 h 5"/>
                <a:gd name="T14" fmla="*/ 5 w 5"/>
                <a:gd name="T15" fmla="*/ 0 h 5"/>
                <a:gd name="T16" fmla="*/ 2 w 5"/>
                <a:gd name="T17" fmla="*/ 0 h 5"/>
                <a:gd name="T18" fmla="*/ 2 w 5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" name="Freeform 2709">
              <a:extLst>
                <a:ext uri="{FF2B5EF4-FFF2-40B4-BE49-F238E27FC236}">
                  <a16:creationId xmlns:a16="http://schemas.microsoft.com/office/drawing/2014/main" id="{7D68AD27-1155-BE06-5A86-70DAB6F745E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7954" y="1966974"/>
              <a:ext cx="22825" cy="12449"/>
            </a:xfrm>
            <a:custGeom>
              <a:avLst/>
              <a:gdLst>
                <a:gd name="T0" fmla="*/ 6 w 11"/>
                <a:gd name="T1" fmla="*/ 0 h 6"/>
                <a:gd name="T2" fmla="*/ 3 w 11"/>
                <a:gd name="T3" fmla="*/ 0 h 6"/>
                <a:gd name="T4" fmla="*/ 0 w 11"/>
                <a:gd name="T5" fmla="*/ 0 h 6"/>
                <a:gd name="T6" fmla="*/ 0 w 11"/>
                <a:gd name="T7" fmla="*/ 3 h 6"/>
                <a:gd name="T8" fmla="*/ 3 w 11"/>
                <a:gd name="T9" fmla="*/ 3 h 6"/>
                <a:gd name="T10" fmla="*/ 6 w 11"/>
                <a:gd name="T11" fmla="*/ 3 h 6"/>
                <a:gd name="T12" fmla="*/ 3 w 11"/>
                <a:gd name="T13" fmla="*/ 3 h 6"/>
                <a:gd name="T14" fmla="*/ 6 w 11"/>
                <a:gd name="T15" fmla="*/ 6 h 6"/>
                <a:gd name="T16" fmla="*/ 8 w 11"/>
                <a:gd name="T17" fmla="*/ 3 h 6"/>
                <a:gd name="T18" fmla="*/ 11 w 11"/>
                <a:gd name="T19" fmla="*/ 3 h 6"/>
                <a:gd name="T20" fmla="*/ 8 w 11"/>
                <a:gd name="T21" fmla="*/ 0 h 6"/>
                <a:gd name="T22" fmla="*/ 6 w 11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" name="Freeform 2710">
              <a:extLst>
                <a:ext uri="{FF2B5EF4-FFF2-40B4-BE49-F238E27FC236}">
                  <a16:creationId xmlns:a16="http://schemas.microsoft.com/office/drawing/2014/main" id="{4A0C00E2-BFE9-7922-A387-922CB044F70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7954" y="1991872"/>
              <a:ext cx="6224" cy="10374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2 h 5"/>
                <a:gd name="T4" fmla="*/ 0 w 3"/>
                <a:gd name="T5" fmla="*/ 2 h 5"/>
                <a:gd name="T6" fmla="*/ 3 w 3"/>
                <a:gd name="T7" fmla="*/ 5 h 5"/>
                <a:gd name="T8" fmla="*/ 3 w 3"/>
                <a:gd name="T9" fmla="*/ 2 h 5"/>
                <a:gd name="T10" fmla="*/ 3 w 3"/>
                <a:gd name="T11" fmla="*/ 0 h 5"/>
                <a:gd name="T12" fmla="*/ 0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" name="Freeform 2711">
              <a:extLst>
                <a:ext uri="{FF2B5EF4-FFF2-40B4-BE49-F238E27FC236}">
                  <a16:creationId xmlns:a16="http://schemas.microsoft.com/office/drawing/2014/main" id="{75169B35-CBB9-57C4-6ECA-C76D273F522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4178" y="2014696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0 w 3"/>
                <a:gd name="T9" fmla="*/ 3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" name="Freeform 2712">
              <a:extLst>
                <a:ext uri="{FF2B5EF4-FFF2-40B4-BE49-F238E27FC236}">
                  <a16:creationId xmlns:a16="http://schemas.microsoft.com/office/drawing/2014/main" id="{DBE72DB4-26FD-3B05-28B1-887F15805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4553" y="2014696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0 h 3"/>
                <a:gd name="T6" fmla="*/ 3 w 6"/>
                <a:gd name="T7" fmla="*/ 0 h 3"/>
                <a:gd name="T8" fmla="*/ 3 w 6"/>
                <a:gd name="T9" fmla="*/ 3 h 3"/>
                <a:gd name="T10" fmla="*/ 3 w 6"/>
                <a:gd name="T11" fmla="*/ 0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" name="Freeform 2713">
              <a:extLst>
                <a:ext uri="{FF2B5EF4-FFF2-40B4-BE49-F238E27FC236}">
                  <a16:creationId xmlns:a16="http://schemas.microsoft.com/office/drawing/2014/main" id="{471B6C17-30CA-457E-989E-CE26CF6FBE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7003" y="2043743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3 w 6"/>
                <a:gd name="T13" fmla="*/ 0 h 3"/>
                <a:gd name="T14" fmla="*/ 6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" name="Freeform 2714">
              <a:extLst>
                <a:ext uri="{FF2B5EF4-FFF2-40B4-BE49-F238E27FC236}">
                  <a16:creationId xmlns:a16="http://schemas.microsoft.com/office/drawing/2014/main" id="{E87E52B5-B5A6-A9B9-E13E-A140BCDEB2B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7003" y="203751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" name="Freeform 2715">
              <a:extLst>
                <a:ext uri="{FF2B5EF4-FFF2-40B4-BE49-F238E27FC236}">
                  <a16:creationId xmlns:a16="http://schemas.microsoft.com/office/drawing/2014/main" id="{AE119B19-C3B0-999B-071D-C1334C954F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5677" y="2056192"/>
              <a:ext cx="16599" cy="16598"/>
            </a:xfrm>
            <a:custGeom>
              <a:avLst/>
              <a:gdLst>
                <a:gd name="T0" fmla="*/ 8 w 8"/>
                <a:gd name="T1" fmla="*/ 0 h 8"/>
                <a:gd name="T2" fmla="*/ 5 w 8"/>
                <a:gd name="T3" fmla="*/ 0 h 8"/>
                <a:gd name="T4" fmla="*/ 2 w 8"/>
                <a:gd name="T5" fmla="*/ 3 h 8"/>
                <a:gd name="T6" fmla="*/ 2 w 8"/>
                <a:gd name="T7" fmla="*/ 5 h 8"/>
                <a:gd name="T8" fmla="*/ 0 w 8"/>
                <a:gd name="T9" fmla="*/ 5 h 8"/>
                <a:gd name="T10" fmla="*/ 2 w 8"/>
                <a:gd name="T11" fmla="*/ 5 h 8"/>
                <a:gd name="T12" fmla="*/ 2 w 8"/>
                <a:gd name="T13" fmla="*/ 8 h 8"/>
                <a:gd name="T14" fmla="*/ 5 w 8"/>
                <a:gd name="T15" fmla="*/ 8 h 8"/>
                <a:gd name="T16" fmla="*/ 5 w 8"/>
                <a:gd name="T17" fmla="*/ 5 h 8"/>
                <a:gd name="T18" fmla="*/ 5 w 8"/>
                <a:gd name="T19" fmla="*/ 3 h 8"/>
                <a:gd name="T20" fmla="*/ 8 w 8"/>
                <a:gd name="T21" fmla="*/ 3 h 8"/>
                <a:gd name="T22" fmla="*/ 8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" name="Rectangle 2716">
              <a:extLst>
                <a:ext uri="{FF2B5EF4-FFF2-40B4-BE49-F238E27FC236}">
                  <a16:creationId xmlns:a16="http://schemas.microsoft.com/office/drawing/2014/main" id="{29E3CED9-68A5-DA7C-FD93-5E2285B5EA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1729" y="1937927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" name="Freeform 2717">
              <a:extLst>
                <a:ext uri="{FF2B5EF4-FFF2-40B4-BE49-F238E27FC236}">
                  <a16:creationId xmlns:a16="http://schemas.microsoft.com/office/drawing/2014/main" id="{14A1B7C7-E550-D721-D492-C5CCB1BB3C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732" y="1807214"/>
              <a:ext cx="165995" cy="95441"/>
            </a:xfrm>
            <a:custGeom>
              <a:avLst/>
              <a:gdLst>
                <a:gd name="T0" fmla="*/ 80 w 80"/>
                <a:gd name="T1" fmla="*/ 9 h 46"/>
                <a:gd name="T2" fmla="*/ 80 w 80"/>
                <a:gd name="T3" fmla="*/ 12 h 46"/>
                <a:gd name="T4" fmla="*/ 77 w 80"/>
                <a:gd name="T5" fmla="*/ 15 h 46"/>
                <a:gd name="T6" fmla="*/ 74 w 80"/>
                <a:gd name="T7" fmla="*/ 15 h 46"/>
                <a:gd name="T8" fmla="*/ 71 w 80"/>
                <a:gd name="T9" fmla="*/ 15 h 46"/>
                <a:gd name="T10" fmla="*/ 68 w 80"/>
                <a:gd name="T11" fmla="*/ 20 h 46"/>
                <a:gd name="T12" fmla="*/ 68 w 80"/>
                <a:gd name="T13" fmla="*/ 23 h 46"/>
                <a:gd name="T14" fmla="*/ 68 w 80"/>
                <a:gd name="T15" fmla="*/ 26 h 46"/>
                <a:gd name="T16" fmla="*/ 66 w 80"/>
                <a:gd name="T17" fmla="*/ 26 h 46"/>
                <a:gd name="T18" fmla="*/ 66 w 80"/>
                <a:gd name="T19" fmla="*/ 29 h 46"/>
                <a:gd name="T20" fmla="*/ 63 w 80"/>
                <a:gd name="T21" fmla="*/ 29 h 46"/>
                <a:gd name="T22" fmla="*/ 66 w 80"/>
                <a:gd name="T23" fmla="*/ 29 h 46"/>
                <a:gd name="T24" fmla="*/ 68 w 80"/>
                <a:gd name="T25" fmla="*/ 32 h 46"/>
                <a:gd name="T26" fmla="*/ 68 w 80"/>
                <a:gd name="T27" fmla="*/ 35 h 46"/>
                <a:gd name="T28" fmla="*/ 71 w 80"/>
                <a:gd name="T29" fmla="*/ 35 h 46"/>
                <a:gd name="T30" fmla="*/ 68 w 80"/>
                <a:gd name="T31" fmla="*/ 35 h 46"/>
                <a:gd name="T32" fmla="*/ 66 w 80"/>
                <a:gd name="T33" fmla="*/ 37 h 46"/>
                <a:gd name="T34" fmla="*/ 63 w 80"/>
                <a:gd name="T35" fmla="*/ 37 h 46"/>
                <a:gd name="T36" fmla="*/ 63 w 80"/>
                <a:gd name="T37" fmla="*/ 35 h 46"/>
                <a:gd name="T38" fmla="*/ 57 w 80"/>
                <a:gd name="T39" fmla="*/ 35 h 46"/>
                <a:gd name="T40" fmla="*/ 54 w 80"/>
                <a:gd name="T41" fmla="*/ 35 h 46"/>
                <a:gd name="T42" fmla="*/ 51 w 80"/>
                <a:gd name="T43" fmla="*/ 37 h 46"/>
                <a:gd name="T44" fmla="*/ 49 w 80"/>
                <a:gd name="T45" fmla="*/ 37 h 46"/>
                <a:gd name="T46" fmla="*/ 46 w 80"/>
                <a:gd name="T47" fmla="*/ 40 h 46"/>
                <a:gd name="T48" fmla="*/ 46 w 80"/>
                <a:gd name="T49" fmla="*/ 43 h 46"/>
                <a:gd name="T50" fmla="*/ 37 w 80"/>
                <a:gd name="T51" fmla="*/ 46 h 46"/>
                <a:gd name="T52" fmla="*/ 29 w 80"/>
                <a:gd name="T53" fmla="*/ 43 h 46"/>
                <a:gd name="T54" fmla="*/ 23 w 80"/>
                <a:gd name="T55" fmla="*/ 40 h 46"/>
                <a:gd name="T56" fmla="*/ 17 w 80"/>
                <a:gd name="T57" fmla="*/ 46 h 46"/>
                <a:gd name="T58" fmla="*/ 9 w 80"/>
                <a:gd name="T59" fmla="*/ 43 h 46"/>
                <a:gd name="T60" fmla="*/ 6 w 80"/>
                <a:gd name="T61" fmla="*/ 46 h 46"/>
                <a:gd name="T62" fmla="*/ 6 w 80"/>
                <a:gd name="T63" fmla="*/ 43 h 46"/>
                <a:gd name="T64" fmla="*/ 6 w 80"/>
                <a:gd name="T65" fmla="*/ 40 h 46"/>
                <a:gd name="T66" fmla="*/ 6 w 80"/>
                <a:gd name="T67" fmla="*/ 37 h 46"/>
                <a:gd name="T68" fmla="*/ 0 w 80"/>
                <a:gd name="T69" fmla="*/ 32 h 46"/>
                <a:gd name="T70" fmla="*/ 0 w 80"/>
                <a:gd name="T71" fmla="*/ 29 h 46"/>
                <a:gd name="T72" fmla="*/ 0 w 80"/>
                <a:gd name="T73" fmla="*/ 23 h 46"/>
                <a:gd name="T74" fmla="*/ 6 w 80"/>
                <a:gd name="T75" fmla="*/ 20 h 46"/>
                <a:gd name="T76" fmla="*/ 6 w 80"/>
                <a:gd name="T77" fmla="*/ 17 h 46"/>
                <a:gd name="T78" fmla="*/ 3 w 80"/>
                <a:gd name="T79" fmla="*/ 15 h 46"/>
                <a:gd name="T80" fmla="*/ 0 w 80"/>
                <a:gd name="T81" fmla="*/ 9 h 46"/>
                <a:gd name="T82" fmla="*/ 0 w 80"/>
                <a:gd name="T83" fmla="*/ 6 h 46"/>
                <a:gd name="T84" fmla="*/ 3 w 80"/>
                <a:gd name="T85" fmla="*/ 0 h 46"/>
                <a:gd name="T86" fmla="*/ 6 w 80"/>
                <a:gd name="T87" fmla="*/ 0 h 46"/>
                <a:gd name="T88" fmla="*/ 6 w 80"/>
                <a:gd name="T89" fmla="*/ 3 h 46"/>
                <a:gd name="T90" fmla="*/ 3 w 80"/>
                <a:gd name="T91" fmla="*/ 3 h 46"/>
                <a:gd name="T92" fmla="*/ 6 w 80"/>
                <a:gd name="T93" fmla="*/ 9 h 46"/>
                <a:gd name="T94" fmla="*/ 12 w 80"/>
                <a:gd name="T95" fmla="*/ 6 h 46"/>
                <a:gd name="T96" fmla="*/ 20 w 80"/>
                <a:gd name="T97" fmla="*/ 9 h 46"/>
                <a:gd name="T98" fmla="*/ 23 w 80"/>
                <a:gd name="T99" fmla="*/ 9 h 46"/>
                <a:gd name="T100" fmla="*/ 32 w 80"/>
                <a:gd name="T101" fmla="*/ 9 h 46"/>
                <a:gd name="T102" fmla="*/ 37 w 80"/>
                <a:gd name="T103" fmla="*/ 9 h 46"/>
                <a:gd name="T104" fmla="*/ 46 w 80"/>
                <a:gd name="T105" fmla="*/ 6 h 46"/>
                <a:gd name="T106" fmla="*/ 57 w 80"/>
                <a:gd name="T107" fmla="*/ 0 h 46"/>
                <a:gd name="T108" fmla="*/ 63 w 80"/>
                <a:gd name="T109" fmla="*/ 3 h 46"/>
                <a:gd name="T110" fmla="*/ 68 w 80"/>
                <a:gd name="T111" fmla="*/ 3 h 46"/>
                <a:gd name="T112" fmla="*/ 71 w 80"/>
                <a:gd name="T113" fmla="*/ 6 h 46"/>
                <a:gd name="T114" fmla="*/ 74 w 80"/>
                <a:gd name="T115" fmla="*/ 6 h 46"/>
                <a:gd name="T116" fmla="*/ 80 w 80"/>
                <a:gd name="T11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46">
                  <a:moveTo>
                    <a:pt x="80" y="9"/>
                  </a:moveTo>
                  <a:lnTo>
                    <a:pt x="80" y="12"/>
                  </a:lnTo>
                  <a:lnTo>
                    <a:pt x="77" y="15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9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32"/>
                  </a:lnTo>
                  <a:lnTo>
                    <a:pt x="68" y="35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6" y="37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37" y="46"/>
                  </a:lnTo>
                  <a:lnTo>
                    <a:pt x="29" y="43"/>
                  </a:lnTo>
                  <a:lnTo>
                    <a:pt x="23" y="40"/>
                  </a:lnTo>
                  <a:lnTo>
                    <a:pt x="17" y="46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6" y="43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9"/>
                  </a:lnTo>
                  <a:lnTo>
                    <a:pt x="12" y="6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1" y="6"/>
                  </a:lnTo>
                  <a:lnTo>
                    <a:pt x="74" y="6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" name="Freeform 2718">
              <a:extLst>
                <a:ext uri="{FF2B5EF4-FFF2-40B4-BE49-F238E27FC236}">
                  <a16:creationId xmlns:a16="http://schemas.microsoft.com/office/drawing/2014/main" id="{CC187083-305A-FEE3-F5C8-14214DDBB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858" y="1867385"/>
              <a:ext cx="64323" cy="51871"/>
            </a:xfrm>
            <a:custGeom>
              <a:avLst/>
              <a:gdLst>
                <a:gd name="T0" fmla="*/ 0 w 31"/>
                <a:gd name="T1" fmla="*/ 8 h 25"/>
                <a:gd name="T2" fmla="*/ 3 w 31"/>
                <a:gd name="T3" fmla="*/ 8 h 25"/>
                <a:gd name="T4" fmla="*/ 3 w 31"/>
                <a:gd name="T5" fmla="*/ 6 h 25"/>
                <a:gd name="T6" fmla="*/ 8 w 31"/>
                <a:gd name="T7" fmla="*/ 3 h 25"/>
                <a:gd name="T8" fmla="*/ 8 w 31"/>
                <a:gd name="T9" fmla="*/ 6 h 25"/>
                <a:gd name="T10" fmla="*/ 11 w 31"/>
                <a:gd name="T11" fmla="*/ 6 h 25"/>
                <a:gd name="T12" fmla="*/ 14 w 31"/>
                <a:gd name="T13" fmla="*/ 3 h 25"/>
                <a:gd name="T14" fmla="*/ 17 w 31"/>
                <a:gd name="T15" fmla="*/ 3 h 25"/>
                <a:gd name="T16" fmla="*/ 17 w 31"/>
                <a:gd name="T17" fmla="*/ 0 h 25"/>
                <a:gd name="T18" fmla="*/ 20 w 31"/>
                <a:gd name="T19" fmla="*/ 0 h 25"/>
                <a:gd name="T20" fmla="*/ 20 w 31"/>
                <a:gd name="T21" fmla="*/ 3 h 25"/>
                <a:gd name="T22" fmla="*/ 22 w 31"/>
                <a:gd name="T23" fmla="*/ 0 h 25"/>
                <a:gd name="T24" fmla="*/ 25 w 31"/>
                <a:gd name="T25" fmla="*/ 0 h 25"/>
                <a:gd name="T26" fmla="*/ 25 w 31"/>
                <a:gd name="T27" fmla="*/ 3 h 25"/>
                <a:gd name="T28" fmla="*/ 31 w 31"/>
                <a:gd name="T29" fmla="*/ 8 h 25"/>
                <a:gd name="T30" fmla="*/ 31 w 31"/>
                <a:gd name="T31" fmla="*/ 11 h 25"/>
                <a:gd name="T32" fmla="*/ 31 w 31"/>
                <a:gd name="T33" fmla="*/ 14 h 25"/>
                <a:gd name="T34" fmla="*/ 31 w 31"/>
                <a:gd name="T35" fmla="*/ 17 h 25"/>
                <a:gd name="T36" fmla="*/ 25 w 31"/>
                <a:gd name="T37" fmla="*/ 20 h 25"/>
                <a:gd name="T38" fmla="*/ 17 w 31"/>
                <a:gd name="T39" fmla="*/ 20 h 25"/>
                <a:gd name="T40" fmla="*/ 14 w 31"/>
                <a:gd name="T41" fmla="*/ 23 h 25"/>
                <a:gd name="T42" fmla="*/ 11 w 31"/>
                <a:gd name="T43" fmla="*/ 23 h 25"/>
                <a:gd name="T44" fmla="*/ 8 w 31"/>
                <a:gd name="T45" fmla="*/ 23 h 25"/>
                <a:gd name="T46" fmla="*/ 5 w 31"/>
                <a:gd name="T47" fmla="*/ 25 h 25"/>
                <a:gd name="T48" fmla="*/ 0 w 31"/>
                <a:gd name="T49" fmla="*/ 20 h 25"/>
                <a:gd name="T50" fmla="*/ 0 w 31"/>
                <a:gd name="T51" fmla="*/ 14 h 25"/>
                <a:gd name="T52" fmla="*/ 0 w 31"/>
                <a:gd name="T5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5">
                  <a:moveTo>
                    <a:pt x="0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8" y="3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" name="Freeform 2719">
              <a:extLst>
                <a:ext uri="{FF2B5EF4-FFF2-40B4-BE49-F238E27FC236}">
                  <a16:creationId xmlns:a16="http://schemas.microsoft.com/office/drawing/2014/main" id="{3329A131-24B7-F493-CFC2-0CB699E3096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584" y="1861160"/>
              <a:ext cx="45648" cy="93366"/>
            </a:xfrm>
            <a:custGeom>
              <a:avLst/>
              <a:gdLst>
                <a:gd name="T0" fmla="*/ 8 w 22"/>
                <a:gd name="T1" fmla="*/ 45 h 45"/>
                <a:gd name="T2" fmla="*/ 8 w 22"/>
                <a:gd name="T3" fmla="*/ 43 h 45"/>
                <a:gd name="T4" fmla="*/ 5 w 22"/>
                <a:gd name="T5" fmla="*/ 40 h 45"/>
                <a:gd name="T6" fmla="*/ 2 w 22"/>
                <a:gd name="T7" fmla="*/ 40 h 45"/>
                <a:gd name="T8" fmla="*/ 2 w 22"/>
                <a:gd name="T9" fmla="*/ 37 h 45"/>
                <a:gd name="T10" fmla="*/ 0 w 22"/>
                <a:gd name="T11" fmla="*/ 34 h 45"/>
                <a:gd name="T12" fmla="*/ 2 w 22"/>
                <a:gd name="T13" fmla="*/ 34 h 45"/>
                <a:gd name="T14" fmla="*/ 0 w 22"/>
                <a:gd name="T15" fmla="*/ 34 h 45"/>
                <a:gd name="T16" fmla="*/ 0 w 22"/>
                <a:gd name="T17" fmla="*/ 31 h 45"/>
                <a:gd name="T18" fmla="*/ 2 w 22"/>
                <a:gd name="T19" fmla="*/ 28 h 45"/>
                <a:gd name="T20" fmla="*/ 2 w 22"/>
                <a:gd name="T21" fmla="*/ 26 h 45"/>
                <a:gd name="T22" fmla="*/ 2 w 22"/>
                <a:gd name="T23" fmla="*/ 23 h 45"/>
                <a:gd name="T24" fmla="*/ 2 w 22"/>
                <a:gd name="T25" fmla="*/ 20 h 45"/>
                <a:gd name="T26" fmla="*/ 2 w 22"/>
                <a:gd name="T27" fmla="*/ 17 h 45"/>
                <a:gd name="T28" fmla="*/ 2 w 22"/>
                <a:gd name="T29" fmla="*/ 14 h 45"/>
                <a:gd name="T30" fmla="*/ 0 w 22"/>
                <a:gd name="T31" fmla="*/ 9 h 45"/>
                <a:gd name="T32" fmla="*/ 2 w 22"/>
                <a:gd name="T33" fmla="*/ 3 h 45"/>
                <a:gd name="T34" fmla="*/ 2 w 22"/>
                <a:gd name="T35" fmla="*/ 0 h 45"/>
                <a:gd name="T36" fmla="*/ 5 w 22"/>
                <a:gd name="T37" fmla="*/ 0 h 45"/>
                <a:gd name="T38" fmla="*/ 11 w 22"/>
                <a:gd name="T39" fmla="*/ 3 h 45"/>
                <a:gd name="T40" fmla="*/ 11 w 22"/>
                <a:gd name="T41" fmla="*/ 0 h 45"/>
                <a:gd name="T42" fmla="*/ 14 w 22"/>
                <a:gd name="T43" fmla="*/ 3 h 45"/>
                <a:gd name="T44" fmla="*/ 17 w 22"/>
                <a:gd name="T45" fmla="*/ 6 h 45"/>
                <a:gd name="T46" fmla="*/ 17 w 22"/>
                <a:gd name="T47" fmla="*/ 9 h 45"/>
                <a:gd name="T48" fmla="*/ 17 w 22"/>
                <a:gd name="T49" fmla="*/ 11 h 45"/>
                <a:gd name="T50" fmla="*/ 17 w 22"/>
                <a:gd name="T51" fmla="*/ 17 h 45"/>
                <a:gd name="T52" fmla="*/ 17 w 22"/>
                <a:gd name="T53" fmla="*/ 23 h 45"/>
                <a:gd name="T54" fmla="*/ 22 w 22"/>
                <a:gd name="T55" fmla="*/ 28 h 45"/>
                <a:gd name="T56" fmla="*/ 22 w 22"/>
                <a:gd name="T57" fmla="*/ 31 h 45"/>
                <a:gd name="T58" fmla="*/ 22 w 22"/>
                <a:gd name="T59" fmla="*/ 34 h 45"/>
                <a:gd name="T60" fmla="*/ 20 w 22"/>
                <a:gd name="T61" fmla="*/ 37 h 45"/>
                <a:gd name="T62" fmla="*/ 17 w 22"/>
                <a:gd name="T63" fmla="*/ 40 h 45"/>
                <a:gd name="T64" fmla="*/ 14 w 22"/>
                <a:gd name="T65" fmla="*/ 43 h 45"/>
                <a:gd name="T66" fmla="*/ 11 w 22"/>
                <a:gd name="T67" fmla="*/ 45 h 45"/>
                <a:gd name="T68" fmla="*/ 8 w 22"/>
                <a:gd name="T6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45">
                  <a:moveTo>
                    <a:pt x="8" y="45"/>
                  </a:moveTo>
                  <a:lnTo>
                    <a:pt x="8" y="43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7" y="23"/>
                  </a:lnTo>
                  <a:lnTo>
                    <a:pt x="22" y="28"/>
                  </a:lnTo>
                  <a:lnTo>
                    <a:pt x="22" y="31"/>
                  </a:lnTo>
                  <a:lnTo>
                    <a:pt x="22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8" y="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" name="Freeform 2721">
              <a:extLst>
                <a:ext uri="{FF2B5EF4-FFF2-40B4-BE49-F238E27FC236}">
                  <a16:creationId xmlns:a16="http://schemas.microsoft.com/office/drawing/2014/main" id="{E96657BF-5F88-A5DE-8FF6-3EBF47A073E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6137" y="1778167"/>
              <a:ext cx="105822" cy="82992"/>
            </a:xfrm>
            <a:custGeom>
              <a:avLst/>
              <a:gdLst>
                <a:gd name="T0" fmla="*/ 26 w 51"/>
                <a:gd name="T1" fmla="*/ 34 h 40"/>
                <a:gd name="T2" fmla="*/ 29 w 51"/>
                <a:gd name="T3" fmla="*/ 34 h 40"/>
                <a:gd name="T4" fmla="*/ 31 w 51"/>
                <a:gd name="T5" fmla="*/ 37 h 40"/>
                <a:gd name="T6" fmla="*/ 34 w 51"/>
                <a:gd name="T7" fmla="*/ 37 h 40"/>
                <a:gd name="T8" fmla="*/ 37 w 51"/>
                <a:gd name="T9" fmla="*/ 40 h 40"/>
                <a:gd name="T10" fmla="*/ 37 w 51"/>
                <a:gd name="T11" fmla="*/ 37 h 40"/>
                <a:gd name="T12" fmla="*/ 37 w 51"/>
                <a:gd name="T13" fmla="*/ 34 h 40"/>
                <a:gd name="T14" fmla="*/ 40 w 51"/>
                <a:gd name="T15" fmla="*/ 31 h 40"/>
                <a:gd name="T16" fmla="*/ 40 w 51"/>
                <a:gd name="T17" fmla="*/ 29 h 40"/>
                <a:gd name="T18" fmla="*/ 43 w 51"/>
                <a:gd name="T19" fmla="*/ 26 h 40"/>
                <a:gd name="T20" fmla="*/ 43 w 51"/>
                <a:gd name="T21" fmla="*/ 29 h 40"/>
                <a:gd name="T22" fmla="*/ 46 w 51"/>
                <a:gd name="T23" fmla="*/ 26 h 40"/>
                <a:gd name="T24" fmla="*/ 43 w 51"/>
                <a:gd name="T25" fmla="*/ 26 h 40"/>
                <a:gd name="T26" fmla="*/ 43 w 51"/>
                <a:gd name="T27" fmla="*/ 23 h 40"/>
                <a:gd name="T28" fmla="*/ 46 w 51"/>
                <a:gd name="T29" fmla="*/ 26 h 40"/>
                <a:gd name="T30" fmla="*/ 48 w 51"/>
                <a:gd name="T31" fmla="*/ 23 h 40"/>
                <a:gd name="T32" fmla="*/ 48 w 51"/>
                <a:gd name="T33" fmla="*/ 26 h 40"/>
                <a:gd name="T34" fmla="*/ 51 w 51"/>
                <a:gd name="T35" fmla="*/ 20 h 40"/>
                <a:gd name="T36" fmla="*/ 48 w 51"/>
                <a:gd name="T37" fmla="*/ 20 h 40"/>
                <a:gd name="T38" fmla="*/ 46 w 51"/>
                <a:gd name="T39" fmla="*/ 17 h 40"/>
                <a:gd name="T40" fmla="*/ 51 w 51"/>
                <a:gd name="T41" fmla="*/ 17 h 40"/>
                <a:gd name="T42" fmla="*/ 48 w 51"/>
                <a:gd name="T43" fmla="*/ 14 h 40"/>
                <a:gd name="T44" fmla="*/ 43 w 51"/>
                <a:gd name="T45" fmla="*/ 12 h 40"/>
                <a:gd name="T46" fmla="*/ 46 w 51"/>
                <a:gd name="T47" fmla="*/ 6 h 40"/>
                <a:gd name="T48" fmla="*/ 43 w 51"/>
                <a:gd name="T49" fmla="*/ 3 h 40"/>
                <a:gd name="T50" fmla="*/ 43 w 51"/>
                <a:gd name="T51" fmla="*/ 6 h 40"/>
                <a:gd name="T52" fmla="*/ 40 w 51"/>
                <a:gd name="T53" fmla="*/ 6 h 40"/>
                <a:gd name="T54" fmla="*/ 37 w 51"/>
                <a:gd name="T55" fmla="*/ 3 h 40"/>
                <a:gd name="T56" fmla="*/ 31 w 51"/>
                <a:gd name="T57" fmla="*/ 0 h 40"/>
                <a:gd name="T58" fmla="*/ 26 w 51"/>
                <a:gd name="T59" fmla="*/ 3 h 40"/>
                <a:gd name="T60" fmla="*/ 23 w 51"/>
                <a:gd name="T61" fmla="*/ 0 h 40"/>
                <a:gd name="T62" fmla="*/ 17 w 51"/>
                <a:gd name="T63" fmla="*/ 0 h 40"/>
                <a:gd name="T64" fmla="*/ 12 w 51"/>
                <a:gd name="T65" fmla="*/ 0 h 40"/>
                <a:gd name="T66" fmla="*/ 9 w 51"/>
                <a:gd name="T67" fmla="*/ 3 h 40"/>
                <a:gd name="T68" fmla="*/ 6 w 51"/>
                <a:gd name="T69" fmla="*/ 3 h 40"/>
                <a:gd name="T70" fmla="*/ 3 w 51"/>
                <a:gd name="T71" fmla="*/ 0 h 40"/>
                <a:gd name="T72" fmla="*/ 0 w 51"/>
                <a:gd name="T73" fmla="*/ 6 h 40"/>
                <a:gd name="T74" fmla="*/ 9 w 51"/>
                <a:gd name="T75" fmla="*/ 12 h 40"/>
                <a:gd name="T76" fmla="*/ 9 w 51"/>
                <a:gd name="T77" fmla="*/ 17 h 40"/>
                <a:gd name="T78" fmla="*/ 14 w 51"/>
                <a:gd name="T79" fmla="*/ 20 h 40"/>
                <a:gd name="T80" fmla="*/ 17 w 51"/>
                <a:gd name="T81" fmla="*/ 26 h 40"/>
                <a:gd name="T82" fmla="*/ 20 w 51"/>
                <a:gd name="T83" fmla="*/ 26 h 40"/>
                <a:gd name="T84" fmla="*/ 20 w 51"/>
                <a:gd name="T85" fmla="*/ 29 h 40"/>
                <a:gd name="T86" fmla="*/ 26 w 51"/>
                <a:gd name="T87" fmla="*/ 31 h 40"/>
                <a:gd name="T88" fmla="*/ 26 w 51"/>
                <a:gd name="T89" fmla="*/ 31 h 40"/>
                <a:gd name="T90" fmla="*/ 23 w 51"/>
                <a:gd name="T91" fmla="*/ 34 h 40"/>
                <a:gd name="T92" fmla="*/ 23 w 51"/>
                <a:gd name="T93" fmla="*/ 34 h 40"/>
                <a:gd name="T94" fmla="*/ 26 w 5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" h="40">
                  <a:moveTo>
                    <a:pt x="26" y="34"/>
                  </a:moveTo>
                  <a:lnTo>
                    <a:pt x="29" y="34"/>
                  </a:lnTo>
                  <a:lnTo>
                    <a:pt x="31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4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6" y="26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48" y="14"/>
                  </a:lnTo>
                  <a:lnTo>
                    <a:pt x="43" y="12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9" y="12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" name="Freeform 2722">
              <a:extLst>
                <a:ext uri="{FF2B5EF4-FFF2-40B4-BE49-F238E27FC236}">
                  <a16:creationId xmlns:a16="http://schemas.microsoft.com/office/drawing/2014/main" id="{C28B89D4-E54E-BCB6-3859-3D7ABA05B23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1411" y="1848711"/>
              <a:ext cx="41499" cy="24898"/>
            </a:xfrm>
            <a:custGeom>
              <a:avLst/>
              <a:gdLst>
                <a:gd name="T0" fmla="*/ 20 w 20"/>
                <a:gd name="T1" fmla="*/ 6 h 12"/>
                <a:gd name="T2" fmla="*/ 17 w 20"/>
                <a:gd name="T3" fmla="*/ 3 h 12"/>
                <a:gd name="T4" fmla="*/ 14 w 20"/>
                <a:gd name="T5" fmla="*/ 3 h 12"/>
                <a:gd name="T6" fmla="*/ 12 w 20"/>
                <a:gd name="T7" fmla="*/ 0 h 12"/>
                <a:gd name="T8" fmla="*/ 9 w 20"/>
                <a:gd name="T9" fmla="*/ 0 h 12"/>
                <a:gd name="T10" fmla="*/ 9 w 20"/>
                <a:gd name="T11" fmla="*/ 3 h 12"/>
                <a:gd name="T12" fmla="*/ 6 w 20"/>
                <a:gd name="T13" fmla="*/ 0 h 12"/>
                <a:gd name="T14" fmla="*/ 3 w 20"/>
                <a:gd name="T15" fmla="*/ 0 h 12"/>
                <a:gd name="T16" fmla="*/ 0 w 20"/>
                <a:gd name="T17" fmla="*/ 0 h 12"/>
                <a:gd name="T18" fmla="*/ 0 w 20"/>
                <a:gd name="T19" fmla="*/ 3 h 12"/>
                <a:gd name="T20" fmla="*/ 3 w 20"/>
                <a:gd name="T21" fmla="*/ 3 h 12"/>
                <a:gd name="T22" fmla="*/ 6 w 20"/>
                <a:gd name="T23" fmla="*/ 3 h 12"/>
                <a:gd name="T24" fmla="*/ 9 w 20"/>
                <a:gd name="T25" fmla="*/ 3 h 12"/>
                <a:gd name="T26" fmla="*/ 9 w 20"/>
                <a:gd name="T27" fmla="*/ 6 h 12"/>
                <a:gd name="T28" fmla="*/ 9 w 20"/>
                <a:gd name="T29" fmla="*/ 3 h 12"/>
                <a:gd name="T30" fmla="*/ 12 w 20"/>
                <a:gd name="T31" fmla="*/ 6 h 12"/>
                <a:gd name="T32" fmla="*/ 14 w 20"/>
                <a:gd name="T33" fmla="*/ 6 h 12"/>
                <a:gd name="T34" fmla="*/ 17 w 20"/>
                <a:gd name="T35" fmla="*/ 9 h 12"/>
                <a:gd name="T36" fmla="*/ 20 w 20"/>
                <a:gd name="T37" fmla="*/ 12 h 12"/>
                <a:gd name="T38" fmla="*/ 20 w 20"/>
                <a:gd name="T3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2">
                  <a:moveTo>
                    <a:pt x="20" y="6"/>
                  </a:moveTo>
                  <a:lnTo>
                    <a:pt x="17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" name="Freeform 2723">
              <a:extLst>
                <a:ext uri="{FF2B5EF4-FFF2-40B4-BE49-F238E27FC236}">
                  <a16:creationId xmlns:a16="http://schemas.microsoft.com/office/drawing/2014/main" id="{6F8A921C-D7F3-620F-F2A5-335DCDC3D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68039" y="1730447"/>
              <a:ext cx="153546" cy="118264"/>
            </a:xfrm>
            <a:custGeom>
              <a:avLst/>
              <a:gdLst>
                <a:gd name="T0" fmla="*/ 0 w 74"/>
                <a:gd name="T1" fmla="*/ 18 h 57"/>
                <a:gd name="T2" fmla="*/ 3 w 74"/>
                <a:gd name="T3" fmla="*/ 23 h 57"/>
                <a:gd name="T4" fmla="*/ 5 w 74"/>
                <a:gd name="T5" fmla="*/ 29 h 57"/>
                <a:gd name="T6" fmla="*/ 8 w 74"/>
                <a:gd name="T7" fmla="*/ 26 h 57"/>
                <a:gd name="T8" fmla="*/ 8 w 74"/>
                <a:gd name="T9" fmla="*/ 20 h 57"/>
                <a:gd name="T10" fmla="*/ 11 w 74"/>
                <a:gd name="T11" fmla="*/ 23 h 57"/>
                <a:gd name="T12" fmla="*/ 17 w 74"/>
                <a:gd name="T13" fmla="*/ 26 h 57"/>
                <a:gd name="T14" fmla="*/ 20 w 74"/>
                <a:gd name="T15" fmla="*/ 32 h 57"/>
                <a:gd name="T16" fmla="*/ 22 w 74"/>
                <a:gd name="T17" fmla="*/ 35 h 57"/>
                <a:gd name="T18" fmla="*/ 25 w 74"/>
                <a:gd name="T19" fmla="*/ 40 h 57"/>
                <a:gd name="T20" fmla="*/ 22 w 74"/>
                <a:gd name="T21" fmla="*/ 37 h 57"/>
                <a:gd name="T22" fmla="*/ 25 w 74"/>
                <a:gd name="T23" fmla="*/ 46 h 57"/>
                <a:gd name="T24" fmla="*/ 31 w 74"/>
                <a:gd name="T25" fmla="*/ 52 h 57"/>
                <a:gd name="T26" fmla="*/ 37 w 74"/>
                <a:gd name="T27" fmla="*/ 49 h 57"/>
                <a:gd name="T28" fmla="*/ 42 w 74"/>
                <a:gd name="T29" fmla="*/ 52 h 57"/>
                <a:gd name="T30" fmla="*/ 48 w 74"/>
                <a:gd name="T31" fmla="*/ 57 h 57"/>
                <a:gd name="T32" fmla="*/ 54 w 74"/>
                <a:gd name="T33" fmla="*/ 57 h 57"/>
                <a:gd name="T34" fmla="*/ 48 w 74"/>
                <a:gd name="T35" fmla="*/ 52 h 57"/>
                <a:gd name="T36" fmla="*/ 45 w 74"/>
                <a:gd name="T37" fmla="*/ 49 h 57"/>
                <a:gd name="T38" fmla="*/ 37 w 74"/>
                <a:gd name="T39" fmla="*/ 40 h 57"/>
                <a:gd name="T40" fmla="*/ 28 w 74"/>
                <a:gd name="T41" fmla="*/ 29 h 57"/>
                <a:gd name="T42" fmla="*/ 34 w 74"/>
                <a:gd name="T43" fmla="*/ 26 h 57"/>
                <a:gd name="T44" fmla="*/ 40 w 74"/>
                <a:gd name="T45" fmla="*/ 23 h 57"/>
                <a:gd name="T46" fmla="*/ 51 w 74"/>
                <a:gd name="T47" fmla="*/ 23 h 57"/>
                <a:gd name="T48" fmla="*/ 59 w 74"/>
                <a:gd name="T49" fmla="*/ 23 h 57"/>
                <a:gd name="T50" fmla="*/ 68 w 74"/>
                <a:gd name="T51" fmla="*/ 29 h 57"/>
                <a:gd name="T52" fmla="*/ 71 w 74"/>
                <a:gd name="T53" fmla="*/ 26 h 57"/>
                <a:gd name="T54" fmla="*/ 74 w 74"/>
                <a:gd name="T55" fmla="*/ 23 h 57"/>
                <a:gd name="T56" fmla="*/ 71 w 74"/>
                <a:gd name="T57" fmla="*/ 20 h 57"/>
                <a:gd name="T58" fmla="*/ 68 w 74"/>
                <a:gd name="T59" fmla="*/ 15 h 57"/>
                <a:gd name="T60" fmla="*/ 62 w 74"/>
                <a:gd name="T61" fmla="*/ 12 h 57"/>
                <a:gd name="T62" fmla="*/ 48 w 74"/>
                <a:gd name="T63" fmla="*/ 6 h 57"/>
                <a:gd name="T64" fmla="*/ 42 w 74"/>
                <a:gd name="T65" fmla="*/ 3 h 57"/>
                <a:gd name="T66" fmla="*/ 37 w 74"/>
                <a:gd name="T67" fmla="*/ 0 h 57"/>
                <a:gd name="T68" fmla="*/ 31 w 74"/>
                <a:gd name="T69" fmla="*/ 3 h 57"/>
                <a:gd name="T70" fmla="*/ 28 w 74"/>
                <a:gd name="T71" fmla="*/ 6 h 57"/>
                <a:gd name="T72" fmla="*/ 25 w 74"/>
                <a:gd name="T73" fmla="*/ 15 h 57"/>
                <a:gd name="T74" fmla="*/ 25 w 74"/>
                <a:gd name="T75" fmla="*/ 18 h 57"/>
                <a:gd name="T76" fmla="*/ 22 w 74"/>
                <a:gd name="T77" fmla="*/ 18 h 57"/>
                <a:gd name="T78" fmla="*/ 14 w 74"/>
                <a:gd name="T79" fmla="*/ 18 h 57"/>
                <a:gd name="T80" fmla="*/ 5 w 74"/>
                <a:gd name="T81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57">
                  <a:moveTo>
                    <a:pt x="3" y="18"/>
                  </a:moveTo>
                  <a:lnTo>
                    <a:pt x="0" y="18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5" y="37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5" y="46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7" y="49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5" y="54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48" y="52"/>
                  </a:lnTo>
                  <a:lnTo>
                    <a:pt x="48" y="49"/>
                  </a:lnTo>
                  <a:lnTo>
                    <a:pt x="45" y="49"/>
                  </a:lnTo>
                  <a:lnTo>
                    <a:pt x="42" y="43"/>
                  </a:lnTo>
                  <a:lnTo>
                    <a:pt x="37" y="40"/>
                  </a:lnTo>
                  <a:lnTo>
                    <a:pt x="37" y="35"/>
                  </a:lnTo>
                  <a:lnTo>
                    <a:pt x="28" y="29"/>
                  </a:lnTo>
                  <a:lnTo>
                    <a:pt x="31" y="23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51" y="23"/>
                  </a:lnTo>
                  <a:lnTo>
                    <a:pt x="54" y="26"/>
                  </a:lnTo>
                  <a:lnTo>
                    <a:pt x="59" y="23"/>
                  </a:lnTo>
                  <a:lnTo>
                    <a:pt x="65" y="26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1" y="26"/>
                  </a:lnTo>
                  <a:lnTo>
                    <a:pt x="71" y="23"/>
                  </a:lnTo>
                  <a:lnTo>
                    <a:pt x="74" y="23"/>
                  </a:lnTo>
                  <a:lnTo>
                    <a:pt x="74" y="20"/>
                  </a:lnTo>
                  <a:lnTo>
                    <a:pt x="71" y="20"/>
                  </a:lnTo>
                  <a:lnTo>
                    <a:pt x="71" y="18"/>
                  </a:lnTo>
                  <a:lnTo>
                    <a:pt x="68" y="15"/>
                  </a:lnTo>
                  <a:lnTo>
                    <a:pt x="68" y="12"/>
                  </a:lnTo>
                  <a:lnTo>
                    <a:pt x="62" y="12"/>
                  </a:lnTo>
                  <a:lnTo>
                    <a:pt x="57" y="12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" name="Freeform 2724">
              <a:extLst>
                <a:ext uri="{FF2B5EF4-FFF2-40B4-BE49-F238E27FC236}">
                  <a16:creationId xmlns:a16="http://schemas.microsoft.com/office/drawing/2014/main" id="{C195B864-FDB9-1991-ADD7-F05506403971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0862" y="1784392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0 w 3"/>
                <a:gd name="T5" fmla="*/ 6 h 6"/>
                <a:gd name="T6" fmla="*/ 3 w 3"/>
                <a:gd name="T7" fmla="*/ 6 h 6"/>
                <a:gd name="T8" fmla="*/ 3 w 3"/>
                <a:gd name="T9" fmla="*/ 3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" name="Freeform 2725">
              <a:extLst>
                <a:ext uri="{FF2B5EF4-FFF2-40B4-BE49-F238E27FC236}">
                  <a16:creationId xmlns:a16="http://schemas.microsoft.com/office/drawing/2014/main" id="{3D4F10EE-0335-9F51-2C5B-24D0017624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0862" y="1796841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" name="Freeform 2726">
              <a:extLst>
                <a:ext uri="{FF2B5EF4-FFF2-40B4-BE49-F238E27FC236}">
                  <a16:creationId xmlns:a16="http://schemas.microsoft.com/office/drawing/2014/main" id="{813979FB-D554-D28F-DA6F-87AF98A8B6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7088" y="1807214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0 h 6"/>
                <a:gd name="T4" fmla="*/ 3 w 6"/>
                <a:gd name="T5" fmla="*/ 3 h 6"/>
                <a:gd name="T6" fmla="*/ 6 w 6"/>
                <a:gd name="T7" fmla="*/ 6 h 6"/>
                <a:gd name="T8" fmla="*/ 3 w 6"/>
                <a:gd name="T9" fmla="*/ 3 h 6"/>
                <a:gd name="T10" fmla="*/ 0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" name="Freeform 2727">
              <a:extLst>
                <a:ext uri="{FF2B5EF4-FFF2-40B4-BE49-F238E27FC236}">
                  <a16:creationId xmlns:a16="http://schemas.microsoft.com/office/drawing/2014/main" id="{3A8453E1-2B7A-A6F1-BFCD-5C0A855E4E3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312" y="1796841"/>
              <a:ext cx="10375" cy="10374"/>
            </a:xfrm>
            <a:custGeom>
              <a:avLst/>
              <a:gdLst>
                <a:gd name="T0" fmla="*/ 5 w 5"/>
                <a:gd name="T1" fmla="*/ 5 h 5"/>
                <a:gd name="T2" fmla="*/ 3 w 5"/>
                <a:gd name="T3" fmla="*/ 3 h 5"/>
                <a:gd name="T4" fmla="*/ 0 w 5"/>
                <a:gd name="T5" fmla="*/ 0 h 5"/>
                <a:gd name="T6" fmla="*/ 0 w 5"/>
                <a:gd name="T7" fmla="*/ 3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5 h 5"/>
                <a:gd name="T14" fmla="*/ 5 w 5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" name="Freeform 2728">
              <a:extLst>
                <a:ext uri="{FF2B5EF4-FFF2-40B4-BE49-F238E27FC236}">
                  <a16:creationId xmlns:a16="http://schemas.microsoft.com/office/drawing/2014/main" id="{2B9983BD-F9BE-E90E-F120-B20E466FA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0862" y="1778167"/>
              <a:ext cx="18674" cy="18673"/>
            </a:xfrm>
            <a:custGeom>
              <a:avLst/>
              <a:gdLst>
                <a:gd name="T0" fmla="*/ 6 w 9"/>
                <a:gd name="T1" fmla="*/ 6 h 9"/>
                <a:gd name="T2" fmla="*/ 3 w 9"/>
                <a:gd name="T3" fmla="*/ 3 h 9"/>
                <a:gd name="T4" fmla="*/ 0 w 9"/>
                <a:gd name="T5" fmla="*/ 3 h 9"/>
                <a:gd name="T6" fmla="*/ 3 w 9"/>
                <a:gd name="T7" fmla="*/ 3 h 9"/>
                <a:gd name="T8" fmla="*/ 3 w 9"/>
                <a:gd name="T9" fmla="*/ 0 h 9"/>
                <a:gd name="T10" fmla="*/ 6 w 9"/>
                <a:gd name="T11" fmla="*/ 3 h 9"/>
                <a:gd name="T12" fmla="*/ 6 w 9"/>
                <a:gd name="T13" fmla="*/ 3 h 9"/>
                <a:gd name="T14" fmla="*/ 9 w 9"/>
                <a:gd name="T15" fmla="*/ 9 h 9"/>
                <a:gd name="T16" fmla="*/ 6 w 9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6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" name="Freeform 2729">
              <a:extLst>
                <a:ext uri="{FF2B5EF4-FFF2-40B4-BE49-F238E27FC236}">
                  <a16:creationId xmlns:a16="http://schemas.microsoft.com/office/drawing/2014/main" id="{4024534F-C802-09D7-B6DA-196AA72982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7088" y="179061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" name="Freeform 2730">
              <a:extLst>
                <a:ext uri="{FF2B5EF4-FFF2-40B4-BE49-F238E27FC236}">
                  <a16:creationId xmlns:a16="http://schemas.microsoft.com/office/drawing/2014/main" id="{CD2AD746-E080-49B1-C015-032D27019E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811" y="1838337"/>
              <a:ext cx="10375" cy="4149"/>
            </a:xfrm>
            <a:custGeom>
              <a:avLst/>
              <a:gdLst>
                <a:gd name="T0" fmla="*/ 0 w 5"/>
                <a:gd name="T1" fmla="*/ 0 h 2"/>
                <a:gd name="T2" fmla="*/ 3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3 w 5"/>
                <a:gd name="T9" fmla="*/ 0 h 2"/>
                <a:gd name="T10" fmla="*/ 0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" name="Freeform 2731">
              <a:extLst>
                <a:ext uri="{FF2B5EF4-FFF2-40B4-BE49-F238E27FC236}">
                  <a16:creationId xmlns:a16="http://schemas.microsoft.com/office/drawing/2014/main" id="{F64FDC37-7EA7-7E82-042D-363648374FE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811" y="1842487"/>
              <a:ext cx="16599" cy="6224"/>
            </a:xfrm>
            <a:custGeom>
              <a:avLst/>
              <a:gdLst>
                <a:gd name="T0" fmla="*/ 0 w 8"/>
                <a:gd name="T1" fmla="*/ 0 h 3"/>
                <a:gd name="T2" fmla="*/ 3 w 8"/>
                <a:gd name="T3" fmla="*/ 0 h 3"/>
                <a:gd name="T4" fmla="*/ 8 w 8"/>
                <a:gd name="T5" fmla="*/ 0 h 3"/>
                <a:gd name="T6" fmla="*/ 8 w 8"/>
                <a:gd name="T7" fmla="*/ 3 h 3"/>
                <a:gd name="T8" fmla="*/ 5 w 8"/>
                <a:gd name="T9" fmla="*/ 3 h 3"/>
                <a:gd name="T10" fmla="*/ 3 w 8"/>
                <a:gd name="T11" fmla="*/ 0 h 3"/>
                <a:gd name="T12" fmla="*/ 0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" name="Freeform 2732">
              <a:extLst>
                <a:ext uri="{FF2B5EF4-FFF2-40B4-BE49-F238E27FC236}">
                  <a16:creationId xmlns:a16="http://schemas.microsoft.com/office/drawing/2014/main" id="{89240BEE-0DBD-20F0-B5F5-A2B736AA3D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1036" y="1854936"/>
              <a:ext cx="16599" cy="2075"/>
            </a:xfrm>
            <a:custGeom>
              <a:avLst/>
              <a:gdLst>
                <a:gd name="T0" fmla="*/ 0 w 8"/>
                <a:gd name="T1" fmla="*/ 2 w 8"/>
                <a:gd name="T2" fmla="*/ 5 w 8"/>
                <a:gd name="T3" fmla="*/ 8 w 8"/>
                <a:gd name="T4" fmla="*/ 5 w 8"/>
                <a:gd name="T5" fmla="*/ 2 w 8"/>
                <a:gd name="T6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" name="Freeform 2733">
              <a:extLst>
                <a:ext uri="{FF2B5EF4-FFF2-40B4-BE49-F238E27FC236}">
                  <a16:creationId xmlns:a16="http://schemas.microsoft.com/office/drawing/2014/main" id="{51418B37-EEC5-81A2-AFB8-0319727F5D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312" y="1807214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3 h 3"/>
                <a:gd name="T4" fmla="*/ 5 w 5"/>
                <a:gd name="T5" fmla="*/ 3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" name="Freeform 2734">
              <a:extLst>
                <a:ext uri="{FF2B5EF4-FFF2-40B4-BE49-F238E27FC236}">
                  <a16:creationId xmlns:a16="http://schemas.microsoft.com/office/drawing/2014/main" id="{64165408-F88D-26A7-8E5A-4CD5BF525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7635" y="1854936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3 h 3"/>
                <a:gd name="T4" fmla="*/ 6 w 6"/>
                <a:gd name="T5" fmla="*/ 3 h 3"/>
                <a:gd name="T6" fmla="*/ 3 w 6"/>
                <a:gd name="T7" fmla="*/ 3 h 3"/>
                <a:gd name="T8" fmla="*/ 3 w 6"/>
                <a:gd name="T9" fmla="*/ 0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" name="Freeform 2735">
              <a:extLst>
                <a:ext uri="{FF2B5EF4-FFF2-40B4-BE49-F238E27FC236}">
                  <a16:creationId xmlns:a16="http://schemas.microsoft.com/office/drawing/2014/main" id="{221C3319-FBE6-855D-625C-F5484137A9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068039" y="1726298"/>
              <a:ext cx="82997" cy="45646"/>
            </a:xfrm>
            <a:custGeom>
              <a:avLst/>
              <a:gdLst>
                <a:gd name="T0" fmla="*/ 40 w 40"/>
                <a:gd name="T1" fmla="*/ 2 h 22"/>
                <a:gd name="T2" fmla="*/ 37 w 40"/>
                <a:gd name="T3" fmla="*/ 0 h 22"/>
                <a:gd name="T4" fmla="*/ 34 w 40"/>
                <a:gd name="T5" fmla="*/ 0 h 22"/>
                <a:gd name="T6" fmla="*/ 31 w 40"/>
                <a:gd name="T7" fmla="*/ 0 h 22"/>
                <a:gd name="T8" fmla="*/ 31 w 40"/>
                <a:gd name="T9" fmla="*/ 2 h 22"/>
                <a:gd name="T10" fmla="*/ 28 w 40"/>
                <a:gd name="T11" fmla="*/ 0 h 22"/>
                <a:gd name="T12" fmla="*/ 22 w 40"/>
                <a:gd name="T13" fmla="*/ 2 h 22"/>
                <a:gd name="T14" fmla="*/ 20 w 40"/>
                <a:gd name="T15" fmla="*/ 2 h 22"/>
                <a:gd name="T16" fmla="*/ 14 w 40"/>
                <a:gd name="T17" fmla="*/ 5 h 22"/>
                <a:gd name="T18" fmla="*/ 3 w 40"/>
                <a:gd name="T19" fmla="*/ 2 h 22"/>
                <a:gd name="T20" fmla="*/ 0 w 40"/>
                <a:gd name="T21" fmla="*/ 8 h 22"/>
                <a:gd name="T22" fmla="*/ 0 w 40"/>
                <a:gd name="T23" fmla="*/ 11 h 22"/>
                <a:gd name="T24" fmla="*/ 3 w 40"/>
                <a:gd name="T25" fmla="*/ 11 h 22"/>
                <a:gd name="T26" fmla="*/ 0 w 40"/>
                <a:gd name="T27" fmla="*/ 14 h 22"/>
                <a:gd name="T28" fmla="*/ 3 w 40"/>
                <a:gd name="T29" fmla="*/ 14 h 22"/>
                <a:gd name="T30" fmla="*/ 3 w 40"/>
                <a:gd name="T31" fmla="*/ 17 h 22"/>
                <a:gd name="T32" fmla="*/ 3 w 40"/>
                <a:gd name="T33" fmla="*/ 20 h 22"/>
                <a:gd name="T34" fmla="*/ 5 w 40"/>
                <a:gd name="T35" fmla="*/ 20 h 22"/>
                <a:gd name="T36" fmla="*/ 5 w 40"/>
                <a:gd name="T37" fmla="*/ 22 h 22"/>
                <a:gd name="T38" fmla="*/ 14 w 40"/>
                <a:gd name="T39" fmla="*/ 20 h 22"/>
                <a:gd name="T40" fmla="*/ 17 w 40"/>
                <a:gd name="T41" fmla="*/ 20 h 22"/>
                <a:gd name="T42" fmla="*/ 22 w 40"/>
                <a:gd name="T43" fmla="*/ 20 h 22"/>
                <a:gd name="T44" fmla="*/ 22 w 40"/>
                <a:gd name="T45" fmla="*/ 22 h 22"/>
                <a:gd name="T46" fmla="*/ 25 w 40"/>
                <a:gd name="T47" fmla="*/ 20 h 22"/>
                <a:gd name="T48" fmla="*/ 22 w 40"/>
                <a:gd name="T49" fmla="*/ 20 h 22"/>
                <a:gd name="T50" fmla="*/ 25 w 40"/>
                <a:gd name="T51" fmla="*/ 17 h 22"/>
                <a:gd name="T52" fmla="*/ 28 w 40"/>
                <a:gd name="T53" fmla="*/ 14 h 22"/>
                <a:gd name="T54" fmla="*/ 28 w 40"/>
                <a:gd name="T55" fmla="*/ 8 h 22"/>
                <a:gd name="T56" fmla="*/ 31 w 40"/>
                <a:gd name="T57" fmla="*/ 8 h 22"/>
                <a:gd name="T58" fmla="*/ 31 w 40"/>
                <a:gd name="T59" fmla="*/ 5 h 22"/>
                <a:gd name="T60" fmla="*/ 34 w 40"/>
                <a:gd name="T61" fmla="*/ 5 h 22"/>
                <a:gd name="T62" fmla="*/ 37 w 40"/>
                <a:gd name="T63" fmla="*/ 2 h 22"/>
                <a:gd name="T64" fmla="*/ 37 w 40"/>
                <a:gd name="T65" fmla="*/ 2 h 22"/>
                <a:gd name="T66" fmla="*/ 40 w 40"/>
                <a:gd name="T6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22">
                  <a:moveTo>
                    <a:pt x="40" y="2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" name="Freeform 2736">
              <a:extLst>
                <a:ext uri="{FF2B5EF4-FFF2-40B4-BE49-F238E27FC236}">
                  <a16:creationId xmlns:a16="http://schemas.microsoft.com/office/drawing/2014/main" id="{83B7BE6B-661D-880B-8DF8-C0046B71C31A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6367" y="1649530"/>
              <a:ext cx="195044" cy="87142"/>
            </a:xfrm>
            <a:custGeom>
              <a:avLst/>
              <a:gdLst>
                <a:gd name="T0" fmla="*/ 3 w 94"/>
                <a:gd name="T1" fmla="*/ 31 h 42"/>
                <a:gd name="T2" fmla="*/ 3 w 94"/>
                <a:gd name="T3" fmla="*/ 37 h 42"/>
                <a:gd name="T4" fmla="*/ 6 w 94"/>
                <a:gd name="T5" fmla="*/ 37 h 42"/>
                <a:gd name="T6" fmla="*/ 6 w 94"/>
                <a:gd name="T7" fmla="*/ 34 h 42"/>
                <a:gd name="T8" fmla="*/ 9 w 94"/>
                <a:gd name="T9" fmla="*/ 34 h 42"/>
                <a:gd name="T10" fmla="*/ 9 w 94"/>
                <a:gd name="T11" fmla="*/ 37 h 42"/>
                <a:gd name="T12" fmla="*/ 12 w 94"/>
                <a:gd name="T13" fmla="*/ 34 h 42"/>
                <a:gd name="T14" fmla="*/ 17 w 94"/>
                <a:gd name="T15" fmla="*/ 37 h 42"/>
                <a:gd name="T16" fmla="*/ 20 w 94"/>
                <a:gd name="T17" fmla="*/ 34 h 42"/>
                <a:gd name="T18" fmla="*/ 32 w 94"/>
                <a:gd name="T19" fmla="*/ 31 h 42"/>
                <a:gd name="T20" fmla="*/ 35 w 94"/>
                <a:gd name="T21" fmla="*/ 37 h 42"/>
                <a:gd name="T22" fmla="*/ 35 w 94"/>
                <a:gd name="T23" fmla="*/ 39 h 42"/>
                <a:gd name="T24" fmla="*/ 46 w 94"/>
                <a:gd name="T25" fmla="*/ 39 h 42"/>
                <a:gd name="T26" fmla="*/ 52 w 94"/>
                <a:gd name="T27" fmla="*/ 39 h 42"/>
                <a:gd name="T28" fmla="*/ 63 w 94"/>
                <a:gd name="T29" fmla="*/ 42 h 42"/>
                <a:gd name="T30" fmla="*/ 69 w 94"/>
                <a:gd name="T31" fmla="*/ 39 h 42"/>
                <a:gd name="T32" fmla="*/ 71 w 94"/>
                <a:gd name="T33" fmla="*/ 39 h 42"/>
                <a:gd name="T34" fmla="*/ 77 w 94"/>
                <a:gd name="T35" fmla="*/ 37 h 42"/>
                <a:gd name="T36" fmla="*/ 80 w 94"/>
                <a:gd name="T37" fmla="*/ 39 h 42"/>
                <a:gd name="T38" fmla="*/ 80 w 94"/>
                <a:gd name="T39" fmla="*/ 37 h 42"/>
                <a:gd name="T40" fmla="*/ 83 w 94"/>
                <a:gd name="T41" fmla="*/ 34 h 42"/>
                <a:gd name="T42" fmla="*/ 89 w 94"/>
                <a:gd name="T43" fmla="*/ 28 h 42"/>
                <a:gd name="T44" fmla="*/ 89 w 94"/>
                <a:gd name="T45" fmla="*/ 20 h 42"/>
                <a:gd name="T46" fmla="*/ 91 w 94"/>
                <a:gd name="T47" fmla="*/ 17 h 42"/>
                <a:gd name="T48" fmla="*/ 94 w 94"/>
                <a:gd name="T49" fmla="*/ 17 h 42"/>
                <a:gd name="T50" fmla="*/ 94 w 94"/>
                <a:gd name="T51" fmla="*/ 14 h 42"/>
                <a:gd name="T52" fmla="*/ 91 w 94"/>
                <a:gd name="T53" fmla="*/ 14 h 42"/>
                <a:gd name="T54" fmla="*/ 91 w 94"/>
                <a:gd name="T55" fmla="*/ 5 h 42"/>
                <a:gd name="T56" fmla="*/ 91 w 94"/>
                <a:gd name="T57" fmla="*/ 3 h 42"/>
                <a:gd name="T58" fmla="*/ 89 w 94"/>
                <a:gd name="T59" fmla="*/ 3 h 42"/>
                <a:gd name="T60" fmla="*/ 83 w 94"/>
                <a:gd name="T61" fmla="*/ 3 h 42"/>
                <a:gd name="T62" fmla="*/ 77 w 94"/>
                <a:gd name="T63" fmla="*/ 3 h 42"/>
                <a:gd name="T64" fmla="*/ 71 w 94"/>
                <a:gd name="T65" fmla="*/ 3 h 42"/>
                <a:gd name="T66" fmla="*/ 69 w 94"/>
                <a:gd name="T67" fmla="*/ 0 h 42"/>
                <a:gd name="T68" fmla="*/ 69 w 94"/>
                <a:gd name="T69" fmla="*/ 5 h 42"/>
                <a:gd name="T70" fmla="*/ 63 w 94"/>
                <a:gd name="T71" fmla="*/ 5 h 42"/>
                <a:gd name="T72" fmla="*/ 63 w 94"/>
                <a:gd name="T73" fmla="*/ 8 h 42"/>
                <a:gd name="T74" fmla="*/ 60 w 94"/>
                <a:gd name="T75" fmla="*/ 8 h 42"/>
                <a:gd name="T76" fmla="*/ 54 w 94"/>
                <a:gd name="T77" fmla="*/ 5 h 42"/>
                <a:gd name="T78" fmla="*/ 52 w 94"/>
                <a:gd name="T79" fmla="*/ 5 h 42"/>
                <a:gd name="T80" fmla="*/ 49 w 94"/>
                <a:gd name="T81" fmla="*/ 8 h 42"/>
                <a:gd name="T82" fmla="*/ 49 w 94"/>
                <a:gd name="T83" fmla="*/ 11 h 42"/>
                <a:gd name="T84" fmla="*/ 46 w 94"/>
                <a:gd name="T85" fmla="*/ 11 h 42"/>
                <a:gd name="T86" fmla="*/ 40 w 94"/>
                <a:gd name="T87" fmla="*/ 14 h 42"/>
                <a:gd name="T88" fmla="*/ 43 w 94"/>
                <a:gd name="T89" fmla="*/ 20 h 42"/>
                <a:gd name="T90" fmla="*/ 43 w 94"/>
                <a:gd name="T91" fmla="*/ 22 h 42"/>
                <a:gd name="T92" fmla="*/ 43 w 94"/>
                <a:gd name="T93" fmla="*/ 25 h 42"/>
                <a:gd name="T94" fmla="*/ 37 w 94"/>
                <a:gd name="T95" fmla="*/ 22 h 42"/>
                <a:gd name="T96" fmla="*/ 35 w 94"/>
                <a:gd name="T97" fmla="*/ 22 h 42"/>
                <a:gd name="T98" fmla="*/ 26 w 94"/>
                <a:gd name="T99" fmla="*/ 22 h 42"/>
                <a:gd name="T100" fmla="*/ 23 w 94"/>
                <a:gd name="T101" fmla="*/ 25 h 42"/>
                <a:gd name="T102" fmla="*/ 17 w 94"/>
                <a:gd name="T103" fmla="*/ 25 h 42"/>
                <a:gd name="T104" fmla="*/ 15 w 94"/>
                <a:gd name="T105" fmla="*/ 25 h 42"/>
                <a:gd name="T106" fmla="*/ 12 w 94"/>
                <a:gd name="T107" fmla="*/ 25 h 42"/>
                <a:gd name="T108" fmla="*/ 9 w 94"/>
                <a:gd name="T109" fmla="*/ 28 h 42"/>
                <a:gd name="T110" fmla="*/ 6 w 94"/>
                <a:gd name="T111" fmla="*/ 28 h 42"/>
                <a:gd name="T112" fmla="*/ 3 w 94"/>
                <a:gd name="T113" fmla="*/ 25 h 42"/>
                <a:gd name="T114" fmla="*/ 0 w 94"/>
                <a:gd name="T115" fmla="*/ 25 h 42"/>
                <a:gd name="T116" fmla="*/ 0 w 94"/>
                <a:gd name="T117" fmla="*/ 31 h 42"/>
                <a:gd name="T118" fmla="*/ 3 w 94"/>
                <a:gd name="T11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" h="42">
                  <a:moveTo>
                    <a:pt x="3" y="31"/>
                  </a:moveTo>
                  <a:lnTo>
                    <a:pt x="3" y="37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2" y="34"/>
                  </a:lnTo>
                  <a:lnTo>
                    <a:pt x="17" y="37"/>
                  </a:lnTo>
                  <a:lnTo>
                    <a:pt x="20" y="34"/>
                  </a:lnTo>
                  <a:lnTo>
                    <a:pt x="32" y="31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46" y="39"/>
                  </a:lnTo>
                  <a:lnTo>
                    <a:pt x="52" y="39"/>
                  </a:lnTo>
                  <a:lnTo>
                    <a:pt x="63" y="42"/>
                  </a:lnTo>
                  <a:lnTo>
                    <a:pt x="69" y="39"/>
                  </a:lnTo>
                  <a:lnTo>
                    <a:pt x="71" y="39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3" y="34"/>
                  </a:lnTo>
                  <a:lnTo>
                    <a:pt x="89" y="28"/>
                  </a:lnTo>
                  <a:lnTo>
                    <a:pt x="89" y="20"/>
                  </a:lnTo>
                  <a:lnTo>
                    <a:pt x="91" y="17"/>
                  </a:lnTo>
                  <a:lnTo>
                    <a:pt x="94" y="17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91" y="5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83" y="3"/>
                  </a:lnTo>
                  <a:lnTo>
                    <a:pt x="77" y="3"/>
                  </a:lnTo>
                  <a:lnTo>
                    <a:pt x="71" y="3"/>
                  </a:lnTo>
                  <a:lnTo>
                    <a:pt x="69" y="0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63" y="8"/>
                  </a:lnTo>
                  <a:lnTo>
                    <a:pt x="60" y="8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49" y="8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0" y="14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37" y="22"/>
                  </a:lnTo>
                  <a:lnTo>
                    <a:pt x="35" y="22"/>
                  </a:lnTo>
                  <a:lnTo>
                    <a:pt x="26" y="22"/>
                  </a:lnTo>
                  <a:lnTo>
                    <a:pt x="23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" name="Freeform 2737">
              <a:extLst>
                <a:ext uri="{FF2B5EF4-FFF2-40B4-BE49-F238E27FC236}">
                  <a16:creationId xmlns:a16="http://schemas.microsoft.com/office/drawing/2014/main" id="{503EC918-6732-B501-7D1D-11D0DBDC537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6769" y="1435825"/>
              <a:ext cx="242768" cy="271800"/>
            </a:xfrm>
            <a:custGeom>
              <a:avLst/>
              <a:gdLst>
                <a:gd name="T0" fmla="*/ 14 w 117"/>
                <a:gd name="T1" fmla="*/ 43 h 131"/>
                <a:gd name="T2" fmla="*/ 11 w 117"/>
                <a:gd name="T3" fmla="*/ 52 h 131"/>
                <a:gd name="T4" fmla="*/ 0 w 117"/>
                <a:gd name="T5" fmla="*/ 60 h 131"/>
                <a:gd name="T6" fmla="*/ 0 w 117"/>
                <a:gd name="T7" fmla="*/ 71 h 131"/>
                <a:gd name="T8" fmla="*/ 6 w 117"/>
                <a:gd name="T9" fmla="*/ 77 h 131"/>
                <a:gd name="T10" fmla="*/ 3 w 117"/>
                <a:gd name="T11" fmla="*/ 88 h 131"/>
                <a:gd name="T12" fmla="*/ 11 w 117"/>
                <a:gd name="T13" fmla="*/ 100 h 131"/>
                <a:gd name="T14" fmla="*/ 23 w 117"/>
                <a:gd name="T15" fmla="*/ 100 h 131"/>
                <a:gd name="T16" fmla="*/ 23 w 117"/>
                <a:gd name="T17" fmla="*/ 108 h 131"/>
                <a:gd name="T18" fmla="*/ 20 w 117"/>
                <a:gd name="T19" fmla="*/ 125 h 131"/>
                <a:gd name="T20" fmla="*/ 29 w 117"/>
                <a:gd name="T21" fmla="*/ 125 h 131"/>
                <a:gd name="T22" fmla="*/ 40 w 117"/>
                <a:gd name="T23" fmla="*/ 123 h 131"/>
                <a:gd name="T24" fmla="*/ 46 w 117"/>
                <a:gd name="T25" fmla="*/ 125 h 131"/>
                <a:gd name="T26" fmla="*/ 51 w 117"/>
                <a:gd name="T27" fmla="*/ 128 h 131"/>
                <a:gd name="T28" fmla="*/ 60 w 117"/>
                <a:gd name="T29" fmla="*/ 128 h 131"/>
                <a:gd name="T30" fmla="*/ 71 w 117"/>
                <a:gd name="T31" fmla="*/ 128 h 131"/>
                <a:gd name="T32" fmla="*/ 85 w 117"/>
                <a:gd name="T33" fmla="*/ 125 h 131"/>
                <a:gd name="T34" fmla="*/ 91 w 117"/>
                <a:gd name="T35" fmla="*/ 123 h 131"/>
                <a:gd name="T36" fmla="*/ 97 w 117"/>
                <a:gd name="T37" fmla="*/ 114 h 131"/>
                <a:gd name="T38" fmla="*/ 94 w 117"/>
                <a:gd name="T39" fmla="*/ 106 h 131"/>
                <a:gd name="T40" fmla="*/ 85 w 117"/>
                <a:gd name="T41" fmla="*/ 94 h 131"/>
                <a:gd name="T42" fmla="*/ 80 w 117"/>
                <a:gd name="T43" fmla="*/ 83 h 131"/>
                <a:gd name="T44" fmla="*/ 85 w 117"/>
                <a:gd name="T45" fmla="*/ 80 h 131"/>
                <a:gd name="T46" fmla="*/ 102 w 117"/>
                <a:gd name="T47" fmla="*/ 74 h 131"/>
                <a:gd name="T48" fmla="*/ 108 w 117"/>
                <a:gd name="T49" fmla="*/ 69 h 131"/>
                <a:gd name="T50" fmla="*/ 117 w 117"/>
                <a:gd name="T51" fmla="*/ 66 h 131"/>
                <a:gd name="T52" fmla="*/ 111 w 117"/>
                <a:gd name="T53" fmla="*/ 54 h 131"/>
                <a:gd name="T54" fmla="*/ 111 w 117"/>
                <a:gd name="T55" fmla="*/ 43 h 131"/>
                <a:gd name="T56" fmla="*/ 108 w 117"/>
                <a:gd name="T57" fmla="*/ 23 h 131"/>
                <a:gd name="T58" fmla="*/ 97 w 117"/>
                <a:gd name="T59" fmla="*/ 20 h 131"/>
                <a:gd name="T60" fmla="*/ 97 w 117"/>
                <a:gd name="T61" fmla="*/ 17 h 131"/>
                <a:gd name="T62" fmla="*/ 91 w 117"/>
                <a:gd name="T63" fmla="*/ 12 h 131"/>
                <a:gd name="T64" fmla="*/ 83 w 117"/>
                <a:gd name="T65" fmla="*/ 15 h 131"/>
                <a:gd name="T66" fmla="*/ 83 w 117"/>
                <a:gd name="T67" fmla="*/ 12 h 131"/>
                <a:gd name="T68" fmla="*/ 71 w 117"/>
                <a:gd name="T69" fmla="*/ 17 h 131"/>
                <a:gd name="T70" fmla="*/ 65 w 117"/>
                <a:gd name="T71" fmla="*/ 17 h 131"/>
                <a:gd name="T72" fmla="*/ 60 w 117"/>
                <a:gd name="T73" fmla="*/ 17 h 131"/>
                <a:gd name="T74" fmla="*/ 65 w 117"/>
                <a:gd name="T75" fmla="*/ 12 h 131"/>
                <a:gd name="T76" fmla="*/ 57 w 117"/>
                <a:gd name="T77" fmla="*/ 12 h 131"/>
                <a:gd name="T78" fmla="*/ 48 w 117"/>
                <a:gd name="T79" fmla="*/ 9 h 131"/>
                <a:gd name="T80" fmla="*/ 48 w 117"/>
                <a:gd name="T81" fmla="*/ 6 h 131"/>
                <a:gd name="T82" fmla="*/ 43 w 117"/>
                <a:gd name="T83" fmla="*/ 3 h 131"/>
                <a:gd name="T84" fmla="*/ 31 w 117"/>
                <a:gd name="T85" fmla="*/ 3 h 131"/>
                <a:gd name="T86" fmla="*/ 31 w 117"/>
                <a:gd name="T87" fmla="*/ 6 h 131"/>
                <a:gd name="T88" fmla="*/ 34 w 117"/>
                <a:gd name="T89" fmla="*/ 3 h 131"/>
                <a:gd name="T90" fmla="*/ 37 w 117"/>
                <a:gd name="T91" fmla="*/ 9 h 131"/>
                <a:gd name="T92" fmla="*/ 34 w 117"/>
                <a:gd name="T93" fmla="*/ 12 h 131"/>
                <a:gd name="T94" fmla="*/ 37 w 117"/>
                <a:gd name="T95" fmla="*/ 12 h 131"/>
                <a:gd name="T96" fmla="*/ 40 w 117"/>
                <a:gd name="T97" fmla="*/ 17 h 131"/>
                <a:gd name="T98" fmla="*/ 37 w 117"/>
                <a:gd name="T99" fmla="*/ 20 h 131"/>
                <a:gd name="T100" fmla="*/ 46 w 117"/>
                <a:gd name="T101" fmla="*/ 23 h 131"/>
                <a:gd name="T102" fmla="*/ 51 w 117"/>
                <a:gd name="T103" fmla="*/ 29 h 131"/>
                <a:gd name="T104" fmla="*/ 43 w 117"/>
                <a:gd name="T105" fmla="*/ 23 h 131"/>
                <a:gd name="T106" fmla="*/ 31 w 117"/>
                <a:gd name="T107" fmla="*/ 23 h 131"/>
                <a:gd name="T108" fmla="*/ 34 w 117"/>
                <a:gd name="T109" fmla="*/ 29 h 131"/>
                <a:gd name="T110" fmla="*/ 29 w 117"/>
                <a:gd name="T111" fmla="*/ 26 h 131"/>
                <a:gd name="T112" fmla="*/ 26 w 117"/>
                <a:gd name="T113" fmla="*/ 26 h 131"/>
                <a:gd name="T114" fmla="*/ 14 w 117"/>
                <a:gd name="T115" fmla="*/ 26 h 131"/>
                <a:gd name="T116" fmla="*/ 17 w 117"/>
                <a:gd name="T117" fmla="*/ 29 h 131"/>
                <a:gd name="T118" fmla="*/ 20 w 117"/>
                <a:gd name="T119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" h="131">
                  <a:moveTo>
                    <a:pt x="17" y="32"/>
                  </a:moveTo>
                  <a:lnTo>
                    <a:pt x="14" y="40"/>
                  </a:lnTo>
                  <a:lnTo>
                    <a:pt x="14" y="43"/>
                  </a:lnTo>
                  <a:lnTo>
                    <a:pt x="11" y="46"/>
                  </a:lnTo>
                  <a:lnTo>
                    <a:pt x="14" y="49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6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6" y="80"/>
                  </a:lnTo>
                  <a:lnTo>
                    <a:pt x="3" y="86"/>
                  </a:lnTo>
                  <a:lnTo>
                    <a:pt x="3" y="88"/>
                  </a:lnTo>
                  <a:lnTo>
                    <a:pt x="6" y="91"/>
                  </a:lnTo>
                  <a:lnTo>
                    <a:pt x="6" y="97"/>
                  </a:lnTo>
                  <a:lnTo>
                    <a:pt x="11" y="100"/>
                  </a:lnTo>
                  <a:lnTo>
                    <a:pt x="17" y="100"/>
                  </a:lnTo>
                  <a:lnTo>
                    <a:pt x="20" y="103"/>
                  </a:lnTo>
                  <a:lnTo>
                    <a:pt x="23" y="100"/>
                  </a:lnTo>
                  <a:lnTo>
                    <a:pt x="29" y="103"/>
                  </a:lnTo>
                  <a:lnTo>
                    <a:pt x="26" y="106"/>
                  </a:lnTo>
                  <a:lnTo>
                    <a:pt x="23" y="108"/>
                  </a:lnTo>
                  <a:lnTo>
                    <a:pt x="23" y="117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23" y="125"/>
                  </a:lnTo>
                  <a:lnTo>
                    <a:pt x="26" y="128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7" y="125"/>
                  </a:lnTo>
                  <a:lnTo>
                    <a:pt x="40" y="123"/>
                  </a:lnTo>
                  <a:lnTo>
                    <a:pt x="43" y="125"/>
                  </a:lnTo>
                  <a:lnTo>
                    <a:pt x="43" y="123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1" y="125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7" y="131"/>
                  </a:lnTo>
                  <a:lnTo>
                    <a:pt x="60" y="128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71" y="128"/>
                  </a:lnTo>
                  <a:lnTo>
                    <a:pt x="74" y="125"/>
                  </a:lnTo>
                  <a:lnTo>
                    <a:pt x="83" y="125"/>
                  </a:lnTo>
                  <a:lnTo>
                    <a:pt x="85" y="125"/>
                  </a:lnTo>
                  <a:lnTo>
                    <a:pt x="91" y="128"/>
                  </a:lnTo>
                  <a:lnTo>
                    <a:pt x="91" y="125"/>
                  </a:lnTo>
                  <a:lnTo>
                    <a:pt x="91" y="123"/>
                  </a:lnTo>
                  <a:lnTo>
                    <a:pt x="88" y="117"/>
                  </a:lnTo>
                  <a:lnTo>
                    <a:pt x="94" y="114"/>
                  </a:lnTo>
                  <a:lnTo>
                    <a:pt x="97" y="114"/>
                  </a:lnTo>
                  <a:lnTo>
                    <a:pt x="97" y="111"/>
                  </a:lnTo>
                  <a:lnTo>
                    <a:pt x="100" y="108"/>
                  </a:lnTo>
                  <a:lnTo>
                    <a:pt x="94" y="106"/>
                  </a:lnTo>
                  <a:lnTo>
                    <a:pt x="94" y="100"/>
                  </a:lnTo>
                  <a:lnTo>
                    <a:pt x="91" y="100"/>
                  </a:lnTo>
                  <a:lnTo>
                    <a:pt x="85" y="94"/>
                  </a:lnTo>
                  <a:lnTo>
                    <a:pt x="85" y="88"/>
                  </a:lnTo>
                  <a:lnTo>
                    <a:pt x="80" y="86"/>
                  </a:lnTo>
                  <a:lnTo>
                    <a:pt x="80" y="83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0"/>
                  </a:lnTo>
                  <a:lnTo>
                    <a:pt x="91" y="77"/>
                  </a:lnTo>
                  <a:lnTo>
                    <a:pt x="94" y="77"/>
                  </a:lnTo>
                  <a:lnTo>
                    <a:pt x="102" y="74"/>
                  </a:lnTo>
                  <a:lnTo>
                    <a:pt x="105" y="71"/>
                  </a:lnTo>
                  <a:lnTo>
                    <a:pt x="105" y="69"/>
                  </a:lnTo>
                  <a:lnTo>
                    <a:pt x="108" y="69"/>
                  </a:lnTo>
                  <a:lnTo>
                    <a:pt x="114" y="71"/>
                  </a:lnTo>
                  <a:lnTo>
                    <a:pt x="114" y="69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4" y="60"/>
                  </a:lnTo>
                  <a:lnTo>
                    <a:pt x="111" y="54"/>
                  </a:lnTo>
                  <a:lnTo>
                    <a:pt x="114" y="52"/>
                  </a:lnTo>
                  <a:lnTo>
                    <a:pt x="111" y="46"/>
                  </a:lnTo>
                  <a:lnTo>
                    <a:pt x="111" y="43"/>
                  </a:lnTo>
                  <a:lnTo>
                    <a:pt x="105" y="37"/>
                  </a:lnTo>
                  <a:lnTo>
                    <a:pt x="108" y="29"/>
                  </a:lnTo>
                  <a:lnTo>
                    <a:pt x="108" y="23"/>
                  </a:lnTo>
                  <a:lnTo>
                    <a:pt x="105" y="23"/>
                  </a:lnTo>
                  <a:lnTo>
                    <a:pt x="102" y="23"/>
                  </a:lnTo>
                  <a:lnTo>
                    <a:pt x="97" y="20"/>
                  </a:lnTo>
                  <a:lnTo>
                    <a:pt x="100" y="20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5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5"/>
                  </a:lnTo>
                  <a:lnTo>
                    <a:pt x="77" y="15"/>
                  </a:lnTo>
                  <a:lnTo>
                    <a:pt x="71" y="17"/>
                  </a:lnTo>
                  <a:lnTo>
                    <a:pt x="68" y="17"/>
                  </a:lnTo>
                  <a:lnTo>
                    <a:pt x="71" y="20"/>
                  </a:lnTo>
                  <a:lnTo>
                    <a:pt x="65" y="17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3" y="15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6" y="3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40" y="20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1" y="29"/>
                  </a:lnTo>
                  <a:lnTo>
                    <a:pt x="48" y="2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4" y="20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177DC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" name="Freeform 2738">
              <a:extLst>
                <a:ext uri="{FF2B5EF4-FFF2-40B4-BE49-F238E27FC236}">
                  <a16:creationId xmlns:a16="http://schemas.microsoft.com/office/drawing/2014/main" id="{34C8C602-2911-70B3-5230-A7235FC4B01E}"/>
                </a:ext>
              </a:extLst>
            </p:cNvPr>
            <p:cNvSpPr>
              <a:spLocks/>
            </p:cNvSpPr>
            <p:nvPr/>
          </p:nvSpPr>
          <p:spPr bwMode="gray">
            <a:xfrm>
              <a:off x="4074263" y="1466947"/>
              <a:ext cx="16599" cy="1659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5 h 8"/>
                <a:gd name="T4" fmla="*/ 5 w 8"/>
                <a:gd name="T5" fmla="*/ 5 h 8"/>
                <a:gd name="T6" fmla="*/ 2 w 8"/>
                <a:gd name="T7" fmla="*/ 5 h 8"/>
                <a:gd name="T8" fmla="*/ 2 w 8"/>
                <a:gd name="T9" fmla="*/ 2 h 8"/>
                <a:gd name="T10" fmla="*/ 0 w 8"/>
                <a:gd name="T11" fmla="*/ 2 h 8"/>
                <a:gd name="T12" fmla="*/ 0 w 8"/>
                <a:gd name="T13" fmla="*/ 0 h 8"/>
                <a:gd name="T14" fmla="*/ 2 w 8"/>
                <a:gd name="T15" fmla="*/ 2 h 8"/>
                <a:gd name="T16" fmla="*/ 5 w 8"/>
                <a:gd name="T17" fmla="*/ 5 h 8"/>
                <a:gd name="T18" fmla="*/ 8 w 8"/>
                <a:gd name="T19" fmla="*/ 5 h 8"/>
                <a:gd name="T20" fmla="*/ 8 w 8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" name="Freeform 2739">
              <a:extLst>
                <a:ext uri="{FF2B5EF4-FFF2-40B4-BE49-F238E27FC236}">
                  <a16:creationId xmlns:a16="http://schemas.microsoft.com/office/drawing/2014/main" id="{BAB1A623-E85C-58CB-8B5B-6A5A24614B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5589" y="1448274"/>
              <a:ext cx="12450" cy="18673"/>
            </a:xfrm>
            <a:custGeom>
              <a:avLst/>
              <a:gdLst>
                <a:gd name="T0" fmla="*/ 0 w 6"/>
                <a:gd name="T1" fmla="*/ 6 h 9"/>
                <a:gd name="T2" fmla="*/ 3 w 6"/>
                <a:gd name="T3" fmla="*/ 9 h 9"/>
                <a:gd name="T4" fmla="*/ 3 w 6"/>
                <a:gd name="T5" fmla="*/ 6 h 9"/>
                <a:gd name="T6" fmla="*/ 6 w 6"/>
                <a:gd name="T7" fmla="*/ 6 h 9"/>
                <a:gd name="T8" fmla="*/ 6 w 6"/>
                <a:gd name="T9" fmla="*/ 3 h 9"/>
                <a:gd name="T10" fmla="*/ 3 w 6"/>
                <a:gd name="T11" fmla="*/ 3 h 9"/>
                <a:gd name="T12" fmla="*/ 3 w 6"/>
                <a:gd name="T13" fmla="*/ 0 h 9"/>
                <a:gd name="T14" fmla="*/ 0 w 6"/>
                <a:gd name="T15" fmla="*/ 0 h 9"/>
                <a:gd name="T16" fmla="*/ 0 w 6"/>
                <a:gd name="T17" fmla="*/ 3 h 9"/>
                <a:gd name="T18" fmla="*/ 3 w 6"/>
                <a:gd name="T19" fmla="*/ 3 h 9"/>
                <a:gd name="T20" fmla="*/ 3 w 6"/>
                <a:gd name="T21" fmla="*/ 6 h 9"/>
                <a:gd name="T22" fmla="*/ 0 w 6"/>
                <a:gd name="T23" fmla="*/ 3 h 9"/>
                <a:gd name="T24" fmla="*/ 0 w 6"/>
                <a:gd name="T25" fmla="*/ 3 h 9"/>
                <a:gd name="T26" fmla="*/ 0 w 6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0" y="6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" name="Freeform 2740">
              <a:extLst>
                <a:ext uri="{FF2B5EF4-FFF2-40B4-BE49-F238E27FC236}">
                  <a16:creationId xmlns:a16="http://schemas.microsoft.com/office/drawing/2014/main" id="{CEF5D543-3E94-3907-E28A-F212FF5AD418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7490" y="1454498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" name="Freeform 2741">
              <a:extLst>
                <a:ext uri="{FF2B5EF4-FFF2-40B4-BE49-F238E27FC236}">
                  <a16:creationId xmlns:a16="http://schemas.microsoft.com/office/drawing/2014/main" id="{85463BF9-0E04-3112-D3EC-03CAA7118AA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0717" y="1359058"/>
              <a:ext cx="76773" cy="89216"/>
            </a:xfrm>
            <a:custGeom>
              <a:avLst/>
              <a:gdLst>
                <a:gd name="T0" fmla="*/ 20 w 37"/>
                <a:gd name="T1" fmla="*/ 40 h 43"/>
                <a:gd name="T2" fmla="*/ 17 w 37"/>
                <a:gd name="T3" fmla="*/ 37 h 43"/>
                <a:gd name="T4" fmla="*/ 20 w 37"/>
                <a:gd name="T5" fmla="*/ 35 h 43"/>
                <a:gd name="T6" fmla="*/ 22 w 37"/>
                <a:gd name="T7" fmla="*/ 29 h 43"/>
                <a:gd name="T8" fmla="*/ 22 w 37"/>
                <a:gd name="T9" fmla="*/ 26 h 43"/>
                <a:gd name="T10" fmla="*/ 22 w 37"/>
                <a:gd name="T11" fmla="*/ 23 h 43"/>
                <a:gd name="T12" fmla="*/ 25 w 37"/>
                <a:gd name="T13" fmla="*/ 26 h 43"/>
                <a:gd name="T14" fmla="*/ 22 w 37"/>
                <a:gd name="T15" fmla="*/ 23 h 43"/>
                <a:gd name="T16" fmla="*/ 28 w 37"/>
                <a:gd name="T17" fmla="*/ 23 h 43"/>
                <a:gd name="T18" fmla="*/ 28 w 37"/>
                <a:gd name="T19" fmla="*/ 17 h 43"/>
                <a:gd name="T20" fmla="*/ 28 w 37"/>
                <a:gd name="T21" fmla="*/ 17 h 43"/>
                <a:gd name="T22" fmla="*/ 34 w 37"/>
                <a:gd name="T23" fmla="*/ 17 h 43"/>
                <a:gd name="T24" fmla="*/ 37 w 37"/>
                <a:gd name="T25" fmla="*/ 12 h 43"/>
                <a:gd name="T26" fmla="*/ 31 w 37"/>
                <a:gd name="T27" fmla="*/ 12 h 43"/>
                <a:gd name="T28" fmla="*/ 25 w 37"/>
                <a:gd name="T29" fmla="*/ 12 h 43"/>
                <a:gd name="T30" fmla="*/ 25 w 37"/>
                <a:gd name="T31" fmla="*/ 9 h 43"/>
                <a:gd name="T32" fmla="*/ 28 w 37"/>
                <a:gd name="T33" fmla="*/ 6 h 43"/>
                <a:gd name="T34" fmla="*/ 25 w 37"/>
                <a:gd name="T35" fmla="*/ 0 h 43"/>
                <a:gd name="T36" fmla="*/ 20 w 37"/>
                <a:gd name="T37" fmla="*/ 3 h 43"/>
                <a:gd name="T38" fmla="*/ 14 w 37"/>
                <a:gd name="T39" fmla="*/ 3 h 43"/>
                <a:gd name="T40" fmla="*/ 17 w 37"/>
                <a:gd name="T41" fmla="*/ 9 h 43"/>
                <a:gd name="T42" fmla="*/ 14 w 37"/>
                <a:gd name="T43" fmla="*/ 9 h 43"/>
                <a:gd name="T44" fmla="*/ 11 w 37"/>
                <a:gd name="T45" fmla="*/ 6 h 43"/>
                <a:gd name="T46" fmla="*/ 8 w 37"/>
                <a:gd name="T47" fmla="*/ 12 h 43"/>
                <a:gd name="T48" fmla="*/ 5 w 37"/>
                <a:gd name="T49" fmla="*/ 12 h 43"/>
                <a:gd name="T50" fmla="*/ 0 w 37"/>
                <a:gd name="T51" fmla="*/ 9 h 43"/>
                <a:gd name="T52" fmla="*/ 3 w 37"/>
                <a:gd name="T53" fmla="*/ 15 h 43"/>
                <a:gd name="T54" fmla="*/ 3 w 37"/>
                <a:gd name="T55" fmla="*/ 20 h 43"/>
                <a:gd name="T56" fmla="*/ 3 w 37"/>
                <a:gd name="T57" fmla="*/ 20 h 43"/>
                <a:gd name="T58" fmla="*/ 0 w 37"/>
                <a:gd name="T59" fmla="*/ 23 h 43"/>
                <a:gd name="T60" fmla="*/ 0 w 37"/>
                <a:gd name="T61" fmla="*/ 20 h 43"/>
                <a:gd name="T62" fmla="*/ 3 w 37"/>
                <a:gd name="T63" fmla="*/ 29 h 43"/>
                <a:gd name="T64" fmla="*/ 5 w 37"/>
                <a:gd name="T65" fmla="*/ 26 h 43"/>
                <a:gd name="T66" fmla="*/ 8 w 37"/>
                <a:gd name="T67" fmla="*/ 29 h 43"/>
                <a:gd name="T68" fmla="*/ 8 w 37"/>
                <a:gd name="T69" fmla="*/ 35 h 43"/>
                <a:gd name="T70" fmla="*/ 8 w 37"/>
                <a:gd name="T71" fmla="*/ 40 h 43"/>
                <a:gd name="T72" fmla="*/ 17 w 37"/>
                <a:gd name="T7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43">
                  <a:moveTo>
                    <a:pt x="17" y="40"/>
                  </a:moveTo>
                  <a:lnTo>
                    <a:pt x="20" y="40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25" y="20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9"/>
                  </a:lnTo>
                  <a:lnTo>
                    <a:pt x="5" y="12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4" y="43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" name="Freeform 2742">
              <a:extLst>
                <a:ext uri="{FF2B5EF4-FFF2-40B4-BE49-F238E27FC236}">
                  <a16:creationId xmlns:a16="http://schemas.microsoft.com/office/drawing/2014/main" id="{D05C8640-A1C9-EECC-6A76-2BA8C2DE34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4638" y="1442049"/>
              <a:ext cx="265592" cy="201256"/>
            </a:xfrm>
            <a:custGeom>
              <a:avLst/>
              <a:gdLst>
                <a:gd name="T0" fmla="*/ 100 w 128"/>
                <a:gd name="T1" fmla="*/ 94 h 97"/>
                <a:gd name="T2" fmla="*/ 91 w 128"/>
                <a:gd name="T3" fmla="*/ 91 h 97"/>
                <a:gd name="T4" fmla="*/ 80 w 128"/>
                <a:gd name="T5" fmla="*/ 91 h 97"/>
                <a:gd name="T6" fmla="*/ 71 w 128"/>
                <a:gd name="T7" fmla="*/ 94 h 97"/>
                <a:gd name="T8" fmla="*/ 68 w 128"/>
                <a:gd name="T9" fmla="*/ 91 h 97"/>
                <a:gd name="T10" fmla="*/ 60 w 128"/>
                <a:gd name="T11" fmla="*/ 91 h 97"/>
                <a:gd name="T12" fmla="*/ 54 w 128"/>
                <a:gd name="T13" fmla="*/ 85 h 97"/>
                <a:gd name="T14" fmla="*/ 49 w 128"/>
                <a:gd name="T15" fmla="*/ 83 h 97"/>
                <a:gd name="T16" fmla="*/ 37 w 128"/>
                <a:gd name="T17" fmla="*/ 77 h 97"/>
                <a:gd name="T18" fmla="*/ 34 w 128"/>
                <a:gd name="T19" fmla="*/ 80 h 97"/>
                <a:gd name="T20" fmla="*/ 29 w 128"/>
                <a:gd name="T21" fmla="*/ 77 h 97"/>
                <a:gd name="T22" fmla="*/ 23 w 128"/>
                <a:gd name="T23" fmla="*/ 74 h 97"/>
                <a:gd name="T24" fmla="*/ 17 w 128"/>
                <a:gd name="T25" fmla="*/ 74 h 97"/>
                <a:gd name="T26" fmla="*/ 14 w 128"/>
                <a:gd name="T27" fmla="*/ 66 h 97"/>
                <a:gd name="T28" fmla="*/ 9 w 128"/>
                <a:gd name="T29" fmla="*/ 68 h 97"/>
                <a:gd name="T30" fmla="*/ 9 w 128"/>
                <a:gd name="T31" fmla="*/ 68 h 97"/>
                <a:gd name="T32" fmla="*/ 12 w 128"/>
                <a:gd name="T33" fmla="*/ 63 h 97"/>
                <a:gd name="T34" fmla="*/ 9 w 128"/>
                <a:gd name="T35" fmla="*/ 57 h 97"/>
                <a:gd name="T36" fmla="*/ 9 w 128"/>
                <a:gd name="T37" fmla="*/ 49 h 97"/>
                <a:gd name="T38" fmla="*/ 6 w 128"/>
                <a:gd name="T39" fmla="*/ 40 h 97"/>
                <a:gd name="T40" fmla="*/ 3 w 128"/>
                <a:gd name="T41" fmla="*/ 26 h 97"/>
                <a:gd name="T42" fmla="*/ 6 w 128"/>
                <a:gd name="T43" fmla="*/ 20 h 97"/>
                <a:gd name="T44" fmla="*/ 3 w 128"/>
                <a:gd name="T45" fmla="*/ 17 h 97"/>
                <a:gd name="T46" fmla="*/ 9 w 128"/>
                <a:gd name="T47" fmla="*/ 14 h 97"/>
                <a:gd name="T48" fmla="*/ 23 w 128"/>
                <a:gd name="T49" fmla="*/ 12 h 97"/>
                <a:gd name="T50" fmla="*/ 29 w 128"/>
                <a:gd name="T51" fmla="*/ 6 h 97"/>
                <a:gd name="T52" fmla="*/ 37 w 128"/>
                <a:gd name="T53" fmla="*/ 3 h 97"/>
                <a:gd name="T54" fmla="*/ 49 w 128"/>
                <a:gd name="T55" fmla="*/ 0 h 97"/>
                <a:gd name="T56" fmla="*/ 57 w 128"/>
                <a:gd name="T57" fmla="*/ 3 h 97"/>
                <a:gd name="T58" fmla="*/ 60 w 128"/>
                <a:gd name="T59" fmla="*/ 6 h 97"/>
                <a:gd name="T60" fmla="*/ 57 w 128"/>
                <a:gd name="T61" fmla="*/ 3 h 97"/>
                <a:gd name="T62" fmla="*/ 54 w 128"/>
                <a:gd name="T63" fmla="*/ 3 h 97"/>
                <a:gd name="T64" fmla="*/ 60 w 128"/>
                <a:gd name="T65" fmla="*/ 9 h 97"/>
                <a:gd name="T66" fmla="*/ 66 w 128"/>
                <a:gd name="T67" fmla="*/ 9 h 97"/>
                <a:gd name="T68" fmla="*/ 71 w 128"/>
                <a:gd name="T69" fmla="*/ 3 h 97"/>
                <a:gd name="T70" fmla="*/ 68 w 128"/>
                <a:gd name="T71" fmla="*/ 6 h 97"/>
                <a:gd name="T72" fmla="*/ 66 w 128"/>
                <a:gd name="T73" fmla="*/ 12 h 97"/>
                <a:gd name="T74" fmla="*/ 68 w 128"/>
                <a:gd name="T75" fmla="*/ 9 h 97"/>
                <a:gd name="T76" fmla="*/ 91 w 128"/>
                <a:gd name="T77" fmla="*/ 9 h 97"/>
                <a:gd name="T78" fmla="*/ 111 w 128"/>
                <a:gd name="T79" fmla="*/ 9 h 97"/>
                <a:gd name="T80" fmla="*/ 117 w 128"/>
                <a:gd name="T81" fmla="*/ 12 h 97"/>
                <a:gd name="T82" fmla="*/ 122 w 128"/>
                <a:gd name="T83" fmla="*/ 20 h 97"/>
                <a:gd name="T84" fmla="*/ 125 w 128"/>
                <a:gd name="T85" fmla="*/ 29 h 97"/>
                <a:gd name="T86" fmla="*/ 125 w 128"/>
                <a:gd name="T87" fmla="*/ 34 h 97"/>
                <a:gd name="T88" fmla="*/ 117 w 128"/>
                <a:gd name="T89" fmla="*/ 40 h 97"/>
                <a:gd name="T90" fmla="*/ 122 w 128"/>
                <a:gd name="T91" fmla="*/ 49 h 97"/>
                <a:gd name="T92" fmla="*/ 122 w 128"/>
                <a:gd name="T93" fmla="*/ 60 h 97"/>
                <a:gd name="T94" fmla="*/ 128 w 128"/>
                <a:gd name="T95" fmla="*/ 68 h 97"/>
                <a:gd name="T96" fmla="*/ 125 w 128"/>
                <a:gd name="T97" fmla="*/ 80 h 97"/>
                <a:gd name="T98" fmla="*/ 108 w 128"/>
                <a:gd name="T99" fmla="*/ 9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5" y="97"/>
                  </a:moveTo>
                  <a:lnTo>
                    <a:pt x="100" y="94"/>
                  </a:lnTo>
                  <a:lnTo>
                    <a:pt x="97" y="91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0" y="91"/>
                  </a:lnTo>
                  <a:lnTo>
                    <a:pt x="74" y="94"/>
                  </a:lnTo>
                  <a:lnTo>
                    <a:pt x="71" y="94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63" y="94"/>
                  </a:lnTo>
                  <a:lnTo>
                    <a:pt x="60" y="91"/>
                  </a:lnTo>
                  <a:lnTo>
                    <a:pt x="54" y="88"/>
                  </a:lnTo>
                  <a:lnTo>
                    <a:pt x="54" y="85"/>
                  </a:lnTo>
                  <a:lnTo>
                    <a:pt x="51" y="83"/>
                  </a:lnTo>
                  <a:lnTo>
                    <a:pt x="49" y="83"/>
                  </a:lnTo>
                  <a:lnTo>
                    <a:pt x="46" y="77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80"/>
                  </a:lnTo>
                  <a:lnTo>
                    <a:pt x="32" y="80"/>
                  </a:lnTo>
                  <a:lnTo>
                    <a:pt x="29" y="77"/>
                  </a:lnTo>
                  <a:lnTo>
                    <a:pt x="29" y="74"/>
                  </a:lnTo>
                  <a:lnTo>
                    <a:pt x="23" y="74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4" y="71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9" y="68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9" y="57"/>
                  </a:lnTo>
                  <a:lnTo>
                    <a:pt x="6" y="51"/>
                  </a:lnTo>
                  <a:lnTo>
                    <a:pt x="9" y="49"/>
                  </a:lnTo>
                  <a:lnTo>
                    <a:pt x="6" y="43"/>
                  </a:lnTo>
                  <a:lnTo>
                    <a:pt x="6" y="40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71" y="6"/>
                  </a:lnTo>
                  <a:lnTo>
                    <a:pt x="71" y="3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6" y="9"/>
                  </a:lnTo>
                  <a:lnTo>
                    <a:pt x="68" y="9"/>
                  </a:lnTo>
                  <a:lnTo>
                    <a:pt x="71" y="6"/>
                  </a:lnTo>
                  <a:lnTo>
                    <a:pt x="91" y="9"/>
                  </a:lnTo>
                  <a:lnTo>
                    <a:pt x="103" y="9"/>
                  </a:lnTo>
                  <a:lnTo>
                    <a:pt x="111" y="9"/>
                  </a:lnTo>
                  <a:lnTo>
                    <a:pt x="114" y="9"/>
                  </a:lnTo>
                  <a:lnTo>
                    <a:pt x="117" y="12"/>
                  </a:lnTo>
                  <a:lnTo>
                    <a:pt x="122" y="14"/>
                  </a:lnTo>
                  <a:lnTo>
                    <a:pt x="122" y="20"/>
                  </a:lnTo>
                  <a:lnTo>
                    <a:pt x="120" y="20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5" y="34"/>
                  </a:lnTo>
                  <a:lnTo>
                    <a:pt x="125" y="37"/>
                  </a:lnTo>
                  <a:lnTo>
                    <a:pt x="117" y="40"/>
                  </a:lnTo>
                  <a:lnTo>
                    <a:pt x="117" y="46"/>
                  </a:lnTo>
                  <a:lnTo>
                    <a:pt x="122" y="49"/>
                  </a:lnTo>
                  <a:lnTo>
                    <a:pt x="120" y="54"/>
                  </a:lnTo>
                  <a:lnTo>
                    <a:pt x="122" y="60"/>
                  </a:lnTo>
                  <a:lnTo>
                    <a:pt x="122" y="63"/>
                  </a:lnTo>
                  <a:lnTo>
                    <a:pt x="128" y="68"/>
                  </a:lnTo>
                  <a:lnTo>
                    <a:pt x="128" y="77"/>
                  </a:lnTo>
                  <a:lnTo>
                    <a:pt x="125" y="80"/>
                  </a:lnTo>
                  <a:lnTo>
                    <a:pt x="122" y="80"/>
                  </a:lnTo>
                  <a:lnTo>
                    <a:pt x="108" y="94"/>
                  </a:lnTo>
                  <a:lnTo>
                    <a:pt x="105" y="97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" name="Freeform 2743">
              <a:extLst>
                <a:ext uri="{FF2B5EF4-FFF2-40B4-BE49-F238E27FC236}">
                  <a16:creationId xmlns:a16="http://schemas.microsoft.com/office/drawing/2014/main" id="{86B7633E-A9CE-E422-628F-28FB051CA4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8353" y="1583136"/>
              <a:ext cx="348590" cy="290473"/>
            </a:xfrm>
            <a:custGeom>
              <a:avLst/>
              <a:gdLst>
                <a:gd name="T0" fmla="*/ 45 w 168"/>
                <a:gd name="T1" fmla="*/ 128 h 140"/>
                <a:gd name="T2" fmla="*/ 65 w 168"/>
                <a:gd name="T3" fmla="*/ 134 h 140"/>
                <a:gd name="T4" fmla="*/ 77 w 168"/>
                <a:gd name="T5" fmla="*/ 131 h 140"/>
                <a:gd name="T6" fmla="*/ 88 w 168"/>
                <a:gd name="T7" fmla="*/ 137 h 140"/>
                <a:gd name="T8" fmla="*/ 102 w 168"/>
                <a:gd name="T9" fmla="*/ 137 h 140"/>
                <a:gd name="T10" fmla="*/ 102 w 168"/>
                <a:gd name="T11" fmla="*/ 131 h 140"/>
                <a:gd name="T12" fmla="*/ 114 w 168"/>
                <a:gd name="T13" fmla="*/ 120 h 140"/>
                <a:gd name="T14" fmla="*/ 125 w 168"/>
                <a:gd name="T15" fmla="*/ 123 h 140"/>
                <a:gd name="T16" fmla="*/ 145 w 168"/>
                <a:gd name="T17" fmla="*/ 128 h 140"/>
                <a:gd name="T18" fmla="*/ 159 w 168"/>
                <a:gd name="T19" fmla="*/ 117 h 140"/>
                <a:gd name="T20" fmla="*/ 162 w 168"/>
                <a:gd name="T21" fmla="*/ 114 h 140"/>
                <a:gd name="T22" fmla="*/ 153 w 168"/>
                <a:gd name="T23" fmla="*/ 106 h 140"/>
                <a:gd name="T24" fmla="*/ 153 w 168"/>
                <a:gd name="T25" fmla="*/ 94 h 140"/>
                <a:gd name="T26" fmla="*/ 153 w 168"/>
                <a:gd name="T27" fmla="*/ 83 h 140"/>
                <a:gd name="T28" fmla="*/ 145 w 168"/>
                <a:gd name="T29" fmla="*/ 77 h 140"/>
                <a:gd name="T30" fmla="*/ 145 w 168"/>
                <a:gd name="T31" fmla="*/ 69 h 140"/>
                <a:gd name="T32" fmla="*/ 153 w 168"/>
                <a:gd name="T33" fmla="*/ 57 h 140"/>
                <a:gd name="T34" fmla="*/ 162 w 168"/>
                <a:gd name="T35" fmla="*/ 46 h 140"/>
                <a:gd name="T36" fmla="*/ 162 w 168"/>
                <a:gd name="T37" fmla="*/ 29 h 140"/>
                <a:gd name="T38" fmla="*/ 145 w 168"/>
                <a:gd name="T39" fmla="*/ 26 h 140"/>
                <a:gd name="T40" fmla="*/ 133 w 168"/>
                <a:gd name="T41" fmla="*/ 23 h 140"/>
                <a:gd name="T42" fmla="*/ 122 w 168"/>
                <a:gd name="T43" fmla="*/ 17 h 140"/>
                <a:gd name="T44" fmla="*/ 108 w 168"/>
                <a:gd name="T45" fmla="*/ 9 h 140"/>
                <a:gd name="T46" fmla="*/ 96 w 168"/>
                <a:gd name="T47" fmla="*/ 6 h 140"/>
                <a:gd name="T48" fmla="*/ 88 w 168"/>
                <a:gd name="T49" fmla="*/ 0 h 140"/>
                <a:gd name="T50" fmla="*/ 82 w 168"/>
                <a:gd name="T51" fmla="*/ 12 h 140"/>
                <a:gd name="T52" fmla="*/ 77 w 168"/>
                <a:gd name="T53" fmla="*/ 17 h 140"/>
                <a:gd name="T54" fmla="*/ 65 w 168"/>
                <a:gd name="T55" fmla="*/ 23 h 140"/>
                <a:gd name="T56" fmla="*/ 62 w 168"/>
                <a:gd name="T57" fmla="*/ 26 h 140"/>
                <a:gd name="T58" fmla="*/ 51 w 168"/>
                <a:gd name="T59" fmla="*/ 26 h 140"/>
                <a:gd name="T60" fmla="*/ 45 w 168"/>
                <a:gd name="T61" fmla="*/ 23 h 140"/>
                <a:gd name="T62" fmla="*/ 37 w 168"/>
                <a:gd name="T63" fmla="*/ 23 h 140"/>
                <a:gd name="T64" fmla="*/ 42 w 168"/>
                <a:gd name="T65" fmla="*/ 37 h 140"/>
                <a:gd name="T66" fmla="*/ 40 w 168"/>
                <a:gd name="T67" fmla="*/ 40 h 140"/>
                <a:gd name="T68" fmla="*/ 28 w 168"/>
                <a:gd name="T69" fmla="*/ 40 h 140"/>
                <a:gd name="T70" fmla="*/ 17 w 168"/>
                <a:gd name="T71" fmla="*/ 37 h 140"/>
                <a:gd name="T72" fmla="*/ 11 w 168"/>
                <a:gd name="T73" fmla="*/ 40 h 140"/>
                <a:gd name="T74" fmla="*/ 0 w 168"/>
                <a:gd name="T75" fmla="*/ 43 h 140"/>
                <a:gd name="T76" fmla="*/ 5 w 168"/>
                <a:gd name="T77" fmla="*/ 46 h 140"/>
                <a:gd name="T78" fmla="*/ 3 w 168"/>
                <a:gd name="T79" fmla="*/ 46 h 140"/>
                <a:gd name="T80" fmla="*/ 5 w 168"/>
                <a:gd name="T81" fmla="*/ 49 h 140"/>
                <a:gd name="T82" fmla="*/ 5 w 168"/>
                <a:gd name="T83" fmla="*/ 54 h 140"/>
                <a:gd name="T84" fmla="*/ 14 w 168"/>
                <a:gd name="T85" fmla="*/ 54 h 140"/>
                <a:gd name="T86" fmla="*/ 25 w 168"/>
                <a:gd name="T87" fmla="*/ 57 h 140"/>
                <a:gd name="T88" fmla="*/ 31 w 168"/>
                <a:gd name="T89" fmla="*/ 60 h 140"/>
                <a:gd name="T90" fmla="*/ 40 w 168"/>
                <a:gd name="T91" fmla="*/ 63 h 140"/>
                <a:gd name="T92" fmla="*/ 37 w 168"/>
                <a:gd name="T93" fmla="*/ 69 h 140"/>
                <a:gd name="T94" fmla="*/ 48 w 168"/>
                <a:gd name="T95" fmla="*/ 80 h 140"/>
                <a:gd name="T96" fmla="*/ 51 w 168"/>
                <a:gd name="T97" fmla="*/ 91 h 140"/>
                <a:gd name="T98" fmla="*/ 57 w 168"/>
                <a:gd name="T99" fmla="*/ 100 h 140"/>
                <a:gd name="T100" fmla="*/ 48 w 168"/>
                <a:gd name="T101" fmla="*/ 91 h 140"/>
                <a:gd name="T102" fmla="*/ 48 w 168"/>
                <a:gd name="T103" fmla="*/ 103 h 140"/>
                <a:gd name="T104" fmla="*/ 42 w 168"/>
                <a:gd name="T10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140">
                  <a:moveTo>
                    <a:pt x="42" y="123"/>
                  </a:moveTo>
                  <a:lnTo>
                    <a:pt x="42" y="125"/>
                  </a:lnTo>
                  <a:lnTo>
                    <a:pt x="45" y="125"/>
                  </a:lnTo>
                  <a:lnTo>
                    <a:pt x="45" y="128"/>
                  </a:lnTo>
                  <a:lnTo>
                    <a:pt x="51" y="128"/>
                  </a:lnTo>
                  <a:lnTo>
                    <a:pt x="51" y="131"/>
                  </a:lnTo>
                  <a:lnTo>
                    <a:pt x="60" y="131"/>
                  </a:lnTo>
                  <a:lnTo>
                    <a:pt x="65" y="134"/>
                  </a:lnTo>
                  <a:lnTo>
                    <a:pt x="68" y="134"/>
                  </a:lnTo>
                  <a:lnTo>
                    <a:pt x="71" y="134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91" y="140"/>
                  </a:lnTo>
                  <a:lnTo>
                    <a:pt x="94" y="140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2" y="134"/>
                  </a:lnTo>
                  <a:lnTo>
                    <a:pt x="102" y="131"/>
                  </a:lnTo>
                  <a:lnTo>
                    <a:pt x="99" y="131"/>
                  </a:lnTo>
                  <a:lnTo>
                    <a:pt x="102" y="131"/>
                  </a:lnTo>
                  <a:lnTo>
                    <a:pt x="102" y="125"/>
                  </a:lnTo>
                  <a:lnTo>
                    <a:pt x="108" y="125"/>
                  </a:lnTo>
                  <a:lnTo>
                    <a:pt x="111" y="123"/>
                  </a:lnTo>
                  <a:lnTo>
                    <a:pt x="114" y="120"/>
                  </a:lnTo>
                  <a:lnTo>
                    <a:pt x="119" y="123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5" y="123"/>
                  </a:lnTo>
                  <a:lnTo>
                    <a:pt x="131" y="125"/>
                  </a:lnTo>
                  <a:lnTo>
                    <a:pt x="133" y="125"/>
                  </a:lnTo>
                  <a:lnTo>
                    <a:pt x="139" y="128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0" y="123"/>
                  </a:lnTo>
                  <a:lnTo>
                    <a:pt x="153" y="120"/>
                  </a:lnTo>
                  <a:lnTo>
                    <a:pt x="159" y="117"/>
                  </a:lnTo>
                  <a:lnTo>
                    <a:pt x="162" y="117"/>
                  </a:lnTo>
                  <a:lnTo>
                    <a:pt x="162" y="114"/>
                  </a:lnTo>
                  <a:lnTo>
                    <a:pt x="165" y="114"/>
                  </a:lnTo>
                  <a:lnTo>
                    <a:pt x="162" y="114"/>
                  </a:lnTo>
                  <a:lnTo>
                    <a:pt x="162" y="111"/>
                  </a:lnTo>
                  <a:lnTo>
                    <a:pt x="159" y="108"/>
                  </a:lnTo>
                  <a:lnTo>
                    <a:pt x="153" y="108"/>
                  </a:lnTo>
                  <a:lnTo>
                    <a:pt x="153" y="106"/>
                  </a:lnTo>
                  <a:lnTo>
                    <a:pt x="153" y="103"/>
                  </a:lnTo>
                  <a:lnTo>
                    <a:pt x="153" y="100"/>
                  </a:lnTo>
                  <a:lnTo>
                    <a:pt x="150" y="97"/>
                  </a:lnTo>
                  <a:lnTo>
                    <a:pt x="153" y="94"/>
                  </a:lnTo>
                  <a:lnTo>
                    <a:pt x="156" y="91"/>
                  </a:lnTo>
                  <a:lnTo>
                    <a:pt x="153" y="89"/>
                  </a:lnTo>
                  <a:lnTo>
                    <a:pt x="153" y="86"/>
                  </a:lnTo>
                  <a:lnTo>
                    <a:pt x="153" y="83"/>
                  </a:lnTo>
                  <a:lnTo>
                    <a:pt x="150" y="77"/>
                  </a:lnTo>
                  <a:lnTo>
                    <a:pt x="150" y="74"/>
                  </a:lnTo>
                  <a:lnTo>
                    <a:pt x="145" y="74"/>
                  </a:lnTo>
                  <a:lnTo>
                    <a:pt x="145" y="77"/>
                  </a:lnTo>
                  <a:lnTo>
                    <a:pt x="142" y="80"/>
                  </a:lnTo>
                  <a:lnTo>
                    <a:pt x="142" y="74"/>
                  </a:lnTo>
                  <a:lnTo>
                    <a:pt x="142" y="71"/>
                  </a:lnTo>
                  <a:lnTo>
                    <a:pt x="145" y="69"/>
                  </a:lnTo>
                  <a:lnTo>
                    <a:pt x="148" y="66"/>
                  </a:lnTo>
                  <a:lnTo>
                    <a:pt x="150" y="63"/>
                  </a:lnTo>
                  <a:lnTo>
                    <a:pt x="153" y="60"/>
                  </a:lnTo>
                  <a:lnTo>
                    <a:pt x="153" y="57"/>
                  </a:lnTo>
                  <a:lnTo>
                    <a:pt x="156" y="57"/>
                  </a:lnTo>
                  <a:lnTo>
                    <a:pt x="159" y="54"/>
                  </a:lnTo>
                  <a:lnTo>
                    <a:pt x="159" y="52"/>
                  </a:lnTo>
                  <a:lnTo>
                    <a:pt x="162" y="46"/>
                  </a:lnTo>
                  <a:lnTo>
                    <a:pt x="162" y="37"/>
                  </a:lnTo>
                  <a:lnTo>
                    <a:pt x="165" y="35"/>
                  </a:lnTo>
                  <a:lnTo>
                    <a:pt x="168" y="32"/>
                  </a:lnTo>
                  <a:lnTo>
                    <a:pt x="162" y="29"/>
                  </a:lnTo>
                  <a:lnTo>
                    <a:pt x="159" y="32"/>
                  </a:lnTo>
                  <a:lnTo>
                    <a:pt x="156" y="29"/>
                  </a:lnTo>
                  <a:lnTo>
                    <a:pt x="150" y="29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39" y="26"/>
                  </a:lnTo>
                  <a:lnTo>
                    <a:pt x="136" y="23"/>
                  </a:lnTo>
                  <a:lnTo>
                    <a:pt x="133" y="23"/>
                  </a:lnTo>
                  <a:lnTo>
                    <a:pt x="128" y="23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2" y="17"/>
                  </a:lnTo>
                  <a:lnTo>
                    <a:pt x="116" y="17"/>
                  </a:lnTo>
                  <a:lnTo>
                    <a:pt x="114" y="12"/>
                  </a:lnTo>
                  <a:lnTo>
                    <a:pt x="114" y="9"/>
                  </a:lnTo>
                  <a:lnTo>
                    <a:pt x="108" y="9"/>
                  </a:lnTo>
                  <a:lnTo>
                    <a:pt x="105" y="9"/>
                  </a:lnTo>
                  <a:lnTo>
                    <a:pt x="105" y="6"/>
                  </a:lnTo>
                  <a:lnTo>
                    <a:pt x="102" y="3"/>
                  </a:lnTo>
                  <a:lnTo>
                    <a:pt x="96" y="6"/>
                  </a:lnTo>
                  <a:lnTo>
                    <a:pt x="96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2" y="3"/>
                  </a:lnTo>
                  <a:lnTo>
                    <a:pt x="82" y="9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2" y="12"/>
                  </a:lnTo>
                  <a:lnTo>
                    <a:pt x="79" y="15"/>
                  </a:lnTo>
                  <a:lnTo>
                    <a:pt x="77" y="17"/>
                  </a:lnTo>
                  <a:lnTo>
                    <a:pt x="74" y="17"/>
                  </a:lnTo>
                  <a:lnTo>
                    <a:pt x="71" y="20"/>
                  </a:lnTo>
                  <a:lnTo>
                    <a:pt x="65" y="20"/>
                  </a:lnTo>
                  <a:lnTo>
                    <a:pt x="65" y="23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65" y="26"/>
                  </a:lnTo>
                  <a:lnTo>
                    <a:pt x="62" y="26"/>
                  </a:lnTo>
                  <a:lnTo>
                    <a:pt x="62" y="29"/>
                  </a:lnTo>
                  <a:lnTo>
                    <a:pt x="57" y="29"/>
                  </a:lnTo>
                  <a:lnTo>
                    <a:pt x="54" y="29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2" y="29"/>
                  </a:lnTo>
                  <a:lnTo>
                    <a:pt x="42" y="37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37" y="40"/>
                  </a:lnTo>
                  <a:lnTo>
                    <a:pt x="34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31" y="57"/>
                  </a:lnTo>
                  <a:lnTo>
                    <a:pt x="34" y="60"/>
                  </a:lnTo>
                  <a:lnTo>
                    <a:pt x="3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0" y="63"/>
                  </a:lnTo>
                  <a:lnTo>
                    <a:pt x="37" y="63"/>
                  </a:lnTo>
                  <a:lnTo>
                    <a:pt x="34" y="66"/>
                  </a:lnTo>
                  <a:lnTo>
                    <a:pt x="37" y="66"/>
                  </a:lnTo>
                  <a:lnTo>
                    <a:pt x="37" y="69"/>
                  </a:lnTo>
                  <a:lnTo>
                    <a:pt x="40" y="74"/>
                  </a:lnTo>
                  <a:lnTo>
                    <a:pt x="45" y="77"/>
                  </a:lnTo>
                  <a:lnTo>
                    <a:pt x="48" y="77"/>
                  </a:lnTo>
                  <a:lnTo>
                    <a:pt x="48" y="80"/>
                  </a:lnTo>
                  <a:lnTo>
                    <a:pt x="51" y="83"/>
                  </a:lnTo>
                  <a:lnTo>
                    <a:pt x="48" y="86"/>
                  </a:lnTo>
                  <a:lnTo>
                    <a:pt x="51" y="89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7" y="100"/>
                  </a:lnTo>
                  <a:lnTo>
                    <a:pt x="54" y="97"/>
                  </a:lnTo>
                  <a:lnTo>
                    <a:pt x="54" y="94"/>
                  </a:lnTo>
                  <a:lnTo>
                    <a:pt x="51" y="91"/>
                  </a:lnTo>
                  <a:lnTo>
                    <a:pt x="48" y="91"/>
                  </a:lnTo>
                  <a:lnTo>
                    <a:pt x="48" y="94"/>
                  </a:lnTo>
                  <a:lnTo>
                    <a:pt x="48" y="103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108"/>
                  </a:lnTo>
                  <a:lnTo>
                    <a:pt x="45" y="117"/>
                  </a:lnTo>
                  <a:lnTo>
                    <a:pt x="45" y="123"/>
                  </a:lnTo>
                  <a:lnTo>
                    <a:pt x="42" y="123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" name="Freeform 2744">
              <a:extLst>
                <a:ext uri="{FF2B5EF4-FFF2-40B4-BE49-F238E27FC236}">
                  <a16:creationId xmlns:a16="http://schemas.microsoft.com/office/drawing/2014/main" id="{12292592-EFE7-D996-3A54-A5AED2EE510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7318" y="1848711"/>
              <a:ext cx="24899" cy="60169"/>
            </a:xfrm>
            <a:custGeom>
              <a:avLst/>
              <a:gdLst>
                <a:gd name="T0" fmla="*/ 9 w 12"/>
                <a:gd name="T1" fmla="*/ 6 h 29"/>
                <a:gd name="T2" fmla="*/ 9 w 12"/>
                <a:gd name="T3" fmla="*/ 3 h 29"/>
                <a:gd name="T4" fmla="*/ 9 w 12"/>
                <a:gd name="T5" fmla="*/ 0 h 29"/>
                <a:gd name="T6" fmla="*/ 12 w 12"/>
                <a:gd name="T7" fmla="*/ 0 h 29"/>
                <a:gd name="T8" fmla="*/ 12 w 12"/>
                <a:gd name="T9" fmla="*/ 6 h 29"/>
                <a:gd name="T10" fmla="*/ 12 w 12"/>
                <a:gd name="T11" fmla="*/ 9 h 29"/>
                <a:gd name="T12" fmla="*/ 12 w 12"/>
                <a:gd name="T13" fmla="*/ 12 h 29"/>
                <a:gd name="T14" fmla="*/ 12 w 12"/>
                <a:gd name="T15" fmla="*/ 17 h 29"/>
                <a:gd name="T16" fmla="*/ 12 w 12"/>
                <a:gd name="T17" fmla="*/ 20 h 29"/>
                <a:gd name="T18" fmla="*/ 9 w 12"/>
                <a:gd name="T19" fmla="*/ 23 h 29"/>
                <a:gd name="T20" fmla="*/ 9 w 12"/>
                <a:gd name="T21" fmla="*/ 26 h 29"/>
                <a:gd name="T22" fmla="*/ 9 w 12"/>
                <a:gd name="T23" fmla="*/ 29 h 29"/>
                <a:gd name="T24" fmla="*/ 6 w 12"/>
                <a:gd name="T25" fmla="*/ 26 h 29"/>
                <a:gd name="T26" fmla="*/ 3 w 12"/>
                <a:gd name="T27" fmla="*/ 26 h 29"/>
                <a:gd name="T28" fmla="*/ 3 w 12"/>
                <a:gd name="T29" fmla="*/ 23 h 29"/>
                <a:gd name="T30" fmla="*/ 0 w 12"/>
                <a:gd name="T31" fmla="*/ 20 h 29"/>
                <a:gd name="T32" fmla="*/ 3 w 12"/>
                <a:gd name="T33" fmla="*/ 20 h 29"/>
                <a:gd name="T34" fmla="*/ 0 w 12"/>
                <a:gd name="T35" fmla="*/ 20 h 29"/>
                <a:gd name="T36" fmla="*/ 0 w 12"/>
                <a:gd name="T37" fmla="*/ 17 h 29"/>
                <a:gd name="T38" fmla="*/ 0 w 12"/>
                <a:gd name="T39" fmla="*/ 15 h 29"/>
                <a:gd name="T40" fmla="*/ 0 w 12"/>
                <a:gd name="T41" fmla="*/ 12 h 29"/>
                <a:gd name="T42" fmla="*/ 0 w 12"/>
                <a:gd name="T43" fmla="*/ 9 h 29"/>
                <a:gd name="T44" fmla="*/ 3 w 12"/>
                <a:gd name="T45" fmla="*/ 9 h 29"/>
                <a:gd name="T46" fmla="*/ 3 w 12"/>
                <a:gd name="T47" fmla="*/ 6 h 29"/>
                <a:gd name="T48" fmla="*/ 6 w 12"/>
                <a:gd name="T49" fmla="*/ 6 h 29"/>
                <a:gd name="T50" fmla="*/ 9 w 1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29">
                  <a:moveTo>
                    <a:pt x="9" y="6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rgbClr val="0D29F9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" name="Rectangle 2745">
              <a:extLst>
                <a:ext uri="{FF2B5EF4-FFF2-40B4-BE49-F238E27FC236}">
                  <a16:creationId xmlns:a16="http://schemas.microsoft.com/office/drawing/2014/main" id="{11EA9BAB-55C7-ABC6-374F-0CD94BAAC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8498" y="1861160"/>
              <a:ext cx="6224" cy="6224"/>
            </a:xfrm>
            <a:prstGeom prst="rect">
              <a:avLst/>
            </a:prstGeom>
            <a:solidFill>
              <a:srgbClr val="C1FFFC"/>
            </a:solidFill>
            <a:ln w="9525">
              <a:solidFill>
                <a:srgbClr val="C1FFF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" name="Freeform 2746">
              <a:extLst>
                <a:ext uri="{FF2B5EF4-FFF2-40B4-BE49-F238E27FC236}">
                  <a16:creationId xmlns:a16="http://schemas.microsoft.com/office/drawing/2014/main" id="{46AB6533-0F1B-F5A3-78D8-AF97D4AD059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6943" y="1908881"/>
              <a:ext cx="39424" cy="76767"/>
            </a:xfrm>
            <a:custGeom>
              <a:avLst/>
              <a:gdLst>
                <a:gd name="T0" fmla="*/ 0 w 19"/>
                <a:gd name="T1" fmla="*/ 5 h 37"/>
                <a:gd name="T2" fmla="*/ 0 w 19"/>
                <a:gd name="T3" fmla="*/ 8 h 37"/>
                <a:gd name="T4" fmla="*/ 0 w 19"/>
                <a:gd name="T5" fmla="*/ 11 h 37"/>
                <a:gd name="T6" fmla="*/ 2 w 19"/>
                <a:gd name="T7" fmla="*/ 11 h 37"/>
                <a:gd name="T8" fmla="*/ 2 w 19"/>
                <a:gd name="T9" fmla="*/ 14 h 37"/>
                <a:gd name="T10" fmla="*/ 2 w 19"/>
                <a:gd name="T11" fmla="*/ 17 h 37"/>
                <a:gd name="T12" fmla="*/ 2 w 19"/>
                <a:gd name="T13" fmla="*/ 20 h 37"/>
                <a:gd name="T14" fmla="*/ 2 w 19"/>
                <a:gd name="T15" fmla="*/ 22 h 37"/>
                <a:gd name="T16" fmla="*/ 0 w 19"/>
                <a:gd name="T17" fmla="*/ 28 h 37"/>
                <a:gd name="T18" fmla="*/ 2 w 19"/>
                <a:gd name="T19" fmla="*/ 31 h 37"/>
                <a:gd name="T20" fmla="*/ 2 w 19"/>
                <a:gd name="T21" fmla="*/ 34 h 37"/>
                <a:gd name="T22" fmla="*/ 5 w 19"/>
                <a:gd name="T23" fmla="*/ 34 h 37"/>
                <a:gd name="T24" fmla="*/ 5 w 19"/>
                <a:gd name="T25" fmla="*/ 37 h 37"/>
                <a:gd name="T26" fmla="*/ 8 w 19"/>
                <a:gd name="T27" fmla="*/ 37 h 37"/>
                <a:gd name="T28" fmla="*/ 11 w 19"/>
                <a:gd name="T29" fmla="*/ 34 h 37"/>
                <a:gd name="T30" fmla="*/ 11 w 19"/>
                <a:gd name="T31" fmla="*/ 31 h 37"/>
                <a:gd name="T32" fmla="*/ 14 w 19"/>
                <a:gd name="T33" fmla="*/ 31 h 37"/>
                <a:gd name="T34" fmla="*/ 17 w 19"/>
                <a:gd name="T35" fmla="*/ 34 h 37"/>
                <a:gd name="T36" fmla="*/ 17 w 19"/>
                <a:gd name="T37" fmla="*/ 31 h 37"/>
                <a:gd name="T38" fmla="*/ 17 w 19"/>
                <a:gd name="T39" fmla="*/ 25 h 37"/>
                <a:gd name="T40" fmla="*/ 19 w 19"/>
                <a:gd name="T41" fmla="*/ 22 h 37"/>
                <a:gd name="T42" fmla="*/ 19 w 19"/>
                <a:gd name="T43" fmla="*/ 17 h 37"/>
                <a:gd name="T44" fmla="*/ 17 w 19"/>
                <a:gd name="T45" fmla="*/ 17 h 37"/>
                <a:gd name="T46" fmla="*/ 19 w 19"/>
                <a:gd name="T47" fmla="*/ 14 h 37"/>
                <a:gd name="T48" fmla="*/ 19 w 19"/>
                <a:gd name="T49" fmla="*/ 11 h 37"/>
                <a:gd name="T50" fmla="*/ 17 w 19"/>
                <a:gd name="T51" fmla="*/ 8 h 37"/>
                <a:gd name="T52" fmla="*/ 17 w 19"/>
                <a:gd name="T53" fmla="*/ 5 h 37"/>
                <a:gd name="T54" fmla="*/ 17 w 19"/>
                <a:gd name="T55" fmla="*/ 3 h 37"/>
                <a:gd name="T56" fmla="*/ 14 w 19"/>
                <a:gd name="T57" fmla="*/ 3 h 37"/>
                <a:gd name="T58" fmla="*/ 14 w 19"/>
                <a:gd name="T59" fmla="*/ 0 h 37"/>
                <a:gd name="T60" fmla="*/ 11 w 19"/>
                <a:gd name="T61" fmla="*/ 0 h 37"/>
                <a:gd name="T62" fmla="*/ 11 w 19"/>
                <a:gd name="T63" fmla="*/ 3 h 37"/>
                <a:gd name="T64" fmla="*/ 8 w 19"/>
                <a:gd name="T65" fmla="*/ 3 h 37"/>
                <a:gd name="T66" fmla="*/ 5 w 19"/>
                <a:gd name="T67" fmla="*/ 5 h 37"/>
                <a:gd name="T68" fmla="*/ 5 w 19"/>
                <a:gd name="T69" fmla="*/ 8 h 37"/>
                <a:gd name="T70" fmla="*/ 2 w 19"/>
                <a:gd name="T71" fmla="*/ 5 h 37"/>
                <a:gd name="T72" fmla="*/ 2 w 19"/>
                <a:gd name="T73" fmla="*/ 5 h 37"/>
                <a:gd name="T74" fmla="*/ 0 w 19"/>
                <a:gd name="T7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7">
                  <a:moveTo>
                    <a:pt x="0" y="5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" name="Freeform 2747">
              <a:extLst>
                <a:ext uri="{FF2B5EF4-FFF2-40B4-BE49-F238E27FC236}">
                  <a16:creationId xmlns:a16="http://schemas.microsoft.com/office/drawing/2014/main" id="{5DAD48C2-A2A7-321F-C575-0559DDB4AE2F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9594" y="1713849"/>
              <a:ext cx="313316" cy="300847"/>
            </a:xfrm>
            <a:custGeom>
              <a:avLst/>
              <a:gdLst>
                <a:gd name="T0" fmla="*/ 12 w 151"/>
                <a:gd name="T1" fmla="*/ 17 h 145"/>
                <a:gd name="T2" fmla="*/ 20 w 151"/>
                <a:gd name="T3" fmla="*/ 11 h 145"/>
                <a:gd name="T4" fmla="*/ 26 w 151"/>
                <a:gd name="T5" fmla="*/ 20 h 145"/>
                <a:gd name="T6" fmla="*/ 35 w 151"/>
                <a:gd name="T7" fmla="*/ 14 h 145"/>
                <a:gd name="T8" fmla="*/ 43 w 151"/>
                <a:gd name="T9" fmla="*/ 14 h 145"/>
                <a:gd name="T10" fmla="*/ 49 w 151"/>
                <a:gd name="T11" fmla="*/ 6 h 145"/>
                <a:gd name="T12" fmla="*/ 54 w 151"/>
                <a:gd name="T13" fmla="*/ 6 h 145"/>
                <a:gd name="T14" fmla="*/ 72 w 151"/>
                <a:gd name="T15" fmla="*/ 6 h 145"/>
                <a:gd name="T16" fmla="*/ 89 w 151"/>
                <a:gd name="T17" fmla="*/ 8 h 145"/>
                <a:gd name="T18" fmla="*/ 89 w 151"/>
                <a:gd name="T19" fmla="*/ 17 h 145"/>
                <a:gd name="T20" fmla="*/ 89 w 151"/>
                <a:gd name="T21" fmla="*/ 23 h 145"/>
                <a:gd name="T22" fmla="*/ 86 w 151"/>
                <a:gd name="T23" fmla="*/ 23 h 145"/>
                <a:gd name="T24" fmla="*/ 77 w 151"/>
                <a:gd name="T25" fmla="*/ 26 h 145"/>
                <a:gd name="T26" fmla="*/ 72 w 151"/>
                <a:gd name="T27" fmla="*/ 31 h 145"/>
                <a:gd name="T28" fmla="*/ 72 w 151"/>
                <a:gd name="T29" fmla="*/ 43 h 145"/>
                <a:gd name="T30" fmla="*/ 83 w 151"/>
                <a:gd name="T31" fmla="*/ 54 h 145"/>
                <a:gd name="T32" fmla="*/ 97 w 151"/>
                <a:gd name="T33" fmla="*/ 74 h 145"/>
                <a:gd name="T34" fmla="*/ 108 w 151"/>
                <a:gd name="T35" fmla="*/ 82 h 145"/>
                <a:gd name="T36" fmla="*/ 120 w 151"/>
                <a:gd name="T37" fmla="*/ 82 h 145"/>
                <a:gd name="T38" fmla="*/ 117 w 151"/>
                <a:gd name="T39" fmla="*/ 88 h 145"/>
                <a:gd name="T40" fmla="*/ 134 w 151"/>
                <a:gd name="T41" fmla="*/ 97 h 145"/>
                <a:gd name="T42" fmla="*/ 145 w 151"/>
                <a:gd name="T43" fmla="*/ 102 h 145"/>
                <a:gd name="T44" fmla="*/ 148 w 151"/>
                <a:gd name="T45" fmla="*/ 111 h 145"/>
                <a:gd name="T46" fmla="*/ 143 w 151"/>
                <a:gd name="T47" fmla="*/ 108 h 145"/>
                <a:gd name="T48" fmla="*/ 137 w 151"/>
                <a:gd name="T49" fmla="*/ 105 h 145"/>
                <a:gd name="T50" fmla="*/ 126 w 151"/>
                <a:gd name="T51" fmla="*/ 108 h 145"/>
                <a:gd name="T52" fmla="*/ 128 w 151"/>
                <a:gd name="T53" fmla="*/ 116 h 145"/>
                <a:gd name="T54" fmla="*/ 131 w 151"/>
                <a:gd name="T55" fmla="*/ 125 h 145"/>
                <a:gd name="T56" fmla="*/ 126 w 151"/>
                <a:gd name="T57" fmla="*/ 136 h 145"/>
                <a:gd name="T58" fmla="*/ 117 w 151"/>
                <a:gd name="T59" fmla="*/ 145 h 145"/>
                <a:gd name="T60" fmla="*/ 114 w 151"/>
                <a:gd name="T61" fmla="*/ 136 h 145"/>
                <a:gd name="T62" fmla="*/ 117 w 151"/>
                <a:gd name="T63" fmla="*/ 131 h 145"/>
                <a:gd name="T64" fmla="*/ 120 w 151"/>
                <a:gd name="T65" fmla="*/ 125 h 145"/>
                <a:gd name="T66" fmla="*/ 111 w 151"/>
                <a:gd name="T67" fmla="*/ 111 h 145"/>
                <a:gd name="T68" fmla="*/ 103 w 151"/>
                <a:gd name="T69" fmla="*/ 108 h 145"/>
                <a:gd name="T70" fmla="*/ 97 w 151"/>
                <a:gd name="T71" fmla="*/ 105 h 145"/>
                <a:gd name="T72" fmla="*/ 91 w 151"/>
                <a:gd name="T73" fmla="*/ 99 h 145"/>
                <a:gd name="T74" fmla="*/ 83 w 151"/>
                <a:gd name="T75" fmla="*/ 94 h 145"/>
                <a:gd name="T76" fmla="*/ 69 w 151"/>
                <a:gd name="T77" fmla="*/ 85 h 145"/>
                <a:gd name="T78" fmla="*/ 60 w 151"/>
                <a:gd name="T79" fmla="*/ 77 h 145"/>
                <a:gd name="T80" fmla="*/ 54 w 151"/>
                <a:gd name="T81" fmla="*/ 74 h 145"/>
                <a:gd name="T82" fmla="*/ 49 w 151"/>
                <a:gd name="T83" fmla="*/ 65 h 145"/>
                <a:gd name="T84" fmla="*/ 43 w 151"/>
                <a:gd name="T85" fmla="*/ 51 h 145"/>
                <a:gd name="T86" fmla="*/ 32 w 151"/>
                <a:gd name="T87" fmla="*/ 45 h 145"/>
                <a:gd name="T88" fmla="*/ 23 w 151"/>
                <a:gd name="T89" fmla="*/ 45 h 145"/>
                <a:gd name="T90" fmla="*/ 15 w 151"/>
                <a:gd name="T91" fmla="*/ 54 h 145"/>
                <a:gd name="T92" fmla="*/ 15 w 151"/>
                <a:gd name="T93" fmla="*/ 51 h 145"/>
                <a:gd name="T94" fmla="*/ 9 w 151"/>
                <a:gd name="T95" fmla="*/ 45 h 145"/>
                <a:gd name="T96" fmla="*/ 3 w 151"/>
                <a:gd name="T97" fmla="*/ 40 h 145"/>
                <a:gd name="T98" fmla="*/ 3 w 151"/>
                <a:gd name="T99" fmla="*/ 31 h 145"/>
                <a:gd name="T100" fmla="*/ 3 w 151"/>
                <a:gd name="T101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145">
                  <a:moveTo>
                    <a:pt x="3" y="20"/>
                  </a:moveTo>
                  <a:lnTo>
                    <a:pt x="9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20" y="11"/>
                  </a:lnTo>
                  <a:lnTo>
                    <a:pt x="23" y="14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29" y="14"/>
                  </a:lnTo>
                  <a:lnTo>
                    <a:pt x="35" y="14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72" y="6"/>
                  </a:lnTo>
                  <a:lnTo>
                    <a:pt x="72" y="8"/>
                  </a:lnTo>
                  <a:lnTo>
                    <a:pt x="83" y="8"/>
                  </a:lnTo>
                  <a:lnTo>
                    <a:pt x="89" y="8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86" y="20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6"/>
                  </a:lnTo>
                  <a:lnTo>
                    <a:pt x="89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7" y="26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7" y="51"/>
                  </a:lnTo>
                  <a:lnTo>
                    <a:pt x="83" y="54"/>
                  </a:lnTo>
                  <a:lnTo>
                    <a:pt x="89" y="57"/>
                  </a:lnTo>
                  <a:lnTo>
                    <a:pt x="91" y="65"/>
                  </a:lnTo>
                  <a:lnTo>
                    <a:pt x="97" y="74"/>
                  </a:lnTo>
                  <a:lnTo>
                    <a:pt x="100" y="77"/>
                  </a:lnTo>
                  <a:lnTo>
                    <a:pt x="106" y="80"/>
                  </a:lnTo>
                  <a:lnTo>
                    <a:pt x="108" y="82"/>
                  </a:lnTo>
                  <a:lnTo>
                    <a:pt x="114" y="82"/>
                  </a:lnTo>
                  <a:lnTo>
                    <a:pt x="117" y="80"/>
                  </a:lnTo>
                  <a:lnTo>
                    <a:pt x="120" y="82"/>
                  </a:lnTo>
                  <a:lnTo>
                    <a:pt x="120" y="85"/>
                  </a:lnTo>
                  <a:lnTo>
                    <a:pt x="117" y="85"/>
                  </a:lnTo>
                  <a:lnTo>
                    <a:pt x="117" y="88"/>
                  </a:lnTo>
                  <a:lnTo>
                    <a:pt x="120" y="91"/>
                  </a:lnTo>
                  <a:lnTo>
                    <a:pt x="128" y="94"/>
                  </a:lnTo>
                  <a:lnTo>
                    <a:pt x="134" y="97"/>
                  </a:lnTo>
                  <a:lnTo>
                    <a:pt x="140" y="99"/>
                  </a:lnTo>
                  <a:lnTo>
                    <a:pt x="143" y="102"/>
                  </a:lnTo>
                  <a:lnTo>
                    <a:pt x="145" y="102"/>
                  </a:lnTo>
                  <a:lnTo>
                    <a:pt x="148" y="105"/>
                  </a:lnTo>
                  <a:lnTo>
                    <a:pt x="151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145" y="111"/>
                  </a:lnTo>
                  <a:lnTo>
                    <a:pt x="143" y="108"/>
                  </a:lnTo>
                  <a:lnTo>
                    <a:pt x="137" y="105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4" y="102"/>
                  </a:lnTo>
                  <a:lnTo>
                    <a:pt x="128" y="105"/>
                  </a:lnTo>
                  <a:lnTo>
                    <a:pt x="126" y="108"/>
                  </a:lnTo>
                  <a:lnTo>
                    <a:pt x="128" y="111"/>
                  </a:lnTo>
                  <a:lnTo>
                    <a:pt x="126" y="114"/>
                  </a:lnTo>
                  <a:lnTo>
                    <a:pt x="128" y="116"/>
                  </a:lnTo>
                  <a:lnTo>
                    <a:pt x="131" y="119"/>
                  </a:lnTo>
                  <a:lnTo>
                    <a:pt x="134" y="125"/>
                  </a:lnTo>
                  <a:lnTo>
                    <a:pt x="131" y="125"/>
                  </a:lnTo>
                  <a:lnTo>
                    <a:pt x="126" y="128"/>
                  </a:lnTo>
                  <a:lnTo>
                    <a:pt x="126" y="131"/>
                  </a:lnTo>
                  <a:lnTo>
                    <a:pt x="126" y="136"/>
                  </a:lnTo>
                  <a:lnTo>
                    <a:pt x="120" y="139"/>
                  </a:lnTo>
                  <a:lnTo>
                    <a:pt x="120" y="142"/>
                  </a:lnTo>
                  <a:lnTo>
                    <a:pt x="117" y="145"/>
                  </a:lnTo>
                  <a:lnTo>
                    <a:pt x="114" y="142"/>
                  </a:lnTo>
                  <a:lnTo>
                    <a:pt x="114" y="139"/>
                  </a:lnTo>
                  <a:lnTo>
                    <a:pt x="114" y="136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7" y="131"/>
                  </a:lnTo>
                  <a:lnTo>
                    <a:pt x="120" y="131"/>
                  </a:lnTo>
                  <a:lnTo>
                    <a:pt x="120" y="128"/>
                  </a:lnTo>
                  <a:lnTo>
                    <a:pt x="120" y="125"/>
                  </a:lnTo>
                  <a:lnTo>
                    <a:pt x="117" y="119"/>
                  </a:lnTo>
                  <a:lnTo>
                    <a:pt x="114" y="114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3" y="108"/>
                  </a:lnTo>
                  <a:lnTo>
                    <a:pt x="106" y="105"/>
                  </a:lnTo>
                  <a:lnTo>
                    <a:pt x="103" y="102"/>
                  </a:lnTo>
                  <a:lnTo>
                    <a:pt x="97" y="105"/>
                  </a:lnTo>
                  <a:lnTo>
                    <a:pt x="97" y="102"/>
                  </a:lnTo>
                  <a:lnTo>
                    <a:pt x="97" y="99"/>
                  </a:lnTo>
                  <a:lnTo>
                    <a:pt x="91" y="99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2" y="88"/>
                  </a:lnTo>
                  <a:lnTo>
                    <a:pt x="69" y="85"/>
                  </a:lnTo>
                  <a:lnTo>
                    <a:pt x="66" y="82"/>
                  </a:lnTo>
                  <a:lnTo>
                    <a:pt x="63" y="80"/>
                  </a:lnTo>
                  <a:lnTo>
                    <a:pt x="60" y="77"/>
                  </a:lnTo>
                  <a:lnTo>
                    <a:pt x="57" y="77"/>
                  </a:lnTo>
                  <a:lnTo>
                    <a:pt x="54" y="77"/>
                  </a:lnTo>
                  <a:lnTo>
                    <a:pt x="54" y="74"/>
                  </a:lnTo>
                  <a:lnTo>
                    <a:pt x="52" y="71"/>
                  </a:lnTo>
                  <a:lnTo>
                    <a:pt x="49" y="68"/>
                  </a:lnTo>
                  <a:lnTo>
                    <a:pt x="49" y="65"/>
                  </a:lnTo>
                  <a:lnTo>
                    <a:pt x="46" y="57"/>
                  </a:lnTo>
                  <a:lnTo>
                    <a:pt x="46" y="54"/>
                  </a:lnTo>
                  <a:lnTo>
                    <a:pt x="43" y="51"/>
                  </a:lnTo>
                  <a:lnTo>
                    <a:pt x="40" y="51"/>
                  </a:lnTo>
                  <a:lnTo>
                    <a:pt x="37" y="48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D29F9"/>
                </a:solidFill>
                <a:highlight>
                  <a:srgbClr val="0D29F9"/>
                </a:highlight>
                <a:latin typeface="Century Gothic" panose="020B0502020202020204"/>
              </a:endParaRPr>
            </a:p>
          </p:txBody>
        </p:sp>
        <p:sp>
          <p:nvSpPr>
            <p:cNvPr id="90" name="Freeform 2748">
              <a:extLst>
                <a:ext uri="{FF2B5EF4-FFF2-40B4-BE49-F238E27FC236}">
                  <a16:creationId xmlns:a16="http://schemas.microsoft.com/office/drawing/2014/main" id="{BD076556-DF43-3203-7CC2-7C346AA89F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5041" y="1854936"/>
              <a:ext cx="6224" cy="12449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0 h 6"/>
                <a:gd name="T4" fmla="*/ 3 w 3"/>
                <a:gd name="T5" fmla="*/ 3 h 6"/>
                <a:gd name="T6" fmla="*/ 3 w 3"/>
                <a:gd name="T7" fmla="*/ 3 h 6"/>
                <a:gd name="T8" fmla="*/ 0 w 3"/>
                <a:gd name="T9" fmla="*/ 6 h 6"/>
                <a:gd name="T10" fmla="*/ 0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" name="Freeform 2749">
              <a:extLst>
                <a:ext uri="{FF2B5EF4-FFF2-40B4-BE49-F238E27FC236}">
                  <a16:creationId xmlns:a16="http://schemas.microsoft.com/office/drawing/2014/main" id="{A0CA9359-2B58-B474-6EE2-EBF7000A37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312" y="1991872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" name="Rectangle 2750">
              <a:extLst>
                <a:ext uri="{FF2B5EF4-FFF2-40B4-BE49-F238E27FC236}">
                  <a16:creationId xmlns:a16="http://schemas.microsoft.com/office/drawing/2014/main" id="{40D36AD2-A12E-B35C-D078-ED054A0BE9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87594" y="206267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" name="Freeform 2751">
              <a:extLst>
                <a:ext uri="{FF2B5EF4-FFF2-40B4-BE49-F238E27FC236}">
                  <a16:creationId xmlns:a16="http://schemas.microsoft.com/office/drawing/2014/main" id="{47FA9514-C4F5-F334-5F10-53C573B99E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8989" y="2002247"/>
              <a:ext cx="80922" cy="47720"/>
            </a:xfrm>
            <a:custGeom>
              <a:avLst/>
              <a:gdLst>
                <a:gd name="T0" fmla="*/ 39 w 39"/>
                <a:gd name="T1" fmla="*/ 0 h 23"/>
                <a:gd name="T2" fmla="*/ 36 w 39"/>
                <a:gd name="T3" fmla="*/ 0 h 23"/>
                <a:gd name="T4" fmla="*/ 34 w 39"/>
                <a:gd name="T5" fmla="*/ 0 h 23"/>
                <a:gd name="T6" fmla="*/ 31 w 39"/>
                <a:gd name="T7" fmla="*/ 0 h 23"/>
                <a:gd name="T8" fmla="*/ 28 w 39"/>
                <a:gd name="T9" fmla="*/ 3 h 23"/>
                <a:gd name="T10" fmla="*/ 25 w 39"/>
                <a:gd name="T11" fmla="*/ 3 h 23"/>
                <a:gd name="T12" fmla="*/ 22 w 39"/>
                <a:gd name="T13" fmla="*/ 3 h 23"/>
                <a:gd name="T14" fmla="*/ 17 w 39"/>
                <a:gd name="T15" fmla="*/ 3 h 23"/>
                <a:gd name="T16" fmla="*/ 14 w 39"/>
                <a:gd name="T17" fmla="*/ 3 h 23"/>
                <a:gd name="T18" fmla="*/ 11 w 39"/>
                <a:gd name="T19" fmla="*/ 3 h 23"/>
                <a:gd name="T20" fmla="*/ 11 w 39"/>
                <a:gd name="T21" fmla="*/ 0 h 23"/>
                <a:gd name="T22" fmla="*/ 8 w 39"/>
                <a:gd name="T23" fmla="*/ 3 h 23"/>
                <a:gd name="T24" fmla="*/ 5 w 39"/>
                <a:gd name="T25" fmla="*/ 3 h 23"/>
                <a:gd name="T26" fmla="*/ 5 w 39"/>
                <a:gd name="T27" fmla="*/ 0 h 23"/>
                <a:gd name="T28" fmla="*/ 5 w 39"/>
                <a:gd name="T29" fmla="*/ 3 h 23"/>
                <a:gd name="T30" fmla="*/ 2 w 39"/>
                <a:gd name="T31" fmla="*/ 3 h 23"/>
                <a:gd name="T32" fmla="*/ 0 w 39"/>
                <a:gd name="T33" fmla="*/ 6 h 23"/>
                <a:gd name="T34" fmla="*/ 2 w 39"/>
                <a:gd name="T35" fmla="*/ 9 h 23"/>
                <a:gd name="T36" fmla="*/ 5 w 39"/>
                <a:gd name="T37" fmla="*/ 9 h 23"/>
                <a:gd name="T38" fmla="*/ 8 w 39"/>
                <a:gd name="T39" fmla="*/ 12 h 23"/>
                <a:gd name="T40" fmla="*/ 11 w 39"/>
                <a:gd name="T41" fmla="*/ 12 h 23"/>
                <a:gd name="T42" fmla="*/ 17 w 39"/>
                <a:gd name="T43" fmla="*/ 17 h 23"/>
                <a:gd name="T44" fmla="*/ 22 w 39"/>
                <a:gd name="T45" fmla="*/ 17 h 23"/>
                <a:gd name="T46" fmla="*/ 28 w 39"/>
                <a:gd name="T47" fmla="*/ 20 h 23"/>
                <a:gd name="T48" fmla="*/ 31 w 39"/>
                <a:gd name="T49" fmla="*/ 23 h 23"/>
                <a:gd name="T50" fmla="*/ 34 w 39"/>
                <a:gd name="T51" fmla="*/ 23 h 23"/>
                <a:gd name="T52" fmla="*/ 36 w 39"/>
                <a:gd name="T53" fmla="*/ 23 h 23"/>
                <a:gd name="T54" fmla="*/ 34 w 39"/>
                <a:gd name="T55" fmla="*/ 20 h 23"/>
                <a:gd name="T56" fmla="*/ 36 w 39"/>
                <a:gd name="T57" fmla="*/ 17 h 23"/>
                <a:gd name="T58" fmla="*/ 36 w 39"/>
                <a:gd name="T59" fmla="*/ 14 h 23"/>
                <a:gd name="T60" fmla="*/ 36 w 39"/>
                <a:gd name="T61" fmla="*/ 9 h 23"/>
                <a:gd name="T62" fmla="*/ 39 w 39"/>
                <a:gd name="T63" fmla="*/ 6 h 23"/>
                <a:gd name="T64" fmla="*/ 39 w 39"/>
                <a:gd name="T65" fmla="*/ 3 h 23"/>
                <a:gd name="T66" fmla="*/ 39 w 39"/>
                <a:gd name="T67" fmla="*/ 3 h 23"/>
                <a:gd name="T68" fmla="*/ 39 w 39"/>
                <a:gd name="T6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23">
                  <a:moveTo>
                    <a:pt x="39" y="0"/>
                  </a:move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7" y="17"/>
                  </a:lnTo>
                  <a:lnTo>
                    <a:pt x="22" y="17"/>
                  </a:lnTo>
                  <a:lnTo>
                    <a:pt x="28" y="20"/>
                  </a:lnTo>
                  <a:lnTo>
                    <a:pt x="31" y="23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4" y="20"/>
                  </a:lnTo>
                  <a:lnTo>
                    <a:pt x="36" y="17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D29F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" name="Freeform 2752">
              <a:extLst>
                <a:ext uri="{FF2B5EF4-FFF2-40B4-BE49-F238E27FC236}">
                  <a16:creationId xmlns:a16="http://schemas.microsoft.com/office/drawing/2014/main" id="{16587A6D-55B8-4D6D-B152-CF014E5138E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0545" y="1614258"/>
              <a:ext cx="18674" cy="22823"/>
            </a:xfrm>
            <a:custGeom>
              <a:avLst/>
              <a:gdLst>
                <a:gd name="T0" fmla="*/ 0 w 9"/>
                <a:gd name="T1" fmla="*/ 8 h 11"/>
                <a:gd name="T2" fmla="*/ 0 w 9"/>
                <a:gd name="T3" fmla="*/ 5 h 11"/>
                <a:gd name="T4" fmla="*/ 3 w 9"/>
                <a:gd name="T5" fmla="*/ 2 h 11"/>
                <a:gd name="T6" fmla="*/ 6 w 9"/>
                <a:gd name="T7" fmla="*/ 0 h 11"/>
                <a:gd name="T8" fmla="*/ 6 w 9"/>
                <a:gd name="T9" fmla="*/ 2 h 11"/>
                <a:gd name="T10" fmla="*/ 9 w 9"/>
                <a:gd name="T11" fmla="*/ 5 h 11"/>
                <a:gd name="T12" fmla="*/ 9 w 9"/>
                <a:gd name="T13" fmla="*/ 11 h 11"/>
                <a:gd name="T14" fmla="*/ 6 w 9"/>
                <a:gd name="T15" fmla="*/ 11 h 11"/>
                <a:gd name="T16" fmla="*/ 3 w 9"/>
                <a:gd name="T17" fmla="*/ 11 h 11"/>
                <a:gd name="T18" fmla="*/ 0 w 9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0" y="8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" name="Freeform 2753">
              <a:extLst>
                <a:ext uri="{FF2B5EF4-FFF2-40B4-BE49-F238E27FC236}">
                  <a16:creationId xmlns:a16="http://schemas.microsoft.com/office/drawing/2014/main" id="{3A604D68-1CBE-3A11-2A9D-F8F1421507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7547" y="1566538"/>
              <a:ext cx="101672" cy="64320"/>
            </a:xfrm>
            <a:custGeom>
              <a:avLst/>
              <a:gdLst>
                <a:gd name="T0" fmla="*/ 0 w 49"/>
                <a:gd name="T1" fmla="*/ 8 h 31"/>
                <a:gd name="T2" fmla="*/ 0 w 49"/>
                <a:gd name="T3" fmla="*/ 11 h 31"/>
                <a:gd name="T4" fmla="*/ 0 w 49"/>
                <a:gd name="T5" fmla="*/ 14 h 31"/>
                <a:gd name="T6" fmla="*/ 6 w 49"/>
                <a:gd name="T7" fmla="*/ 11 h 31"/>
                <a:gd name="T8" fmla="*/ 9 w 49"/>
                <a:gd name="T9" fmla="*/ 14 h 31"/>
                <a:gd name="T10" fmla="*/ 9 w 49"/>
                <a:gd name="T11" fmla="*/ 17 h 31"/>
                <a:gd name="T12" fmla="*/ 12 w 49"/>
                <a:gd name="T13" fmla="*/ 17 h 31"/>
                <a:gd name="T14" fmla="*/ 18 w 49"/>
                <a:gd name="T15" fmla="*/ 17 h 31"/>
                <a:gd name="T16" fmla="*/ 18 w 49"/>
                <a:gd name="T17" fmla="*/ 20 h 31"/>
                <a:gd name="T18" fmla="*/ 20 w 49"/>
                <a:gd name="T19" fmla="*/ 25 h 31"/>
                <a:gd name="T20" fmla="*/ 26 w 49"/>
                <a:gd name="T21" fmla="*/ 25 h 31"/>
                <a:gd name="T22" fmla="*/ 29 w 49"/>
                <a:gd name="T23" fmla="*/ 23 h 31"/>
                <a:gd name="T24" fmla="*/ 29 w 49"/>
                <a:gd name="T25" fmla="*/ 25 h 31"/>
                <a:gd name="T26" fmla="*/ 32 w 49"/>
                <a:gd name="T27" fmla="*/ 31 h 31"/>
                <a:gd name="T28" fmla="*/ 37 w 49"/>
                <a:gd name="T29" fmla="*/ 31 h 31"/>
                <a:gd name="T30" fmla="*/ 40 w 49"/>
                <a:gd name="T31" fmla="*/ 31 h 31"/>
                <a:gd name="T32" fmla="*/ 40 w 49"/>
                <a:gd name="T33" fmla="*/ 28 h 31"/>
                <a:gd name="T34" fmla="*/ 43 w 49"/>
                <a:gd name="T35" fmla="*/ 25 h 31"/>
                <a:gd name="T36" fmla="*/ 46 w 49"/>
                <a:gd name="T37" fmla="*/ 23 h 31"/>
                <a:gd name="T38" fmla="*/ 49 w 49"/>
                <a:gd name="T39" fmla="*/ 17 h 31"/>
                <a:gd name="T40" fmla="*/ 49 w 49"/>
                <a:gd name="T41" fmla="*/ 14 h 31"/>
                <a:gd name="T42" fmla="*/ 46 w 49"/>
                <a:gd name="T43" fmla="*/ 14 h 31"/>
                <a:gd name="T44" fmla="*/ 46 w 49"/>
                <a:gd name="T45" fmla="*/ 11 h 31"/>
                <a:gd name="T46" fmla="*/ 40 w 49"/>
                <a:gd name="T47" fmla="*/ 11 h 31"/>
                <a:gd name="T48" fmla="*/ 37 w 49"/>
                <a:gd name="T49" fmla="*/ 11 h 31"/>
                <a:gd name="T50" fmla="*/ 37 w 49"/>
                <a:gd name="T51" fmla="*/ 8 h 31"/>
                <a:gd name="T52" fmla="*/ 40 w 49"/>
                <a:gd name="T53" fmla="*/ 6 h 31"/>
                <a:gd name="T54" fmla="*/ 40 w 49"/>
                <a:gd name="T55" fmla="*/ 3 h 31"/>
                <a:gd name="T56" fmla="*/ 37 w 49"/>
                <a:gd name="T57" fmla="*/ 3 h 31"/>
                <a:gd name="T58" fmla="*/ 35 w 49"/>
                <a:gd name="T59" fmla="*/ 3 h 31"/>
                <a:gd name="T60" fmla="*/ 32 w 49"/>
                <a:gd name="T61" fmla="*/ 3 h 31"/>
                <a:gd name="T62" fmla="*/ 26 w 49"/>
                <a:gd name="T63" fmla="*/ 0 h 31"/>
                <a:gd name="T64" fmla="*/ 23 w 49"/>
                <a:gd name="T65" fmla="*/ 3 h 31"/>
                <a:gd name="T66" fmla="*/ 18 w 49"/>
                <a:gd name="T67" fmla="*/ 6 h 31"/>
                <a:gd name="T68" fmla="*/ 15 w 49"/>
                <a:gd name="T69" fmla="*/ 6 h 31"/>
                <a:gd name="T70" fmla="*/ 9 w 49"/>
                <a:gd name="T71" fmla="*/ 3 h 31"/>
                <a:gd name="T72" fmla="*/ 3 w 49"/>
                <a:gd name="T73" fmla="*/ 6 h 31"/>
                <a:gd name="T74" fmla="*/ 0 w 49"/>
                <a:gd name="T7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31">
                  <a:moveTo>
                    <a:pt x="0" y="8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0" y="25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2" y="31"/>
                  </a:lnTo>
                  <a:lnTo>
                    <a:pt x="37" y="31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3" y="25"/>
                  </a:lnTo>
                  <a:lnTo>
                    <a:pt x="46" y="23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" name="Freeform 2754">
              <a:extLst>
                <a:ext uri="{FF2B5EF4-FFF2-40B4-BE49-F238E27FC236}">
                  <a16:creationId xmlns:a16="http://schemas.microsoft.com/office/drawing/2014/main" id="{AAA29AB7-2594-D063-CF3F-04B44E0E894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1495" y="1502218"/>
              <a:ext cx="6224" cy="10374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5 h 5"/>
                <a:gd name="T4" fmla="*/ 0 w 3"/>
                <a:gd name="T5" fmla="*/ 2 h 5"/>
                <a:gd name="T6" fmla="*/ 3 w 3"/>
                <a:gd name="T7" fmla="*/ 0 h 5"/>
                <a:gd name="T8" fmla="*/ 3 w 3"/>
                <a:gd name="T9" fmla="*/ 2 h 5"/>
                <a:gd name="T10" fmla="*/ 3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" name="Freeform 2755">
              <a:extLst>
                <a:ext uri="{FF2B5EF4-FFF2-40B4-BE49-F238E27FC236}">
                  <a16:creationId xmlns:a16="http://schemas.microsoft.com/office/drawing/2014/main" id="{F809C161-D4C3-00FB-1651-41609DD2E74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720" y="1495994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0 h 3"/>
                <a:gd name="T6" fmla="*/ 3 w 6"/>
                <a:gd name="T7" fmla="*/ 3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" name="Freeform 2756">
              <a:extLst>
                <a:ext uri="{FF2B5EF4-FFF2-40B4-BE49-F238E27FC236}">
                  <a16:creationId xmlns:a16="http://schemas.microsoft.com/office/drawing/2014/main" id="{2B50599C-FD99-9343-0224-75D9C9C275D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0170" y="1495994"/>
              <a:ext cx="10375" cy="2075"/>
            </a:xfrm>
            <a:custGeom>
              <a:avLst/>
              <a:gdLst>
                <a:gd name="T0" fmla="*/ 0 w 5"/>
                <a:gd name="T1" fmla="*/ 2 w 5"/>
                <a:gd name="T2" fmla="*/ 5 w 5"/>
                <a:gd name="T3" fmla="*/ 2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" name="Freeform 2757">
              <a:extLst>
                <a:ext uri="{FF2B5EF4-FFF2-40B4-BE49-F238E27FC236}">
                  <a16:creationId xmlns:a16="http://schemas.microsoft.com/office/drawing/2014/main" id="{72640028-D8B4-01FE-E213-B6BC221577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0545" y="1489770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3 h 3"/>
                <a:gd name="T6" fmla="*/ 6 w 6"/>
                <a:gd name="T7" fmla="*/ 0 h 3"/>
                <a:gd name="T8" fmla="*/ 3 w 6"/>
                <a:gd name="T9" fmla="*/ 3 h 3"/>
                <a:gd name="T10" fmla="*/ 0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" name="Freeform 2758">
              <a:extLst>
                <a:ext uri="{FF2B5EF4-FFF2-40B4-BE49-F238E27FC236}">
                  <a16:creationId xmlns:a16="http://schemas.microsoft.com/office/drawing/2014/main" id="{F44C68F4-ADD1-D804-5EB4-1529F80517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2994" y="1489770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0 h 3"/>
                <a:gd name="T4" fmla="*/ 6 w 6"/>
                <a:gd name="T5" fmla="*/ 0 h 3"/>
                <a:gd name="T6" fmla="*/ 3 w 6"/>
                <a:gd name="T7" fmla="*/ 0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" name="Freeform 2759">
              <a:extLst>
                <a:ext uri="{FF2B5EF4-FFF2-40B4-BE49-F238E27FC236}">
                  <a16:creationId xmlns:a16="http://schemas.microsoft.com/office/drawing/2014/main" id="{4297A59A-0258-673A-6828-DC14E967632B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6222" y="1495994"/>
              <a:ext cx="105822" cy="93366"/>
            </a:xfrm>
            <a:custGeom>
              <a:avLst/>
              <a:gdLst>
                <a:gd name="T0" fmla="*/ 34 w 51"/>
                <a:gd name="T1" fmla="*/ 42 h 45"/>
                <a:gd name="T2" fmla="*/ 37 w 51"/>
                <a:gd name="T3" fmla="*/ 37 h 45"/>
                <a:gd name="T4" fmla="*/ 34 w 51"/>
                <a:gd name="T5" fmla="*/ 28 h 45"/>
                <a:gd name="T6" fmla="*/ 45 w 51"/>
                <a:gd name="T7" fmla="*/ 23 h 45"/>
                <a:gd name="T8" fmla="*/ 45 w 51"/>
                <a:gd name="T9" fmla="*/ 17 h 45"/>
                <a:gd name="T10" fmla="*/ 48 w 51"/>
                <a:gd name="T11" fmla="*/ 11 h 45"/>
                <a:gd name="T12" fmla="*/ 48 w 51"/>
                <a:gd name="T13" fmla="*/ 3 h 45"/>
                <a:gd name="T14" fmla="*/ 45 w 51"/>
                <a:gd name="T15" fmla="*/ 0 h 45"/>
                <a:gd name="T16" fmla="*/ 40 w 51"/>
                <a:gd name="T17" fmla="*/ 0 h 45"/>
                <a:gd name="T18" fmla="*/ 34 w 51"/>
                <a:gd name="T19" fmla="*/ 3 h 45"/>
                <a:gd name="T20" fmla="*/ 28 w 51"/>
                <a:gd name="T21" fmla="*/ 3 h 45"/>
                <a:gd name="T22" fmla="*/ 26 w 51"/>
                <a:gd name="T23" fmla="*/ 8 h 45"/>
                <a:gd name="T24" fmla="*/ 28 w 51"/>
                <a:gd name="T25" fmla="*/ 11 h 45"/>
                <a:gd name="T26" fmla="*/ 28 w 51"/>
                <a:gd name="T27" fmla="*/ 11 h 45"/>
                <a:gd name="T28" fmla="*/ 31 w 51"/>
                <a:gd name="T29" fmla="*/ 14 h 45"/>
                <a:gd name="T30" fmla="*/ 31 w 51"/>
                <a:gd name="T31" fmla="*/ 17 h 45"/>
                <a:gd name="T32" fmla="*/ 26 w 51"/>
                <a:gd name="T33" fmla="*/ 17 h 45"/>
                <a:gd name="T34" fmla="*/ 26 w 51"/>
                <a:gd name="T35" fmla="*/ 17 h 45"/>
                <a:gd name="T36" fmla="*/ 28 w 51"/>
                <a:gd name="T37" fmla="*/ 20 h 45"/>
                <a:gd name="T38" fmla="*/ 28 w 51"/>
                <a:gd name="T39" fmla="*/ 20 h 45"/>
                <a:gd name="T40" fmla="*/ 23 w 51"/>
                <a:gd name="T41" fmla="*/ 17 h 45"/>
                <a:gd name="T42" fmla="*/ 26 w 51"/>
                <a:gd name="T43" fmla="*/ 14 h 45"/>
                <a:gd name="T44" fmla="*/ 23 w 51"/>
                <a:gd name="T45" fmla="*/ 11 h 45"/>
                <a:gd name="T46" fmla="*/ 20 w 51"/>
                <a:gd name="T47" fmla="*/ 8 h 45"/>
                <a:gd name="T48" fmla="*/ 17 w 51"/>
                <a:gd name="T49" fmla="*/ 11 h 45"/>
                <a:gd name="T50" fmla="*/ 17 w 51"/>
                <a:gd name="T51" fmla="*/ 20 h 45"/>
                <a:gd name="T52" fmla="*/ 11 w 51"/>
                <a:gd name="T53" fmla="*/ 25 h 45"/>
                <a:gd name="T54" fmla="*/ 11 w 51"/>
                <a:gd name="T55" fmla="*/ 28 h 45"/>
                <a:gd name="T56" fmla="*/ 9 w 51"/>
                <a:gd name="T57" fmla="*/ 28 h 45"/>
                <a:gd name="T58" fmla="*/ 14 w 51"/>
                <a:gd name="T59" fmla="*/ 31 h 45"/>
                <a:gd name="T60" fmla="*/ 17 w 51"/>
                <a:gd name="T61" fmla="*/ 31 h 45"/>
                <a:gd name="T62" fmla="*/ 17 w 51"/>
                <a:gd name="T63" fmla="*/ 31 h 45"/>
                <a:gd name="T64" fmla="*/ 17 w 51"/>
                <a:gd name="T65" fmla="*/ 31 h 45"/>
                <a:gd name="T66" fmla="*/ 11 w 51"/>
                <a:gd name="T67" fmla="*/ 31 h 45"/>
                <a:gd name="T68" fmla="*/ 9 w 51"/>
                <a:gd name="T69" fmla="*/ 34 h 45"/>
                <a:gd name="T70" fmla="*/ 9 w 51"/>
                <a:gd name="T71" fmla="*/ 34 h 45"/>
                <a:gd name="T72" fmla="*/ 11 w 51"/>
                <a:gd name="T73" fmla="*/ 34 h 45"/>
                <a:gd name="T74" fmla="*/ 9 w 51"/>
                <a:gd name="T75" fmla="*/ 34 h 45"/>
                <a:gd name="T76" fmla="*/ 6 w 51"/>
                <a:gd name="T77" fmla="*/ 34 h 45"/>
                <a:gd name="T78" fmla="*/ 6 w 51"/>
                <a:gd name="T79" fmla="*/ 34 h 45"/>
                <a:gd name="T80" fmla="*/ 9 w 51"/>
                <a:gd name="T81" fmla="*/ 31 h 45"/>
                <a:gd name="T82" fmla="*/ 6 w 51"/>
                <a:gd name="T83" fmla="*/ 28 h 45"/>
                <a:gd name="T84" fmla="*/ 9 w 51"/>
                <a:gd name="T85" fmla="*/ 31 h 45"/>
                <a:gd name="T86" fmla="*/ 11 w 51"/>
                <a:gd name="T87" fmla="*/ 28 h 45"/>
                <a:gd name="T88" fmla="*/ 6 w 51"/>
                <a:gd name="T89" fmla="*/ 28 h 45"/>
                <a:gd name="T90" fmla="*/ 3 w 51"/>
                <a:gd name="T91" fmla="*/ 31 h 45"/>
                <a:gd name="T92" fmla="*/ 6 w 51"/>
                <a:gd name="T93" fmla="*/ 34 h 45"/>
                <a:gd name="T94" fmla="*/ 3 w 51"/>
                <a:gd name="T95" fmla="*/ 37 h 45"/>
                <a:gd name="T96" fmla="*/ 0 w 51"/>
                <a:gd name="T97" fmla="*/ 37 h 45"/>
                <a:gd name="T98" fmla="*/ 9 w 51"/>
                <a:gd name="T99" fmla="*/ 40 h 45"/>
                <a:gd name="T100" fmla="*/ 17 w 51"/>
                <a:gd name="T101" fmla="*/ 34 h 45"/>
                <a:gd name="T102" fmla="*/ 26 w 51"/>
                <a:gd name="T103" fmla="*/ 37 h 45"/>
                <a:gd name="T104" fmla="*/ 31 w 51"/>
                <a:gd name="T105" fmla="*/ 37 h 45"/>
                <a:gd name="T106" fmla="*/ 28 w 51"/>
                <a:gd name="T107" fmla="*/ 42 h 45"/>
                <a:gd name="T108" fmla="*/ 31 w 51"/>
                <a:gd name="T10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lnTo>
                    <a:pt x="34" y="42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43" y="25"/>
                  </a:lnTo>
                  <a:lnTo>
                    <a:pt x="45" y="23"/>
                  </a:lnTo>
                  <a:lnTo>
                    <a:pt x="48" y="20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31" y="17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20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9" y="34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4" y="37"/>
                  </a:lnTo>
                  <a:lnTo>
                    <a:pt x="17" y="34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7" y="45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" name="Freeform 2760">
              <a:extLst>
                <a:ext uri="{FF2B5EF4-FFF2-40B4-BE49-F238E27FC236}">
                  <a16:creationId xmlns:a16="http://schemas.microsoft.com/office/drawing/2014/main" id="{43041BB4-FDAC-9538-4692-4EFBF02FC8B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5041" y="213295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" name="Freeform 2761">
              <a:extLst>
                <a:ext uri="{FF2B5EF4-FFF2-40B4-BE49-F238E27FC236}">
                  <a16:creationId xmlns:a16="http://schemas.microsoft.com/office/drawing/2014/main" id="{E8258F32-1894-F25C-B5A5-6350383BBC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2765" y="1578987"/>
              <a:ext cx="176369" cy="87142"/>
            </a:xfrm>
            <a:custGeom>
              <a:avLst/>
              <a:gdLst>
                <a:gd name="T0" fmla="*/ 34 w 85"/>
                <a:gd name="T1" fmla="*/ 5 h 42"/>
                <a:gd name="T2" fmla="*/ 34 w 85"/>
                <a:gd name="T3" fmla="*/ 2 h 42"/>
                <a:gd name="T4" fmla="*/ 37 w 85"/>
                <a:gd name="T5" fmla="*/ 0 h 42"/>
                <a:gd name="T6" fmla="*/ 39 w 85"/>
                <a:gd name="T7" fmla="*/ 0 h 42"/>
                <a:gd name="T8" fmla="*/ 39 w 85"/>
                <a:gd name="T9" fmla="*/ 5 h 42"/>
                <a:gd name="T10" fmla="*/ 42 w 85"/>
                <a:gd name="T11" fmla="*/ 8 h 42"/>
                <a:gd name="T12" fmla="*/ 45 w 85"/>
                <a:gd name="T13" fmla="*/ 5 h 42"/>
                <a:gd name="T14" fmla="*/ 48 w 85"/>
                <a:gd name="T15" fmla="*/ 8 h 42"/>
                <a:gd name="T16" fmla="*/ 54 w 85"/>
                <a:gd name="T17" fmla="*/ 8 h 42"/>
                <a:gd name="T18" fmla="*/ 54 w 85"/>
                <a:gd name="T19" fmla="*/ 11 h 42"/>
                <a:gd name="T20" fmla="*/ 57 w 85"/>
                <a:gd name="T21" fmla="*/ 14 h 42"/>
                <a:gd name="T22" fmla="*/ 59 w 85"/>
                <a:gd name="T23" fmla="*/ 14 h 42"/>
                <a:gd name="T24" fmla="*/ 59 w 85"/>
                <a:gd name="T25" fmla="*/ 11 h 42"/>
                <a:gd name="T26" fmla="*/ 62 w 85"/>
                <a:gd name="T27" fmla="*/ 11 h 42"/>
                <a:gd name="T28" fmla="*/ 71 w 85"/>
                <a:gd name="T29" fmla="*/ 11 h 42"/>
                <a:gd name="T30" fmla="*/ 74 w 85"/>
                <a:gd name="T31" fmla="*/ 17 h 42"/>
                <a:gd name="T32" fmla="*/ 76 w 85"/>
                <a:gd name="T33" fmla="*/ 17 h 42"/>
                <a:gd name="T34" fmla="*/ 79 w 85"/>
                <a:gd name="T35" fmla="*/ 19 h 42"/>
                <a:gd name="T36" fmla="*/ 82 w 85"/>
                <a:gd name="T37" fmla="*/ 22 h 42"/>
                <a:gd name="T38" fmla="*/ 85 w 85"/>
                <a:gd name="T39" fmla="*/ 25 h 42"/>
                <a:gd name="T40" fmla="*/ 82 w 85"/>
                <a:gd name="T41" fmla="*/ 25 h 42"/>
                <a:gd name="T42" fmla="*/ 76 w 85"/>
                <a:gd name="T43" fmla="*/ 28 h 42"/>
                <a:gd name="T44" fmla="*/ 74 w 85"/>
                <a:gd name="T45" fmla="*/ 31 h 42"/>
                <a:gd name="T46" fmla="*/ 71 w 85"/>
                <a:gd name="T47" fmla="*/ 34 h 42"/>
                <a:gd name="T48" fmla="*/ 68 w 85"/>
                <a:gd name="T49" fmla="*/ 34 h 42"/>
                <a:gd name="T50" fmla="*/ 62 w 85"/>
                <a:gd name="T51" fmla="*/ 34 h 42"/>
                <a:gd name="T52" fmla="*/ 59 w 85"/>
                <a:gd name="T53" fmla="*/ 37 h 42"/>
                <a:gd name="T54" fmla="*/ 57 w 85"/>
                <a:gd name="T55" fmla="*/ 37 h 42"/>
                <a:gd name="T56" fmla="*/ 51 w 85"/>
                <a:gd name="T57" fmla="*/ 37 h 42"/>
                <a:gd name="T58" fmla="*/ 45 w 85"/>
                <a:gd name="T59" fmla="*/ 37 h 42"/>
                <a:gd name="T60" fmla="*/ 39 w 85"/>
                <a:gd name="T61" fmla="*/ 37 h 42"/>
                <a:gd name="T62" fmla="*/ 37 w 85"/>
                <a:gd name="T63" fmla="*/ 34 h 42"/>
                <a:gd name="T64" fmla="*/ 37 w 85"/>
                <a:gd name="T65" fmla="*/ 39 h 42"/>
                <a:gd name="T66" fmla="*/ 31 w 85"/>
                <a:gd name="T67" fmla="*/ 39 h 42"/>
                <a:gd name="T68" fmla="*/ 31 w 85"/>
                <a:gd name="T69" fmla="*/ 42 h 42"/>
                <a:gd name="T70" fmla="*/ 28 w 85"/>
                <a:gd name="T71" fmla="*/ 42 h 42"/>
                <a:gd name="T72" fmla="*/ 22 w 85"/>
                <a:gd name="T73" fmla="*/ 39 h 42"/>
                <a:gd name="T74" fmla="*/ 20 w 85"/>
                <a:gd name="T75" fmla="*/ 39 h 42"/>
                <a:gd name="T76" fmla="*/ 14 w 85"/>
                <a:gd name="T77" fmla="*/ 37 h 42"/>
                <a:gd name="T78" fmla="*/ 14 w 85"/>
                <a:gd name="T79" fmla="*/ 31 h 42"/>
                <a:gd name="T80" fmla="*/ 11 w 85"/>
                <a:gd name="T81" fmla="*/ 31 h 42"/>
                <a:gd name="T82" fmla="*/ 5 w 85"/>
                <a:gd name="T83" fmla="*/ 25 h 42"/>
                <a:gd name="T84" fmla="*/ 3 w 85"/>
                <a:gd name="T85" fmla="*/ 19 h 42"/>
                <a:gd name="T86" fmla="*/ 0 w 85"/>
                <a:gd name="T87" fmla="*/ 17 h 42"/>
                <a:gd name="T88" fmla="*/ 0 w 85"/>
                <a:gd name="T89" fmla="*/ 14 h 42"/>
                <a:gd name="T90" fmla="*/ 0 w 85"/>
                <a:gd name="T91" fmla="*/ 11 h 42"/>
                <a:gd name="T92" fmla="*/ 3 w 85"/>
                <a:gd name="T93" fmla="*/ 14 h 42"/>
                <a:gd name="T94" fmla="*/ 5 w 85"/>
                <a:gd name="T95" fmla="*/ 11 h 42"/>
                <a:gd name="T96" fmla="*/ 11 w 85"/>
                <a:gd name="T97" fmla="*/ 8 h 42"/>
                <a:gd name="T98" fmla="*/ 14 w 85"/>
                <a:gd name="T99" fmla="*/ 8 h 42"/>
                <a:gd name="T100" fmla="*/ 22 w 85"/>
                <a:gd name="T101" fmla="*/ 5 h 42"/>
                <a:gd name="T102" fmla="*/ 25 w 85"/>
                <a:gd name="T103" fmla="*/ 2 h 42"/>
                <a:gd name="T104" fmla="*/ 25 w 85"/>
                <a:gd name="T105" fmla="*/ 0 h 42"/>
                <a:gd name="T106" fmla="*/ 28 w 85"/>
                <a:gd name="T107" fmla="*/ 0 h 42"/>
                <a:gd name="T108" fmla="*/ 34 w 85"/>
                <a:gd name="T10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42">
                  <a:moveTo>
                    <a:pt x="34" y="5"/>
                  </a:moveTo>
                  <a:lnTo>
                    <a:pt x="34" y="2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1"/>
                  </a:lnTo>
                  <a:lnTo>
                    <a:pt x="62" y="11"/>
                  </a:lnTo>
                  <a:lnTo>
                    <a:pt x="71" y="11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9" y="19"/>
                  </a:lnTo>
                  <a:lnTo>
                    <a:pt x="82" y="22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4" y="31"/>
                  </a:lnTo>
                  <a:lnTo>
                    <a:pt x="71" y="34"/>
                  </a:lnTo>
                  <a:lnTo>
                    <a:pt x="68" y="34"/>
                  </a:lnTo>
                  <a:lnTo>
                    <a:pt x="62" y="34"/>
                  </a:lnTo>
                  <a:lnTo>
                    <a:pt x="59" y="37"/>
                  </a:lnTo>
                  <a:lnTo>
                    <a:pt x="57" y="37"/>
                  </a:lnTo>
                  <a:lnTo>
                    <a:pt x="51" y="37"/>
                  </a:lnTo>
                  <a:lnTo>
                    <a:pt x="45" y="37"/>
                  </a:lnTo>
                  <a:lnTo>
                    <a:pt x="39" y="37"/>
                  </a:lnTo>
                  <a:lnTo>
                    <a:pt x="37" y="34"/>
                  </a:lnTo>
                  <a:lnTo>
                    <a:pt x="37" y="39"/>
                  </a:lnTo>
                  <a:lnTo>
                    <a:pt x="31" y="39"/>
                  </a:lnTo>
                  <a:lnTo>
                    <a:pt x="31" y="42"/>
                  </a:lnTo>
                  <a:lnTo>
                    <a:pt x="28" y="42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4" y="37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5" y="25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" name="Freeform 2762">
              <a:extLst>
                <a:ext uri="{FF2B5EF4-FFF2-40B4-BE49-F238E27FC236}">
                  <a16:creationId xmlns:a16="http://schemas.microsoft.com/office/drawing/2014/main" id="{7742A833-A440-06BE-0E61-F8AA214ACB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5186" y="1624632"/>
              <a:ext cx="147320" cy="66394"/>
            </a:xfrm>
            <a:custGeom>
              <a:avLst/>
              <a:gdLst>
                <a:gd name="T0" fmla="*/ 3 w 71"/>
                <a:gd name="T1" fmla="*/ 26 h 32"/>
                <a:gd name="T2" fmla="*/ 6 w 71"/>
                <a:gd name="T3" fmla="*/ 29 h 32"/>
                <a:gd name="T4" fmla="*/ 12 w 71"/>
                <a:gd name="T5" fmla="*/ 32 h 32"/>
                <a:gd name="T6" fmla="*/ 20 w 71"/>
                <a:gd name="T7" fmla="*/ 32 h 32"/>
                <a:gd name="T8" fmla="*/ 23 w 71"/>
                <a:gd name="T9" fmla="*/ 32 h 32"/>
                <a:gd name="T10" fmla="*/ 23 w 71"/>
                <a:gd name="T11" fmla="*/ 29 h 32"/>
                <a:gd name="T12" fmla="*/ 26 w 71"/>
                <a:gd name="T13" fmla="*/ 29 h 32"/>
                <a:gd name="T14" fmla="*/ 32 w 71"/>
                <a:gd name="T15" fmla="*/ 26 h 32"/>
                <a:gd name="T16" fmla="*/ 37 w 71"/>
                <a:gd name="T17" fmla="*/ 26 h 32"/>
                <a:gd name="T18" fmla="*/ 43 w 71"/>
                <a:gd name="T19" fmla="*/ 26 h 32"/>
                <a:gd name="T20" fmla="*/ 46 w 71"/>
                <a:gd name="T21" fmla="*/ 20 h 32"/>
                <a:gd name="T22" fmla="*/ 49 w 71"/>
                <a:gd name="T23" fmla="*/ 20 h 32"/>
                <a:gd name="T24" fmla="*/ 52 w 71"/>
                <a:gd name="T25" fmla="*/ 17 h 32"/>
                <a:gd name="T26" fmla="*/ 54 w 71"/>
                <a:gd name="T27" fmla="*/ 20 h 32"/>
                <a:gd name="T28" fmla="*/ 60 w 71"/>
                <a:gd name="T29" fmla="*/ 20 h 32"/>
                <a:gd name="T30" fmla="*/ 66 w 71"/>
                <a:gd name="T31" fmla="*/ 23 h 32"/>
                <a:gd name="T32" fmla="*/ 69 w 71"/>
                <a:gd name="T33" fmla="*/ 20 h 32"/>
                <a:gd name="T34" fmla="*/ 69 w 71"/>
                <a:gd name="T35" fmla="*/ 17 h 32"/>
                <a:gd name="T36" fmla="*/ 71 w 71"/>
                <a:gd name="T37" fmla="*/ 9 h 32"/>
                <a:gd name="T38" fmla="*/ 66 w 71"/>
                <a:gd name="T39" fmla="*/ 6 h 32"/>
                <a:gd name="T40" fmla="*/ 63 w 71"/>
                <a:gd name="T41" fmla="*/ 3 h 32"/>
                <a:gd name="T42" fmla="*/ 57 w 71"/>
                <a:gd name="T43" fmla="*/ 3 h 32"/>
                <a:gd name="T44" fmla="*/ 54 w 71"/>
                <a:gd name="T45" fmla="*/ 6 h 32"/>
                <a:gd name="T46" fmla="*/ 46 w 71"/>
                <a:gd name="T47" fmla="*/ 3 h 32"/>
                <a:gd name="T48" fmla="*/ 40 w 71"/>
                <a:gd name="T49" fmla="*/ 6 h 32"/>
                <a:gd name="T50" fmla="*/ 37 w 71"/>
                <a:gd name="T51" fmla="*/ 6 h 32"/>
                <a:gd name="T52" fmla="*/ 34 w 71"/>
                <a:gd name="T53" fmla="*/ 0 h 32"/>
                <a:gd name="T54" fmla="*/ 34 w 71"/>
                <a:gd name="T55" fmla="*/ 3 h 32"/>
                <a:gd name="T56" fmla="*/ 29 w 71"/>
                <a:gd name="T57" fmla="*/ 6 h 32"/>
                <a:gd name="T58" fmla="*/ 26 w 71"/>
                <a:gd name="T59" fmla="*/ 3 h 32"/>
                <a:gd name="T60" fmla="*/ 23 w 71"/>
                <a:gd name="T61" fmla="*/ 3 h 32"/>
                <a:gd name="T62" fmla="*/ 17 w 71"/>
                <a:gd name="T63" fmla="*/ 6 h 32"/>
                <a:gd name="T64" fmla="*/ 15 w 71"/>
                <a:gd name="T65" fmla="*/ 9 h 32"/>
                <a:gd name="T66" fmla="*/ 12 w 71"/>
                <a:gd name="T67" fmla="*/ 12 h 32"/>
                <a:gd name="T68" fmla="*/ 9 w 71"/>
                <a:gd name="T69" fmla="*/ 12 h 32"/>
                <a:gd name="T70" fmla="*/ 3 w 71"/>
                <a:gd name="T71" fmla="*/ 12 h 32"/>
                <a:gd name="T72" fmla="*/ 0 w 71"/>
                <a:gd name="T73" fmla="*/ 15 h 32"/>
                <a:gd name="T74" fmla="*/ 0 w 71"/>
                <a:gd name="T75" fmla="*/ 17 h 32"/>
                <a:gd name="T76" fmla="*/ 0 w 71"/>
                <a:gd name="T77" fmla="*/ 26 h 32"/>
                <a:gd name="T78" fmla="*/ 3 w 71"/>
                <a:gd name="T7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32">
                  <a:moveTo>
                    <a:pt x="3" y="26"/>
                  </a:moveTo>
                  <a:lnTo>
                    <a:pt x="6" y="29"/>
                  </a:lnTo>
                  <a:lnTo>
                    <a:pt x="12" y="32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7" y="26"/>
                  </a:lnTo>
                  <a:lnTo>
                    <a:pt x="43" y="26"/>
                  </a:lnTo>
                  <a:lnTo>
                    <a:pt x="46" y="20"/>
                  </a:lnTo>
                  <a:lnTo>
                    <a:pt x="49" y="20"/>
                  </a:lnTo>
                  <a:lnTo>
                    <a:pt x="52" y="17"/>
                  </a:lnTo>
                  <a:lnTo>
                    <a:pt x="54" y="20"/>
                  </a:lnTo>
                  <a:lnTo>
                    <a:pt x="60" y="20"/>
                  </a:lnTo>
                  <a:lnTo>
                    <a:pt x="66" y="23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71" y="9"/>
                  </a:lnTo>
                  <a:lnTo>
                    <a:pt x="66" y="6"/>
                  </a:lnTo>
                  <a:lnTo>
                    <a:pt x="63" y="3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" name="Freeform 2763">
              <a:extLst>
                <a:ext uri="{FF2B5EF4-FFF2-40B4-BE49-F238E27FC236}">
                  <a16:creationId xmlns:a16="http://schemas.microsoft.com/office/drawing/2014/main" id="{6FE5EE46-29EC-ED6B-26D4-162246C237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2361" y="1659904"/>
              <a:ext cx="182595" cy="95441"/>
            </a:xfrm>
            <a:custGeom>
              <a:avLst/>
              <a:gdLst>
                <a:gd name="T0" fmla="*/ 0 w 88"/>
                <a:gd name="T1" fmla="*/ 32 h 46"/>
                <a:gd name="T2" fmla="*/ 3 w 88"/>
                <a:gd name="T3" fmla="*/ 32 h 46"/>
                <a:gd name="T4" fmla="*/ 6 w 88"/>
                <a:gd name="T5" fmla="*/ 32 h 46"/>
                <a:gd name="T6" fmla="*/ 9 w 88"/>
                <a:gd name="T7" fmla="*/ 34 h 46"/>
                <a:gd name="T8" fmla="*/ 11 w 88"/>
                <a:gd name="T9" fmla="*/ 37 h 46"/>
                <a:gd name="T10" fmla="*/ 14 w 88"/>
                <a:gd name="T11" fmla="*/ 37 h 46"/>
                <a:gd name="T12" fmla="*/ 17 w 88"/>
                <a:gd name="T13" fmla="*/ 40 h 46"/>
                <a:gd name="T14" fmla="*/ 26 w 88"/>
                <a:gd name="T15" fmla="*/ 46 h 46"/>
                <a:gd name="T16" fmla="*/ 31 w 88"/>
                <a:gd name="T17" fmla="*/ 46 h 46"/>
                <a:gd name="T18" fmla="*/ 37 w 88"/>
                <a:gd name="T19" fmla="*/ 46 h 46"/>
                <a:gd name="T20" fmla="*/ 43 w 88"/>
                <a:gd name="T21" fmla="*/ 43 h 46"/>
                <a:gd name="T22" fmla="*/ 45 w 88"/>
                <a:gd name="T23" fmla="*/ 40 h 46"/>
                <a:gd name="T24" fmla="*/ 48 w 88"/>
                <a:gd name="T25" fmla="*/ 40 h 46"/>
                <a:gd name="T26" fmla="*/ 51 w 88"/>
                <a:gd name="T27" fmla="*/ 40 h 46"/>
                <a:gd name="T28" fmla="*/ 57 w 88"/>
                <a:gd name="T29" fmla="*/ 43 h 46"/>
                <a:gd name="T30" fmla="*/ 63 w 88"/>
                <a:gd name="T31" fmla="*/ 40 h 46"/>
                <a:gd name="T32" fmla="*/ 65 w 88"/>
                <a:gd name="T33" fmla="*/ 40 h 46"/>
                <a:gd name="T34" fmla="*/ 68 w 88"/>
                <a:gd name="T35" fmla="*/ 34 h 46"/>
                <a:gd name="T36" fmla="*/ 71 w 88"/>
                <a:gd name="T37" fmla="*/ 29 h 46"/>
                <a:gd name="T38" fmla="*/ 80 w 88"/>
                <a:gd name="T39" fmla="*/ 20 h 46"/>
                <a:gd name="T40" fmla="*/ 85 w 88"/>
                <a:gd name="T41" fmla="*/ 15 h 46"/>
                <a:gd name="T42" fmla="*/ 88 w 88"/>
                <a:gd name="T43" fmla="*/ 15 h 46"/>
                <a:gd name="T44" fmla="*/ 85 w 88"/>
                <a:gd name="T45" fmla="*/ 12 h 46"/>
                <a:gd name="T46" fmla="*/ 85 w 88"/>
                <a:gd name="T47" fmla="*/ 9 h 46"/>
                <a:gd name="T48" fmla="*/ 82 w 88"/>
                <a:gd name="T49" fmla="*/ 9 h 46"/>
                <a:gd name="T50" fmla="*/ 82 w 88"/>
                <a:gd name="T51" fmla="*/ 6 h 46"/>
                <a:gd name="T52" fmla="*/ 80 w 88"/>
                <a:gd name="T53" fmla="*/ 3 h 46"/>
                <a:gd name="T54" fmla="*/ 77 w 88"/>
                <a:gd name="T55" fmla="*/ 6 h 46"/>
                <a:gd name="T56" fmla="*/ 71 w 88"/>
                <a:gd name="T57" fmla="*/ 3 h 46"/>
                <a:gd name="T58" fmla="*/ 65 w 88"/>
                <a:gd name="T59" fmla="*/ 3 h 46"/>
                <a:gd name="T60" fmla="*/ 63 w 88"/>
                <a:gd name="T61" fmla="*/ 0 h 46"/>
                <a:gd name="T62" fmla="*/ 60 w 88"/>
                <a:gd name="T63" fmla="*/ 3 h 46"/>
                <a:gd name="T64" fmla="*/ 57 w 88"/>
                <a:gd name="T65" fmla="*/ 3 h 46"/>
                <a:gd name="T66" fmla="*/ 54 w 88"/>
                <a:gd name="T67" fmla="*/ 9 h 46"/>
                <a:gd name="T68" fmla="*/ 48 w 88"/>
                <a:gd name="T69" fmla="*/ 9 h 46"/>
                <a:gd name="T70" fmla="*/ 43 w 88"/>
                <a:gd name="T71" fmla="*/ 9 h 46"/>
                <a:gd name="T72" fmla="*/ 37 w 88"/>
                <a:gd name="T73" fmla="*/ 12 h 46"/>
                <a:gd name="T74" fmla="*/ 34 w 88"/>
                <a:gd name="T75" fmla="*/ 12 h 46"/>
                <a:gd name="T76" fmla="*/ 34 w 88"/>
                <a:gd name="T77" fmla="*/ 15 h 46"/>
                <a:gd name="T78" fmla="*/ 31 w 88"/>
                <a:gd name="T79" fmla="*/ 15 h 46"/>
                <a:gd name="T80" fmla="*/ 23 w 88"/>
                <a:gd name="T81" fmla="*/ 15 h 46"/>
                <a:gd name="T82" fmla="*/ 17 w 88"/>
                <a:gd name="T83" fmla="*/ 12 h 46"/>
                <a:gd name="T84" fmla="*/ 14 w 88"/>
                <a:gd name="T85" fmla="*/ 9 h 46"/>
                <a:gd name="T86" fmla="*/ 14 w 88"/>
                <a:gd name="T87" fmla="*/ 12 h 46"/>
                <a:gd name="T88" fmla="*/ 11 w 88"/>
                <a:gd name="T89" fmla="*/ 12 h 46"/>
                <a:gd name="T90" fmla="*/ 9 w 88"/>
                <a:gd name="T91" fmla="*/ 15 h 46"/>
                <a:gd name="T92" fmla="*/ 9 w 88"/>
                <a:gd name="T93" fmla="*/ 23 h 46"/>
                <a:gd name="T94" fmla="*/ 3 w 88"/>
                <a:gd name="T95" fmla="*/ 29 h 46"/>
                <a:gd name="T96" fmla="*/ 0 w 88"/>
                <a:gd name="T9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6">
                  <a:moveTo>
                    <a:pt x="0" y="32"/>
                  </a:moveTo>
                  <a:lnTo>
                    <a:pt x="3" y="32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7" y="40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37" y="46"/>
                  </a:lnTo>
                  <a:lnTo>
                    <a:pt x="43" y="43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1" y="40"/>
                  </a:lnTo>
                  <a:lnTo>
                    <a:pt x="57" y="43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68" y="34"/>
                  </a:lnTo>
                  <a:lnTo>
                    <a:pt x="71" y="29"/>
                  </a:lnTo>
                  <a:lnTo>
                    <a:pt x="80" y="20"/>
                  </a:lnTo>
                  <a:lnTo>
                    <a:pt x="85" y="15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82" y="6"/>
                  </a:lnTo>
                  <a:lnTo>
                    <a:pt x="80" y="3"/>
                  </a:lnTo>
                  <a:lnTo>
                    <a:pt x="77" y="6"/>
                  </a:lnTo>
                  <a:lnTo>
                    <a:pt x="71" y="3"/>
                  </a:lnTo>
                  <a:lnTo>
                    <a:pt x="65" y="3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9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3" y="2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" name="Freeform 2764">
              <a:extLst>
                <a:ext uri="{FF2B5EF4-FFF2-40B4-BE49-F238E27FC236}">
                  <a16:creationId xmlns:a16="http://schemas.microsoft.com/office/drawing/2014/main" id="{14700019-A5D4-4CB7-B28B-C3D365D8B3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0634" y="1672352"/>
              <a:ext cx="246918" cy="153536"/>
            </a:xfrm>
            <a:custGeom>
              <a:avLst/>
              <a:gdLst>
                <a:gd name="T0" fmla="*/ 6 w 119"/>
                <a:gd name="T1" fmla="*/ 34 h 74"/>
                <a:gd name="T2" fmla="*/ 11 w 119"/>
                <a:gd name="T3" fmla="*/ 28 h 74"/>
                <a:gd name="T4" fmla="*/ 23 w 119"/>
                <a:gd name="T5" fmla="*/ 14 h 74"/>
                <a:gd name="T6" fmla="*/ 31 w 119"/>
                <a:gd name="T7" fmla="*/ 9 h 74"/>
                <a:gd name="T8" fmla="*/ 45 w 119"/>
                <a:gd name="T9" fmla="*/ 6 h 74"/>
                <a:gd name="T10" fmla="*/ 51 w 119"/>
                <a:gd name="T11" fmla="*/ 9 h 74"/>
                <a:gd name="T12" fmla="*/ 57 w 119"/>
                <a:gd name="T13" fmla="*/ 9 h 74"/>
                <a:gd name="T14" fmla="*/ 68 w 119"/>
                <a:gd name="T15" fmla="*/ 6 h 74"/>
                <a:gd name="T16" fmla="*/ 82 w 119"/>
                <a:gd name="T17" fmla="*/ 0 h 74"/>
                <a:gd name="T18" fmla="*/ 91 w 119"/>
                <a:gd name="T19" fmla="*/ 11 h 74"/>
                <a:gd name="T20" fmla="*/ 99 w 119"/>
                <a:gd name="T21" fmla="*/ 26 h 74"/>
                <a:gd name="T22" fmla="*/ 99 w 119"/>
                <a:gd name="T23" fmla="*/ 40 h 74"/>
                <a:gd name="T24" fmla="*/ 105 w 119"/>
                <a:gd name="T25" fmla="*/ 48 h 74"/>
                <a:gd name="T26" fmla="*/ 111 w 119"/>
                <a:gd name="T27" fmla="*/ 46 h 74"/>
                <a:gd name="T28" fmla="*/ 119 w 119"/>
                <a:gd name="T29" fmla="*/ 48 h 74"/>
                <a:gd name="T30" fmla="*/ 119 w 119"/>
                <a:gd name="T31" fmla="*/ 54 h 74"/>
                <a:gd name="T32" fmla="*/ 116 w 119"/>
                <a:gd name="T33" fmla="*/ 57 h 74"/>
                <a:gd name="T34" fmla="*/ 114 w 119"/>
                <a:gd name="T35" fmla="*/ 60 h 74"/>
                <a:gd name="T36" fmla="*/ 108 w 119"/>
                <a:gd name="T37" fmla="*/ 63 h 74"/>
                <a:gd name="T38" fmla="*/ 111 w 119"/>
                <a:gd name="T39" fmla="*/ 60 h 74"/>
                <a:gd name="T40" fmla="*/ 114 w 119"/>
                <a:gd name="T41" fmla="*/ 57 h 74"/>
                <a:gd name="T42" fmla="*/ 114 w 119"/>
                <a:gd name="T43" fmla="*/ 57 h 74"/>
                <a:gd name="T44" fmla="*/ 108 w 119"/>
                <a:gd name="T45" fmla="*/ 54 h 74"/>
                <a:gd name="T46" fmla="*/ 108 w 119"/>
                <a:gd name="T47" fmla="*/ 54 h 74"/>
                <a:gd name="T48" fmla="*/ 111 w 119"/>
                <a:gd name="T49" fmla="*/ 57 h 74"/>
                <a:gd name="T50" fmla="*/ 108 w 119"/>
                <a:gd name="T51" fmla="*/ 63 h 74"/>
                <a:gd name="T52" fmla="*/ 108 w 119"/>
                <a:gd name="T53" fmla="*/ 63 h 74"/>
                <a:gd name="T54" fmla="*/ 108 w 119"/>
                <a:gd name="T55" fmla="*/ 68 h 74"/>
                <a:gd name="T56" fmla="*/ 108 w 119"/>
                <a:gd name="T57" fmla="*/ 74 h 74"/>
                <a:gd name="T58" fmla="*/ 99 w 119"/>
                <a:gd name="T59" fmla="*/ 71 h 74"/>
                <a:gd name="T60" fmla="*/ 91 w 119"/>
                <a:gd name="T61" fmla="*/ 68 h 74"/>
                <a:gd name="T62" fmla="*/ 74 w 119"/>
                <a:gd name="T63" fmla="*/ 71 h 74"/>
                <a:gd name="T64" fmla="*/ 60 w 119"/>
                <a:gd name="T65" fmla="*/ 74 h 74"/>
                <a:gd name="T66" fmla="*/ 48 w 119"/>
                <a:gd name="T67" fmla="*/ 74 h 74"/>
                <a:gd name="T68" fmla="*/ 34 w 119"/>
                <a:gd name="T69" fmla="*/ 74 h 74"/>
                <a:gd name="T70" fmla="*/ 34 w 119"/>
                <a:gd name="T71" fmla="*/ 68 h 74"/>
                <a:gd name="T72" fmla="*/ 31 w 119"/>
                <a:gd name="T73" fmla="*/ 65 h 74"/>
                <a:gd name="T74" fmla="*/ 28 w 119"/>
                <a:gd name="T75" fmla="*/ 60 h 74"/>
                <a:gd name="T76" fmla="*/ 23 w 119"/>
                <a:gd name="T77" fmla="*/ 60 h 74"/>
                <a:gd name="T78" fmla="*/ 14 w 119"/>
                <a:gd name="T79" fmla="*/ 57 h 74"/>
                <a:gd name="T80" fmla="*/ 14 w 119"/>
                <a:gd name="T81" fmla="*/ 51 h 74"/>
                <a:gd name="T82" fmla="*/ 6 w 119"/>
                <a:gd name="T83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" h="74">
                  <a:moveTo>
                    <a:pt x="0" y="37"/>
                  </a:moveTo>
                  <a:lnTo>
                    <a:pt x="6" y="34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4" y="23"/>
                  </a:lnTo>
                  <a:lnTo>
                    <a:pt x="23" y="14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4" y="6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51" y="9"/>
                  </a:lnTo>
                  <a:lnTo>
                    <a:pt x="54" y="6"/>
                  </a:lnTo>
                  <a:lnTo>
                    <a:pt x="57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8" y="3"/>
                  </a:lnTo>
                  <a:lnTo>
                    <a:pt x="91" y="11"/>
                  </a:lnTo>
                  <a:lnTo>
                    <a:pt x="99" y="20"/>
                  </a:lnTo>
                  <a:lnTo>
                    <a:pt x="99" y="26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9" y="46"/>
                  </a:lnTo>
                  <a:lnTo>
                    <a:pt x="105" y="48"/>
                  </a:lnTo>
                  <a:lnTo>
                    <a:pt x="108" y="48"/>
                  </a:lnTo>
                  <a:lnTo>
                    <a:pt x="111" y="46"/>
                  </a:lnTo>
                  <a:lnTo>
                    <a:pt x="116" y="46"/>
                  </a:lnTo>
                  <a:lnTo>
                    <a:pt x="119" y="48"/>
                  </a:lnTo>
                  <a:lnTo>
                    <a:pt x="119" y="51"/>
                  </a:lnTo>
                  <a:lnTo>
                    <a:pt x="119" y="54"/>
                  </a:lnTo>
                  <a:lnTo>
                    <a:pt x="119" y="57"/>
                  </a:lnTo>
                  <a:lnTo>
                    <a:pt x="116" y="57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0"/>
                  </a:lnTo>
                  <a:lnTo>
                    <a:pt x="114" y="60"/>
                  </a:lnTo>
                  <a:lnTo>
                    <a:pt x="114" y="57"/>
                  </a:lnTo>
                  <a:lnTo>
                    <a:pt x="111" y="57"/>
                  </a:lnTo>
                  <a:lnTo>
                    <a:pt x="114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11" y="57"/>
                  </a:lnTo>
                  <a:lnTo>
                    <a:pt x="108" y="60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5" y="65"/>
                  </a:lnTo>
                  <a:lnTo>
                    <a:pt x="108" y="68"/>
                  </a:lnTo>
                  <a:lnTo>
                    <a:pt x="105" y="71"/>
                  </a:lnTo>
                  <a:lnTo>
                    <a:pt x="108" y="74"/>
                  </a:lnTo>
                  <a:lnTo>
                    <a:pt x="102" y="71"/>
                  </a:lnTo>
                  <a:lnTo>
                    <a:pt x="99" y="71"/>
                  </a:lnTo>
                  <a:lnTo>
                    <a:pt x="96" y="68"/>
                  </a:lnTo>
                  <a:lnTo>
                    <a:pt x="91" y="68"/>
                  </a:lnTo>
                  <a:lnTo>
                    <a:pt x="85" y="65"/>
                  </a:lnTo>
                  <a:lnTo>
                    <a:pt x="74" y="71"/>
                  </a:lnTo>
                  <a:lnTo>
                    <a:pt x="65" y="74"/>
                  </a:lnTo>
                  <a:lnTo>
                    <a:pt x="60" y="74"/>
                  </a:lnTo>
                  <a:lnTo>
                    <a:pt x="51" y="74"/>
                  </a:lnTo>
                  <a:lnTo>
                    <a:pt x="48" y="74"/>
                  </a:lnTo>
                  <a:lnTo>
                    <a:pt x="40" y="71"/>
                  </a:lnTo>
                  <a:lnTo>
                    <a:pt x="34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31" y="65"/>
                  </a:lnTo>
                  <a:lnTo>
                    <a:pt x="28" y="63"/>
                  </a:lnTo>
                  <a:lnTo>
                    <a:pt x="28" y="60"/>
                  </a:lnTo>
                  <a:lnTo>
                    <a:pt x="25" y="60"/>
                  </a:lnTo>
                  <a:lnTo>
                    <a:pt x="23" y="60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" name="Freeform 2765">
              <a:extLst>
                <a:ext uri="{FF2B5EF4-FFF2-40B4-BE49-F238E27FC236}">
                  <a16:creationId xmlns:a16="http://schemas.microsoft.com/office/drawing/2014/main" id="{EEB5A523-5A1E-6E5C-0EAC-57C925A90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0779" y="1666128"/>
              <a:ext cx="89223" cy="89216"/>
            </a:xfrm>
            <a:custGeom>
              <a:avLst/>
              <a:gdLst>
                <a:gd name="T0" fmla="*/ 17 w 43"/>
                <a:gd name="T1" fmla="*/ 43 h 43"/>
                <a:gd name="T2" fmla="*/ 23 w 43"/>
                <a:gd name="T3" fmla="*/ 43 h 43"/>
                <a:gd name="T4" fmla="*/ 26 w 43"/>
                <a:gd name="T5" fmla="*/ 40 h 43"/>
                <a:gd name="T6" fmla="*/ 29 w 43"/>
                <a:gd name="T7" fmla="*/ 34 h 43"/>
                <a:gd name="T8" fmla="*/ 29 w 43"/>
                <a:gd name="T9" fmla="*/ 31 h 43"/>
                <a:gd name="T10" fmla="*/ 32 w 43"/>
                <a:gd name="T11" fmla="*/ 34 h 43"/>
                <a:gd name="T12" fmla="*/ 37 w 43"/>
                <a:gd name="T13" fmla="*/ 34 h 43"/>
                <a:gd name="T14" fmla="*/ 40 w 43"/>
                <a:gd name="T15" fmla="*/ 31 h 43"/>
                <a:gd name="T16" fmla="*/ 40 w 43"/>
                <a:gd name="T17" fmla="*/ 34 h 43"/>
                <a:gd name="T18" fmla="*/ 43 w 43"/>
                <a:gd name="T19" fmla="*/ 34 h 43"/>
                <a:gd name="T20" fmla="*/ 40 w 43"/>
                <a:gd name="T21" fmla="*/ 31 h 43"/>
                <a:gd name="T22" fmla="*/ 40 w 43"/>
                <a:gd name="T23" fmla="*/ 29 h 43"/>
                <a:gd name="T24" fmla="*/ 37 w 43"/>
                <a:gd name="T25" fmla="*/ 20 h 43"/>
                <a:gd name="T26" fmla="*/ 34 w 43"/>
                <a:gd name="T27" fmla="*/ 20 h 43"/>
                <a:gd name="T28" fmla="*/ 32 w 43"/>
                <a:gd name="T29" fmla="*/ 17 h 43"/>
                <a:gd name="T30" fmla="*/ 34 w 43"/>
                <a:gd name="T31" fmla="*/ 12 h 43"/>
                <a:gd name="T32" fmla="*/ 29 w 43"/>
                <a:gd name="T33" fmla="*/ 6 h 43"/>
                <a:gd name="T34" fmla="*/ 23 w 43"/>
                <a:gd name="T35" fmla="*/ 3 h 43"/>
                <a:gd name="T36" fmla="*/ 14 w 43"/>
                <a:gd name="T37" fmla="*/ 0 h 43"/>
                <a:gd name="T38" fmla="*/ 9 w 43"/>
                <a:gd name="T39" fmla="*/ 0 h 43"/>
                <a:gd name="T40" fmla="*/ 0 w 43"/>
                <a:gd name="T41" fmla="*/ 0 h 43"/>
                <a:gd name="T42" fmla="*/ 0 w 43"/>
                <a:gd name="T43" fmla="*/ 3 h 43"/>
                <a:gd name="T44" fmla="*/ 6 w 43"/>
                <a:gd name="T45" fmla="*/ 6 h 43"/>
                <a:gd name="T46" fmla="*/ 9 w 43"/>
                <a:gd name="T47" fmla="*/ 14 h 43"/>
                <a:gd name="T48" fmla="*/ 12 w 43"/>
                <a:gd name="T49" fmla="*/ 17 h 43"/>
                <a:gd name="T50" fmla="*/ 17 w 43"/>
                <a:gd name="T51" fmla="*/ 23 h 43"/>
                <a:gd name="T52" fmla="*/ 17 w 43"/>
                <a:gd name="T53" fmla="*/ 29 h 43"/>
                <a:gd name="T54" fmla="*/ 17 w 43"/>
                <a:gd name="T55" fmla="*/ 37 h 43"/>
                <a:gd name="T56" fmla="*/ 17 w 43"/>
                <a:gd name="T5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43">
                  <a:moveTo>
                    <a:pt x="17" y="43"/>
                  </a:moveTo>
                  <a:lnTo>
                    <a:pt x="23" y="43"/>
                  </a:lnTo>
                  <a:lnTo>
                    <a:pt x="26" y="40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0" y="31"/>
                  </a:lnTo>
                  <a:lnTo>
                    <a:pt x="40" y="34"/>
                  </a:lnTo>
                  <a:lnTo>
                    <a:pt x="43" y="34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2" y="17"/>
                  </a:lnTo>
                  <a:lnTo>
                    <a:pt x="34" y="12"/>
                  </a:lnTo>
                  <a:lnTo>
                    <a:pt x="29" y="6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6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7" y="23"/>
                  </a:lnTo>
                  <a:lnTo>
                    <a:pt x="17" y="29"/>
                  </a:lnTo>
                  <a:lnTo>
                    <a:pt x="17" y="37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" name="Freeform 2766">
              <a:extLst>
                <a:ext uri="{FF2B5EF4-FFF2-40B4-BE49-F238E27FC236}">
                  <a16:creationId xmlns:a16="http://schemas.microsoft.com/office/drawing/2014/main" id="{39686F57-5865-853D-A753-9C12590A6AD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4872" y="1736672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3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" name="Freeform 2767">
              <a:extLst>
                <a:ext uri="{FF2B5EF4-FFF2-40B4-BE49-F238E27FC236}">
                  <a16:creationId xmlns:a16="http://schemas.microsoft.com/office/drawing/2014/main" id="{7AC55A65-CCA8-E084-6575-02AB1CB48E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8357" y="1531266"/>
              <a:ext cx="483461" cy="275949"/>
            </a:xfrm>
            <a:custGeom>
              <a:avLst/>
              <a:gdLst>
                <a:gd name="T0" fmla="*/ 196 w 233"/>
                <a:gd name="T1" fmla="*/ 91 h 133"/>
                <a:gd name="T2" fmla="*/ 184 w 233"/>
                <a:gd name="T3" fmla="*/ 94 h 133"/>
                <a:gd name="T4" fmla="*/ 173 w 233"/>
                <a:gd name="T5" fmla="*/ 99 h 133"/>
                <a:gd name="T6" fmla="*/ 167 w 233"/>
                <a:gd name="T7" fmla="*/ 102 h 133"/>
                <a:gd name="T8" fmla="*/ 159 w 233"/>
                <a:gd name="T9" fmla="*/ 108 h 133"/>
                <a:gd name="T10" fmla="*/ 153 w 233"/>
                <a:gd name="T11" fmla="*/ 105 h 133"/>
                <a:gd name="T12" fmla="*/ 153 w 233"/>
                <a:gd name="T13" fmla="*/ 105 h 133"/>
                <a:gd name="T14" fmla="*/ 159 w 233"/>
                <a:gd name="T15" fmla="*/ 108 h 133"/>
                <a:gd name="T16" fmla="*/ 164 w 233"/>
                <a:gd name="T17" fmla="*/ 116 h 133"/>
                <a:gd name="T18" fmla="*/ 164 w 233"/>
                <a:gd name="T19" fmla="*/ 108 h 133"/>
                <a:gd name="T20" fmla="*/ 164 w 233"/>
                <a:gd name="T21" fmla="*/ 105 h 133"/>
                <a:gd name="T22" fmla="*/ 176 w 233"/>
                <a:gd name="T23" fmla="*/ 114 h 133"/>
                <a:gd name="T24" fmla="*/ 184 w 233"/>
                <a:gd name="T25" fmla="*/ 116 h 133"/>
                <a:gd name="T26" fmla="*/ 176 w 233"/>
                <a:gd name="T27" fmla="*/ 119 h 133"/>
                <a:gd name="T28" fmla="*/ 162 w 233"/>
                <a:gd name="T29" fmla="*/ 125 h 133"/>
                <a:gd name="T30" fmla="*/ 145 w 233"/>
                <a:gd name="T31" fmla="*/ 131 h 133"/>
                <a:gd name="T32" fmla="*/ 145 w 233"/>
                <a:gd name="T33" fmla="*/ 119 h 133"/>
                <a:gd name="T34" fmla="*/ 133 w 233"/>
                <a:gd name="T35" fmla="*/ 116 h 133"/>
                <a:gd name="T36" fmla="*/ 150 w 233"/>
                <a:gd name="T37" fmla="*/ 108 h 133"/>
                <a:gd name="T38" fmla="*/ 145 w 233"/>
                <a:gd name="T39" fmla="*/ 105 h 133"/>
                <a:gd name="T40" fmla="*/ 142 w 233"/>
                <a:gd name="T41" fmla="*/ 105 h 133"/>
                <a:gd name="T42" fmla="*/ 136 w 233"/>
                <a:gd name="T43" fmla="*/ 108 h 133"/>
                <a:gd name="T44" fmla="*/ 130 w 233"/>
                <a:gd name="T45" fmla="*/ 105 h 133"/>
                <a:gd name="T46" fmla="*/ 127 w 233"/>
                <a:gd name="T47" fmla="*/ 102 h 133"/>
                <a:gd name="T48" fmla="*/ 122 w 233"/>
                <a:gd name="T49" fmla="*/ 99 h 133"/>
                <a:gd name="T50" fmla="*/ 130 w 233"/>
                <a:gd name="T51" fmla="*/ 96 h 133"/>
                <a:gd name="T52" fmla="*/ 125 w 233"/>
                <a:gd name="T53" fmla="*/ 91 h 133"/>
                <a:gd name="T54" fmla="*/ 122 w 233"/>
                <a:gd name="T55" fmla="*/ 94 h 133"/>
                <a:gd name="T56" fmla="*/ 110 w 233"/>
                <a:gd name="T57" fmla="*/ 99 h 133"/>
                <a:gd name="T58" fmla="*/ 102 w 233"/>
                <a:gd name="T59" fmla="*/ 102 h 133"/>
                <a:gd name="T60" fmla="*/ 102 w 233"/>
                <a:gd name="T61" fmla="*/ 111 h 133"/>
                <a:gd name="T62" fmla="*/ 96 w 233"/>
                <a:gd name="T63" fmla="*/ 111 h 133"/>
                <a:gd name="T64" fmla="*/ 88 w 233"/>
                <a:gd name="T65" fmla="*/ 114 h 133"/>
                <a:gd name="T66" fmla="*/ 82 w 233"/>
                <a:gd name="T67" fmla="*/ 108 h 133"/>
                <a:gd name="T68" fmla="*/ 96 w 233"/>
                <a:gd name="T69" fmla="*/ 99 h 133"/>
                <a:gd name="T70" fmla="*/ 99 w 233"/>
                <a:gd name="T71" fmla="*/ 94 h 133"/>
                <a:gd name="T72" fmla="*/ 88 w 233"/>
                <a:gd name="T73" fmla="*/ 71 h 133"/>
                <a:gd name="T74" fmla="*/ 51 w 233"/>
                <a:gd name="T75" fmla="*/ 68 h 133"/>
                <a:gd name="T76" fmla="*/ 28 w 233"/>
                <a:gd name="T77" fmla="*/ 77 h 133"/>
                <a:gd name="T78" fmla="*/ 5 w 233"/>
                <a:gd name="T79" fmla="*/ 74 h 133"/>
                <a:gd name="T80" fmla="*/ 0 w 233"/>
                <a:gd name="T81" fmla="*/ 62 h 133"/>
                <a:gd name="T82" fmla="*/ 25 w 233"/>
                <a:gd name="T83" fmla="*/ 34 h 133"/>
                <a:gd name="T84" fmla="*/ 22 w 233"/>
                <a:gd name="T85" fmla="*/ 14 h 133"/>
                <a:gd name="T86" fmla="*/ 51 w 233"/>
                <a:gd name="T87" fmla="*/ 11 h 133"/>
                <a:gd name="T88" fmla="*/ 76 w 233"/>
                <a:gd name="T89" fmla="*/ 14 h 133"/>
                <a:gd name="T90" fmla="*/ 91 w 233"/>
                <a:gd name="T91" fmla="*/ 14 h 133"/>
                <a:gd name="T92" fmla="*/ 102 w 233"/>
                <a:gd name="T93" fmla="*/ 20 h 133"/>
                <a:gd name="T94" fmla="*/ 113 w 233"/>
                <a:gd name="T95" fmla="*/ 6 h 133"/>
                <a:gd name="T96" fmla="*/ 133 w 233"/>
                <a:gd name="T97" fmla="*/ 0 h 133"/>
                <a:gd name="T98" fmla="*/ 153 w 233"/>
                <a:gd name="T99" fmla="*/ 8 h 133"/>
                <a:gd name="T100" fmla="*/ 170 w 233"/>
                <a:gd name="T101" fmla="*/ 28 h 133"/>
                <a:gd name="T102" fmla="*/ 179 w 233"/>
                <a:gd name="T103" fmla="*/ 31 h 133"/>
                <a:gd name="T104" fmla="*/ 201 w 233"/>
                <a:gd name="T105" fmla="*/ 37 h 133"/>
                <a:gd name="T106" fmla="*/ 218 w 233"/>
                <a:gd name="T107" fmla="*/ 42 h 133"/>
                <a:gd name="T108" fmla="*/ 230 w 233"/>
                <a:gd name="T109" fmla="*/ 51 h 133"/>
                <a:gd name="T110" fmla="*/ 230 w 233"/>
                <a:gd name="T111" fmla="*/ 57 h 133"/>
                <a:gd name="T112" fmla="*/ 227 w 233"/>
                <a:gd name="T113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3" h="133">
                  <a:moveTo>
                    <a:pt x="207" y="88"/>
                  </a:moveTo>
                  <a:lnTo>
                    <a:pt x="204" y="88"/>
                  </a:lnTo>
                  <a:lnTo>
                    <a:pt x="201" y="88"/>
                  </a:lnTo>
                  <a:lnTo>
                    <a:pt x="199" y="88"/>
                  </a:lnTo>
                  <a:lnTo>
                    <a:pt x="196" y="91"/>
                  </a:lnTo>
                  <a:lnTo>
                    <a:pt x="190" y="91"/>
                  </a:lnTo>
                  <a:lnTo>
                    <a:pt x="190" y="94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4" y="94"/>
                  </a:lnTo>
                  <a:lnTo>
                    <a:pt x="181" y="94"/>
                  </a:lnTo>
                  <a:lnTo>
                    <a:pt x="181" y="96"/>
                  </a:lnTo>
                  <a:lnTo>
                    <a:pt x="179" y="96"/>
                  </a:lnTo>
                  <a:lnTo>
                    <a:pt x="176" y="96"/>
                  </a:lnTo>
                  <a:lnTo>
                    <a:pt x="173" y="99"/>
                  </a:lnTo>
                  <a:lnTo>
                    <a:pt x="170" y="99"/>
                  </a:lnTo>
                  <a:lnTo>
                    <a:pt x="170" y="96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67" y="102"/>
                  </a:lnTo>
                  <a:lnTo>
                    <a:pt x="167" y="99"/>
                  </a:lnTo>
                  <a:lnTo>
                    <a:pt x="164" y="102"/>
                  </a:lnTo>
                  <a:lnTo>
                    <a:pt x="162" y="102"/>
                  </a:lnTo>
                  <a:lnTo>
                    <a:pt x="162" y="105"/>
                  </a:lnTo>
                  <a:lnTo>
                    <a:pt x="159" y="108"/>
                  </a:lnTo>
                  <a:lnTo>
                    <a:pt x="159" y="105"/>
                  </a:lnTo>
                  <a:lnTo>
                    <a:pt x="156" y="102"/>
                  </a:lnTo>
                  <a:lnTo>
                    <a:pt x="156" y="105"/>
                  </a:lnTo>
                  <a:lnTo>
                    <a:pt x="153" y="102"/>
                  </a:lnTo>
                  <a:lnTo>
                    <a:pt x="153" y="105"/>
                  </a:lnTo>
                  <a:lnTo>
                    <a:pt x="153" y="102"/>
                  </a:lnTo>
                  <a:lnTo>
                    <a:pt x="150" y="102"/>
                  </a:lnTo>
                  <a:lnTo>
                    <a:pt x="147" y="102"/>
                  </a:lnTo>
                  <a:lnTo>
                    <a:pt x="150" y="105"/>
                  </a:lnTo>
                  <a:lnTo>
                    <a:pt x="153" y="105"/>
                  </a:lnTo>
                  <a:lnTo>
                    <a:pt x="153" y="108"/>
                  </a:lnTo>
                  <a:lnTo>
                    <a:pt x="156" y="108"/>
                  </a:lnTo>
                  <a:lnTo>
                    <a:pt x="153" y="105"/>
                  </a:lnTo>
                  <a:lnTo>
                    <a:pt x="156" y="105"/>
                  </a:lnTo>
                  <a:lnTo>
                    <a:pt x="159" y="108"/>
                  </a:lnTo>
                  <a:lnTo>
                    <a:pt x="159" y="111"/>
                  </a:lnTo>
                  <a:lnTo>
                    <a:pt x="162" y="111"/>
                  </a:lnTo>
                  <a:lnTo>
                    <a:pt x="164" y="111"/>
                  </a:lnTo>
                  <a:lnTo>
                    <a:pt x="164" y="114"/>
                  </a:lnTo>
                  <a:lnTo>
                    <a:pt x="164" y="116"/>
                  </a:lnTo>
                  <a:lnTo>
                    <a:pt x="167" y="116"/>
                  </a:lnTo>
                  <a:lnTo>
                    <a:pt x="173" y="116"/>
                  </a:lnTo>
                  <a:lnTo>
                    <a:pt x="170" y="114"/>
                  </a:lnTo>
                  <a:lnTo>
                    <a:pt x="167" y="111"/>
                  </a:lnTo>
                  <a:lnTo>
                    <a:pt x="164" y="108"/>
                  </a:lnTo>
                  <a:lnTo>
                    <a:pt x="162" y="108"/>
                  </a:lnTo>
                  <a:lnTo>
                    <a:pt x="162" y="105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64" y="105"/>
                  </a:lnTo>
                  <a:lnTo>
                    <a:pt x="167" y="111"/>
                  </a:lnTo>
                  <a:lnTo>
                    <a:pt x="170" y="114"/>
                  </a:lnTo>
                  <a:lnTo>
                    <a:pt x="173" y="116"/>
                  </a:lnTo>
                  <a:lnTo>
                    <a:pt x="176" y="116"/>
                  </a:lnTo>
                  <a:lnTo>
                    <a:pt x="176" y="114"/>
                  </a:lnTo>
                  <a:lnTo>
                    <a:pt x="179" y="116"/>
                  </a:lnTo>
                  <a:lnTo>
                    <a:pt x="181" y="114"/>
                  </a:lnTo>
                  <a:lnTo>
                    <a:pt x="184" y="114"/>
                  </a:lnTo>
                  <a:lnTo>
                    <a:pt x="187" y="116"/>
                  </a:lnTo>
                  <a:lnTo>
                    <a:pt x="184" y="116"/>
                  </a:lnTo>
                  <a:lnTo>
                    <a:pt x="184" y="119"/>
                  </a:lnTo>
                  <a:lnTo>
                    <a:pt x="181" y="119"/>
                  </a:lnTo>
                  <a:lnTo>
                    <a:pt x="181" y="122"/>
                  </a:lnTo>
                  <a:lnTo>
                    <a:pt x="179" y="122"/>
                  </a:lnTo>
                  <a:lnTo>
                    <a:pt x="176" y="119"/>
                  </a:lnTo>
                  <a:lnTo>
                    <a:pt x="173" y="119"/>
                  </a:lnTo>
                  <a:lnTo>
                    <a:pt x="170" y="122"/>
                  </a:lnTo>
                  <a:lnTo>
                    <a:pt x="167" y="125"/>
                  </a:lnTo>
                  <a:lnTo>
                    <a:pt x="164" y="125"/>
                  </a:lnTo>
                  <a:lnTo>
                    <a:pt x="162" y="125"/>
                  </a:lnTo>
                  <a:lnTo>
                    <a:pt x="159" y="128"/>
                  </a:lnTo>
                  <a:lnTo>
                    <a:pt x="156" y="131"/>
                  </a:lnTo>
                  <a:lnTo>
                    <a:pt x="150" y="133"/>
                  </a:lnTo>
                  <a:lnTo>
                    <a:pt x="147" y="131"/>
                  </a:lnTo>
                  <a:lnTo>
                    <a:pt x="145" y="131"/>
                  </a:lnTo>
                  <a:lnTo>
                    <a:pt x="147" y="128"/>
                  </a:lnTo>
                  <a:lnTo>
                    <a:pt x="145" y="125"/>
                  </a:lnTo>
                  <a:lnTo>
                    <a:pt x="147" y="125"/>
                  </a:lnTo>
                  <a:lnTo>
                    <a:pt x="147" y="122"/>
                  </a:lnTo>
                  <a:lnTo>
                    <a:pt x="145" y="119"/>
                  </a:lnTo>
                  <a:lnTo>
                    <a:pt x="142" y="119"/>
                  </a:lnTo>
                  <a:lnTo>
                    <a:pt x="139" y="116"/>
                  </a:lnTo>
                  <a:lnTo>
                    <a:pt x="136" y="119"/>
                  </a:lnTo>
                  <a:lnTo>
                    <a:pt x="136" y="116"/>
                  </a:lnTo>
                  <a:lnTo>
                    <a:pt x="133" y="116"/>
                  </a:lnTo>
                  <a:lnTo>
                    <a:pt x="136" y="114"/>
                  </a:lnTo>
                  <a:lnTo>
                    <a:pt x="142" y="111"/>
                  </a:lnTo>
                  <a:lnTo>
                    <a:pt x="145" y="111"/>
                  </a:lnTo>
                  <a:lnTo>
                    <a:pt x="147" y="108"/>
                  </a:lnTo>
                  <a:lnTo>
                    <a:pt x="150" y="108"/>
                  </a:lnTo>
                  <a:lnTo>
                    <a:pt x="147" y="108"/>
                  </a:lnTo>
                  <a:lnTo>
                    <a:pt x="147" y="105"/>
                  </a:lnTo>
                  <a:lnTo>
                    <a:pt x="147" y="102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42" y="105"/>
                  </a:lnTo>
                  <a:lnTo>
                    <a:pt x="142" y="102"/>
                  </a:lnTo>
                  <a:lnTo>
                    <a:pt x="142" y="105"/>
                  </a:lnTo>
                  <a:lnTo>
                    <a:pt x="139" y="102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9" y="105"/>
                  </a:lnTo>
                  <a:lnTo>
                    <a:pt x="136" y="108"/>
                  </a:lnTo>
                  <a:lnTo>
                    <a:pt x="133" y="105"/>
                  </a:lnTo>
                  <a:lnTo>
                    <a:pt x="122" y="105"/>
                  </a:lnTo>
                  <a:lnTo>
                    <a:pt x="122" y="102"/>
                  </a:lnTo>
                  <a:lnTo>
                    <a:pt x="122" y="105"/>
                  </a:lnTo>
                  <a:lnTo>
                    <a:pt x="130" y="105"/>
                  </a:lnTo>
                  <a:lnTo>
                    <a:pt x="133" y="105"/>
                  </a:lnTo>
                  <a:lnTo>
                    <a:pt x="127" y="102"/>
                  </a:lnTo>
                  <a:lnTo>
                    <a:pt x="125" y="105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99"/>
                  </a:lnTo>
                  <a:lnTo>
                    <a:pt x="125" y="99"/>
                  </a:lnTo>
                  <a:lnTo>
                    <a:pt x="122" y="99"/>
                  </a:lnTo>
                  <a:lnTo>
                    <a:pt x="122" y="96"/>
                  </a:lnTo>
                  <a:lnTo>
                    <a:pt x="122" y="99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30" y="99"/>
                  </a:lnTo>
                  <a:lnTo>
                    <a:pt x="136" y="94"/>
                  </a:lnTo>
                  <a:lnTo>
                    <a:pt x="130" y="96"/>
                  </a:lnTo>
                  <a:lnTo>
                    <a:pt x="127" y="99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5" y="91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2" y="96"/>
                  </a:lnTo>
                  <a:lnTo>
                    <a:pt x="119" y="96"/>
                  </a:lnTo>
                  <a:lnTo>
                    <a:pt x="122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6" y="96"/>
                  </a:lnTo>
                  <a:lnTo>
                    <a:pt x="110" y="96"/>
                  </a:lnTo>
                  <a:lnTo>
                    <a:pt x="110" y="99"/>
                  </a:lnTo>
                  <a:lnTo>
                    <a:pt x="110" y="102"/>
                  </a:lnTo>
                  <a:lnTo>
                    <a:pt x="108" y="105"/>
                  </a:lnTo>
                  <a:lnTo>
                    <a:pt x="108" y="102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5" y="105"/>
                  </a:lnTo>
                  <a:lnTo>
                    <a:pt x="108" y="105"/>
                  </a:lnTo>
                  <a:lnTo>
                    <a:pt x="108" y="108"/>
                  </a:lnTo>
                  <a:lnTo>
                    <a:pt x="105" y="108"/>
                  </a:lnTo>
                  <a:lnTo>
                    <a:pt x="102" y="111"/>
                  </a:lnTo>
                  <a:lnTo>
                    <a:pt x="99" y="111"/>
                  </a:lnTo>
                  <a:lnTo>
                    <a:pt x="96" y="114"/>
                  </a:lnTo>
                  <a:lnTo>
                    <a:pt x="96" y="111"/>
                  </a:lnTo>
                  <a:lnTo>
                    <a:pt x="96" y="108"/>
                  </a:lnTo>
                  <a:lnTo>
                    <a:pt x="96" y="111"/>
                  </a:lnTo>
                  <a:lnTo>
                    <a:pt x="93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3" y="114"/>
                  </a:lnTo>
                  <a:lnTo>
                    <a:pt x="88" y="114"/>
                  </a:lnTo>
                  <a:lnTo>
                    <a:pt x="85" y="116"/>
                  </a:lnTo>
                  <a:lnTo>
                    <a:pt x="82" y="116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82" y="108"/>
                  </a:lnTo>
                  <a:lnTo>
                    <a:pt x="85" y="105"/>
                  </a:lnTo>
                  <a:lnTo>
                    <a:pt x="88" y="99"/>
                  </a:lnTo>
                  <a:lnTo>
                    <a:pt x="88" y="96"/>
                  </a:lnTo>
                  <a:lnTo>
                    <a:pt x="91" y="99"/>
                  </a:lnTo>
                  <a:lnTo>
                    <a:pt x="96" y="99"/>
                  </a:lnTo>
                  <a:lnTo>
                    <a:pt x="99" y="96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93" y="77"/>
                  </a:lnTo>
                  <a:lnTo>
                    <a:pt x="88" y="71"/>
                  </a:lnTo>
                  <a:lnTo>
                    <a:pt x="82" y="68"/>
                  </a:lnTo>
                  <a:lnTo>
                    <a:pt x="68" y="65"/>
                  </a:lnTo>
                  <a:lnTo>
                    <a:pt x="59" y="65"/>
                  </a:lnTo>
                  <a:lnTo>
                    <a:pt x="59" y="68"/>
                  </a:lnTo>
                  <a:lnTo>
                    <a:pt x="51" y="68"/>
                  </a:lnTo>
                  <a:lnTo>
                    <a:pt x="45" y="74"/>
                  </a:lnTo>
                  <a:lnTo>
                    <a:pt x="39" y="74"/>
                  </a:lnTo>
                  <a:lnTo>
                    <a:pt x="34" y="77"/>
                  </a:lnTo>
                  <a:lnTo>
                    <a:pt x="31" y="74"/>
                  </a:lnTo>
                  <a:lnTo>
                    <a:pt x="28" y="77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11" y="74"/>
                  </a:lnTo>
                  <a:lnTo>
                    <a:pt x="8" y="77"/>
                  </a:lnTo>
                  <a:lnTo>
                    <a:pt x="5" y="74"/>
                  </a:lnTo>
                  <a:lnTo>
                    <a:pt x="5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54"/>
                  </a:lnTo>
                  <a:lnTo>
                    <a:pt x="5" y="51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5" y="34"/>
                  </a:lnTo>
                  <a:lnTo>
                    <a:pt x="25" y="25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45" y="11"/>
                  </a:lnTo>
                  <a:lnTo>
                    <a:pt x="51" y="11"/>
                  </a:lnTo>
                  <a:lnTo>
                    <a:pt x="59" y="14"/>
                  </a:lnTo>
                  <a:lnTo>
                    <a:pt x="62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5" y="14"/>
                  </a:lnTo>
                  <a:lnTo>
                    <a:pt x="85" y="17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1" y="17"/>
                  </a:lnTo>
                  <a:lnTo>
                    <a:pt x="93" y="14"/>
                  </a:lnTo>
                  <a:lnTo>
                    <a:pt x="93" y="17"/>
                  </a:lnTo>
                  <a:lnTo>
                    <a:pt x="99" y="14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8" y="17"/>
                  </a:lnTo>
                  <a:lnTo>
                    <a:pt x="105" y="17"/>
                  </a:lnTo>
                  <a:lnTo>
                    <a:pt x="108" y="11"/>
                  </a:lnTo>
                  <a:lnTo>
                    <a:pt x="113" y="6"/>
                  </a:lnTo>
                  <a:lnTo>
                    <a:pt x="125" y="3"/>
                  </a:lnTo>
                  <a:lnTo>
                    <a:pt x="127" y="6"/>
                  </a:lnTo>
                  <a:lnTo>
                    <a:pt x="130" y="3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136" y="3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6" y="11"/>
                  </a:lnTo>
                  <a:lnTo>
                    <a:pt x="156" y="17"/>
                  </a:lnTo>
                  <a:lnTo>
                    <a:pt x="167" y="17"/>
                  </a:lnTo>
                  <a:lnTo>
                    <a:pt x="167" y="23"/>
                  </a:lnTo>
                  <a:lnTo>
                    <a:pt x="170" y="28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70" y="34"/>
                  </a:lnTo>
                  <a:lnTo>
                    <a:pt x="176" y="34"/>
                  </a:lnTo>
                  <a:lnTo>
                    <a:pt x="179" y="31"/>
                  </a:lnTo>
                  <a:lnTo>
                    <a:pt x="187" y="34"/>
                  </a:lnTo>
                  <a:lnTo>
                    <a:pt x="193" y="34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37"/>
                  </a:lnTo>
                  <a:lnTo>
                    <a:pt x="204" y="40"/>
                  </a:lnTo>
                  <a:lnTo>
                    <a:pt x="207" y="40"/>
                  </a:lnTo>
                  <a:lnTo>
                    <a:pt x="213" y="40"/>
                  </a:lnTo>
                  <a:lnTo>
                    <a:pt x="213" y="42"/>
                  </a:lnTo>
                  <a:lnTo>
                    <a:pt x="218" y="42"/>
                  </a:lnTo>
                  <a:lnTo>
                    <a:pt x="221" y="45"/>
                  </a:lnTo>
                  <a:lnTo>
                    <a:pt x="224" y="48"/>
                  </a:lnTo>
                  <a:lnTo>
                    <a:pt x="230" y="48"/>
                  </a:lnTo>
                  <a:lnTo>
                    <a:pt x="233" y="48"/>
                  </a:lnTo>
                  <a:lnTo>
                    <a:pt x="230" y="51"/>
                  </a:lnTo>
                  <a:lnTo>
                    <a:pt x="233" y="54"/>
                  </a:lnTo>
                  <a:lnTo>
                    <a:pt x="227" y="57"/>
                  </a:lnTo>
                  <a:lnTo>
                    <a:pt x="224" y="57"/>
                  </a:lnTo>
                  <a:lnTo>
                    <a:pt x="227" y="60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27" y="62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27" y="71"/>
                  </a:lnTo>
                  <a:lnTo>
                    <a:pt x="224" y="74"/>
                  </a:lnTo>
                  <a:lnTo>
                    <a:pt x="216" y="77"/>
                  </a:lnTo>
                  <a:lnTo>
                    <a:pt x="207" y="82"/>
                  </a:lnTo>
                  <a:lnTo>
                    <a:pt x="207" y="88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" name="Freeform 2768">
              <a:extLst>
                <a:ext uri="{FF2B5EF4-FFF2-40B4-BE49-F238E27FC236}">
                  <a16:creationId xmlns:a16="http://schemas.microsoft.com/office/drawing/2014/main" id="{2DF06F94-C879-7089-2BA8-89A346F527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7406" y="1394329"/>
              <a:ext cx="253142" cy="178433"/>
            </a:xfrm>
            <a:custGeom>
              <a:avLst/>
              <a:gdLst>
                <a:gd name="T0" fmla="*/ 3 w 122"/>
                <a:gd name="T1" fmla="*/ 77 h 86"/>
                <a:gd name="T2" fmla="*/ 0 w 122"/>
                <a:gd name="T3" fmla="*/ 69 h 86"/>
                <a:gd name="T4" fmla="*/ 8 w 122"/>
                <a:gd name="T5" fmla="*/ 60 h 86"/>
                <a:gd name="T6" fmla="*/ 8 w 122"/>
                <a:gd name="T7" fmla="*/ 54 h 86"/>
                <a:gd name="T8" fmla="*/ 3 w 122"/>
                <a:gd name="T9" fmla="*/ 43 h 86"/>
                <a:gd name="T10" fmla="*/ 5 w 122"/>
                <a:gd name="T11" fmla="*/ 40 h 86"/>
                <a:gd name="T12" fmla="*/ 14 w 122"/>
                <a:gd name="T13" fmla="*/ 40 h 86"/>
                <a:gd name="T14" fmla="*/ 20 w 122"/>
                <a:gd name="T15" fmla="*/ 35 h 86"/>
                <a:gd name="T16" fmla="*/ 28 w 122"/>
                <a:gd name="T17" fmla="*/ 35 h 86"/>
                <a:gd name="T18" fmla="*/ 28 w 122"/>
                <a:gd name="T19" fmla="*/ 29 h 86"/>
                <a:gd name="T20" fmla="*/ 34 w 122"/>
                <a:gd name="T21" fmla="*/ 20 h 86"/>
                <a:gd name="T22" fmla="*/ 37 w 122"/>
                <a:gd name="T23" fmla="*/ 18 h 86"/>
                <a:gd name="T24" fmla="*/ 42 w 122"/>
                <a:gd name="T25" fmla="*/ 15 h 86"/>
                <a:gd name="T26" fmla="*/ 42 w 122"/>
                <a:gd name="T27" fmla="*/ 6 h 86"/>
                <a:gd name="T28" fmla="*/ 54 w 122"/>
                <a:gd name="T29" fmla="*/ 6 h 86"/>
                <a:gd name="T30" fmla="*/ 59 w 122"/>
                <a:gd name="T31" fmla="*/ 0 h 86"/>
                <a:gd name="T32" fmla="*/ 65 w 122"/>
                <a:gd name="T33" fmla="*/ 0 h 86"/>
                <a:gd name="T34" fmla="*/ 71 w 122"/>
                <a:gd name="T35" fmla="*/ 0 h 86"/>
                <a:gd name="T36" fmla="*/ 79 w 122"/>
                <a:gd name="T37" fmla="*/ 0 h 86"/>
                <a:gd name="T38" fmla="*/ 85 w 122"/>
                <a:gd name="T39" fmla="*/ 6 h 86"/>
                <a:gd name="T40" fmla="*/ 94 w 122"/>
                <a:gd name="T41" fmla="*/ 3 h 86"/>
                <a:gd name="T42" fmla="*/ 96 w 122"/>
                <a:gd name="T43" fmla="*/ 15 h 86"/>
                <a:gd name="T44" fmla="*/ 96 w 122"/>
                <a:gd name="T45" fmla="*/ 20 h 86"/>
                <a:gd name="T46" fmla="*/ 105 w 122"/>
                <a:gd name="T47" fmla="*/ 32 h 86"/>
                <a:gd name="T48" fmla="*/ 111 w 122"/>
                <a:gd name="T49" fmla="*/ 40 h 86"/>
                <a:gd name="T50" fmla="*/ 116 w 122"/>
                <a:gd name="T51" fmla="*/ 40 h 86"/>
                <a:gd name="T52" fmla="*/ 122 w 122"/>
                <a:gd name="T53" fmla="*/ 43 h 86"/>
                <a:gd name="T54" fmla="*/ 113 w 122"/>
                <a:gd name="T55" fmla="*/ 54 h 86"/>
                <a:gd name="T56" fmla="*/ 105 w 122"/>
                <a:gd name="T57" fmla="*/ 54 h 86"/>
                <a:gd name="T58" fmla="*/ 105 w 122"/>
                <a:gd name="T59" fmla="*/ 63 h 86"/>
                <a:gd name="T60" fmla="*/ 108 w 122"/>
                <a:gd name="T61" fmla="*/ 66 h 86"/>
                <a:gd name="T62" fmla="*/ 99 w 122"/>
                <a:gd name="T63" fmla="*/ 72 h 86"/>
                <a:gd name="T64" fmla="*/ 91 w 122"/>
                <a:gd name="T65" fmla="*/ 83 h 86"/>
                <a:gd name="T66" fmla="*/ 91 w 122"/>
                <a:gd name="T67" fmla="*/ 86 h 86"/>
                <a:gd name="T68" fmla="*/ 85 w 122"/>
                <a:gd name="T69" fmla="*/ 80 h 86"/>
                <a:gd name="T70" fmla="*/ 79 w 122"/>
                <a:gd name="T71" fmla="*/ 80 h 86"/>
                <a:gd name="T72" fmla="*/ 77 w 122"/>
                <a:gd name="T73" fmla="*/ 80 h 86"/>
                <a:gd name="T74" fmla="*/ 71 w 122"/>
                <a:gd name="T75" fmla="*/ 83 h 86"/>
                <a:gd name="T76" fmla="*/ 65 w 122"/>
                <a:gd name="T77" fmla="*/ 80 h 86"/>
                <a:gd name="T78" fmla="*/ 54 w 122"/>
                <a:gd name="T79" fmla="*/ 80 h 86"/>
                <a:gd name="T80" fmla="*/ 48 w 122"/>
                <a:gd name="T81" fmla="*/ 77 h 86"/>
                <a:gd name="T82" fmla="*/ 37 w 122"/>
                <a:gd name="T83" fmla="*/ 77 h 86"/>
                <a:gd name="T84" fmla="*/ 14 w 122"/>
                <a:gd name="T85" fmla="*/ 74 h 86"/>
                <a:gd name="T86" fmla="*/ 11 w 122"/>
                <a:gd name="T87" fmla="*/ 80 h 86"/>
                <a:gd name="T88" fmla="*/ 8 w 122"/>
                <a:gd name="T8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86">
                  <a:moveTo>
                    <a:pt x="5" y="83"/>
                  </a:moveTo>
                  <a:lnTo>
                    <a:pt x="3" y="77"/>
                  </a:lnTo>
                  <a:lnTo>
                    <a:pt x="5" y="72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28" y="32"/>
                  </a:lnTo>
                  <a:lnTo>
                    <a:pt x="28" y="29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40" y="12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8" y="3"/>
                  </a:lnTo>
                  <a:lnTo>
                    <a:pt x="94" y="3"/>
                  </a:lnTo>
                  <a:lnTo>
                    <a:pt x="99" y="6"/>
                  </a:lnTo>
                  <a:lnTo>
                    <a:pt x="96" y="15"/>
                  </a:lnTo>
                  <a:lnTo>
                    <a:pt x="99" y="15"/>
                  </a:lnTo>
                  <a:lnTo>
                    <a:pt x="96" y="20"/>
                  </a:lnTo>
                  <a:lnTo>
                    <a:pt x="105" y="29"/>
                  </a:lnTo>
                  <a:lnTo>
                    <a:pt x="105" y="32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6" y="40"/>
                  </a:lnTo>
                  <a:lnTo>
                    <a:pt x="119" y="43"/>
                  </a:lnTo>
                  <a:lnTo>
                    <a:pt x="122" y="43"/>
                  </a:lnTo>
                  <a:lnTo>
                    <a:pt x="122" y="49"/>
                  </a:lnTo>
                  <a:lnTo>
                    <a:pt x="113" y="54"/>
                  </a:lnTo>
                  <a:lnTo>
                    <a:pt x="108" y="52"/>
                  </a:lnTo>
                  <a:lnTo>
                    <a:pt x="105" y="54"/>
                  </a:lnTo>
                  <a:lnTo>
                    <a:pt x="108" y="60"/>
                  </a:lnTo>
                  <a:lnTo>
                    <a:pt x="105" y="63"/>
                  </a:lnTo>
                  <a:lnTo>
                    <a:pt x="108" y="63"/>
                  </a:lnTo>
                  <a:lnTo>
                    <a:pt x="108" y="66"/>
                  </a:lnTo>
                  <a:lnTo>
                    <a:pt x="111" y="69"/>
                  </a:lnTo>
                  <a:lnTo>
                    <a:pt x="99" y="72"/>
                  </a:lnTo>
                  <a:lnTo>
                    <a:pt x="94" y="77"/>
                  </a:lnTo>
                  <a:lnTo>
                    <a:pt x="91" y="83"/>
                  </a:lnTo>
                  <a:lnTo>
                    <a:pt x="94" y="83"/>
                  </a:lnTo>
                  <a:lnTo>
                    <a:pt x="91" y="86"/>
                  </a:lnTo>
                  <a:lnTo>
                    <a:pt x="88" y="86"/>
                  </a:lnTo>
                  <a:lnTo>
                    <a:pt x="85" y="80"/>
                  </a:lnTo>
                  <a:lnTo>
                    <a:pt x="79" y="83"/>
                  </a:lnTo>
                  <a:lnTo>
                    <a:pt x="79" y="80"/>
                  </a:lnTo>
                  <a:lnTo>
                    <a:pt x="77" y="83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5" y="80"/>
                  </a:lnTo>
                  <a:lnTo>
                    <a:pt x="62" y="80"/>
                  </a:lnTo>
                  <a:lnTo>
                    <a:pt x="54" y="80"/>
                  </a:lnTo>
                  <a:lnTo>
                    <a:pt x="51" y="77"/>
                  </a:lnTo>
                  <a:lnTo>
                    <a:pt x="48" y="77"/>
                  </a:lnTo>
                  <a:lnTo>
                    <a:pt x="45" y="80"/>
                  </a:lnTo>
                  <a:lnTo>
                    <a:pt x="37" y="77"/>
                  </a:lnTo>
                  <a:lnTo>
                    <a:pt x="31" y="77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1" y="80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5" y="8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" name="Freeform 2769">
              <a:extLst>
                <a:ext uri="{FF2B5EF4-FFF2-40B4-BE49-F238E27FC236}">
                  <a16:creationId xmlns:a16="http://schemas.microsoft.com/office/drawing/2014/main" id="{93F8DB8A-5924-ED7A-6323-773A72022D7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1959" y="1406778"/>
              <a:ext cx="82997" cy="53945"/>
            </a:xfrm>
            <a:custGeom>
              <a:avLst/>
              <a:gdLst>
                <a:gd name="T0" fmla="*/ 40 w 40"/>
                <a:gd name="T1" fmla="*/ 26 h 26"/>
                <a:gd name="T2" fmla="*/ 32 w 40"/>
                <a:gd name="T3" fmla="*/ 26 h 26"/>
                <a:gd name="T4" fmla="*/ 20 w 40"/>
                <a:gd name="T5" fmla="*/ 26 h 26"/>
                <a:gd name="T6" fmla="*/ 0 w 40"/>
                <a:gd name="T7" fmla="*/ 26 h 26"/>
                <a:gd name="T8" fmla="*/ 0 w 40"/>
                <a:gd name="T9" fmla="*/ 23 h 26"/>
                <a:gd name="T10" fmla="*/ 3 w 40"/>
                <a:gd name="T11" fmla="*/ 20 h 26"/>
                <a:gd name="T12" fmla="*/ 6 w 40"/>
                <a:gd name="T13" fmla="*/ 20 h 26"/>
                <a:gd name="T14" fmla="*/ 9 w 40"/>
                <a:gd name="T15" fmla="*/ 20 h 26"/>
                <a:gd name="T16" fmla="*/ 6 w 40"/>
                <a:gd name="T17" fmla="*/ 20 h 26"/>
                <a:gd name="T18" fmla="*/ 3 w 40"/>
                <a:gd name="T19" fmla="*/ 17 h 26"/>
                <a:gd name="T20" fmla="*/ 0 w 40"/>
                <a:gd name="T21" fmla="*/ 20 h 26"/>
                <a:gd name="T22" fmla="*/ 3 w 40"/>
                <a:gd name="T23" fmla="*/ 17 h 26"/>
                <a:gd name="T24" fmla="*/ 3 w 40"/>
                <a:gd name="T25" fmla="*/ 14 h 26"/>
                <a:gd name="T26" fmla="*/ 6 w 40"/>
                <a:gd name="T27" fmla="*/ 14 h 26"/>
                <a:gd name="T28" fmla="*/ 9 w 40"/>
                <a:gd name="T29" fmla="*/ 14 h 26"/>
                <a:gd name="T30" fmla="*/ 12 w 40"/>
                <a:gd name="T31" fmla="*/ 12 h 26"/>
                <a:gd name="T32" fmla="*/ 15 w 40"/>
                <a:gd name="T33" fmla="*/ 9 h 26"/>
                <a:gd name="T34" fmla="*/ 15 w 40"/>
                <a:gd name="T35" fmla="*/ 6 h 26"/>
                <a:gd name="T36" fmla="*/ 17 w 40"/>
                <a:gd name="T37" fmla="*/ 3 h 26"/>
                <a:gd name="T38" fmla="*/ 17 w 40"/>
                <a:gd name="T39" fmla="*/ 0 h 26"/>
                <a:gd name="T40" fmla="*/ 17 w 40"/>
                <a:gd name="T41" fmla="*/ 3 h 26"/>
                <a:gd name="T42" fmla="*/ 17 w 40"/>
                <a:gd name="T43" fmla="*/ 6 h 26"/>
                <a:gd name="T44" fmla="*/ 17 w 40"/>
                <a:gd name="T45" fmla="*/ 9 h 26"/>
                <a:gd name="T46" fmla="*/ 15 w 40"/>
                <a:gd name="T47" fmla="*/ 12 h 26"/>
                <a:gd name="T48" fmla="*/ 12 w 40"/>
                <a:gd name="T49" fmla="*/ 14 h 26"/>
                <a:gd name="T50" fmla="*/ 15 w 40"/>
                <a:gd name="T51" fmla="*/ 14 h 26"/>
                <a:gd name="T52" fmla="*/ 15 w 40"/>
                <a:gd name="T53" fmla="*/ 17 h 26"/>
                <a:gd name="T54" fmla="*/ 17 w 40"/>
                <a:gd name="T55" fmla="*/ 17 h 26"/>
                <a:gd name="T56" fmla="*/ 17 w 40"/>
                <a:gd name="T57" fmla="*/ 14 h 26"/>
                <a:gd name="T58" fmla="*/ 17 w 40"/>
                <a:gd name="T59" fmla="*/ 12 h 26"/>
                <a:gd name="T60" fmla="*/ 20 w 40"/>
                <a:gd name="T61" fmla="*/ 9 h 26"/>
                <a:gd name="T62" fmla="*/ 23 w 40"/>
                <a:gd name="T63" fmla="*/ 9 h 26"/>
                <a:gd name="T64" fmla="*/ 29 w 40"/>
                <a:gd name="T65" fmla="*/ 12 h 26"/>
                <a:gd name="T66" fmla="*/ 32 w 40"/>
                <a:gd name="T67" fmla="*/ 14 h 26"/>
                <a:gd name="T68" fmla="*/ 37 w 40"/>
                <a:gd name="T69" fmla="*/ 14 h 26"/>
                <a:gd name="T70" fmla="*/ 40 w 40"/>
                <a:gd name="T71" fmla="*/ 17 h 26"/>
                <a:gd name="T72" fmla="*/ 37 w 40"/>
                <a:gd name="T73" fmla="*/ 20 h 26"/>
                <a:gd name="T74" fmla="*/ 40 w 40"/>
                <a:gd name="T7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26">
                  <a:moveTo>
                    <a:pt x="40" y="26"/>
                  </a:moveTo>
                  <a:lnTo>
                    <a:pt x="32" y="26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9" y="12"/>
                  </a:lnTo>
                  <a:lnTo>
                    <a:pt x="32" y="14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37" y="20"/>
                  </a:lnTo>
                  <a:lnTo>
                    <a:pt x="40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" name="Freeform 2770">
              <a:extLst>
                <a:ext uri="{FF2B5EF4-FFF2-40B4-BE49-F238E27FC236}">
                  <a16:creationId xmlns:a16="http://schemas.microsoft.com/office/drawing/2014/main" id="{C7BBEEBD-D1BA-2485-228A-E42D5B2424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7233" y="1383955"/>
              <a:ext cx="147320" cy="99591"/>
            </a:xfrm>
            <a:custGeom>
              <a:avLst/>
              <a:gdLst>
                <a:gd name="T0" fmla="*/ 0 w 71"/>
                <a:gd name="T1" fmla="*/ 5 h 48"/>
                <a:gd name="T2" fmla="*/ 9 w 71"/>
                <a:gd name="T3" fmla="*/ 0 h 48"/>
                <a:gd name="T4" fmla="*/ 15 w 71"/>
                <a:gd name="T5" fmla="*/ 0 h 48"/>
                <a:gd name="T6" fmla="*/ 20 w 71"/>
                <a:gd name="T7" fmla="*/ 0 h 48"/>
                <a:gd name="T8" fmla="*/ 26 w 71"/>
                <a:gd name="T9" fmla="*/ 0 h 48"/>
                <a:gd name="T10" fmla="*/ 34 w 71"/>
                <a:gd name="T11" fmla="*/ 0 h 48"/>
                <a:gd name="T12" fmla="*/ 43 w 71"/>
                <a:gd name="T13" fmla="*/ 3 h 48"/>
                <a:gd name="T14" fmla="*/ 49 w 71"/>
                <a:gd name="T15" fmla="*/ 0 h 48"/>
                <a:gd name="T16" fmla="*/ 52 w 71"/>
                <a:gd name="T17" fmla="*/ 3 h 48"/>
                <a:gd name="T18" fmla="*/ 60 w 71"/>
                <a:gd name="T19" fmla="*/ 5 h 48"/>
                <a:gd name="T20" fmla="*/ 66 w 71"/>
                <a:gd name="T21" fmla="*/ 8 h 48"/>
                <a:gd name="T22" fmla="*/ 71 w 71"/>
                <a:gd name="T23" fmla="*/ 11 h 48"/>
                <a:gd name="T24" fmla="*/ 69 w 71"/>
                <a:gd name="T25" fmla="*/ 17 h 48"/>
                <a:gd name="T26" fmla="*/ 71 w 71"/>
                <a:gd name="T27" fmla="*/ 20 h 48"/>
                <a:gd name="T28" fmla="*/ 71 w 71"/>
                <a:gd name="T29" fmla="*/ 23 h 48"/>
                <a:gd name="T30" fmla="*/ 66 w 71"/>
                <a:gd name="T31" fmla="*/ 23 h 48"/>
                <a:gd name="T32" fmla="*/ 66 w 71"/>
                <a:gd name="T33" fmla="*/ 25 h 48"/>
                <a:gd name="T34" fmla="*/ 63 w 71"/>
                <a:gd name="T35" fmla="*/ 25 h 48"/>
                <a:gd name="T36" fmla="*/ 60 w 71"/>
                <a:gd name="T37" fmla="*/ 25 h 48"/>
                <a:gd name="T38" fmla="*/ 57 w 71"/>
                <a:gd name="T39" fmla="*/ 34 h 48"/>
                <a:gd name="T40" fmla="*/ 57 w 71"/>
                <a:gd name="T41" fmla="*/ 37 h 48"/>
                <a:gd name="T42" fmla="*/ 57 w 71"/>
                <a:gd name="T43" fmla="*/ 40 h 48"/>
                <a:gd name="T44" fmla="*/ 54 w 71"/>
                <a:gd name="T45" fmla="*/ 37 h 48"/>
                <a:gd name="T46" fmla="*/ 49 w 71"/>
                <a:gd name="T47" fmla="*/ 40 h 48"/>
                <a:gd name="T48" fmla="*/ 46 w 71"/>
                <a:gd name="T49" fmla="*/ 40 h 48"/>
                <a:gd name="T50" fmla="*/ 43 w 71"/>
                <a:gd name="T51" fmla="*/ 45 h 48"/>
                <a:gd name="T52" fmla="*/ 40 w 71"/>
                <a:gd name="T53" fmla="*/ 45 h 48"/>
                <a:gd name="T54" fmla="*/ 34 w 71"/>
                <a:gd name="T55" fmla="*/ 45 h 48"/>
                <a:gd name="T56" fmla="*/ 34 w 71"/>
                <a:gd name="T57" fmla="*/ 48 h 48"/>
                <a:gd name="T58" fmla="*/ 34 w 71"/>
                <a:gd name="T59" fmla="*/ 42 h 48"/>
                <a:gd name="T60" fmla="*/ 29 w 71"/>
                <a:gd name="T61" fmla="*/ 40 h 48"/>
                <a:gd name="T62" fmla="*/ 26 w 71"/>
                <a:gd name="T63" fmla="*/ 37 h 48"/>
                <a:gd name="T64" fmla="*/ 23 w 71"/>
                <a:gd name="T65" fmla="*/ 37 h 48"/>
                <a:gd name="T66" fmla="*/ 20 w 71"/>
                <a:gd name="T67" fmla="*/ 31 h 48"/>
                <a:gd name="T68" fmla="*/ 23 w 71"/>
                <a:gd name="T69" fmla="*/ 28 h 48"/>
                <a:gd name="T70" fmla="*/ 20 w 71"/>
                <a:gd name="T71" fmla="*/ 25 h 48"/>
                <a:gd name="T72" fmla="*/ 15 w 71"/>
                <a:gd name="T73" fmla="*/ 25 h 48"/>
                <a:gd name="T74" fmla="*/ 12 w 71"/>
                <a:gd name="T75" fmla="*/ 23 h 48"/>
                <a:gd name="T76" fmla="*/ 6 w 71"/>
                <a:gd name="T77" fmla="*/ 20 h 48"/>
                <a:gd name="T78" fmla="*/ 3 w 71"/>
                <a:gd name="T79" fmla="*/ 20 h 48"/>
                <a:gd name="T80" fmla="*/ 0 w 71"/>
                <a:gd name="T81" fmla="*/ 20 h 48"/>
                <a:gd name="T82" fmla="*/ 3 w 71"/>
                <a:gd name="T83" fmla="*/ 14 h 48"/>
                <a:gd name="T84" fmla="*/ 0 w 71"/>
                <a:gd name="T85" fmla="*/ 11 h 48"/>
                <a:gd name="T86" fmla="*/ 0 w 71"/>
                <a:gd name="T87" fmla="*/ 8 h 48"/>
                <a:gd name="T88" fmla="*/ 0 w 71"/>
                <a:gd name="T8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48">
                  <a:moveTo>
                    <a:pt x="0" y="5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52" y="3"/>
                  </a:lnTo>
                  <a:lnTo>
                    <a:pt x="60" y="5"/>
                  </a:lnTo>
                  <a:lnTo>
                    <a:pt x="66" y="8"/>
                  </a:lnTo>
                  <a:lnTo>
                    <a:pt x="71" y="11"/>
                  </a:lnTo>
                  <a:lnTo>
                    <a:pt x="69" y="17"/>
                  </a:lnTo>
                  <a:lnTo>
                    <a:pt x="71" y="20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0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4" y="45"/>
                  </a:lnTo>
                  <a:lnTo>
                    <a:pt x="34" y="48"/>
                  </a:lnTo>
                  <a:lnTo>
                    <a:pt x="34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" name="Freeform 2771">
              <a:extLst>
                <a:ext uri="{FF2B5EF4-FFF2-40B4-BE49-F238E27FC236}">
                  <a16:creationId xmlns:a16="http://schemas.microsoft.com/office/drawing/2014/main" id="{355241DD-23CC-3F47-4198-F959D79C9F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3082" y="1317561"/>
              <a:ext cx="199194" cy="89216"/>
            </a:xfrm>
            <a:custGeom>
              <a:avLst/>
              <a:gdLst>
                <a:gd name="T0" fmla="*/ 42 w 96"/>
                <a:gd name="T1" fmla="*/ 3 h 43"/>
                <a:gd name="T2" fmla="*/ 42 w 96"/>
                <a:gd name="T3" fmla="*/ 15 h 43"/>
                <a:gd name="T4" fmla="*/ 42 w 96"/>
                <a:gd name="T5" fmla="*/ 18 h 43"/>
                <a:gd name="T6" fmla="*/ 39 w 96"/>
                <a:gd name="T7" fmla="*/ 20 h 43"/>
                <a:gd name="T8" fmla="*/ 36 w 96"/>
                <a:gd name="T9" fmla="*/ 20 h 43"/>
                <a:gd name="T10" fmla="*/ 31 w 96"/>
                <a:gd name="T11" fmla="*/ 20 h 43"/>
                <a:gd name="T12" fmla="*/ 31 w 96"/>
                <a:gd name="T13" fmla="*/ 18 h 43"/>
                <a:gd name="T14" fmla="*/ 28 w 96"/>
                <a:gd name="T15" fmla="*/ 18 h 43"/>
                <a:gd name="T16" fmla="*/ 28 w 96"/>
                <a:gd name="T17" fmla="*/ 15 h 43"/>
                <a:gd name="T18" fmla="*/ 28 w 96"/>
                <a:gd name="T19" fmla="*/ 18 h 43"/>
                <a:gd name="T20" fmla="*/ 25 w 96"/>
                <a:gd name="T21" fmla="*/ 18 h 43"/>
                <a:gd name="T22" fmla="*/ 28 w 96"/>
                <a:gd name="T23" fmla="*/ 15 h 43"/>
                <a:gd name="T24" fmla="*/ 22 w 96"/>
                <a:gd name="T25" fmla="*/ 12 h 43"/>
                <a:gd name="T26" fmla="*/ 22 w 96"/>
                <a:gd name="T27" fmla="*/ 9 h 43"/>
                <a:gd name="T28" fmla="*/ 19 w 96"/>
                <a:gd name="T29" fmla="*/ 9 h 43"/>
                <a:gd name="T30" fmla="*/ 19 w 96"/>
                <a:gd name="T31" fmla="*/ 6 h 43"/>
                <a:gd name="T32" fmla="*/ 19 w 96"/>
                <a:gd name="T33" fmla="*/ 9 h 43"/>
                <a:gd name="T34" fmla="*/ 14 w 96"/>
                <a:gd name="T35" fmla="*/ 9 h 43"/>
                <a:gd name="T36" fmla="*/ 11 w 96"/>
                <a:gd name="T37" fmla="*/ 9 h 43"/>
                <a:gd name="T38" fmla="*/ 5 w 96"/>
                <a:gd name="T39" fmla="*/ 12 h 43"/>
                <a:gd name="T40" fmla="*/ 5 w 96"/>
                <a:gd name="T41" fmla="*/ 15 h 43"/>
                <a:gd name="T42" fmla="*/ 5 w 96"/>
                <a:gd name="T43" fmla="*/ 20 h 43"/>
                <a:gd name="T44" fmla="*/ 2 w 96"/>
                <a:gd name="T45" fmla="*/ 23 h 43"/>
                <a:gd name="T46" fmla="*/ 0 w 96"/>
                <a:gd name="T47" fmla="*/ 29 h 43"/>
                <a:gd name="T48" fmla="*/ 0 w 96"/>
                <a:gd name="T49" fmla="*/ 32 h 43"/>
                <a:gd name="T50" fmla="*/ 2 w 96"/>
                <a:gd name="T51" fmla="*/ 37 h 43"/>
                <a:gd name="T52" fmla="*/ 11 w 96"/>
                <a:gd name="T53" fmla="*/ 32 h 43"/>
                <a:gd name="T54" fmla="*/ 17 w 96"/>
                <a:gd name="T55" fmla="*/ 32 h 43"/>
                <a:gd name="T56" fmla="*/ 22 w 96"/>
                <a:gd name="T57" fmla="*/ 32 h 43"/>
                <a:gd name="T58" fmla="*/ 28 w 96"/>
                <a:gd name="T59" fmla="*/ 32 h 43"/>
                <a:gd name="T60" fmla="*/ 36 w 96"/>
                <a:gd name="T61" fmla="*/ 32 h 43"/>
                <a:gd name="T62" fmla="*/ 45 w 96"/>
                <a:gd name="T63" fmla="*/ 35 h 43"/>
                <a:gd name="T64" fmla="*/ 51 w 96"/>
                <a:gd name="T65" fmla="*/ 32 h 43"/>
                <a:gd name="T66" fmla="*/ 54 w 96"/>
                <a:gd name="T67" fmla="*/ 35 h 43"/>
                <a:gd name="T68" fmla="*/ 62 w 96"/>
                <a:gd name="T69" fmla="*/ 37 h 43"/>
                <a:gd name="T70" fmla="*/ 68 w 96"/>
                <a:gd name="T71" fmla="*/ 40 h 43"/>
                <a:gd name="T72" fmla="*/ 73 w 96"/>
                <a:gd name="T73" fmla="*/ 43 h 43"/>
                <a:gd name="T74" fmla="*/ 79 w 96"/>
                <a:gd name="T75" fmla="*/ 40 h 43"/>
                <a:gd name="T76" fmla="*/ 85 w 96"/>
                <a:gd name="T77" fmla="*/ 43 h 43"/>
                <a:gd name="T78" fmla="*/ 88 w 96"/>
                <a:gd name="T79" fmla="*/ 43 h 43"/>
                <a:gd name="T80" fmla="*/ 90 w 96"/>
                <a:gd name="T81" fmla="*/ 37 h 43"/>
                <a:gd name="T82" fmla="*/ 93 w 96"/>
                <a:gd name="T83" fmla="*/ 37 h 43"/>
                <a:gd name="T84" fmla="*/ 93 w 96"/>
                <a:gd name="T85" fmla="*/ 32 h 43"/>
                <a:gd name="T86" fmla="*/ 90 w 96"/>
                <a:gd name="T87" fmla="*/ 29 h 43"/>
                <a:gd name="T88" fmla="*/ 90 w 96"/>
                <a:gd name="T89" fmla="*/ 23 h 43"/>
                <a:gd name="T90" fmla="*/ 93 w 96"/>
                <a:gd name="T91" fmla="*/ 23 h 43"/>
                <a:gd name="T92" fmla="*/ 96 w 96"/>
                <a:gd name="T93" fmla="*/ 20 h 43"/>
                <a:gd name="T94" fmla="*/ 96 w 96"/>
                <a:gd name="T95" fmla="*/ 15 h 43"/>
                <a:gd name="T96" fmla="*/ 93 w 96"/>
                <a:gd name="T97" fmla="*/ 15 h 43"/>
                <a:gd name="T98" fmla="*/ 93 w 96"/>
                <a:gd name="T99" fmla="*/ 6 h 43"/>
                <a:gd name="T100" fmla="*/ 90 w 96"/>
                <a:gd name="T101" fmla="*/ 6 h 43"/>
                <a:gd name="T102" fmla="*/ 88 w 96"/>
                <a:gd name="T103" fmla="*/ 6 h 43"/>
                <a:gd name="T104" fmla="*/ 85 w 96"/>
                <a:gd name="T105" fmla="*/ 9 h 43"/>
                <a:gd name="T106" fmla="*/ 82 w 96"/>
                <a:gd name="T107" fmla="*/ 9 h 43"/>
                <a:gd name="T108" fmla="*/ 76 w 96"/>
                <a:gd name="T109" fmla="*/ 6 h 43"/>
                <a:gd name="T110" fmla="*/ 73 w 96"/>
                <a:gd name="T111" fmla="*/ 9 h 43"/>
                <a:gd name="T112" fmla="*/ 59 w 96"/>
                <a:gd name="T113" fmla="*/ 3 h 43"/>
                <a:gd name="T114" fmla="*/ 59 w 96"/>
                <a:gd name="T115" fmla="*/ 0 h 43"/>
                <a:gd name="T116" fmla="*/ 54 w 96"/>
                <a:gd name="T117" fmla="*/ 0 h 43"/>
                <a:gd name="T118" fmla="*/ 45 w 96"/>
                <a:gd name="T119" fmla="*/ 3 h 43"/>
                <a:gd name="T120" fmla="*/ 42 w 96"/>
                <a:gd name="T1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43">
                  <a:moveTo>
                    <a:pt x="42" y="3"/>
                  </a:moveTo>
                  <a:lnTo>
                    <a:pt x="42" y="15"/>
                  </a:lnTo>
                  <a:lnTo>
                    <a:pt x="42" y="18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11" y="32"/>
                  </a:lnTo>
                  <a:lnTo>
                    <a:pt x="17" y="32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6" y="32"/>
                  </a:lnTo>
                  <a:lnTo>
                    <a:pt x="45" y="35"/>
                  </a:lnTo>
                  <a:lnTo>
                    <a:pt x="51" y="32"/>
                  </a:lnTo>
                  <a:lnTo>
                    <a:pt x="54" y="35"/>
                  </a:lnTo>
                  <a:lnTo>
                    <a:pt x="62" y="37"/>
                  </a:lnTo>
                  <a:lnTo>
                    <a:pt x="68" y="40"/>
                  </a:lnTo>
                  <a:lnTo>
                    <a:pt x="73" y="43"/>
                  </a:lnTo>
                  <a:lnTo>
                    <a:pt x="79" y="40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90" y="37"/>
                  </a:lnTo>
                  <a:lnTo>
                    <a:pt x="93" y="37"/>
                  </a:lnTo>
                  <a:lnTo>
                    <a:pt x="93" y="32"/>
                  </a:lnTo>
                  <a:lnTo>
                    <a:pt x="90" y="29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6" y="20"/>
                  </a:lnTo>
                  <a:lnTo>
                    <a:pt x="96" y="15"/>
                  </a:lnTo>
                  <a:lnTo>
                    <a:pt x="93" y="15"/>
                  </a:lnTo>
                  <a:lnTo>
                    <a:pt x="93" y="6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6" y="6"/>
                  </a:lnTo>
                  <a:lnTo>
                    <a:pt x="73" y="9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5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" name="Freeform 2772">
              <a:extLst>
                <a:ext uri="{FF2B5EF4-FFF2-40B4-BE49-F238E27FC236}">
                  <a16:creationId xmlns:a16="http://schemas.microsoft.com/office/drawing/2014/main" id="{46648ABB-C7F7-62F4-FF84-4184DE71C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7406" y="1259467"/>
              <a:ext cx="122421" cy="76767"/>
            </a:xfrm>
            <a:custGeom>
              <a:avLst/>
              <a:gdLst>
                <a:gd name="T0" fmla="*/ 11 w 59"/>
                <a:gd name="T1" fmla="*/ 31 h 37"/>
                <a:gd name="T2" fmla="*/ 14 w 59"/>
                <a:gd name="T3" fmla="*/ 28 h 37"/>
                <a:gd name="T4" fmla="*/ 14 w 59"/>
                <a:gd name="T5" fmla="*/ 26 h 37"/>
                <a:gd name="T6" fmla="*/ 14 w 59"/>
                <a:gd name="T7" fmla="*/ 23 h 37"/>
                <a:gd name="T8" fmla="*/ 11 w 59"/>
                <a:gd name="T9" fmla="*/ 26 h 37"/>
                <a:gd name="T10" fmla="*/ 8 w 59"/>
                <a:gd name="T11" fmla="*/ 26 h 37"/>
                <a:gd name="T12" fmla="*/ 5 w 59"/>
                <a:gd name="T13" fmla="*/ 23 h 37"/>
                <a:gd name="T14" fmla="*/ 5 w 59"/>
                <a:gd name="T15" fmla="*/ 26 h 37"/>
                <a:gd name="T16" fmla="*/ 3 w 59"/>
                <a:gd name="T17" fmla="*/ 23 h 37"/>
                <a:gd name="T18" fmla="*/ 3 w 59"/>
                <a:gd name="T19" fmla="*/ 20 h 37"/>
                <a:gd name="T20" fmla="*/ 0 w 59"/>
                <a:gd name="T21" fmla="*/ 20 h 37"/>
                <a:gd name="T22" fmla="*/ 3 w 59"/>
                <a:gd name="T23" fmla="*/ 17 h 37"/>
                <a:gd name="T24" fmla="*/ 5 w 59"/>
                <a:gd name="T25" fmla="*/ 17 h 37"/>
                <a:gd name="T26" fmla="*/ 3 w 59"/>
                <a:gd name="T27" fmla="*/ 14 h 37"/>
                <a:gd name="T28" fmla="*/ 0 w 59"/>
                <a:gd name="T29" fmla="*/ 14 h 37"/>
                <a:gd name="T30" fmla="*/ 3 w 59"/>
                <a:gd name="T31" fmla="*/ 11 h 37"/>
                <a:gd name="T32" fmla="*/ 0 w 59"/>
                <a:gd name="T33" fmla="*/ 11 h 37"/>
                <a:gd name="T34" fmla="*/ 0 w 59"/>
                <a:gd name="T35" fmla="*/ 9 h 37"/>
                <a:gd name="T36" fmla="*/ 5 w 59"/>
                <a:gd name="T37" fmla="*/ 6 h 37"/>
                <a:gd name="T38" fmla="*/ 8 w 59"/>
                <a:gd name="T39" fmla="*/ 6 h 37"/>
                <a:gd name="T40" fmla="*/ 11 w 59"/>
                <a:gd name="T41" fmla="*/ 3 h 37"/>
                <a:gd name="T42" fmla="*/ 14 w 59"/>
                <a:gd name="T43" fmla="*/ 3 h 37"/>
                <a:gd name="T44" fmla="*/ 17 w 59"/>
                <a:gd name="T45" fmla="*/ 3 h 37"/>
                <a:gd name="T46" fmla="*/ 20 w 59"/>
                <a:gd name="T47" fmla="*/ 3 h 37"/>
                <a:gd name="T48" fmla="*/ 23 w 59"/>
                <a:gd name="T49" fmla="*/ 3 h 37"/>
                <a:gd name="T50" fmla="*/ 28 w 59"/>
                <a:gd name="T51" fmla="*/ 3 h 37"/>
                <a:gd name="T52" fmla="*/ 25 w 59"/>
                <a:gd name="T53" fmla="*/ 0 h 37"/>
                <a:gd name="T54" fmla="*/ 28 w 59"/>
                <a:gd name="T55" fmla="*/ 0 h 37"/>
                <a:gd name="T56" fmla="*/ 31 w 59"/>
                <a:gd name="T57" fmla="*/ 0 h 37"/>
                <a:gd name="T58" fmla="*/ 34 w 59"/>
                <a:gd name="T59" fmla="*/ 0 h 37"/>
                <a:gd name="T60" fmla="*/ 37 w 59"/>
                <a:gd name="T61" fmla="*/ 0 h 37"/>
                <a:gd name="T62" fmla="*/ 42 w 59"/>
                <a:gd name="T63" fmla="*/ 0 h 37"/>
                <a:gd name="T64" fmla="*/ 45 w 59"/>
                <a:gd name="T65" fmla="*/ 3 h 37"/>
                <a:gd name="T66" fmla="*/ 51 w 59"/>
                <a:gd name="T67" fmla="*/ 3 h 37"/>
                <a:gd name="T68" fmla="*/ 54 w 59"/>
                <a:gd name="T69" fmla="*/ 3 h 37"/>
                <a:gd name="T70" fmla="*/ 57 w 59"/>
                <a:gd name="T71" fmla="*/ 3 h 37"/>
                <a:gd name="T72" fmla="*/ 59 w 59"/>
                <a:gd name="T73" fmla="*/ 6 h 37"/>
                <a:gd name="T74" fmla="*/ 59 w 59"/>
                <a:gd name="T75" fmla="*/ 11 h 37"/>
                <a:gd name="T76" fmla="*/ 57 w 59"/>
                <a:gd name="T77" fmla="*/ 11 h 37"/>
                <a:gd name="T78" fmla="*/ 51 w 59"/>
                <a:gd name="T79" fmla="*/ 14 h 37"/>
                <a:gd name="T80" fmla="*/ 48 w 59"/>
                <a:gd name="T81" fmla="*/ 20 h 37"/>
                <a:gd name="T82" fmla="*/ 51 w 59"/>
                <a:gd name="T83" fmla="*/ 23 h 37"/>
                <a:gd name="T84" fmla="*/ 54 w 59"/>
                <a:gd name="T85" fmla="*/ 26 h 37"/>
                <a:gd name="T86" fmla="*/ 57 w 59"/>
                <a:gd name="T87" fmla="*/ 31 h 37"/>
                <a:gd name="T88" fmla="*/ 57 w 59"/>
                <a:gd name="T89" fmla="*/ 34 h 37"/>
                <a:gd name="T90" fmla="*/ 54 w 59"/>
                <a:gd name="T91" fmla="*/ 37 h 37"/>
                <a:gd name="T92" fmla="*/ 51 w 59"/>
                <a:gd name="T93" fmla="*/ 37 h 37"/>
                <a:gd name="T94" fmla="*/ 45 w 59"/>
                <a:gd name="T95" fmla="*/ 34 h 37"/>
                <a:gd name="T96" fmla="*/ 42 w 59"/>
                <a:gd name="T97" fmla="*/ 37 h 37"/>
                <a:gd name="T98" fmla="*/ 28 w 59"/>
                <a:gd name="T99" fmla="*/ 31 h 37"/>
                <a:gd name="T100" fmla="*/ 28 w 59"/>
                <a:gd name="T101" fmla="*/ 28 h 37"/>
                <a:gd name="T102" fmla="*/ 23 w 59"/>
                <a:gd name="T103" fmla="*/ 28 h 37"/>
                <a:gd name="T104" fmla="*/ 14 w 59"/>
                <a:gd name="T105" fmla="*/ 31 h 37"/>
                <a:gd name="T106" fmla="*/ 11 w 59"/>
                <a:gd name="T10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37">
                  <a:moveTo>
                    <a:pt x="11" y="31"/>
                  </a:move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5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51" y="14"/>
                  </a:lnTo>
                  <a:lnTo>
                    <a:pt x="48" y="20"/>
                  </a:lnTo>
                  <a:lnTo>
                    <a:pt x="51" y="23"/>
                  </a:lnTo>
                  <a:lnTo>
                    <a:pt x="54" y="26"/>
                  </a:lnTo>
                  <a:lnTo>
                    <a:pt x="57" y="31"/>
                  </a:lnTo>
                  <a:lnTo>
                    <a:pt x="57" y="34"/>
                  </a:lnTo>
                  <a:lnTo>
                    <a:pt x="54" y="37"/>
                  </a:lnTo>
                  <a:lnTo>
                    <a:pt x="51" y="37"/>
                  </a:lnTo>
                  <a:lnTo>
                    <a:pt x="45" y="34"/>
                  </a:lnTo>
                  <a:lnTo>
                    <a:pt x="42" y="37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3" y="28"/>
                  </a:lnTo>
                  <a:lnTo>
                    <a:pt x="14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" name="Freeform 2773">
              <a:extLst>
                <a:ext uri="{FF2B5EF4-FFF2-40B4-BE49-F238E27FC236}">
                  <a16:creationId xmlns:a16="http://schemas.microsoft.com/office/drawing/2014/main" id="{A852CB32-A29E-056E-B766-2942469CE22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5907" y="1300963"/>
              <a:ext cx="35274" cy="22823"/>
            </a:xfrm>
            <a:custGeom>
              <a:avLst/>
              <a:gdLst>
                <a:gd name="T0" fmla="*/ 6 w 17"/>
                <a:gd name="T1" fmla="*/ 8 h 11"/>
                <a:gd name="T2" fmla="*/ 3 w 17"/>
                <a:gd name="T3" fmla="*/ 8 h 11"/>
                <a:gd name="T4" fmla="*/ 0 w 17"/>
                <a:gd name="T5" fmla="*/ 11 h 11"/>
                <a:gd name="T6" fmla="*/ 3 w 17"/>
                <a:gd name="T7" fmla="*/ 11 h 11"/>
                <a:gd name="T8" fmla="*/ 3 w 17"/>
                <a:gd name="T9" fmla="*/ 8 h 11"/>
                <a:gd name="T10" fmla="*/ 6 w 17"/>
                <a:gd name="T11" fmla="*/ 6 h 11"/>
                <a:gd name="T12" fmla="*/ 8 w 17"/>
                <a:gd name="T13" fmla="*/ 6 h 11"/>
                <a:gd name="T14" fmla="*/ 11 w 17"/>
                <a:gd name="T15" fmla="*/ 6 h 11"/>
                <a:gd name="T16" fmla="*/ 14 w 17"/>
                <a:gd name="T17" fmla="*/ 6 h 11"/>
                <a:gd name="T18" fmla="*/ 14 w 17"/>
                <a:gd name="T19" fmla="*/ 3 h 11"/>
                <a:gd name="T20" fmla="*/ 17 w 17"/>
                <a:gd name="T21" fmla="*/ 3 h 11"/>
                <a:gd name="T22" fmla="*/ 17 w 17"/>
                <a:gd name="T23" fmla="*/ 0 h 11"/>
                <a:gd name="T24" fmla="*/ 14 w 17"/>
                <a:gd name="T25" fmla="*/ 0 h 11"/>
                <a:gd name="T26" fmla="*/ 11 w 17"/>
                <a:gd name="T27" fmla="*/ 0 h 11"/>
                <a:gd name="T28" fmla="*/ 8 w 17"/>
                <a:gd name="T29" fmla="*/ 0 h 11"/>
                <a:gd name="T30" fmla="*/ 6 w 17"/>
                <a:gd name="T31" fmla="*/ 0 h 11"/>
                <a:gd name="T32" fmla="*/ 6 w 17"/>
                <a:gd name="T33" fmla="*/ 3 h 11"/>
                <a:gd name="T34" fmla="*/ 6 w 17"/>
                <a:gd name="T35" fmla="*/ 0 h 11"/>
                <a:gd name="T36" fmla="*/ 3 w 17"/>
                <a:gd name="T37" fmla="*/ 3 h 11"/>
                <a:gd name="T38" fmla="*/ 0 w 17"/>
                <a:gd name="T39" fmla="*/ 0 h 11"/>
                <a:gd name="T40" fmla="*/ 3 w 17"/>
                <a:gd name="T41" fmla="*/ 3 h 11"/>
                <a:gd name="T42" fmla="*/ 0 w 17"/>
                <a:gd name="T43" fmla="*/ 3 h 11"/>
                <a:gd name="T44" fmla="*/ 3 w 17"/>
                <a:gd name="T45" fmla="*/ 6 h 11"/>
                <a:gd name="T46" fmla="*/ 6 w 17"/>
                <a:gd name="T4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1">
                  <a:moveTo>
                    <a:pt x="6" y="8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" name="Freeform 2774">
              <a:extLst>
                <a:ext uri="{FF2B5EF4-FFF2-40B4-BE49-F238E27FC236}">
                  <a16:creationId xmlns:a16="http://schemas.microsoft.com/office/drawing/2014/main" id="{2E6C9839-4996-62F0-9D63-4FB76D81AC7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181" y="1294738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" name="Freeform 2775">
              <a:extLst>
                <a:ext uri="{FF2B5EF4-FFF2-40B4-BE49-F238E27FC236}">
                  <a16:creationId xmlns:a16="http://schemas.microsoft.com/office/drawing/2014/main" id="{B5FF575C-B0A1-CB9E-10E4-B6D2E1804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8357" y="1282289"/>
              <a:ext cx="16599" cy="12449"/>
            </a:xfrm>
            <a:custGeom>
              <a:avLst/>
              <a:gdLst>
                <a:gd name="T0" fmla="*/ 0 w 8"/>
                <a:gd name="T1" fmla="*/ 3 h 6"/>
                <a:gd name="T2" fmla="*/ 2 w 8"/>
                <a:gd name="T3" fmla="*/ 0 h 6"/>
                <a:gd name="T4" fmla="*/ 5 w 8"/>
                <a:gd name="T5" fmla="*/ 0 h 6"/>
                <a:gd name="T6" fmla="*/ 8 w 8"/>
                <a:gd name="T7" fmla="*/ 3 h 6"/>
                <a:gd name="T8" fmla="*/ 5 w 8"/>
                <a:gd name="T9" fmla="*/ 3 h 6"/>
                <a:gd name="T10" fmla="*/ 5 w 8"/>
                <a:gd name="T11" fmla="*/ 6 h 6"/>
                <a:gd name="T12" fmla="*/ 2 w 8"/>
                <a:gd name="T13" fmla="*/ 6 h 6"/>
                <a:gd name="T14" fmla="*/ 0 w 8"/>
                <a:gd name="T15" fmla="*/ 6 h 6"/>
                <a:gd name="T16" fmla="*/ 0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" name="Freeform 2776">
              <a:extLst>
                <a:ext uri="{FF2B5EF4-FFF2-40B4-BE49-F238E27FC236}">
                  <a16:creationId xmlns:a16="http://schemas.microsoft.com/office/drawing/2014/main" id="{D8846063-6634-66BB-0222-78EC61B47E8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858" y="805084"/>
              <a:ext cx="282192" cy="448158"/>
            </a:xfrm>
            <a:custGeom>
              <a:avLst/>
              <a:gdLst>
                <a:gd name="T0" fmla="*/ 3 w 136"/>
                <a:gd name="T1" fmla="*/ 20 h 216"/>
                <a:gd name="T2" fmla="*/ 17 w 136"/>
                <a:gd name="T3" fmla="*/ 29 h 216"/>
                <a:gd name="T4" fmla="*/ 37 w 136"/>
                <a:gd name="T5" fmla="*/ 31 h 216"/>
                <a:gd name="T6" fmla="*/ 51 w 136"/>
                <a:gd name="T7" fmla="*/ 37 h 216"/>
                <a:gd name="T8" fmla="*/ 62 w 136"/>
                <a:gd name="T9" fmla="*/ 23 h 216"/>
                <a:gd name="T10" fmla="*/ 65 w 136"/>
                <a:gd name="T11" fmla="*/ 9 h 216"/>
                <a:gd name="T12" fmla="*/ 76 w 136"/>
                <a:gd name="T13" fmla="*/ 6 h 216"/>
                <a:gd name="T14" fmla="*/ 85 w 136"/>
                <a:gd name="T15" fmla="*/ 0 h 216"/>
                <a:gd name="T16" fmla="*/ 105 w 136"/>
                <a:gd name="T17" fmla="*/ 12 h 216"/>
                <a:gd name="T18" fmla="*/ 93 w 136"/>
                <a:gd name="T19" fmla="*/ 29 h 216"/>
                <a:gd name="T20" fmla="*/ 105 w 136"/>
                <a:gd name="T21" fmla="*/ 43 h 216"/>
                <a:gd name="T22" fmla="*/ 119 w 136"/>
                <a:gd name="T23" fmla="*/ 54 h 216"/>
                <a:gd name="T24" fmla="*/ 105 w 136"/>
                <a:gd name="T25" fmla="*/ 74 h 216"/>
                <a:gd name="T26" fmla="*/ 116 w 136"/>
                <a:gd name="T27" fmla="*/ 94 h 216"/>
                <a:gd name="T28" fmla="*/ 113 w 136"/>
                <a:gd name="T29" fmla="*/ 103 h 216"/>
                <a:gd name="T30" fmla="*/ 113 w 136"/>
                <a:gd name="T31" fmla="*/ 117 h 216"/>
                <a:gd name="T32" fmla="*/ 116 w 136"/>
                <a:gd name="T33" fmla="*/ 125 h 216"/>
                <a:gd name="T34" fmla="*/ 125 w 136"/>
                <a:gd name="T35" fmla="*/ 145 h 216"/>
                <a:gd name="T36" fmla="*/ 136 w 136"/>
                <a:gd name="T37" fmla="*/ 157 h 216"/>
                <a:gd name="T38" fmla="*/ 108 w 136"/>
                <a:gd name="T39" fmla="*/ 185 h 216"/>
                <a:gd name="T40" fmla="*/ 88 w 136"/>
                <a:gd name="T41" fmla="*/ 202 h 216"/>
                <a:gd name="T42" fmla="*/ 71 w 136"/>
                <a:gd name="T43" fmla="*/ 202 h 216"/>
                <a:gd name="T44" fmla="*/ 65 w 136"/>
                <a:gd name="T45" fmla="*/ 202 h 216"/>
                <a:gd name="T46" fmla="*/ 59 w 136"/>
                <a:gd name="T47" fmla="*/ 205 h 216"/>
                <a:gd name="T48" fmla="*/ 48 w 136"/>
                <a:gd name="T49" fmla="*/ 208 h 216"/>
                <a:gd name="T50" fmla="*/ 37 w 136"/>
                <a:gd name="T51" fmla="*/ 211 h 216"/>
                <a:gd name="T52" fmla="*/ 37 w 136"/>
                <a:gd name="T53" fmla="*/ 211 h 216"/>
                <a:gd name="T54" fmla="*/ 28 w 136"/>
                <a:gd name="T55" fmla="*/ 216 h 216"/>
                <a:gd name="T56" fmla="*/ 28 w 136"/>
                <a:gd name="T57" fmla="*/ 213 h 216"/>
                <a:gd name="T58" fmla="*/ 25 w 136"/>
                <a:gd name="T59" fmla="*/ 208 h 216"/>
                <a:gd name="T60" fmla="*/ 28 w 136"/>
                <a:gd name="T61" fmla="*/ 205 h 216"/>
                <a:gd name="T62" fmla="*/ 11 w 136"/>
                <a:gd name="T63" fmla="*/ 199 h 216"/>
                <a:gd name="T64" fmla="*/ 8 w 136"/>
                <a:gd name="T65" fmla="*/ 193 h 216"/>
                <a:gd name="T66" fmla="*/ 8 w 136"/>
                <a:gd name="T67" fmla="*/ 182 h 216"/>
                <a:gd name="T68" fmla="*/ 5 w 136"/>
                <a:gd name="T69" fmla="*/ 174 h 216"/>
                <a:gd name="T70" fmla="*/ 3 w 136"/>
                <a:gd name="T71" fmla="*/ 165 h 216"/>
                <a:gd name="T72" fmla="*/ 8 w 136"/>
                <a:gd name="T73" fmla="*/ 154 h 216"/>
                <a:gd name="T74" fmla="*/ 14 w 136"/>
                <a:gd name="T75" fmla="*/ 151 h 216"/>
                <a:gd name="T76" fmla="*/ 20 w 136"/>
                <a:gd name="T77" fmla="*/ 148 h 216"/>
                <a:gd name="T78" fmla="*/ 22 w 136"/>
                <a:gd name="T79" fmla="*/ 142 h 216"/>
                <a:gd name="T80" fmla="*/ 34 w 136"/>
                <a:gd name="T81" fmla="*/ 134 h 216"/>
                <a:gd name="T82" fmla="*/ 42 w 136"/>
                <a:gd name="T83" fmla="*/ 125 h 216"/>
                <a:gd name="T84" fmla="*/ 51 w 136"/>
                <a:gd name="T85" fmla="*/ 117 h 216"/>
                <a:gd name="T86" fmla="*/ 59 w 136"/>
                <a:gd name="T87" fmla="*/ 117 h 216"/>
                <a:gd name="T88" fmla="*/ 59 w 136"/>
                <a:gd name="T89" fmla="*/ 108 h 216"/>
                <a:gd name="T90" fmla="*/ 54 w 136"/>
                <a:gd name="T91" fmla="*/ 100 h 216"/>
                <a:gd name="T92" fmla="*/ 42 w 136"/>
                <a:gd name="T93" fmla="*/ 94 h 216"/>
                <a:gd name="T94" fmla="*/ 37 w 136"/>
                <a:gd name="T95" fmla="*/ 74 h 216"/>
                <a:gd name="T96" fmla="*/ 34 w 136"/>
                <a:gd name="T97" fmla="*/ 60 h 216"/>
                <a:gd name="T98" fmla="*/ 34 w 136"/>
                <a:gd name="T99" fmla="*/ 46 h 216"/>
                <a:gd name="T100" fmla="*/ 28 w 136"/>
                <a:gd name="T101" fmla="*/ 40 h 216"/>
                <a:gd name="T102" fmla="*/ 14 w 136"/>
                <a:gd name="T103" fmla="*/ 34 h 216"/>
                <a:gd name="T104" fmla="*/ 3 w 136"/>
                <a:gd name="T105" fmla="*/ 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" h="216">
                  <a:moveTo>
                    <a:pt x="0" y="26"/>
                  </a:move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28" y="34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51" y="37"/>
                  </a:lnTo>
                  <a:lnTo>
                    <a:pt x="54" y="34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5" y="9"/>
                  </a:lnTo>
                  <a:lnTo>
                    <a:pt x="71" y="6"/>
                  </a:lnTo>
                  <a:lnTo>
                    <a:pt x="71" y="3"/>
                  </a:lnTo>
                  <a:lnTo>
                    <a:pt x="74" y="3"/>
                  </a:lnTo>
                  <a:lnTo>
                    <a:pt x="76" y="6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1" y="3"/>
                  </a:lnTo>
                  <a:lnTo>
                    <a:pt x="96" y="6"/>
                  </a:lnTo>
                  <a:lnTo>
                    <a:pt x="105" y="9"/>
                  </a:lnTo>
                  <a:lnTo>
                    <a:pt x="105" y="12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96" y="26"/>
                  </a:lnTo>
                  <a:lnTo>
                    <a:pt x="93" y="29"/>
                  </a:lnTo>
                  <a:lnTo>
                    <a:pt x="96" y="29"/>
                  </a:lnTo>
                  <a:lnTo>
                    <a:pt x="93" y="34"/>
                  </a:lnTo>
                  <a:lnTo>
                    <a:pt x="99" y="43"/>
                  </a:lnTo>
                  <a:lnTo>
                    <a:pt x="105" y="43"/>
                  </a:lnTo>
                  <a:lnTo>
                    <a:pt x="108" y="46"/>
                  </a:lnTo>
                  <a:lnTo>
                    <a:pt x="111" y="49"/>
                  </a:lnTo>
                  <a:lnTo>
                    <a:pt x="113" y="51"/>
                  </a:lnTo>
                  <a:lnTo>
                    <a:pt x="119" y="54"/>
                  </a:lnTo>
                  <a:lnTo>
                    <a:pt x="113" y="60"/>
                  </a:lnTo>
                  <a:lnTo>
                    <a:pt x="108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8" y="80"/>
                  </a:lnTo>
                  <a:lnTo>
                    <a:pt x="111" y="83"/>
                  </a:lnTo>
                  <a:lnTo>
                    <a:pt x="116" y="88"/>
                  </a:lnTo>
                  <a:lnTo>
                    <a:pt x="116" y="94"/>
                  </a:lnTo>
                  <a:lnTo>
                    <a:pt x="119" y="97"/>
                  </a:lnTo>
                  <a:lnTo>
                    <a:pt x="113" y="97"/>
                  </a:lnTo>
                  <a:lnTo>
                    <a:pt x="113" y="100"/>
                  </a:lnTo>
                  <a:lnTo>
                    <a:pt x="113" y="103"/>
                  </a:lnTo>
                  <a:lnTo>
                    <a:pt x="113" y="105"/>
                  </a:lnTo>
                  <a:lnTo>
                    <a:pt x="113" y="111"/>
                  </a:lnTo>
                  <a:lnTo>
                    <a:pt x="111" y="114"/>
                  </a:lnTo>
                  <a:lnTo>
                    <a:pt x="113" y="117"/>
                  </a:lnTo>
                  <a:lnTo>
                    <a:pt x="119" y="117"/>
                  </a:lnTo>
                  <a:lnTo>
                    <a:pt x="119" y="120"/>
                  </a:lnTo>
                  <a:lnTo>
                    <a:pt x="116" y="120"/>
                  </a:lnTo>
                  <a:lnTo>
                    <a:pt x="116" y="125"/>
                  </a:lnTo>
                  <a:lnTo>
                    <a:pt x="122" y="128"/>
                  </a:lnTo>
                  <a:lnTo>
                    <a:pt x="122" y="134"/>
                  </a:lnTo>
                  <a:lnTo>
                    <a:pt x="116" y="139"/>
                  </a:lnTo>
                  <a:lnTo>
                    <a:pt x="125" y="145"/>
                  </a:lnTo>
                  <a:lnTo>
                    <a:pt x="130" y="148"/>
                  </a:lnTo>
                  <a:lnTo>
                    <a:pt x="133" y="151"/>
                  </a:lnTo>
                  <a:lnTo>
                    <a:pt x="136" y="151"/>
                  </a:lnTo>
                  <a:lnTo>
                    <a:pt x="136" y="157"/>
                  </a:lnTo>
                  <a:lnTo>
                    <a:pt x="130" y="162"/>
                  </a:lnTo>
                  <a:lnTo>
                    <a:pt x="122" y="171"/>
                  </a:lnTo>
                  <a:lnTo>
                    <a:pt x="111" y="179"/>
                  </a:lnTo>
                  <a:lnTo>
                    <a:pt x="108" y="185"/>
                  </a:lnTo>
                  <a:lnTo>
                    <a:pt x="99" y="191"/>
                  </a:lnTo>
                  <a:lnTo>
                    <a:pt x="93" y="193"/>
                  </a:lnTo>
                  <a:lnTo>
                    <a:pt x="88" y="199"/>
                  </a:lnTo>
                  <a:lnTo>
                    <a:pt x="88" y="202"/>
                  </a:lnTo>
                  <a:lnTo>
                    <a:pt x="82" y="202"/>
                  </a:lnTo>
                  <a:lnTo>
                    <a:pt x="76" y="202"/>
                  </a:lnTo>
                  <a:lnTo>
                    <a:pt x="74" y="202"/>
                  </a:lnTo>
                  <a:lnTo>
                    <a:pt x="71" y="202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8" y="202"/>
                  </a:lnTo>
                  <a:lnTo>
                    <a:pt x="65" y="202"/>
                  </a:lnTo>
                  <a:lnTo>
                    <a:pt x="68" y="205"/>
                  </a:lnTo>
                  <a:lnTo>
                    <a:pt x="65" y="205"/>
                  </a:lnTo>
                  <a:lnTo>
                    <a:pt x="62" y="205"/>
                  </a:lnTo>
                  <a:lnTo>
                    <a:pt x="59" y="205"/>
                  </a:lnTo>
                  <a:lnTo>
                    <a:pt x="59" y="208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48" y="208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39" y="213"/>
                  </a:lnTo>
                  <a:lnTo>
                    <a:pt x="37" y="211"/>
                  </a:lnTo>
                  <a:lnTo>
                    <a:pt x="37" y="213"/>
                  </a:lnTo>
                  <a:lnTo>
                    <a:pt x="34" y="213"/>
                  </a:lnTo>
                  <a:lnTo>
                    <a:pt x="37" y="213"/>
                  </a:lnTo>
                  <a:lnTo>
                    <a:pt x="37" y="211"/>
                  </a:lnTo>
                  <a:lnTo>
                    <a:pt x="34" y="211"/>
                  </a:lnTo>
                  <a:lnTo>
                    <a:pt x="31" y="213"/>
                  </a:lnTo>
                  <a:lnTo>
                    <a:pt x="31" y="216"/>
                  </a:lnTo>
                  <a:lnTo>
                    <a:pt x="28" y="216"/>
                  </a:lnTo>
                  <a:lnTo>
                    <a:pt x="28" y="213"/>
                  </a:lnTo>
                  <a:lnTo>
                    <a:pt x="31" y="213"/>
                  </a:lnTo>
                  <a:lnTo>
                    <a:pt x="28" y="211"/>
                  </a:lnTo>
                  <a:lnTo>
                    <a:pt x="28" y="213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2" y="211"/>
                  </a:lnTo>
                  <a:lnTo>
                    <a:pt x="25" y="208"/>
                  </a:lnTo>
                  <a:lnTo>
                    <a:pt x="28" y="208"/>
                  </a:lnTo>
                  <a:lnTo>
                    <a:pt x="28" y="205"/>
                  </a:lnTo>
                  <a:lnTo>
                    <a:pt x="31" y="205"/>
                  </a:lnTo>
                  <a:lnTo>
                    <a:pt x="28" y="205"/>
                  </a:lnTo>
                  <a:lnTo>
                    <a:pt x="25" y="208"/>
                  </a:lnTo>
                  <a:lnTo>
                    <a:pt x="22" y="205"/>
                  </a:lnTo>
                  <a:lnTo>
                    <a:pt x="17" y="202"/>
                  </a:lnTo>
                  <a:lnTo>
                    <a:pt x="11" y="199"/>
                  </a:lnTo>
                  <a:lnTo>
                    <a:pt x="8" y="199"/>
                  </a:lnTo>
                  <a:lnTo>
                    <a:pt x="5" y="199"/>
                  </a:lnTo>
                  <a:lnTo>
                    <a:pt x="8" y="196"/>
                  </a:lnTo>
                  <a:lnTo>
                    <a:pt x="8" y="193"/>
                  </a:lnTo>
                  <a:lnTo>
                    <a:pt x="5" y="191"/>
                  </a:lnTo>
                  <a:lnTo>
                    <a:pt x="8" y="191"/>
                  </a:lnTo>
                  <a:lnTo>
                    <a:pt x="8" y="185"/>
                  </a:lnTo>
                  <a:lnTo>
                    <a:pt x="8" y="182"/>
                  </a:lnTo>
                  <a:lnTo>
                    <a:pt x="11" y="182"/>
                  </a:lnTo>
                  <a:lnTo>
                    <a:pt x="8" y="179"/>
                  </a:lnTo>
                  <a:lnTo>
                    <a:pt x="8" y="176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5" y="168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5" y="162"/>
                  </a:lnTo>
                  <a:lnTo>
                    <a:pt x="3" y="159"/>
                  </a:lnTo>
                  <a:lnTo>
                    <a:pt x="5" y="157"/>
                  </a:lnTo>
                  <a:lnTo>
                    <a:pt x="8" y="154"/>
                  </a:lnTo>
                  <a:lnTo>
                    <a:pt x="11" y="154"/>
                  </a:lnTo>
                  <a:lnTo>
                    <a:pt x="8" y="151"/>
                  </a:lnTo>
                  <a:lnTo>
                    <a:pt x="11" y="148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51"/>
                  </a:lnTo>
                  <a:lnTo>
                    <a:pt x="17" y="148"/>
                  </a:lnTo>
                  <a:lnTo>
                    <a:pt x="20" y="148"/>
                  </a:lnTo>
                  <a:lnTo>
                    <a:pt x="20" y="145"/>
                  </a:lnTo>
                  <a:lnTo>
                    <a:pt x="20" y="142"/>
                  </a:lnTo>
                  <a:lnTo>
                    <a:pt x="22" y="145"/>
                  </a:lnTo>
                  <a:lnTo>
                    <a:pt x="22" y="142"/>
                  </a:lnTo>
                  <a:lnTo>
                    <a:pt x="25" y="139"/>
                  </a:lnTo>
                  <a:lnTo>
                    <a:pt x="28" y="137"/>
                  </a:lnTo>
                  <a:lnTo>
                    <a:pt x="31" y="137"/>
                  </a:lnTo>
                  <a:lnTo>
                    <a:pt x="34" y="134"/>
                  </a:lnTo>
                  <a:lnTo>
                    <a:pt x="34" y="131"/>
                  </a:lnTo>
                  <a:lnTo>
                    <a:pt x="37" y="131"/>
                  </a:lnTo>
                  <a:lnTo>
                    <a:pt x="39" y="128"/>
                  </a:lnTo>
                  <a:lnTo>
                    <a:pt x="42" y="125"/>
                  </a:lnTo>
                  <a:lnTo>
                    <a:pt x="42" y="122"/>
                  </a:lnTo>
                  <a:lnTo>
                    <a:pt x="48" y="120"/>
                  </a:lnTo>
                  <a:lnTo>
                    <a:pt x="48" y="117"/>
                  </a:lnTo>
                  <a:lnTo>
                    <a:pt x="51" y="117"/>
                  </a:lnTo>
                  <a:lnTo>
                    <a:pt x="54" y="114"/>
                  </a:lnTo>
                  <a:lnTo>
                    <a:pt x="57" y="114"/>
                  </a:lnTo>
                  <a:lnTo>
                    <a:pt x="57" y="117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9" y="108"/>
                  </a:lnTo>
                  <a:lnTo>
                    <a:pt x="59" y="105"/>
                  </a:lnTo>
                  <a:lnTo>
                    <a:pt x="59" y="103"/>
                  </a:lnTo>
                  <a:lnTo>
                    <a:pt x="54" y="103"/>
                  </a:lnTo>
                  <a:lnTo>
                    <a:pt x="54" y="100"/>
                  </a:lnTo>
                  <a:lnTo>
                    <a:pt x="51" y="97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37" y="85"/>
                  </a:lnTo>
                  <a:lnTo>
                    <a:pt x="37" y="83"/>
                  </a:lnTo>
                  <a:lnTo>
                    <a:pt x="39" y="77"/>
                  </a:lnTo>
                  <a:lnTo>
                    <a:pt x="37" y="74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1"/>
                  </a:lnTo>
                  <a:lnTo>
                    <a:pt x="37" y="49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28" y="40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" name="Freeform 2777">
              <a:extLst>
                <a:ext uri="{FF2B5EF4-FFF2-40B4-BE49-F238E27FC236}">
                  <a16:creationId xmlns:a16="http://schemas.microsoft.com/office/drawing/2014/main" id="{F20C158B-6D62-6502-D7C0-F5286963C7C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720" y="757364"/>
              <a:ext cx="688880" cy="566422"/>
            </a:xfrm>
            <a:custGeom>
              <a:avLst/>
              <a:gdLst>
                <a:gd name="T0" fmla="*/ 97 w 332"/>
                <a:gd name="T1" fmla="*/ 234 h 273"/>
                <a:gd name="T2" fmla="*/ 91 w 332"/>
                <a:gd name="T3" fmla="*/ 177 h 273"/>
                <a:gd name="T4" fmla="*/ 114 w 332"/>
                <a:gd name="T5" fmla="*/ 137 h 273"/>
                <a:gd name="T6" fmla="*/ 139 w 332"/>
                <a:gd name="T7" fmla="*/ 86 h 273"/>
                <a:gd name="T8" fmla="*/ 176 w 332"/>
                <a:gd name="T9" fmla="*/ 60 h 273"/>
                <a:gd name="T10" fmla="*/ 205 w 332"/>
                <a:gd name="T11" fmla="*/ 46 h 273"/>
                <a:gd name="T12" fmla="*/ 244 w 332"/>
                <a:gd name="T13" fmla="*/ 57 h 273"/>
                <a:gd name="T14" fmla="*/ 273 w 332"/>
                <a:gd name="T15" fmla="*/ 29 h 273"/>
                <a:gd name="T16" fmla="*/ 307 w 332"/>
                <a:gd name="T17" fmla="*/ 35 h 273"/>
                <a:gd name="T18" fmla="*/ 327 w 332"/>
                <a:gd name="T19" fmla="*/ 37 h 273"/>
                <a:gd name="T20" fmla="*/ 318 w 332"/>
                <a:gd name="T21" fmla="*/ 37 h 273"/>
                <a:gd name="T22" fmla="*/ 301 w 332"/>
                <a:gd name="T23" fmla="*/ 23 h 273"/>
                <a:gd name="T24" fmla="*/ 330 w 332"/>
                <a:gd name="T25" fmla="*/ 12 h 273"/>
                <a:gd name="T26" fmla="*/ 310 w 332"/>
                <a:gd name="T27" fmla="*/ 6 h 273"/>
                <a:gd name="T28" fmla="*/ 287 w 332"/>
                <a:gd name="T29" fmla="*/ 23 h 273"/>
                <a:gd name="T30" fmla="*/ 295 w 332"/>
                <a:gd name="T31" fmla="*/ 6 h 273"/>
                <a:gd name="T32" fmla="*/ 284 w 332"/>
                <a:gd name="T33" fmla="*/ 9 h 273"/>
                <a:gd name="T34" fmla="*/ 276 w 332"/>
                <a:gd name="T35" fmla="*/ 6 h 273"/>
                <a:gd name="T36" fmla="*/ 256 w 332"/>
                <a:gd name="T37" fmla="*/ 18 h 273"/>
                <a:gd name="T38" fmla="*/ 250 w 332"/>
                <a:gd name="T39" fmla="*/ 6 h 273"/>
                <a:gd name="T40" fmla="*/ 239 w 332"/>
                <a:gd name="T41" fmla="*/ 18 h 273"/>
                <a:gd name="T42" fmla="*/ 222 w 332"/>
                <a:gd name="T43" fmla="*/ 20 h 273"/>
                <a:gd name="T44" fmla="*/ 210 w 332"/>
                <a:gd name="T45" fmla="*/ 20 h 273"/>
                <a:gd name="T46" fmla="*/ 210 w 332"/>
                <a:gd name="T47" fmla="*/ 26 h 273"/>
                <a:gd name="T48" fmla="*/ 199 w 332"/>
                <a:gd name="T49" fmla="*/ 35 h 273"/>
                <a:gd name="T50" fmla="*/ 193 w 332"/>
                <a:gd name="T51" fmla="*/ 29 h 273"/>
                <a:gd name="T52" fmla="*/ 179 w 332"/>
                <a:gd name="T53" fmla="*/ 40 h 273"/>
                <a:gd name="T54" fmla="*/ 173 w 332"/>
                <a:gd name="T55" fmla="*/ 43 h 273"/>
                <a:gd name="T56" fmla="*/ 151 w 332"/>
                <a:gd name="T57" fmla="*/ 52 h 273"/>
                <a:gd name="T58" fmla="*/ 151 w 332"/>
                <a:gd name="T59" fmla="*/ 63 h 273"/>
                <a:gd name="T60" fmla="*/ 142 w 332"/>
                <a:gd name="T61" fmla="*/ 72 h 273"/>
                <a:gd name="T62" fmla="*/ 136 w 332"/>
                <a:gd name="T63" fmla="*/ 80 h 273"/>
                <a:gd name="T64" fmla="*/ 128 w 332"/>
                <a:gd name="T65" fmla="*/ 86 h 273"/>
                <a:gd name="T66" fmla="*/ 111 w 332"/>
                <a:gd name="T67" fmla="*/ 94 h 273"/>
                <a:gd name="T68" fmla="*/ 105 w 332"/>
                <a:gd name="T69" fmla="*/ 103 h 273"/>
                <a:gd name="T70" fmla="*/ 97 w 332"/>
                <a:gd name="T71" fmla="*/ 114 h 273"/>
                <a:gd name="T72" fmla="*/ 99 w 332"/>
                <a:gd name="T73" fmla="*/ 117 h 273"/>
                <a:gd name="T74" fmla="*/ 97 w 332"/>
                <a:gd name="T75" fmla="*/ 128 h 273"/>
                <a:gd name="T76" fmla="*/ 94 w 332"/>
                <a:gd name="T77" fmla="*/ 131 h 273"/>
                <a:gd name="T78" fmla="*/ 82 w 332"/>
                <a:gd name="T79" fmla="*/ 140 h 273"/>
                <a:gd name="T80" fmla="*/ 65 w 332"/>
                <a:gd name="T81" fmla="*/ 151 h 273"/>
                <a:gd name="T82" fmla="*/ 71 w 332"/>
                <a:gd name="T83" fmla="*/ 160 h 273"/>
                <a:gd name="T84" fmla="*/ 79 w 332"/>
                <a:gd name="T85" fmla="*/ 162 h 273"/>
                <a:gd name="T86" fmla="*/ 54 w 332"/>
                <a:gd name="T87" fmla="*/ 165 h 273"/>
                <a:gd name="T88" fmla="*/ 37 w 332"/>
                <a:gd name="T89" fmla="*/ 174 h 273"/>
                <a:gd name="T90" fmla="*/ 28 w 332"/>
                <a:gd name="T91" fmla="*/ 177 h 273"/>
                <a:gd name="T92" fmla="*/ 28 w 332"/>
                <a:gd name="T93" fmla="*/ 185 h 273"/>
                <a:gd name="T94" fmla="*/ 25 w 332"/>
                <a:gd name="T95" fmla="*/ 191 h 273"/>
                <a:gd name="T96" fmla="*/ 11 w 332"/>
                <a:gd name="T97" fmla="*/ 199 h 273"/>
                <a:gd name="T98" fmla="*/ 6 w 332"/>
                <a:gd name="T99" fmla="*/ 208 h 273"/>
                <a:gd name="T100" fmla="*/ 23 w 332"/>
                <a:gd name="T101" fmla="*/ 214 h 273"/>
                <a:gd name="T102" fmla="*/ 25 w 332"/>
                <a:gd name="T103" fmla="*/ 216 h 273"/>
                <a:gd name="T104" fmla="*/ 3 w 332"/>
                <a:gd name="T105" fmla="*/ 216 h 273"/>
                <a:gd name="T106" fmla="*/ 3 w 332"/>
                <a:gd name="T107" fmla="*/ 231 h 273"/>
                <a:gd name="T108" fmla="*/ 23 w 332"/>
                <a:gd name="T109" fmla="*/ 228 h 273"/>
                <a:gd name="T110" fmla="*/ 17 w 332"/>
                <a:gd name="T111" fmla="*/ 239 h 273"/>
                <a:gd name="T112" fmla="*/ 17 w 332"/>
                <a:gd name="T113" fmla="*/ 248 h 273"/>
                <a:gd name="T114" fmla="*/ 8 w 332"/>
                <a:gd name="T115" fmla="*/ 256 h 273"/>
                <a:gd name="T116" fmla="*/ 37 w 332"/>
                <a:gd name="T117" fmla="*/ 273 h 273"/>
                <a:gd name="T118" fmla="*/ 60 w 332"/>
                <a:gd name="T119" fmla="*/ 256 h 273"/>
                <a:gd name="T120" fmla="*/ 71 w 332"/>
                <a:gd name="T121" fmla="*/ 242 h 273"/>
                <a:gd name="T122" fmla="*/ 77 w 332"/>
                <a:gd name="T123" fmla="*/ 25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273">
                  <a:moveTo>
                    <a:pt x="79" y="253"/>
                  </a:moveTo>
                  <a:lnTo>
                    <a:pt x="82" y="256"/>
                  </a:lnTo>
                  <a:lnTo>
                    <a:pt x="85" y="256"/>
                  </a:lnTo>
                  <a:lnTo>
                    <a:pt x="85" y="253"/>
                  </a:lnTo>
                  <a:lnTo>
                    <a:pt x="85" y="251"/>
                  </a:lnTo>
                  <a:lnTo>
                    <a:pt x="85" y="245"/>
                  </a:lnTo>
                  <a:lnTo>
                    <a:pt x="88" y="242"/>
                  </a:lnTo>
                  <a:lnTo>
                    <a:pt x="88" y="239"/>
                  </a:lnTo>
                  <a:lnTo>
                    <a:pt x="91" y="239"/>
                  </a:lnTo>
                  <a:lnTo>
                    <a:pt x="94" y="236"/>
                  </a:lnTo>
                  <a:lnTo>
                    <a:pt x="97" y="234"/>
                  </a:lnTo>
                  <a:lnTo>
                    <a:pt x="97" y="228"/>
                  </a:lnTo>
                  <a:lnTo>
                    <a:pt x="94" y="214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9" y="205"/>
                  </a:lnTo>
                  <a:lnTo>
                    <a:pt x="97" y="205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4" y="191"/>
                  </a:lnTo>
                  <a:lnTo>
                    <a:pt x="91" y="180"/>
                  </a:lnTo>
                  <a:lnTo>
                    <a:pt x="91" y="177"/>
                  </a:lnTo>
                  <a:lnTo>
                    <a:pt x="88" y="174"/>
                  </a:lnTo>
                  <a:lnTo>
                    <a:pt x="88" y="171"/>
                  </a:lnTo>
                  <a:lnTo>
                    <a:pt x="91" y="162"/>
                  </a:lnTo>
                  <a:lnTo>
                    <a:pt x="97" y="157"/>
                  </a:lnTo>
                  <a:lnTo>
                    <a:pt x="99" y="154"/>
                  </a:lnTo>
                  <a:lnTo>
                    <a:pt x="111" y="157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4" y="148"/>
                  </a:lnTo>
                  <a:lnTo>
                    <a:pt x="111" y="145"/>
                  </a:lnTo>
                  <a:lnTo>
                    <a:pt x="114" y="137"/>
                  </a:lnTo>
                  <a:lnTo>
                    <a:pt x="119" y="128"/>
                  </a:lnTo>
                  <a:lnTo>
                    <a:pt x="119" y="120"/>
                  </a:lnTo>
                  <a:lnTo>
                    <a:pt x="122" y="117"/>
                  </a:lnTo>
                  <a:lnTo>
                    <a:pt x="119" y="114"/>
                  </a:lnTo>
                  <a:lnTo>
                    <a:pt x="119" y="111"/>
                  </a:lnTo>
                  <a:lnTo>
                    <a:pt x="128" y="111"/>
                  </a:lnTo>
                  <a:lnTo>
                    <a:pt x="131" y="111"/>
                  </a:lnTo>
                  <a:lnTo>
                    <a:pt x="131" y="106"/>
                  </a:lnTo>
                  <a:lnTo>
                    <a:pt x="142" y="91"/>
                  </a:lnTo>
                  <a:lnTo>
                    <a:pt x="142" y="89"/>
                  </a:lnTo>
                  <a:lnTo>
                    <a:pt x="139" y="86"/>
                  </a:lnTo>
                  <a:lnTo>
                    <a:pt x="139" y="83"/>
                  </a:lnTo>
                  <a:lnTo>
                    <a:pt x="145" y="83"/>
                  </a:lnTo>
                  <a:lnTo>
                    <a:pt x="148" y="74"/>
                  </a:lnTo>
                  <a:lnTo>
                    <a:pt x="153" y="72"/>
                  </a:lnTo>
                  <a:lnTo>
                    <a:pt x="156" y="69"/>
                  </a:lnTo>
                  <a:lnTo>
                    <a:pt x="162" y="69"/>
                  </a:lnTo>
                  <a:lnTo>
                    <a:pt x="162" y="72"/>
                  </a:lnTo>
                  <a:lnTo>
                    <a:pt x="165" y="69"/>
                  </a:lnTo>
                  <a:lnTo>
                    <a:pt x="168" y="57"/>
                  </a:lnTo>
                  <a:lnTo>
                    <a:pt x="173" y="57"/>
                  </a:lnTo>
                  <a:lnTo>
                    <a:pt x="176" y="60"/>
                  </a:lnTo>
                  <a:lnTo>
                    <a:pt x="182" y="60"/>
                  </a:lnTo>
                  <a:lnTo>
                    <a:pt x="187" y="63"/>
                  </a:lnTo>
                  <a:lnTo>
                    <a:pt x="190" y="60"/>
                  </a:lnTo>
                  <a:lnTo>
                    <a:pt x="187" y="60"/>
                  </a:lnTo>
                  <a:lnTo>
                    <a:pt x="193" y="54"/>
                  </a:lnTo>
                  <a:lnTo>
                    <a:pt x="190" y="49"/>
                  </a:lnTo>
                  <a:lnTo>
                    <a:pt x="196" y="49"/>
                  </a:lnTo>
                  <a:lnTo>
                    <a:pt x="199" y="46"/>
                  </a:lnTo>
                  <a:lnTo>
                    <a:pt x="202" y="49"/>
                  </a:lnTo>
                  <a:lnTo>
                    <a:pt x="205" y="49"/>
                  </a:lnTo>
                  <a:lnTo>
                    <a:pt x="205" y="46"/>
                  </a:lnTo>
                  <a:lnTo>
                    <a:pt x="205" y="43"/>
                  </a:lnTo>
                  <a:lnTo>
                    <a:pt x="207" y="43"/>
                  </a:lnTo>
                  <a:lnTo>
                    <a:pt x="213" y="46"/>
                  </a:lnTo>
                  <a:lnTo>
                    <a:pt x="213" y="49"/>
                  </a:lnTo>
                  <a:lnTo>
                    <a:pt x="219" y="52"/>
                  </a:lnTo>
                  <a:lnTo>
                    <a:pt x="219" y="54"/>
                  </a:lnTo>
                  <a:lnTo>
                    <a:pt x="230" y="57"/>
                  </a:lnTo>
                  <a:lnTo>
                    <a:pt x="239" y="57"/>
                  </a:lnTo>
                  <a:lnTo>
                    <a:pt x="239" y="54"/>
                  </a:lnTo>
                  <a:lnTo>
                    <a:pt x="241" y="54"/>
                  </a:lnTo>
                  <a:lnTo>
                    <a:pt x="244" y="57"/>
                  </a:lnTo>
                  <a:lnTo>
                    <a:pt x="247" y="57"/>
                  </a:lnTo>
                  <a:lnTo>
                    <a:pt x="253" y="60"/>
                  </a:lnTo>
                  <a:lnTo>
                    <a:pt x="256" y="57"/>
                  </a:lnTo>
                  <a:lnTo>
                    <a:pt x="259" y="54"/>
                  </a:lnTo>
                  <a:lnTo>
                    <a:pt x="261" y="52"/>
                  </a:lnTo>
                  <a:lnTo>
                    <a:pt x="264" y="46"/>
                  </a:lnTo>
                  <a:lnTo>
                    <a:pt x="264" y="43"/>
                  </a:lnTo>
                  <a:lnTo>
                    <a:pt x="267" y="40"/>
                  </a:lnTo>
                  <a:lnTo>
                    <a:pt x="267" y="37"/>
                  </a:lnTo>
                  <a:lnTo>
                    <a:pt x="267" y="32"/>
                  </a:lnTo>
                  <a:lnTo>
                    <a:pt x="273" y="29"/>
                  </a:lnTo>
                  <a:lnTo>
                    <a:pt x="273" y="26"/>
                  </a:lnTo>
                  <a:lnTo>
                    <a:pt x="276" y="26"/>
                  </a:lnTo>
                  <a:lnTo>
                    <a:pt x="278" y="29"/>
                  </a:lnTo>
                  <a:lnTo>
                    <a:pt x="278" y="26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3"/>
                  </a:lnTo>
                  <a:lnTo>
                    <a:pt x="293" y="26"/>
                  </a:lnTo>
                  <a:lnTo>
                    <a:pt x="298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01" y="40"/>
                  </a:lnTo>
                  <a:lnTo>
                    <a:pt x="301" y="46"/>
                  </a:lnTo>
                  <a:lnTo>
                    <a:pt x="298" y="49"/>
                  </a:lnTo>
                  <a:lnTo>
                    <a:pt x="301" y="49"/>
                  </a:lnTo>
                  <a:lnTo>
                    <a:pt x="307" y="46"/>
                  </a:lnTo>
                  <a:lnTo>
                    <a:pt x="310" y="46"/>
                  </a:lnTo>
                  <a:lnTo>
                    <a:pt x="310" y="43"/>
                  </a:lnTo>
                  <a:lnTo>
                    <a:pt x="310" y="40"/>
                  </a:lnTo>
                  <a:lnTo>
                    <a:pt x="318" y="40"/>
                  </a:lnTo>
                  <a:lnTo>
                    <a:pt x="321" y="35"/>
                  </a:lnTo>
                  <a:lnTo>
                    <a:pt x="327" y="37"/>
                  </a:lnTo>
                  <a:lnTo>
                    <a:pt x="330" y="37"/>
                  </a:lnTo>
                  <a:lnTo>
                    <a:pt x="330" y="32"/>
                  </a:lnTo>
                  <a:lnTo>
                    <a:pt x="327" y="29"/>
                  </a:lnTo>
                  <a:lnTo>
                    <a:pt x="324" y="32"/>
                  </a:lnTo>
                  <a:lnTo>
                    <a:pt x="321" y="29"/>
                  </a:lnTo>
                  <a:lnTo>
                    <a:pt x="321" y="32"/>
                  </a:lnTo>
                  <a:lnTo>
                    <a:pt x="324" y="32"/>
                  </a:lnTo>
                  <a:lnTo>
                    <a:pt x="324" y="35"/>
                  </a:lnTo>
                  <a:lnTo>
                    <a:pt x="321" y="32"/>
                  </a:lnTo>
                  <a:lnTo>
                    <a:pt x="321" y="35"/>
                  </a:lnTo>
                  <a:lnTo>
                    <a:pt x="318" y="37"/>
                  </a:lnTo>
                  <a:lnTo>
                    <a:pt x="310" y="40"/>
                  </a:lnTo>
                  <a:lnTo>
                    <a:pt x="318" y="37"/>
                  </a:lnTo>
                  <a:lnTo>
                    <a:pt x="318" y="35"/>
                  </a:lnTo>
                  <a:lnTo>
                    <a:pt x="318" y="32"/>
                  </a:lnTo>
                  <a:lnTo>
                    <a:pt x="315" y="32"/>
                  </a:lnTo>
                  <a:lnTo>
                    <a:pt x="318" y="29"/>
                  </a:lnTo>
                  <a:lnTo>
                    <a:pt x="318" y="26"/>
                  </a:lnTo>
                  <a:lnTo>
                    <a:pt x="313" y="26"/>
                  </a:lnTo>
                  <a:lnTo>
                    <a:pt x="310" y="23"/>
                  </a:lnTo>
                  <a:lnTo>
                    <a:pt x="304" y="23"/>
                  </a:lnTo>
                  <a:lnTo>
                    <a:pt x="301" y="23"/>
                  </a:lnTo>
                  <a:lnTo>
                    <a:pt x="301" y="20"/>
                  </a:lnTo>
                  <a:lnTo>
                    <a:pt x="307" y="20"/>
                  </a:lnTo>
                  <a:lnTo>
                    <a:pt x="313" y="23"/>
                  </a:lnTo>
                  <a:lnTo>
                    <a:pt x="318" y="23"/>
                  </a:lnTo>
                  <a:lnTo>
                    <a:pt x="321" y="20"/>
                  </a:lnTo>
                  <a:lnTo>
                    <a:pt x="324" y="20"/>
                  </a:lnTo>
                  <a:lnTo>
                    <a:pt x="327" y="18"/>
                  </a:lnTo>
                  <a:lnTo>
                    <a:pt x="332" y="18"/>
                  </a:lnTo>
                  <a:lnTo>
                    <a:pt x="332" y="15"/>
                  </a:lnTo>
                  <a:lnTo>
                    <a:pt x="330" y="15"/>
                  </a:lnTo>
                  <a:lnTo>
                    <a:pt x="330" y="12"/>
                  </a:lnTo>
                  <a:lnTo>
                    <a:pt x="324" y="12"/>
                  </a:lnTo>
                  <a:lnTo>
                    <a:pt x="321" y="15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21" y="9"/>
                  </a:lnTo>
                  <a:lnTo>
                    <a:pt x="318" y="9"/>
                  </a:lnTo>
                  <a:lnTo>
                    <a:pt x="315" y="12"/>
                  </a:lnTo>
                  <a:lnTo>
                    <a:pt x="315" y="9"/>
                  </a:lnTo>
                  <a:lnTo>
                    <a:pt x="313" y="9"/>
                  </a:lnTo>
                  <a:lnTo>
                    <a:pt x="310" y="9"/>
                  </a:lnTo>
                  <a:lnTo>
                    <a:pt x="310" y="6"/>
                  </a:lnTo>
                  <a:lnTo>
                    <a:pt x="307" y="6"/>
                  </a:lnTo>
                  <a:lnTo>
                    <a:pt x="304" y="3"/>
                  </a:lnTo>
                  <a:lnTo>
                    <a:pt x="304" y="6"/>
                  </a:lnTo>
                  <a:lnTo>
                    <a:pt x="301" y="6"/>
                  </a:lnTo>
                  <a:lnTo>
                    <a:pt x="298" y="12"/>
                  </a:lnTo>
                  <a:lnTo>
                    <a:pt x="301" y="15"/>
                  </a:lnTo>
                  <a:lnTo>
                    <a:pt x="298" y="15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3" y="23"/>
                  </a:lnTo>
                  <a:lnTo>
                    <a:pt x="287" y="23"/>
                  </a:lnTo>
                  <a:lnTo>
                    <a:pt x="293" y="23"/>
                  </a:lnTo>
                  <a:lnTo>
                    <a:pt x="295" y="18"/>
                  </a:lnTo>
                  <a:lnTo>
                    <a:pt x="295" y="15"/>
                  </a:lnTo>
                  <a:lnTo>
                    <a:pt x="293" y="15"/>
                  </a:lnTo>
                  <a:lnTo>
                    <a:pt x="295" y="12"/>
                  </a:lnTo>
                  <a:lnTo>
                    <a:pt x="295" y="9"/>
                  </a:lnTo>
                  <a:lnTo>
                    <a:pt x="290" y="12"/>
                  </a:lnTo>
                  <a:lnTo>
                    <a:pt x="290" y="9"/>
                  </a:lnTo>
                  <a:lnTo>
                    <a:pt x="293" y="9"/>
                  </a:lnTo>
                  <a:lnTo>
                    <a:pt x="293" y="6"/>
                  </a:lnTo>
                  <a:lnTo>
                    <a:pt x="295" y="6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295" y="3"/>
                  </a:lnTo>
                  <a:lnTo>
                    <a:pt x="295" y="0"/>
                  </a:lnTo>
                  <a:lnTo>
                    <a:pt x="293" y="0"/>
                  </a:lnTo>
                  <a:lnTo>
                    <a:pt x="290" y="0"/>
                  </a:lnTo>
                  <a:lnTo>
                    <a:pt x="287" y="0"/>
                  </a:lnTo>
                  <a:lnTo>
                    <a:pt x="290" y="3"/>
                  </a:lnTo>
                  <a:lnTo>
                    <a:pt x="287" y="3"/>
                  </a:lnTo>
                  <a:lnTo>
                    <a:pt x="287" y="6"/>
                  </a:lnTo>
                  <a:lnTo>
                    <a:pt x="284" y="9"/>
                  </a:lnTo>
                  <a:lnTo>
                    <a:pt x="281" y="9"/>
                  </a:lnTo>
                  <a:lnTo>
                    <a:pt x="284" y="12"/>
                  </a:lnTo>
                  <a:lnTo>
                    <a:pt x="281" y="12"/>
                  </a:lnTo>
                  <a:lnTo>
                    <a:pt x="281" y="15"/>
                  </a:lnTo>
                  <a:lnTo>
                    <a:pt x="278" y="15"/>
                  </a:lnTo>
                  <a:lnTo>
                    <a:pt x="276" y="15"/>
                  </a:lnTo>
                  <a:lnTo>
                    <a:pt x="278" y="9"/>
                  </a:lnTo>
                  <a:lnTo>
                    <a:pt x="273" y="12"/>
                  </a:lnTo>
                  <a:lnTo>
                    <a:pt x="276" y="9"/>
                  </a:lnTo>
                  <a:lnTo>
                    <a:pt x="278" y="6"/>
                  </a:lnTo>
                  <a:lnTo>
                    <a:pt x="276" y="6"/>
                  </a:lnTo>
                  <a:lnTo>
                    <a:pt x="276" y="3"/>
                  </a:lnTo>
                  <a:lnTo>
                    <a:pt x="273" y="6"/>
                  </a:lnTo>
                  <a:lnTo>
                    <a:pt x="270" y="9"/>
                  </a:lnTo>
                  <a:lnTo>
                    <a:pt x="267" y="12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1" y="20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3" y="20"/>
                  </a:lnTo>
                  <a:lnTo>
                    <a:pt x="256" y="18"/>
                  </a:lnTo>
                  <a:lnTo>
                    <a:pt x="259" y="12"/>
                  </a:lnTo>
                  <a:lnTo>
                    <a:pt x="264" y="6"/>
                  </a:lnTo>
                  <a:lnTo>
                    <a:pt x="261" y="6"/>
                  </a:lnTo>
                  <a:lnTo>
                    <a:pt x="259" y="6"/>
                  </a:lnTo>
                  <a:lnTo>
                    <a:pt x="256" y="6"/>
                  </a:lnTo>
                  <a:lnTo>
                    <a:pt x="256" y="3"/>
                  </a:lnTo>
                  <a:lnTo>
                    <a:pt x="253" y="3"/>
                  </a:lnTo>
                  <a:lnTo>
                    <a:pt x="253" y="6"/>
                  </a:lnTo>
                  <a:lnTo>
                    <a:pt x="253" y="3"/>
                  </a:lnTo>
                  <a:lnTo>
                    <a:pt x="250" y="3"/>
                  </a:lnTo>
                  <a:lnTo>
                    <a:pt x="250" y="6"/>
                  </a:lnTo>
                  <a:lnTo>
                    <a:pt x="250" y="9"/>
                  </a:lnTo>
                  <a:lnTo>
                    <a:pt x="247" y="6"/>
                  </a:lnTo>
                  <a:lnTo>
                    <a:pt x="244" y="6"/>
                  </a:lnTo>
                  <a:lnTo>
                    <a:pt x="244" y="9"/>
                  </a:lnTo>
                  <a:lnTo>
                    <a:pt x="250" y="9"/>
                  </a:lnTo>
                  <a:lnTo>
                    <a:pt x="250" y="12"/>
                  </a:lnTo>
                  <a:lnTo>
                    <a:pt x="247" y="9"/>
                  </a:lnTo>
                  <a:lnTo>
                    <a:pt x="244" y="15"/>
                  </a:lnTo>
                  <a:lnTo>
                    <a:pt x="247" y="15"/>
                  </a:lnTo>
                  <a:lnTo>
                    <a:pt x="241" y="15"/>
                  </a:lnTo>
                  <a:lnTo>
                    <a:pt x="239" y="18"/>
                  </a:lnTo>
                  <a:lnTo>
                    <a:pt x="236" y="18"/>
                  </a:lnTo>
                  <a:lnTo>
                    <a:pt x="236" y="20"/>
                  </a:lnTo>
                  <a:lnTo>
                    <a:pt x="233" y="20"/>
                  </a:lnTo>
                  <a:lnTo>
                    <a:pt x="233" y="23"/>
                  </a:lnTo>
                  <a:lnTo>
                    <a:pt x="233" y="26"/>
                  </a:lnTo>
                  <a:lnTo>
                    <a:pt x="230" y="26"/>
                  </a:lnTo>
                  <a:lnTo>
                    <a:pt x="230" y="23"/>
                  </a:lnTo>
                  <a:lnTo>
                    <a:pt x="227" y="23"/>
                  </a:lnTo>
                  <a:lnTo>
                    <a:pt x="230" y="20"/>
                  </a:lnTo>
                  <a:lnTo>
                    <a:pt x="224" y="20"/>
                  </a:lnTo>
                  <a:lnTo>
                    <a:pt x="222" y="20"/>
                  </a:lnTo>
                  <a:lnTo>
                    <a:pt x="222" y="23"/>
                  </a:lnTo>
                  <a:lnTo>
                    <a:pt x="219" y="23"/>
                  </a:lnTo>
                  <a:lnTo>
                    <a:pt x="219" y="20"/>
                  </a:lnTo>
                  <a:lnTo>
                    <a:pt x="216" y="18"/>
                  </a:lnTo>
                  <a:lnTo>
                    <a:pt x="213" y="20"/>
                  </a:lnTo>
                  <a:lnTo>
                    <a:pt x="216" y="20"/>
                  </a:lnTo>
                  <a:lnTo>
                    <a:pt x="213" y="20"/>
                  </a:lnTo>
                  <a:lnTo>
                    <a:pt x="210" y="18"/>
                  </a:lnTo>
                  <a:lnTo>
                    <a:pt x="210" y="20"/>
                  </a:lnTo>
                  <a:lnTo>
                    <a:pt x="207" y="20"/>
                  </a:lnTo>
                  <a:lnTo>
                    <a:pt x="210" y="20"/>
                  </a:lnTo>
                  <a:lnTo>
                    <a:pt x="210" y="23"/>
                  </a:lnTo>
                  <a:lnTo>
                    <a:pt x="213" y="23"/>
                  </a:lnTo>
                  <a:lnTo>
                    <a:pt x="216" y="23"/>
                  </a:lnTo>
                  <a:lnTo>
                    <a:pt x="219" y="23"/>
                  </a:lnTo>
                  <a:lnTo>
                    <a:pt x="216" y="26"/>
                  </a:lnTo>
                  <a:lnTo>
                    <a:pt x="219" y="26"/>
                  </a:lnTo>
                  <a:lnTo>
                    <a:pt x="216" y="29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9"/>
                  </a:lnTo>
                  <a:lnTo>
                    <a:pt x="210" y="26"/>
                  </a:lnTo>
                  <a:lnTo>
                    <a:pt x="207" y="26"/>
                  </a:lnTo>
                  <a:lnTo>
                    <a:pt x="210" y="29"/>
                  </a:lnTo>
                  <a:lnTo>
                    <a:pt x="207" y="29"/>
                  </a:lnTo>
                  <a:lnTo>
                    <a:pt x="205" y="32"/>
                  </a:lnTo>
                  <a:lnTo>
                    <a:pt x="202" y="29"/>
                  </a:lnTo>
                  <a:lnTo>
                    <a:pt x="205" y="26"/>
                  </a:lnTo>
                  <a:lnTo>
                    <a:pt x="202" y="26"/>
                  </a:lnTo>
                  <a:lnTo>
                    <a:pt x="202" y="29"/>
                  </a:lnTo>
                  <a:lnTo>
                    <a:pt x="202" y="32"/>
                  </a:lnTo>
                  <a:lnTo>
                    <a:pt x="199" y="32"/>
                  </a:lnTo>
                  <a:lnTo>
                    <a:pt x="199" y="35"/>
                  </a:lnTo>
                  <a:lnTo>
                    <a:pt x="202" y="35"/>
                  </a:lnTo>
                  <a:lnTo>
                    <a:pt x="199" y="37"/>
                  </a:lnTo>
                  <a:lnTo>
                    <a:pt x="199" y="35"/>
                  </a:lnTo>
                  <a:lnTo>
                    <a:pt x="196" y="35"/>
                  </a:lnTo>
                  <a:lnTo>
                    <a:pt x="196" y="37"/>
                  </a:lnTo>
                  <a:lnTo>
                    <a:pt x="193" y="40"/>
                  </a:lnTo>
                  <a:lnTo>
                    <a:pt x="196" y="37"/>
                  </a:lnTo>
                  <a:lnTo>
                    <a:pt x="196" y="35"/>
                  </a:lnTo>
                  <a:lnTo>
                    <a:pt x="193" y="32"/>
                  </a:lnTo>
                  <a:lnTo>
                    <a:pt x="196" y="26"/>
                  </a:lnTo>
                  <a:lnTo>
                    <a:pt x="193" y="29"/>
                  </a:lnTo>
                  <a:lnTo>
                    <a:pt x="190" y="29"/>
                  </a:lnTo>
                  <a:lnTo>
                    <a:pt x="190" y="32"/>
                  </a:lnTo>
                  <a:lnTo>
                    <a:pt x="187" y="35"/>
                  </a:lnTo>
                  <a:lnTo>
                    <a:pt x="187" y="37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82" y="32"/>
                  </a:lnTo>
                  <a:lnTo>
                    <a:pt x="176" y="35"/>
                  </a:lnTo>
                  <a:lnTo>
                    <a:pt x="179" y="35"/>
                  </a:lnTo>
                  <a:lnTo>
                    <a:pt x="179" y="37"/>
                  </a:lnTo>
                  <a:lnTo>
                    <a:pt x="179" y="40"/>
                  </a:lnTo>
                  <a:lnTo>
                    <a:pt x="182" y="40"/>
                  </a:lnTo>
                  <a:lnTo>
                    <a:pt x="185" y="43"/>
                  </a:lnTo>
                  <a:lnTo>
                    <a:pt x="182" y="43"/>
                  </a:lnTo>
                  <a:lnTo>
                    <a:pt x="182" y="40"/>
                  </a:lnTo>
                  <a:lnTo>
                    <a:pt x="179" y="40"/>
                  </a:lnTo>
                  <a:lnTo>
                    <a:pt x="176" y="37"/>
                  </a:lnTo>
                  <a:lnTo>
                    <a:pt x="173" y="37"/>
                  </a:lnTo>
                  <a:lnTo>
                    <a:pt x="173" y="40"/>
                  </a:lnTo>
                  <a:lnTo>
                    <a:pt x="176" y="40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5" y="40"/>
                  </a:lnTo>
                  <a:lnTo>
                    <a:pt x="165" y="43"/>
                  </a:lnTo>
                  <a:lnTo>
                    <a:pt x="168" y="46"/>
                  </a:lnTo>
                  <a:lnTo>
                    <a:pt x="159" y="46"/>
                  </a:lnTo>
                  <a:lnTo>
                    <a:pt x="159" y="49"/>
                  </a:lnTo>
                  <a:lnTo>
                    <a:pt x="153" y="52"/>
                  </a:lnTo>
                  <a:lnTo>
                    <a:pt x="151" y="52"/>
                  </a:lnTo>
                  <a:lnTo>
                    <a:pt x="151" y="54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8" y="60"/>
                  </a:lnTo>
                  <a:lnTo>
                    <a:pt x="151" y="57"/>
                  </a:lnTo>
                  <a:lnTo>
                    <a:pt x="153" y="60"/>
                  </a:lnTo>
                  <a:lnTo>
                    <a:pt x="159" y="57"/>
                  </a:lnTo>
                  <a:lnTo>
                    <a:pt x="159" y="60"/>
                  </a:lnTo>
                  <a:lnTo>
                    <a:pt x="156" y="63"/>
                  </a:lnTo>
                  <a:lnTo>
                    <a:pt x="153" y="60"/>
                  </a:lnTo>
                  <a:lnTo>
                    <a:pt x="151" y="63"/>
                  </a:lnTo>
                  <a:lnTo>
                    <a:pt x="148" y="63"/>
                  </a:lnTo>
                  <a:lnTo>
                    <a:pt x="145" y="63"/>
                  </a:lnTo>
                  <a:lnTo>
                    <a:pt x="142" y="63"/>
                  </a:lnTo>
                  <a:lnTo>
                    <a:pt x="145" y="66"/>
                  </a:lnTo>
                  <a:lnTo>
                    <a:pt x="145" y="69"/>
                  </a:lnTo>
                  <a:lnTo>
                    <a:pt x="142" y="69"/>
                  </a:lnTo>
                  <a:lnTo>
                    <a:pt x="142" y="72"/>
                  </a:lnTo>
                  <a:lnTo>
                    <a:pt x="145" y="69"/>
                  </a:lnTo>
                  <a:lnTo>
                    <a:pt x="148" y="72"/>
                  </a:lnTo>
                  <a:lnTo>
                    <a:pt x="145" y="72"/>
                  </a:lnTo>
                  <a:lnTo>
                    <a:pt x="142" y="72"/>
                  </a:lnTo>
                  <a:lnTo>
                    <a:pt x="139" y="69"/>
                  </a:lnTo>
                  <a:lnTo>
                    <a:pt x="139" y="66"/>
                  </a:lnTo>
                  <a:lnTo>
                    <a:pt x="136" y="69"/>
                  </a:lnTo>
                  <a:lnTo>
                    <a:pt x="136" y="72"/>
                  </a:lnTo>
                  <a:lnTo>
                    <a:pt x="133" y="72"/>
                  </a:lnTo>
                  <a:lnTo>
                    <a:pt x="131" y="74"/>
                  </a:lnTo>
                  <a:lnTo>
                    <a:pt x="133" y="74"/>
                  </a:lnTo>
                  <a:lnTo>
                    <a:pt x="133" y="77"/>
                  </a:lnTo>
                  <a:lnTo>
                    <a:pt x="131" y="80"/>
                  </a:lnTo>
                  <a:lnTo>
                    <a:pt x="133" y="80"/>
                  </a:lnTo>
                  <a:lnTo>
                    <a:pt x="136" y="80"/>
                  </a:lnTo>
                  <a:lnTo>
                    <a:pt x="133" y="80"/>
                  </a:lnTo>
                  <a:lnTo>
                    <a:pt x="136" y="83"/>
                  </a:lnTo>
                  <a:lnTo>
                    <a:pt x="133" y="83"/>
                  </a:lnTo>
                  <a:lnTo>
                    <a:pt x="131" y="83"/>
                  </a:lnTo>
                  <a:lnTo>
                    <a:pt x="128" y="80"/>
                  </a:lnTo>
                  <a:lnTo>
                    <a:pt x="125" y="80"/>
                  </a:lnTo>
                  <a:lnTo>
                    <a:pt x="122" y="80"/>
                  </a:lnTo>
                  <a:lnTo>
                    <a:pt x="122" y="83"/>
                  </a:lnTo>
                  <a:lnTo>
                    <a:pt x="122" y="86"/>
                  </a:lnTo>
                  <a:lnTo>
                    <a:pt x="125" y="86"/>
                  </a:lnTo>
                  <a:lnTo>
                    <a:pt x="128" y="86"/>
                  </a:lnTo>
                  <a:lnTo>
                    <a:pt x="131" y="86"/>
                  </a:lnTo>
                  <a:lnTo>
                    <a:pt x="133" y="89"/>
                  </a:lnTo>
                  <a:lnTo>
                    <a:pt x="131" y="89"/>
                  </a:lnTo>
                  <a:lnTo>
                    <a:pt x="128" y="89"/>
                  </a:lnTo>
                  <a:lnTo>
                    <a:pt x="125" y="89"/>
                  </a:lnTo>
                  <a:lnTo>
                    <a:pt x="122" y="89"/>
                  </a:lnTo>
                  <a:lnTo>
                    <a:pt x="119" y="89"/>
                  </a:lnTo>
                  <a:lnTo>
                    <a:pt x="116" y="91"/>
                  </a:lnTo>
                  <a:lnTo>
                    <a:pt x="114" y="94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8" y="94"/>
                  </a:lnTo>
                  <a:lnTo>
                    <a:pt x="111" y="94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8" y="100"/>
                  </a:lnTo>
                  <a:lnTo>
                    <a:pt x="105" y="100"/>
                  </a:lnTo>
                  <a:lnTo>
                    <a:pt x="108" y="100"/>
                  </a:lnTo>
                  <a:lnTo>
                    <a:pt x="105" y="100"/>
                  </a:lnTo>
                  <a:lnTo>
                    <a:pt x="105" y="103"/>
                  </a:lnTo>
                  <a:lnTo>
                    <a:pt x="108" y="103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4" y="108"/>
                  </a:lnTo>
                  <a:lnTo>
                    <a:pt x="111" y="108"/>
                  </a:lnTo>
                  <a:lnTo>
                    <a:pt x="108" y="111"/>
                  </a:lnTo>
                  <a:lnTo>
                    <a:pt x="108" y="108"/>
                  </a:lnTo>
                  <a:lnTo>
                    <a:pt x="105" y="108"/>
                  </a:lnTo>
                  <a:lnTo>
                    <a:pt x="102" y="108"/>
                  </a:lnTo>
                  <a:lnTo>
                    <a:pt x="102" y="111"/>
                  </a:lnTo>
                  <a:lnTo>
                    <a:pt x="97" y="114"/>
                  </a:lnTo>
                  <a:lnTo>
                    <a:pt x="94" y="111"/>
                  </a:lnTo>
                  <a:lnTo>
                    <a:pt x="94" y="114"/>
                  </a:lnTo>
                  <a:lnTo>
                    <a:pt x="97" y="114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14"/>
                  </a:lnTo>
                  <a:lnTo>
                    <a:pt x="102" y="111"/>
                  </a:lnTo>
                  <a:lnTo>
                    <a:pt x="102" y="114"/>
                  </a:lnTo>
                  <a:lnTo>
                    <a:pt x="102" y="117"/>
                  </a:lnTo>
                  <a:lnTo>
                    <a:pt x="99" y="114"/>
                  </a:lnTo>
                  <a:lnTo>
                    <a:pt x="99" y="117"/>
                  </a:lnTo>
                  <a:lnTo>
                    <a:pt x="97" y="117"/>
                  </a:lnTo>
                  <a:lnTo>
                    <a:pt x="97" y="120"/>
                  </a:lnTo>
                  <a:lnTo>
                    <a:pt x="99" y="120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7" y="120"/>
                  </a:lnTo>
                  <a:lnTo>
                    <a:pt x="94" y="120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7" y="126"/>
                  </a:lnTo>
                  <a:lnTo>
                    <a:pt x="97" y="128"/>
                  </a:lnTo>
                  <a:lnTo>
                    <a:pt x="94" y="126"/>
                  </a:lnTo>
                  <a:lnTo>
                    <a:pt x="94" y="123"/>
                  </a:lnTo>
                  <a:lnTo>
                    <a:pt x="91" y="126"/>
                  </a:lnTo>
                  <a:lnTo>
                    <a:pt x="94" y="126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91" y="131"/>
                  </a:lnTo>
                  <a:lnTo>
                    <a:pt x="91" y="128"/>
                  </a:lnTo>
                  <a:lnTo>
                    <a:pt x="94" y="128"/>
                  </a:lnTo>
                  <a:lnTo>
                    <a:pt x="94" y="131"/>
                  </a:lnTo>
                  <a:lnTo>
                    <a:pt x="97" y="128"/>
                  </a:lnTo>
                  <a:lnTo>
                    <a:pt x="94" y="131"/>
                  </a:lnTo>
                  <a:lnTo>
                    <a:pt x="94" y="134"/>
                  </a:lnTo>
                  <a:lnTo>
                    <a:pt x="91" y="131"/>
                  </a:lnTo>
                  <a:lnTo>
                    <a:pt x="88" y="131"/>
                  </a:lnTo>
                  <a:lnTo>
                    <a:pt x="85" y="131"/>
                  </a:lnTo>
                  <a:lnTo>
                    <a:pt x="85" y="134"/>
                  </a:lnTo>
                  <a:lnTo>
                    <a:pt x="85" y="137"/>
                  </a:lnTo>
                  <a:lnTo>
                    <a:pt x="82" y="137"/>
                  </a:lnTo>
                  <a:lnTo>
                    <a:pt x="79" y="140"/>
                  </a:lnTo>
                  <a:lnTo>
                    <a:pt x="82" y="140"/>
                  </a:lnTo>
                  <a:lnTo>
                    <a:pt x="85" y="137"/>
                  </a:lnTo>
                  <a:lnTo>
                    <a:pt x="85" y="140"/>
                  </a:lnTo>
                  <a:lnTo>
                    <a:pt x="82" y="140"/>
                  </a:lnTo>
                  <a:lnTo>
                    <a:pt x="82" y="143"/>
                  </a:lnTo>
                  <a:lnTo>
                    <a:pt x="79" y="143"/>
                  </a:lnTo>
                  <a:lnTo>
                    <a:pt x="79" y="145"/>
                  </a:lnTo>
                  <a:lnTo>
                    <a:pt x="77" y="143"/>
                  </a:lnTo>
                  <a:lnTo>
                    <a:pt x="74" y="145"/>
                  </a:lnTo>
                  <a:lnTo>
                    <a:pt x="71" y="145"/>
                  </a:lnTo>
                  <a:lnTo>
                    <a:pt x="68" y="151"/>
                  </a:lnTo>
                  <a:lnTo>
                    <a:pt x="65" y="151"/>
                  </a:lnTo>
                  <a:lnTo>
                    <a:pt x="65" y="154"/>
                  </a:lnTo>
                  <a:lnTo>
                    <a:pt x="62" y="154"/>
                  </a:lnTo>
                  <a:lnTo>
                    <a:pt x="65" y="157"/>
                  </a:lnTo>
                  <a:lnTo>
                    <a:pt x="62" y="157"/>
                  </a:lnTo>
                  <a:lnTo>
                    <a:pt x="60" y="157"/>
                  </a:lnTo>
                  <a:lnTo>
                    <a:pt x="60" y="162"/>
                  </a:lnTo>
                  <a:lnTo>
                    <a:pt x="62" y="160"/>
                  </a:lnTo>
                  <a:lnTo>
                    <a:pt x="62" y="162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1" y="160"/>
                  </a:lnTo>
                  <a:lnTo>
                    <a:pt x="79" y="160"/>
                  </a:lnTo>
                  <a:lnTo>
                    <a:pt x="79" y="157"/>
                  </a:lnTo>
                  <a:lnTo>
                    <a:pt x="68" y="160"/>
                  </a:lnTo>
                  <a:lnTo>
                    <a:pt x="71" y="160"/>
                  </a:lnTo>
                  <a:lnTo>
                    <a:pt x="79" y="157"/>
                  </a:lnTo>
                  <a:lnTo>
                    <a:pt x="82" y="157"/>
                  </a:lnTo>
                  <a:lnTo>
                    <a:pt x="79" y="157"/>
                  </a:lnTo>
                  <a:lnTo>
                    <a:pt x="82" y="157"/>
                  </a:lnTo>
                  <a:lnTo>
                    <a:pt x="79" y="160"/>
                  </a:lnTo>
                  <a:lnTo>
                    <a:pt x="82" y="160"/>
                  </a:lnTo>
                  <a:lnTo>
                    <a:pt x="79" y="162"/>
                  </a:lnTo>
                  <a:lnTo>
                    <a:pt x="82" y="160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4" y="165"/>
                  </a:lnTo>
                  <a:lnTo>
                    <a:pt x="71" y="165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2" y="165"/>
                  </a:lnTo>
                  <a:lnTo>
                    <a:pt x="60" y="162"/>
                  </a:lnTo>
                  <a:lnTo>
                    <a:pt x="54" y="165"/>
                  </a:lnTo>
                  <a:lnTo>
                    <a:pt x="54" y="168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1" y="168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3" y="171"/>
                  </a:lnTo>
                  <a:lnTo>
                    <a:pt x="43" y="174"/>
                  </a:lnTo>
                  <a:lnTo>
                    <a:pt x="40" y="171"/>
                  </a:lnTo>
                  <a:lnTo>
                    <a:pt x="40" y="174"/>
                  </a:lnTo>
                  <a:lnTo>
                    <a:pt x="37" y="174"/>
                  </a:lnTo>
                  <a:lnTo>
                    <a:pt x="34" y="174"/>
                  </a:lnTo>
                  <a:lnTo>
                    <a:pt x="31" y="174"/>
                  </a:lnTo>
                  <a:lnTo>
                    <a:pt x="31" y="177"/>
                  </a:lnTo>
                  <a:lnTo>
                    <a:pt x="34" y="177"/>
                  </a:lnTo>
                  <a:lnTo>
                    <a:pt x="37" y="177"/>
                  </a:lnTo>
                  <a:lnTo>
                    <a:pt x="40" y="177"/>
                  </a:lnTo>
                  <a:lnTo>
                    <a:pt x="34" y="180"/>
                  </a:lnTo>
                  <a:lnTo>
                    <a:pt x="34" y="177"/>
                  </a:lnTo>
                  <a:lnTo>
                    <a:pt x="34" y="180"/>
                  </a:lnTo>
                  <a:lnTo>
                    <a:pt x="31" y="180"/>
                  </a:lnTo>
                  <a:lnTo>
                    <a:pt x="28" y="177"/>
                  </a:lnTo>
                  <a:lnTo>
                    <a:pt x="25" y="180"/>
                  </a:lnTo>
                  <a:lnTo>
                    <a:pt x="28" y="182"/>
                  </a:lnTo>
                  <a:lnTo>
                    <a:pt x="25" y="182"/>
                  </a:lnTo>
                  <a:lnTo>
                    <a:pt x="28" y="182"/>
                  </a:lnTo>
                  <a:lnTo>
                    <a:pt x="31" y="182"/>
                  </a:lnTo>
                  <a:lnTo>
                    <a:pt x="34" y="182"/>
                  </a:lnTo>
                  <a:lnTo>
                    <a:pt x="31" y="185"/>
                  </a:lnTo>
                  <a:lnTo>
                    <a:pt x="34" y="185"/>
                  </a:lnTo>
                  <a:lnTo>
                    <a:pt x="34" y="188"/>
                  </a:lnTo>
                  <a:lnTo>
                    <a:pt x="31" y="188"/>
                  </a:lnTo>
                  <a:lnTo>
                    <a:pt x="28" y="185"/>
                  </a:lnTo>
                  <a:lnTo>
                    <a:pt x="25" y="185"/>
                  </a:lnTo>
                  <a:lnTo>
                    <a:pt x="23" y="185"/>
                  </a:lnTo>
                  <a:lnTo>
                    <a:pt x="20" y="188"/>
                  </a:lnTo>
                  <a:lnTo>
                    <a:pt x="23" y="188"/>
                  </a:lnTo>
                  <a:lnTo>
                    <a:pt x="25" y="188"/>
                  </a:lnTo>
                  <a:lnTo>
                    <a:pt x="25" y="191"/>
                  </a:lnTo>
                  <a:lnTo>
                    <a:pt x="31" y="191"/>
                  </a:lnTo>
                  <a:lnTo>
                    <a:pt x="25" y="191"/>
                  </a:lnTo>
                  <a:lnTo>
                    <a:pt x="25" y="194"/>
                  </a:lnTo>
                  <a:lnTo>
                    <a:pt x="23" y="197"/>
                  </a:lnTo>
                  <a:lnTo>
                    <a:pt x="25" y="191"/>
                  </a:lnTo>
                  <a:lnTo>
                    <a:pt x="23" y="188"/>
                  </a:lnTo>
                  <a:lnTo>
                    <a:pt x="20" y="191"/>
                  </a:lnTo>
                  <a:lnTo>
                    <a:pt x="20" y="194"/>
                  </a:lnTo>
                  <a:lnTo>
                    <a:pt x="17" y="191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7" y="197"/>
                  </a:lnTo>
                  <a:lnTo>
                    <a:pt x="14" y="199"/>
                  </a:lnTo>
                  <a:lnTo>
                    <a:pt x="8" y="199"/>
                  </a:lnTo>
                  <a:lnTo>
                    <a:pt x="11" y="199"/>
                  </a:lnTo>
                  <a:lnTo>
                    <a:pt x="17" y="199"/>
                  </a:lnTo>
                  <a:lnTo>
                    <a:pt x="17" y="202"/>
                  </a:lnTo>
                  <a:lnTo>
                    <a:pt x="11" y="199"/>
                  </a:lnTo>
                  <a:lnTo>
                    <a:pt x="8" y="202"/>
                  </a:lnTo>
                  <a:lnTo>
                    <a:pt x="6" y="199"/>
                  </a:lnTo>
                  <a:lnTo>
                    <a:pt x="3" y="202"/>
                  </a:lnTo>
                  <a:lnTo>
                    <a:pt x="0" y="202"/>
                  </a:lnTo>
                  <a:lnTo>
                    <a:pt x="6" y="205"/>
                  </a:lnTo>
                  <a:lnTo>
                    <a:pt x="3" y="205"/>
                  </a:lnTo>
                  <a:lnTo>
                    <a:pt x="8" y="208"/>
                  </a:lnTo>
                  <a:lnTo>
                    <a:pt x="6" y="208"/>
                  </a:lnTo>
                  <a:lnTo>
                    <a:pt x="6" y="211"/>
                  </a:lnTo>
                  <a:lnTo>
                    <a:pt x="0" y="211"/>
                  </a:lnTo>
                  <a:lnTo>
                    <a:pt x="3" y="214"/>
                  </a:lnTo>
                  <a:lnTo>
                    <a:pt x="6" y="216"/>
                  </a:lnTo>
                  <a:lnTo>
                    <a:pt x="11" y="214"/>
                  </a:lnTo>
                  <a:lnTo>
                    <a:pt x="14" y="214"/>
                  </a:lnTo>
                  <a:lnTo>
                    <a:pt x="17" y="214"/>
                  </a:lnTo>
                  <a:lnTo>
                    <a:pt x="17" y="211"/>
                  </a:lnTo>
                  <a:lnTo>
                    <a:pt x="20" y="211"/>
                  </a:lnTo>
                  <a:lnTo>
                    <a:pt x="20" y="214"/>
                  </a:lnTo>
                  <a:lnTo>
                    <a:pt x="23" y="214"/>
                  </a:lnTo>
                  <a:lnTo>
                    <a:pt x="25" y="211"/>
                  </a:lnTo>
                  <a:lnTo>
                    <a:pt x="25" y="214"/>
                  </a:lnTo>
                  <a:lnTo>
                    <a:pt x="28" y="214"/>
                  </a:lnTo>
                  <a:lnTo>
                    <a:pt x="28" y="208"/>
                  </a:lnTo>
                  <a:lnTo>
                    <a:pt x="34" y="205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28" y="214"/>
                  </a:lnTo>
                  <a:lnTo>
                    <a:pt x="34" y="211"/>
                  </a:lnTo>
                  <a:lnTo>
                    <a:pt x="34" y="214"/>
                  </a:lnTo>
                  <a:lnTo>
                    <a:pt x="25" y="216"/>
                  </a:lnTo>
                  <a:lnTo>
                    <a:pt x="28" y="219"/>
                  </a:lnTo>
                  <a:lnTo>
                    <a:pt x="25" y="219"/>
                  </a:lnTo>
                  <a:lnTo>
                    <a:pt x="23" y="219"/>
                  </a:lnTo>
                  <a:lnTo>
                    <a:pt x="25" y="216"/>
                  </a:lnTo>
                  <a:lnTo>
                    <a:pt x="20" y="214"/>
                  </a:lnTo>
                  <a:lnTo>
                    <a:pt x="17" y="216"/>
                  </a:lnTo>
                  <a:lnTo>
                    <a:pt x="11" y="214"/>
                  </a:lnTo>
                  <a:lnTo>
                    <a:pt x="6" y="216"/>
                  </a:lnTo>
                  <a:lnTo>
                    <a:pt x="3" y="216"/>
                  </a:lnTo>
                  <a:lnTo>
                    <a:pt x="0" y="216"/>
                  </a:lnTo>
                  <a:lnTo>
                    <a:pt x="3" y="21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6" y="219"/>
                  </a:lnTo>
                  <a:lnTo>
                    <a:pt x="6" y="222"/>
                  </a:lnTo>
                  <a:lnTo>
                    <a:pt x="8" y="222"/>
                  </a:lnTo>
                  <a:lnTo>
                    <a:pt x="6" y="225"/>
                  </a:lnTo>
                  <a:lnTo>
                    <a:pt x="8" y="228"/>
                  </a:lnTo>
                  <a:lnTo>
                    <a:pt x="11" y="225"/>
                  </a:lnTo>
                  <a:lnTo>
                    <a:pt x="6" y="228"/>
                  </a:lnTo>
                  <a:lnTo>
                    <a:pt x="3" y="228"/>
                  </a:lnTo>
                  <a:lnTo>
                    <a:pt x="3" y="231"/>
                  </a:lnTo>
                  <a:lnTo>
                    <a:pt x="6" y="234"/>
                  </a:lnTo>
                  <a:lnTo>
                    <a:pt x="6" y="231"/>
                  </a:lnTo>
                  <a:lnTo>
                    <a:pt x="8" y="234"/>
                  </a:lnTo>
                  <a:lnTo>
                    <a:pt x="11" y="231"/>
                  </a:lnTo>
                  <a:lnTo>
                    <a:pt x="14" y="231"/>
                  </a:lnTo>
                  <a:lnTo>
                    <a:pt x="14" y="228"/>
                  </a:lnTo>
                  <a:lnTo>
                    <a:pt x="20" y="225"/>
                  </a:lnTo>
                  <a:lnTo>
                    <a:pt x="23" y="225"/>
                  </a:lnTo>
                  <a:lnTo>
                    <a:pt x="20" y="225"/>
                  </a:lnTo>
                  <a:lnTo>
                    <a:pt x="25" y="225"/>
                  </a:lnTo>
                  <a:lnTo>
                    <a:pt x="23" y="228"/>
                  </a:lnTo>
                  <a:lnTo>
                    <a:pt x="23" y="234"/>
                  </a:lnTo>
                  <a:lnTo>
                    <a:pt x="20" y="231"/>
                  </a:lnTo>
                  <a:lnTo>
                    <a:pt x="20" y="228"/>
                  </a:lnTo>
                  <a:lnTo>
                    <a:pt x="17" y="231"/>
                  </a:lnTo>
                  <a:lnTo>
                    <a:pt x="14" y="234"/>
                  </a:lnTo>
                  <a:lnTo>
                    <a:pt x="17" y="234"/>
                  </a:lnTo>
                  <a:lnTo>
                    <a:pt x="14" y="234"/>
                  </a:lnTo>
                  <a:lnTo>
                    <a:pt x="11" y="236"/>
                  </a:lnTo>
                  <a:lnTo>
                    <a:pt x="11" y="239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4" y="239"/>
                  </a:lnTo>
                  <a:lnTo>
                    <a:pt x="11" y="242"/>
                  </a:lnTo>
                  <a:lnTo>
                    <a:pt x="11" y="245"/>
                  </a:lnTo>
                  <a:lnTo>
                    <a:pt x="8" y="242"/>
                  </a:lnTo>
                  <a:lnTo>
                    <a:pt x="8" y="245"/>
                  </a:lnTo>
                  <a:lnTo>
                    <a:pt x="8" y="248"/>
                  </a:lnTo>
                  <a:lnTo>
                    <a:pt x="11" y="248"/>
                  </a:lnTo>
                  <a:lnTo>
                    <a:pt x="14" y="248"/>
                  </a:lnTo>
                  <a:lnTo>
                    <a:pt x="14" y="245"/>
                  </a:lnTo>
                  <a:lnTo>
                    <a:pt x="17" y="245"/>
                  </a:lnTo>
                  <a:lnTo>
                    <a:pt x="17" y="248"/>
                  </a:lnTo>
                  <a:lnTo>
                    <a:pt x="14" y="248"/>
                  </a:lnTo>
                  <a:lnTo>
                    <a:pt x="17" y="251"/>
                  </a:lnTo>
                  <a:lnTo>
                    <a:pt x="14" y="251"/>
                  </a:lnTo>
                  <a:lnTo>
                    <a:pt x="11" y="253"/>
                  </a:lnTo>
                  <a:lnTo>
                    <a:pt x="14" y="256"/>
                  </a:lnTo>
                  <a:lnTo>
                    <a:pt x="20" y="253"/>
                  </a:lnTo>
                  <a:lnTo>
                    <a:pt x="14" y="256"/>
                  </a:lnTo>
                  <a:lnTo>
                    <a:pt x="17" y="259"/>
                  </a:lnTo>
                  <a:lnTo>
                    <a:pt x="11" y="256"/>
                  </a:lnTo>
                  <a:lnTo>
                    <a:pt x="11" y="259"/>
                  </a:lnTo>
                  <a:lnTo>
                    <a:pt x="8" y="256"/>
                  </a:lnTo>
                  <a:lnTo>
                    <a:pt x="8" y="259"/>
                  </a:lnTo>
                  <a:lnTo>
                    <a:pt x="6" y="262"/>
                  </a:lnTo>
                  <a:lnTo>
                    <a:pt x="8" y="262"/>
                  </a:lnTo>
                  <a:lnTo>
                    <a:pt x="8" y="265"/>
                  </a:lnTo>
                  <a:lnTo>
                    <a:pt x="11" y="265"/>
                  </a:lnTo>
                  <a:lnTo>
                    <a:pt x="17" y="270"/>
                  </a:lnTo>
                  <a:lnTo>
                    <a:pt x="23" y="268"/>
                  </a:lnTo>
                  <a:lnTo>
                    <a:pt x="20" y="270"/>
                  </a:lnTo>
                  <a:lnTo>
                    <a:pt x="25" y="273"/>
                  </a:lnTo>
                  <a:lnTo>
                    <a:pt x="31" y="273"/>
                  </a:lnTo>
                  <a:lnTo>
                    <a:pt x="37" y="273"/>
                  </a:lnTo>
                  <a:lnTo>
                    <a:pt x="37" y="270"/>
                  </a:lnTo>
                  <a:lnTo>
                    <a:pt x="40" y="270"/>
                  </a:lnTo>
                  <a:lnTo>
                    <a:pt x="43" y="268"/>
                  </a:lnTo>
                  <a:lnTo>
                    <a:pt x="45" y="268"/>
                  </a:lnTo>
                  <a:lnTo>
                    <a:pt x="48" y="265"/>
                  </a:lnTo>
                  <a:lnTo>
                    <a:pt x="51" y="262"/>
                  </a:lnTo>
                  <a:lnTo>
                    <a:pt x="54" y="262"/>
                  </a:lnTo>
                  <a:lnTo>
                    <a:pt x="51" y="259"/>
                  </a:lnTo>
                  <a:lnTo>
                    <a:pt x="54" y="259"/>
                  </a:lnTo>
                  <a:lnTo>
                    <a:pt x="57" y="256"/>
                  </a:lnTo>
                  <a:lnTo>
                    <a:pt x="60" y="256"/>
                  </a:lnTo>
                  <a:lnTo>
                    <a:pt x="60" y="253"/>
                  </a:lnTo>
                  <a:lnTo>
                    <a:pt x="62" y="253"/>
                  </a:lnTo>
                  <a:lnTo>
                    <a:pt x="65" y="253"/>
                  </a:lnTo>
                  <a:lnTo>
                    <a:pt x="68" y="253"/>
                  </a:lnTo>
                  <a:lnTo>
                    <a:pt x="68" y="251"/>
                  </a:lnTo>
                  <a:lnTo>
                    <a:pt x="68" y="248"/>
                  </a:lnTo>
                  <a:lnTo>
                    <a:pt x="68" y="245"/>
                  </a:lnTo>
                  <a:lnTo>
                    <a:pt x="68" y="242"/>
                  </a:lnTo>
                  <a:lnTo>
                    <a:pt x="68" y="245"/>
                  </a:lnTo>
                  <a:lnTo>
                    <a:pt x="71" y="245"/>
                  </a:lnTo>
                  <a:lnTo>
                    <a:pt x="71" y="242"/>
                  </a:lnTo>
                  <a:lnTo>
                    <a:pt x="68" y="239"/>
                  </a:lnTo>
                  <a:lnTo>
                    <a:pt x="71" y="236"/>
                  </a:lnTo>
                  <a:lnTo>
                    <a:pt x="74" y="236"/>
                  </a:lnTo>
                  <a:lnTo>
                    <a:pt x="74" y="239"/>
                  </a:lnTo>
                  <a:lnTo>
                    <a:pt x="74" y="242"/>
                  </a:lnTo>
                  <a:lnTo>
                    <a:pt x="71" y="239"/>
                  </a:lnTo>
                  <a:lnTo>
                    <a:pt x="71" y="242"/>
                  </a:lnTo>
                  <a:lnTo>
                    <a:pt x="74" y="245"/>
                  </a:lnTo>
                  <a:lnTo>
                    <a:pt x="71" y="251"/>
                  </a:lnTo>
                  <a:lnTo>
                    <a:pt x="74" y="251"/>
                  </a:lnTo>
                  <a:lnTo>
                    <a:pt x="77" y="251"/>
                  </a:lnTo>
                  <a:lnTo>
                    <a:pt x="77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" name="Freeform 2778">
              <a:extLst>
                <a:ext uri="{FF2B5EF4-FFF2-40B4-BE49-F238E27FC236}">
                  <a16:creationId xmlns:a16="http://schemas.microsoft.com/office/drawing/2014/main" id="{4D53EE75-45D6-DCEA-9E8C-4F84506EB3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5130" y="757364"/>
              <a:ext cx="22825" cy="6224"/>
            </a:xfrm>
            <a:custGeom>
              <a:avLst/>
              <a:gdLst>
                <a:gd name="T0" fmla="*/ 11 w 11"/>
                <a:gd name="T1" fmla="*/ 3 h 3"/>
                <a:gd name="T2" fmla="*/ 11 w 11"/>
                <a:gd name="T3" fmla="*/ 0 h 3"/>
                <a:gd name="T4" fmla="*/ 8 w 11"/>
                <a:gd name="T5" fmla="*/ 0 h 3"/>
                <a:gd name="T6" fmla="*/ 5 w 11"/>
                <a:gd name="T7" fmla="*/ 0 h 3"/>
                <a:gd name="T8" fmla="*/ 2 w 11"/>
                <a:gd name="T9" fmla="*/ 0 h 3"/>
                <a:gd name="T10" fmla="*/ 0 w 11"/>
                <a:gd name="T11" fmla="*/ 0 h 3"/>
                <a:gd name="T12" fmla="*/ 2 w 11"/>
                <a:gd name="T13" fmla="*/ 0 h 3"/>
                <a:gd name="T14" fmla="*/ 2 w 11"/>
                <a:gd name="T15" fmla="*/ 3 h 3"/>
                <a:gd name="T16" fmla="*/ 0 w 11"/>
                <a:gd name="T17" fmla="*/ 3 h 3"/>
                <a:gd name="T18" fmla="*/ 5 w 11"/>
                <a:gd name="T19" fmla="*/ 3 h 3"/>
                <a:gd name="T20" fmla="*/ 8 w 11"/>
                <a:gd name="T21" fmla="*/ 3 h 3"/>
                <a:gd name="T22" fmla="*/ 11 w 1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" name="Freeform 2779">
              <a:extLst>
                <a:ext uri="{FF2B5EF4-FFF2-40B4-BE49-F238E27FC236}">
                  <a16:creationId xmlns:a16="http://schemas.microsoft.com/office/drawing/2014/main" id="{61E231E8-3589-B386-EC21-6CA03C1B7554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3631" y="776037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" name="Freeform 2780">
              <a:extLst>
                <a:ext uri="{FF2B5EF4-FFF2-40B4-BE49-F238E27FC236}">
                  <a16:creationId xmlns:a16="http://schemas.microsoft.com/office/drawing/2014/main" id="{E06D70CE-EFE0-63EC-A6E2-01A80F8968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732" y="782262"/>
              <a:ext cx="18674" cy="12449"/>
            </a:xfrm>
            <a:custGeom>
              <a:avLst/>
              <a:gdLst>
                <a:gd name="T0" fmla="*/ 9 w 9"/>
                <a:gd name="T1" fmla="*/ 3 h 6"/>
                <a:gd name="T2" fmla="*/ 9 w 9"/>
                <a:gd name="T3" fmla="*/ 0 h 6"/>
                <a:gd name="T4" fmla="*/ 6 w 9"/>
                <a:gd name="T5" fmla="*/ 3 h 6"/>
                <a:gd name="T6" fmla="*/ 3 w 9"/>
                <a:gd name="T7" fmla="*/ 3 h 6"/>
                <a:gd name="T8" fmla="*/ 0 w 9"/>
                <a:gd name="T9" fmla="*/ 3 h 6"/>
                <a:gd name="T10" fmla="*/ 3 w 9"/>
                <a:gd name="T11" fmla="*/ 6 h 6"/>
                <a:gd name="T12" fmla="*/ 9 w 9"/>
                <a:gd name="T13" fmla="*/ 6 h 6"/>
                <a:gd name="T14" fmla="*/ 9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" name="Freeform 2781">
              <a:extLst>
                <a:ext uri="{FF2B5EF4-FFF2-40B4-BE49-F238E27FC236}">
                  <a16:creationId xmlns:a16="http://schemas.microsoft.com/office/drawing/2014/main" id="{53313826-D723-79DA-1BEE-5DE9D2D700D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8357" y="794711"/>
              <a:ext cx="16599" cy="4149"/>
            </a:xfrm>
            <a:custGeom>
              <a:avLst/>
              <a:gdLst>
                <a:gd name="T0" fmla="*/ 8 w 8"/>
                <a:gd name="T1" fmla="*/ 2 h 2"/>
                <a:gd name="T2" fmla="*/ 5 w 8"/>
                <a:gd name="T3" fmla="*/ 2 h 2"/>
                <a:gd name="T4" fmla="*/ 0 w 8"/>
                <a:gd name="T5" fmla="*/ 0 h 2"/>
                <a:gd name="T6" fmla="*/ 2 w 8"/>
                <a:gd name="T7" fmla="*/ 0 h 2"/>
                <a:gd name="T8" fmla="*/ 5 w 8"/>
                <a:gd name="T9" fmla="*/ 0 h 2"/>
                <a:gd name="T10" fmla="*/ 5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" name="Freeform 2782">
              <a:extLst>
                <a:ext uri="{FF2B5EF4-FFF2-40B4-BE49-F238E27FC236}">
                  <a16:creationId xmlns:a16="http://schemas.microsoft.com/office/drawing/2014/main" id="{DB66FDAD-33FE-6960-7FFB-58AFE59553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2132" y="769813"/>
              <a:ext cx="35274" cy="18673"/>
            </a:xfrm>
            <a:custGeom>
              <a:avLst/>
              <a:gdLst>
                <a:gd name="T0" fmla="*/ 17 w 17"/>
                <a:gd name="T1" fmla="*/ 3 h 9"/>
                <a:gd name="T2" fmla="*/ 17 w 17"/>
                <a:gd name="T3" fmla="*/ 0 h 9"/>
                <a:gd name="T4" fmla="*/ 14 w 17"/>
                <a:gd name="T5" fmla="*/ 0 h 9"/>
                <a:gd name="T6" fmla="*/ 14 w 17"/>
                <a:gd name="T7" fmla="*/ 3 h 9"/>
                <a:gd name="T8" fmla="*/ 11 w 17"/>
                <a:gd name="T9" fmla="*/ 0 h 9"/>
                <a:gd name="T10" fmla="*/ 8 w 17"/>
                <a:gd name="T11" fmla="*/ 3 h 9"/>
                <a:gd name="T12" fmla="*/ 5 w 17"/>
                <a:gd name="T13" fmla="*/ 6 h 9"/>
                <a:gd name="T14" fmla="*/ 5 w 17"/>
                <a:gd name="T15" fmla="*/ 3 h 9"/>
                <a:gd name="T16" fmla="*/ 3 w 17"/>
                <a:gd name="T17" fmla="*/ 3 h 9"/>
                <a:gd name="T18" fmla="*/ 3 w 17"/>
                <a:gd name="T19" fmla="*/ 6 h 9"/>
                <a:gd name="T20" fmla="*/ 0 w 17"/>
                <a:gd name="T21" fmla="*/ 6 h 9"/>
                <a:gd name="T22" fmla="*/ 0 w 17"/>
                <a:gd name="T23" fmla="*/ 9 h 9"/>
                <a:gd name="T24" fmla="*/ 3 w 17"/>
                <a:gd name="T25" fmla="*/ 9 h 9"/>
                <a:gd name="T26" fmla="*/ 3 w 17"/>
                <a:gd name="T27" fmla="*/ 6 h 9"/>
                <a:gd name="T28" fmla="*/ 5 w 17"/>
                <a:gd name="T29" fmla="*/ 9 h 9"/>
                <a:gd name="T30" fmla="*/ 5 w 17"/>
                <a:gd name="T31" fmla="*/ 6 h 9"/>
                <a:gd name="T32" fmla="*/ 11 w 17"/>
                <a:gd name="T33" fmla="*/ 6 h 9"/>
                <a:gd name="T34" fmla="*/ 11 w 17"/>
                <a:gd name="T35" fmla="*/ 3 h 9"/>
                <a:gd name="T36" fmla="*/ 14 w 17"/>
                <a:gd name="T37" fmla="*/ 3 h 9"/>
                <a:gd name="T38" fmla="*/ 17 w 17"/>
                <a:gd name="T3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9">
                  <a:moveTo>
                    <a:pt x="17" y="3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9"/>
                  </a:lnTo>
                  <a:lnTo>
                    <a:pt x="5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" name="Freeform 2783">
              <a:extLst>
                <a:ext uri="{FF2B5EF4-FFF2-40B4-BE49-F238E27FC236}">
                  <a16:creationId xmlns:a16="http://schemas.microsoft.com/office/drawing/2014/main" id="{9EE7238E-CFAF-FA26-5B3C-4182BD870FE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4408" y="798860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0 h 6"/>
                <a:gd name="T8" fmla="*/ 3 w 6"/>
                <a:gd name="T9" fmla="*/ 0 h 6"/>
                <a:gd name="T10" fmla="*/ 6 w 6"/>
                <a:gd name="T11" fmla="*/ 0 h 6"/>
                <a:gd name="T12" fmla="*/ 3 w 6"/>
                <a:gd name="T13" fmla="*/ 3 h 6"/>
                <a:gd name="T14" fmla="*/ 6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" name="Freeform 2784">
              <a:extLst>
                <a:ext uri="{FF2B5EF4-FFF2-40B4-BE49-F238E27FC236}">
                  <a16:creationId xmlns:a16="http://schemas.microsoft.com/office/drawing/2014/main" id="{933C006C-12F8-1C65-E21B-A53CECD74C5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584" y="811309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" name="Freeform 2785">
              <a:extLst>
                <a:ext uri="{FF2B5EF4-FFF2-40B4-BE49-F238E27FC236}">
                  <a16:creationId xmlns:a16="http://schemas.microsoft.com/office/drawing/2014/main" id="{B2E44997-558E-B0B3-9DC2-8F3676862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584" y="798860"/>
              <a:ext cx="10375" cy="12449"/>
            </a:xfrm>
            <a:custGeom>
              <a:avLst/>
              <a:gdLst>
                <a:gd name="T0" fmla="*/ 5 w 5"/>
                <a:gd name="T1" fmla="*/ 3 h 6"/>
                <a:gd name="T2" fmla="*/ 5 w 5"/>
                <a:gd name="T3" fmla="*/ 0 h 6"/>
                <a:gd name="T4" fmla="*/ 2 w 5"/>
                <a:gd name="T5" fmla="*/ 0 h 6"/>
                <a:gd name="T6" fmla="*/ 0 w 5"/>
                <a:gd name="T7" fmla="*/ 0 h 6"/>
                <a:gd name="T8" fmla="*/ 0 w 5"/>
                <a:gd name="T9" fmla="*/ 3 h 6"/>
                <a:gd name="T10" fmla="*/ 2 w 5"/>
                <a:gd name="T11" fmla="*/ 3 h 6"/>
                <a:gd name="T12" fmla="*/ 2 w 5"/>
                <a:gd name="T13" fmla="*/ 6 h 6"/>
                <a:gd name="T14" fmla="*/ 2 w 5"/>
                <a:gd name="T15" fmla="*/ 3 h 6"/>
                <a:gd name="T16" fmla="*/ 5 w 5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" name="Freeform 2786">
              <a:extLst>
                <a:ext uri="{FF2B5EF4-FFF2-40B4-BE49-F238E27FC236}">
                  <a16:creationId xmlns:a16="http://schemas.microsoft.com/office/drawing/2014/main" id="{7B84B0C1-6BA2-0D13-1A70-F16BC8554D7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6684" y="805084"/>
              <a:ext cx="24899" cy="12449"/>
            </a:xfrm>
            <a:custGeom>
              <a:avLst/>
              <a:gdLst>
                <a:gd name="T0" fmla="*/ 12 w 12"/>
                <a:gd name="T1" fmla="*/ 3 h 6"/>
                <a:gd name="T2" fmla="*/ 9 w 12"/>
                <a:gd name="T3" fmla="*/ 3 h 6"/>
                <a:gd name="T4" fmla="*/ 9 w 12"/>
                <a:gd name="T5" fmla="*/ 0 h 6"/>
                <a:gd name="T6" fmla="*/ 12 w 12"/>
                <a:gd name="T7" fmla="*/ 0 h 6"/>
                <a:gd name="T8" fmla="*/ 9 w 12"/>
                <a:gd name="T9" fmla="*/ 0 h 6"/>
                <a:gd name="T10" fmla="*/ 9 w 12"/>
                <a:gd name="T11" fmla="*/ 3 h 6"/>
                <a:gd name="T12" fmla="*/ 6 w 12"/>
                <a:gd name="T13" fmla="*/ 3 h 6"/>
                <a:gd name="T14" fmla="*/ 9 w 12"/>
                <a:gd name="T15" fmla="*/ 0 h 6"/>
                <a:gd name="T16" fmla="*/ 3 w 12"/>
                <a:gd name="T17" fmla="*/ 0 h 6"/>
                <a:gd name="T18" fmla="*/ 0 w 12"/>
                <a:gd name="T19" fmla="*/ 0 h 6"/>
                <a:gd name="T20" fmla="*/ 0 w 12"/>
                <a:gd name="T21" fmla="*/ 3 h 6"/>
                <a:gd name="T22" fmla="*/ 3 w 12"/>
                <a:gd name="T23" fmla="*/ 3 h 6"/>
                <a:gd name="T24" fmla="*/ 6 w 12"/>
                <a:gd name="T25" fmla="*/ 6 h 6"/>
                <a:gd name="T26" fmla="*/ 9 w 12"/>
                <a:gd name="T27" fmla="*/ 6 h 6"/>
                <a:gd name="T28" fmla="*/ 12 w 12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12" y="3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" name="Freeform 2787">
              <a:extLst>
                <a:ext uri="{FF2B5EF4-FFF2-40B4-BE49-F238E27FC236}">
                  <a16:creationId xmlns:a16="http://schemas.microsoft.com/office/drawing/2014/main" id="{E683C6B2-2D92-54B3-B9F9-757D013383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2910" y="79886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" name="Freeform 2788">
              <a:extLst>
                <a:ext uri="{FF2B5EF4-FFF2-40B4-BE49-F238E27FC236}">
                  <a16:creationId xmlns:a16="http://schemas.microsoft.com/office/drawing/2014/main" id="{83CB0F3D-12A2-411B-EE74-16D0B263E33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811" y="829982"/>
              <a:ext cx="35274" cy="29047"/>
            </a:xfrm>
            <a:custGeom>
              <a:avLst/>
              <a:gdLst>
                <a:gd name="T0" fmla="*/ 17 w 17"/>
                <a:gd name="T1" fmla="*/ 11 h 14"/>
                <a:gd name="T2" fmla="*/ 11 w 17"/>
                <a:gd name="T3" fmla="*/ 11 h 14"/>
                <a:gd name="T4" fmla="*/ 11 w 17"/>
                <a:gd name="T5" fmla="*/ 8 h 14"/>
                <a:gd name="T6" fmla="*/ 8 w 17"/>
                <a:gd name="T7" fmla="*/ 11 h 14"/>
                <a:gd name="T8" fmla="*/ 5 w 17"/>
                <a:gd name="T9" fmla="*/ 11 h 14"/>
                <a:gd name="T10" fmla="*/ 3 w 17"/>
                <a:gd name="T11" fmla="*/ 14 h 14"/>
                <a:gd name="T12" fmla="*/ 0 w 17"/>
                <a:gd name="T13" fmla="*/ 11 h 14"/>
                <a:gd name="T14" fmla="*/ 3 w 17"/>
                <a:gd name="T15" fmla="*/ 11 h 14"/>
                <a:gd name="T16" fmla="*/ 5 w 17"/>
                <a:gd name="T17" fmla="*/ 11 h 14"/>
                <a:gd name="T18" fmla="*/ 5 w 17"/>
                <a:gd name="T19" fmla="*/ 8 h 14"/>
                <a:gd name="T20" fmla="*/ 3 w 17"/>
                <a:gd name="T21" fmla="*/ 8 h 14"/>
                <a:gd name="T22" fmla="*/ 5 w 17"/>
                <a:gd name="T23" fmla="*/ 8 h 14"/>
                <a:gd name="T24" fmla="*/ 3 w 17"/>
                <a:gd name="T25" fmla="*/ 5 h 14"/>
                <a:gd name="T26" fmla="*/ 8 w 17"/>
                <a:gd name="T27" fmla="*/ 5 h 14"/>
                <a:gd name="T28" fmla="*/ 11 w 17"/>
                <a:gd name="T29" fmla="*/ 5 h 14"/>
                <a:gd name="T30" fmla="*/ 5 w 17"/>
                <a:gd name="T31" fmla="*/ 2 h 14"/>
                <a:gd name="T32" fmla="*/ 8 w 17"/>
                <a:gd name="T33" fmla="*/ 2 h 14"/>
                <a:gd name="T34" fmla="*/ 11 w 17"/>
                <a:gd name="T35" fmla="*/ 2 h 14"/>
                <a:gd name="T36" fmla="*/ 8 w 17"/>
                <a:gd name="T37" fmla="*/ 0 h 14"/>
                <a:gd name="T38" fmla="*/ 11 w 17"/>
                <a:gd name="T39" fmla="*/ 0 h 14"/>
                <a:gd name="T40" fmla="*/ 11 w 17"/>
                <a:gd name="T41" fmla="*/ 2 h 14"/>
                <a:gd name="T42" fmla="*/ 14 w 17"/>
                <a:gd name="T43" fmla="*/ 0 h 14"/>
                <a:gd name="T44" fmla="*/ 14 w 17"/>
                <a:gd name="T45" fmla="*/ 2 h 14"/>
                <a:gd name="T46" fmla="*/ 17 w 17"/>
                <a:gd name="T47" fmla="*/ 2 h 14"/>
                <a:gd name="T48" fmla="*/ 17 w 17"/>
                <a:gd name="T49" fmla="*/ 5 h 14"/>
                <a:gd name="T50" fmla="*/ 14 w 17"/>
                <a:gd name="T51" fmla="*/ 5 h 14"/>
                <a:gd name="T52" fmla="*/ 14 w 17"/>
                <a:gd name="T53" fmla="*/ 8 h 14"/>
                <a:gd name="T54" fmla="*/ 17 w 17"/>
                <a:gd name="T5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14">
                  <a:moveTo>
                    <a:pt x="17" y="11"/>
                  </a:moveTo>
                  <a:lnTo>
                    <a:pt x="11" y="11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7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" name="Freeform 2789">
              <a:extLst>
                <a:ext uri="{FF2B5EF4-FFF2-40B4-BE49-F238E27FC236}">
                  <a16:creationId xmlns:a16="http://schemas.microsoft.com/office/drawing/2014/main" id="{167B213C-2337-AA57-2FB3-64C032719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0085" y="817533"/>
              <a:ext cx="29049" cy="16598"/>
            </a:xfrm>
            <a:custGeom>
              <a:avLst/>
              <a:gdLst>
                <a:gd name="T0" fmla="*/ 8 w 14"/>
                <a:gd name="T1" fmla="*/ 0 h 8"/>
                <a:gd name="T2" fmla="*/ 8 w 14"/>
                <a:gd name="T3" fmla="*/ 3 h 8"/>
                <a:gd name="T4" fmla="*/ 5 w 14"/>
                <a:gd name="T5" fmla="*/ 3 h 8"/>
                <a:gd name="T6" fmla="*/ 3 w 14"/>
                <a:gd name="T7" fmla="*/ 3 h 8"/>
                <a:gd name="T8" fmla="*/ 3 w 14"/>
                <a:gd name="T9" fmla="*/ 6 h 8"/>
                <a:gd name="T10" fmla="*/ 0 w 14"/>
                <a:gd name="T11" fmla="*/ 6 h 8"/>
                <a:gd name="T12" fmla="*/ 3 w 14"/>
                <a:gd name="T13" fmla="*/ 6 h 8"/>
                <a:gd name="T14" fmla="*/ 5 w 14"/>
                <a:gd name="T15" fmla="*/ 8 h 8"/>
                <a:gd name="T16" fmla="*/ 11 w 14"/>
                <a:gd name="T17" fmla="*/ 6 h 8"/>
                <a:gd name="T18" fmla="*/ 11 w 14"/>
                <a:gd name="T19" fmla="*/ 3 h 8"/>
                <a:gd name="T20" fmla="*/ 14 w 14"/>
                <a:gd name="T21" fmla="*/ 3 h 8"/>
                <a:gd name="T22" fmla="*/ 8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8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" name="Freeform 2790">
              <a:extLst>
                <a:ext uri="{FF2B5EF4-FFF2-40B4-BE49-F238E27FC236}">
                  <a16:creationId xmlns:a16="http://schemas.microsoft.com/office/drawing/2014/main" id="{604CDA07-726A-FEC2-8BDD-2941F65E8D9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6137" y="88807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" name="Freeform 2791">
              <a:extLst>
                <a:ext uri="{FF2B5EF4-FFF2-40B4-BE49-F238E27FC236}">
                  <a16:creationId xmlns:a16="http://schemas.microsoft.com/office/drawing/2014/main" id="{15145060-D6EB-0F75-E2FE-6093213119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9538" y="900525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3 h 3"/>
                <a:gd name="T6" fmla="*/ 0 w 2"/>
                <a:gd name="T7" fmla="*/ 0 h 3"/>
                <a:gd name="T8" fmla="*/ 0 w 2"/>
                <a:gd name="T9" fmla="*/ 0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" name="Freeform 2792">
              <a:extLst>
                <a:ext uri="{FF2B5EF4-FFF2-40B4-BE49-F238E27FC236}">
                  <a16:creationId xmlns:a16="http://schemas.microsoft.com/office/drawing/2014/main" id="{37A6A264-9291-520C-88C6-5664586CFB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2361" y="859029"/>
              <a:ext cx="12450" cy="6224"/>
            </a:xfrm>
            <a:custGeom>
              <a:avLst/>
              <a:gdLst>
                <a:gd name="T0" fmla="*/ 3 w 6"/>
                <a:gd name="T1" fmla="*/ 3 h 3"/>
                <a:gd name="T2" fmla="*/ 0 w 6"/>
                <a:gd name="T3" fmla="*/ 0 h 3"/>
                <a:gd name="T4" fmla="*/ 3 w 6"/>
                <a:gd name="T5" fmla="*/ 0 h 3"/>
                <a:gd name="T6" fmla="*/ 6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" name="Freeform 2793">
              <a:extLst>
                <a:ext uri="{FF2B5EF4-FFF2-40B4-BE49-F238E27FC236}">
                  <a16:creationId xmlns:a16="http://schemas.microsoft.com/office/drawing/2014/main" id="{DEBB9925-8B3D-ED74-2BB5-809F22FE0B3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312" y="859029"/>
              <a:ext cx="41499" cy="29047"/>
            </a:xfrm>
            <a:custGeom>
              <a:avLst/>
              <a:gdLst>
                <a:gd name="T0" fmla="*/ 17 w 20"/>
                <a:gd name="T1" fmla="*/ 3 h 14"/>
                <a:gd name="T2" fmla="*/ 14 w 20"/>
                <a:gd name="T3" fmla="*/ 3 h 14"/>
                <a:gd name="T4" fmla="*/ 14 w 20"/>
                <a:gd name="T5" fmla="*/ 5 h 14"/>
                <a:gd name="T6" fmla="*/ 11 w 20"/>
                <a:gd name="T7" fmla="*/ 5 h 14"/>
                <a:gd name="T8" fmla="*/ 11 w 20"/>
                <a:gd name="T9" fmla="*/ 8 h 14"/>
                <a:gd name="T10" fmla="*/ 8 w 20"/>
                <a:gd name="T11" fmla="*/ 8 h 14"/>
                <a:gd name="T12" fmla="*/ 11 w 20"/>
                <a:gd name="T13" fmla="*/ 5 h 14"/>
                <a:gd name="T14" fmla="*/ 8 w 20"/>
                <a:gd name="T15" fmla="*/ 5 h 14"/>
                <a:gd name="T16" fmla="*/ 11 w 20"/>
                <a:gd name="T17" fmla="*/ 3 h 14"/>
                <a:gd name="T18" fmla="*/ 8 w 20"/>
                <a:gd name="T19" fmla="*/ 0 h 14"/>
                <a:gd name="T20" fmla="*/ 5 w 20"/>
                <a:gd name="T21" fmla="*/ 5 h 14"/>
                <a:gd name="T22" fmla="*/ 5 w 20"/>
                <a:gd name="T23" fmla="*/ 8 h 14"/>
                <a:gd name="T24" fmla="*/ 3 w 20"/>
                <a:gd name="T25" fmla="*/ 11 h 14"/>
                <a:gd name="T26" fmla="*/ 0 w 20"/>
                <a:gd name="T27" fmla="*/ 11 h 14"/>
                <a:gd name="T28" fmla="*/ 3 w 20"/>
                <a:gd name="T29" fmla="*/ 11 h 14"/>
                <a:gd name="T30" fmla="*/ 3 w 20"/>
                <a:gd name="T31" fmla="*/ 14 h 14"/>
                <a:gd name="T32" fmla="*/ 3 w 20"/>
                <a:gd name="T33" fmla="*/ 11 h 14"/>
                <a:gd name="T34" fmla="*/ 5 w 20"/>
                <a:gd name="T35" fmla="*/ 11 h 14"/>
                <a:gd name="T36" fmla="*/ 5 w 20"/>
                <a:gd name="T37" fmla="*/ 14 h 14"/>
                <a:gd name="T38" fmla="*/ 8 w 20"/>
                <a:gd name="T39" fmla="*/ 11 h 14"/>
                <a:gd name="T40" fmla="*/ 11 w 20"/>
                <a:gd name="T41" fmla="*/ 11 h 14"/>
                <a:gd name="T42" fmla="*/ 14 w 20"/>
                <a:gd name="T43" fmla="*/ 11 h 14"/>
                <a:gd name="T44" fmla="*/ 11 w 20"/>
                <a:gd name="T45" fmla="*/ 11 h 14"/>
                <a:gd name="T46" fmla="*/ 14 w 20"/>
                <a:gd name="T47" fmla="*/ 8 h 14"/>
                <a:gd name="T48" fmla="*/ 17 w 20"/>
                <a:gd name="T49" fmla="*/ 8 h 14"/>
                <a:gd name="T50" fmla="*/ 17 w 20"/>
                <a:gd name="T51" fmla="*/ 5 h 14"/>
                <a:gd name="T52" fmla="*/ 20 w 20"/>
                <a:gd name="T53" fmla="*/ 5 h 14"/>
                <a:gd name="T54" fmla="*/ 20 w 20"/>
                <a:gd name="T55" fmla="*/ 3 h 14"/>
                <a:gd name="T56" fmla="*/ 17 w 20"/>
                <a:gd name="T5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14">
                  <a:moveTo>
                    <a:pt x="17" y="3"/>
                  </a:move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5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" name="Freeform 2794">
              <a:extLst>
                <a:ext uri="{FF2B5EF4-FFF2-40B4-BE49-F238E27FC236}">
                  <a16:creationId xmlns:a16="http://schemas.microsoft.com/office/drawing/2014/main" id="{A3AEA3FE-A9EF-15D8-4EA6-D401711C2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9538" y="840356"/>
              <a:ext cx="22825" cy="24898"/>
            </a:xfrm>
            <a:custGeom>
              <a:avLst/>
              <a:gdLst>
                <a:gd name="T0" fmla="*/ 11 w 11"/>
                <a:gd name="T1" fmla="*/ 6 h 12"/>
                <a:gd name="T2" fmla="*/ 8 w 11"/>
                <a:gd name="T3" fmla="*/ 6 h 12"/>
                <a:gd name="T4" fmla="*/ 8 w 11"/>
                <a:gd name="T5" fmla="*/ 9 h 12"/>
                <a:gd name="T6" fmla="*/ 2 w 11"/>
                <a:gd name="T7" fmla="*/ 9 h 12"/>
                <a:gd name="T8" fmla="*/ 2 w 11"/>
                <a:gd name="T9" fmla="*/ 12 h 12"/>
                <a:gd name="T10" fmla="*/ 2 w 11"/>
                <a:gd name="T11" fmla="*/ 9 h 12"/>
                <a:gd name="T12" fmla="*/ 0 w 11"/>
                <a:gd name="T13" fmla="*/ 9 h 12"/>
                <a:gd name="T14" fmla="*/ 2 w 11"/>
                <a:gd name="T15" fmla="*/ 6 h 12"/>
                <a:gd name="T16" fmla="*/ 5 w 11"/>
                <a:gd name="T17" fmla="*/ 6 h 12"/>
                <a:gd name="T18" fmla="*/ 5 w 11"/>
                <a:gd name="T19" fmla="*/ 3 h 12"/>
                <a:gd name="T20" fmla="*/ 8 w 11"/>
                <a:gd name="T21" fmla="*/ 0 h 12"/>
                <a:gd name="T22" fmla="*/ 11 w 11"/>
                <a:gd name="T23" fmla="*/ 0 h 12"/>
                <a:gd name="T24" fmla="*/ 11 w 11"/>
                <a:gd name="T25" fmla="*/ 3 h 12"/>
                <a:gd name="T26" fmla="*/ 11 w 11"/>
                <a:gd name="T2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8" y="6"/>
                  </a:lnTo>
                  <a:lnTo>
                    <a:pt x="8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" name="Freeform 2795">
              <a:extLst>
                <a:ext uri="{FF2B5EF4-FFF2-40B4-BE49-F238E27FC236}">
                  <a16:creationId xmlns:a16="http://schemas.microsoft.com/office/drawing/2014/main" id="{7C758DE5-EA27-CEDA-64DF-67816F7030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4638" y="859029"/>
              <a:ext cx="29049" cy="16598"/>
            </a:xfrm>
            <a:custGeom>
              <a:avLst/>
              <a:gdLst>
                <a:gd name="T0" fmla="*/ 9 w 14"/>
                <a:gd name="T1" fmla="*/ 5 h 8"/>
                <a:gd name="T2" fmla="*/ 3 w 14"/>
                <a:gd name="T3" fmla="*/ 8 h 8"/>
                <a:gd name="T4" fmla="*/ 3 w 14"/>
                <a:gd name="T5" fmla="*/ 5 h 8"/>
                <a:gd name="T6" fmla="*/ 0 w 14"/>
                <a:gd name="T7" fmla="*/ 8 h 8"/>
                <a:gd name="T8" fmla="*/ 3 w 14"/>
                <a:gd name="T9" fmla="*/ 5 h 8"/>
                <a:gd name="T10" fmla="*/ 0 w 14"/>
                <a:gd name="T11" fmla="*/ 5 h 8"/>
                <a:gd name="T12" fmla="*/ 3 w 14"/>
                <a:gd name="T13" fmla="*/ 5 h 8"/>
                <a:gd name="T14" fmla="*/ 6 w 14"/>
                <a:gd name="T15" fmla="*/ 5 h 8"/>
                <a:gd name="T16" fmla="*/ 6 w 14"/>
                <a:gd name="T17" fmla="*/ 3 h 8"/>
                <a:gd name="T18" fmla="*/ 9 w 14"/>
                <a:gd name="T19" fmla="*/ 3 h 8"/>
                <a:gd name="T20" fmla="*/ 9 w 14"/>
                <a:gd name="T21" fmla="*/ 0 h 8"/>
                <a:gd name="T22" fmla="*/ 12 w 14"/>
                <a:gd name="T23" fmla="*/ 3 h 8"/>
                <a:gd name="T24" fmla="*/ 9 w 14"/>
                <a:gd name="T25" fmla="*/ 3 h 8"/>
                <a:gd name="T26" fmla="*/ 12 w 14"/>
                <a:gd name="T27" fmla="*/ 5 h 8"/>
                <a:gd name="T28" fmla="*/ 12 w 14"/>
                <a:gd name="T29" fmla="*/ 5 h 8"/>
                <a:gd name="T30" fmla="*/ 14 w 14"/>
                <a:gd name="T31" fmla="*/ 5 h 8"/>
                <a:gd name="T32" fmla="*/ 12 w 14"/>
                <a:gd name="T33" fmla="*/ 8 h 8"/>
                <a:gd name="T34" fmla="*/ 9 w 14"/>
                <a:gd name="T35" fmla="*/ 8 h 8"/>
                <a:gd name="T36" fmla="*/ 6 w 14"/>
                <a:gd name="T37" fmla="*/ 8 h 8"/>
                <a:gd name="T38" fmla="*/ 3 w 14"/>
                <a:gd name="T39" fmla="*/ 8 h 8"/>
                <a:gd name="T40" fmla="*/ 9 w 14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8">
                  <a:moveTo>
                    <a:pt x="9" y="5"/>
                  </a:moveTo>
                  <a:lnTo>
                    <a:pt x="3" y="8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" name="Rectangle 2796">
              <a:extLst>
                <a:ext uri="{FF2B5EF4-FFF2-40B4-BE49-F238E27FC236}">
                  <a16:creationId xmlns:a16="http://schemas.microsoft.com/office/drawing/2014/main" id="{718F790B-40D1-9B6C-E539-62BB89FC3E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90862" y="87562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" name="Freeform 2797">
              <a:extLst>
                <a:ext uri="{FF2B5EF4-FFF2-40B4-BE49-F238E27FC236}">
                  <a16:creationId xmlns:a16="http://schemas.microsoft.com/office/drawing/2014/main" id="{B1C6E5F7-FD3A-3EAB-3BF1-8500A2549C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4638" y="881852"/>
              <a:ext cx="18674" cy="12449"/>
            </a:xfrm>
            <a:custGeom>
              <a:avLst/>
              <a:gdLst>
                <a:gd name="T0" fmla="*/ 9 w 9"/>
                <a:gd name="T1" fmla="*/ 0 h 6"/>
                <a:gd name="T2" fmla="*/ 9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6 w 9"/>
                <a:gd name="T11" fmla="*/ 3 h 6"/>
                <a:gd name="T12" fmla="*/ 3 w 9"/>
                <a:gd name="T13" fmla="*/ 3 h 6"/>
                <a:gd name="T14" fmla="*/ 0 w 9"/>
                <a:gd name="T15" fmla="*/ 6 h 6"/>
                <a:gd name="T16" fmla="*/ 0 w 9"/>
                <a:gd name="T17" fmla="*/ 3 h 6"/>
                <a:gd name="T18" fmla="*/ 3 w 9"/>
                <a:gd name="T19" fmla="*/ 3 h 6"/>
                <a:gd name="T20" fmla="*/ 6 w 9"/>
                <a:gd name="T21" fmla="*/ 0 h 6"/>
                <a:gd name="T22" fmla="*/ 6 w 9"/>
                <a:gd name="T23" fmla="*/ 0 h 6"/>
                <a:gd name="T24" fmla="*/ 9 w 9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" name="Rectangle 2798">
              <a:extLst>
                <a:ext uri="{FF2B5EF4-FFF2-40B4-BE49-F238E27FC236}">
                  <a16:creationId xmlns:a16="http://schemas.microsoft.com/office/drawing/2014/main" id="{83C349CB-739C-BDEA-C07C-56A17F9E2D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4263" y="888076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" name="Freeform 2799">
              <a:extLst>
                <a:ext uri="{FF2B5EF4-FFF2-40B4-BE49-F238E27FC236}">
                  <a16:creationId xmlns:a16="http://schemas.microsoft.com/office/drawing/2014/main" id="{1B776962-566C-D6B3-1DBA-28B8FF2B63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061814" y="894300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3 h 3"/>
                <a:gd name="T8" fmla="*/ 3 w 6"/>
                <a:gd name="T9" fmla="*/ 3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2" name="Rectangle 2800">
              <a:extLst>
                <a:ext uri="{FF2B5EF4-FFF2-40B4-BE49-F238E27FC236}">
                  <a16:creationId xmlns:a16="http://schemas.microsoft.com/office/drawing/2014/main" id="{612BEB5C-BAE3-AE76-C067-170D417F79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9364" y="90052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3" name="Freeform 2801">
              <a:extLst>
                <a:ext uri="{FF2B5EF4-FFF2-40B4-BE49-F238E27FC236}">
                  <a16:creationId xmlns:a16="http://schemas.microsoft.com/office/drawing/2014/main" id="{2FF541CD-2CEC-6E85-E66F-A4BCA2FBEA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3140" y="900525"/>
              <a:ext cx="12450" cy="10374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3 h 5"/>
                <a:gd name="T4" fmla="*/ 3 w 6"/>
                <a:gd name="T5" fmla="*/ 0 h 5"/>
                <a:gd name="T6" fmla="*/ 3 w 6"/>
                <a:gd name="T7" fmla="*/ 3 h 5"/>
                <a:gd name="T8" fmla="*/ 0 w 6"/>
                <a:gd name="T9" fmla="*/ 3 h 5"/>
                <a:gd name="T10" fmla="*/ 0 w 6"/>
                <a:gd name="T11" fmla="*/ 5 h 5"/>
                <a:gd name="T12" fmla="*/ 3 w 6"/>
                <a:gd name="T13" fmla="*/ 3 h 5"/>
                <a:gd name="T14" fmla="*/ 6 w 6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4" name="Freeform 2802">
              <a:extLst>
                <a:ext uri="{FF2B5EF4-FFF2-40B4-BE49-F238E27FC236}">
                  <a16:creationId xmlns:a16="http://schemas.microsoft.com/office/drawing/2014/main" id="{AC2BE571-36F0-878D-4FD9-E2800C619CB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9538" y="910900"/>
              <a:ext cx="4150" cy="12449"/>
            </a:xfrm>
            <a:custGeom>
              <a:avLst/>
              <a:gdLst>
                <a:gd name="T0" fmla="*/ 2 w 2"/>
                <a:gd name="T1" fmla="*/ 3 h 6"/>
                <a:gd name="T2" fmla="*/ 0 w 2"/>
                <a:gd name="T3" fmla="*/ 6 h 6"/>
                <a:gd name="T4" fmla="*/ 0 w 2"/>
                <a:gd name="T5" fmla="*/ 3 h 6"/>
                <a:gd name="T6" fmla="*/ 0 w 2"/>
                <a:gd name="T7" fmla="*/ 0 h 6"/>
                <a:gd name="T8" fmla="*/ 2 w 2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3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5" name="Freeform 2803">
              <a:extLst>
                <a:ext uri="{FF2B5EF4-FFF2-40B4-BE49-F238E27FC236}">
                  <a16:creationId xmlns:a16="http://schemas.microsoft.com/office/drawing/2014/main" id="{527862C8-A66F-988A-33A0-3F1C1BD42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7088" y="910900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3 w 6"/>
                <a:gd name="T5" fmla="*/ 3 h 3"/>
                <a:gd name="T6" fmla="*/ 3 w 6"/>
                <a:gd name="T7" fmla="*/ 0 h 3"/>
                <a:gd name="T8" fmla="*/ 0 w 6"/>
                <a:gd name="T9" fmla="*/ 0 h 3"/>
                <a:gd name="T10" fmla="*/ 3 w 6"/>
                <a:gd name="T11" fmla="*/ 0 h 3"/>
                <a:gd name="T12" fmla="*/ 3 w 6"/>
                <a:gd name="T13" fmla="*/ 0 h 3"/>
                <a:gd name="T14" fmla="*/ 6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6" name="Freeform 2804">
              <a:extLst>
                <a:ext uri="{FF2B5EF4-FFF2-40B4-BE49-F238E27FC236}">
                  <a16:creationId xmlns:a16="http://schemas.microsoft.com/office/drawing/2014/main" id="{0E10F0ED-890B-A954-67A1-6E6FC6E54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9364" y="971069"/>
              <a:ext cx="6224" cy="10374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5 h 5"/>
                <a:gd name="T4" fmla="*/ 0 w 3"/>
                <a:gd name="T5" fmla="*/ 3 h 5"/>
                <a:gd name="T6" fmla="*/ 0 w 3"/>
                <a:gd name="T7" fmla="*/ 0 h 5"/>
                <a:gd name="T8" fmla="*/ 3 w 3"/>
                <a:gd name="T9" fmla="*/ 3 h 5"/>
                <a:gd name="T10" fmla="*/ 3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7" name="Freeform 2805">
              <a:extLst>
                <a:ext uri="{FF2B5EF4-FFF2-40B4-BE49-F238E27FC236}">
                  <a16:creationId xmlns:a16="http://schemas.microsoft.com/office/drawing/2014/main" id="{C4492061-32AD-A27C-34DC-55EEC2DB3FFE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4090" y="1006340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3 h 3"/>
                <a:gd name="T6" fmla="*/ 3 w 6"/>
                <a:gd name="T7" fmla="*/ 0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8" name="Freeform 2806">
              <a:extLst>
                <a:ext uri="{FF2B5EF4-FFF2-40B4-BE49-F238E27FC236}">
                  <a16:creationId xmlns:a16="http://schemas.microsoft.com/office/drawing/2014/main" id="{34869CA8-A7DB-ED95-F516-194C7B138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6943" y="1089333"/>
              <a:ext cx="22825" cy="16598"/>
            </a:xfrm>
            <a:custGeom>
              <a:avLst/>
              <a:gdLst>
                <a:gd name="T0" fmla="*/ 11 w 11"/>
                <a:gd name="T1" fmla="*/ 2 h 8"/>
                <a:gd name="T2" fmla="*/ 11 w 11"/>
                <a:gd name="T3" fmla="*/ 5 h 8"/>
                <a:gd name="T4" fmla="*/ 8 w 11"/>
                <a:gd name="T5" fmla="*/ 5 h 8"/>
                <a:gd name="T6" fmla="*/ 5 w 11"/>
                <a:gd name="T7" fmla="*/ 5 h 8"/>
                <a:gd name="T8" fmla="*/ 2 w 11"/>
                <a:gd name="T9" fmla="*/ 5 h 8"/>
                <a:gd name="T10" fmla="*/ 2 w 11"/>
                <a:gd name="T11" fmla="*/ 8 h 8"/>
                <a:gd name="T12" fmla="*/ 0 w 11"/>
                <a:gd name="T13" fmla="*/ 5 h 8"/>
                <a:gd name="T14" fmla="*/ 2 w 11"/>
                <a:gd name="T15" fmla="*/ 5 h 8"/>
                <a:gd name="T16" fmla="*/ 5 w 11"/>
                <a:gd name="T17" fmla="*/ 5 h 8"/>
                <a:gd name="T18" fmla="*/ 2 w 11"/>
                <a:gd name="T19" fmla="*/ 2 h 8"/>
                <a:gd name="T20" fmla="*/ 5 w 11"/>
                <a:gd name="T21" fmla="*/ 2 h 8"/>
                <a:gd name="T22" fmla="*/ 0 w 11"/>
                <a:gd name="T23" fmla="*/ 2 h 8"/>
                <a:gd name="T24" fmla="*/ 2 w 11"/>
                <a:gd name="T25" fmla="*/ 2 h 8"/>
                <a:gd name="T26" fmla="*/ 5 w 11"/>
                <a:gd name="T27" fmla="*/ 0 h 8"/>
                <a:gd name="T28" fmla="*/ 5 w 11"/>
                <a:gd name="T29" fmla="*/ 2 h 8"/>
                <a:gd name="T30" fmla="*/ 8 w 11"/>
                <a:gd name="T31" fmla="*/ 2 h 8"/>
                <a:gd name="T32" fmla="*/ 11 w 11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8">
                  <a:moveTo>
                    <a:pt x="11" y="2"/>
                  </a:moveTo>
                  <a:lnTo>
                    <a:pt x="11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9" name="Freeform 2807">
              <a:extLst>
                <a:ext uri="{FF2B5EF4-FFF2-40B4-BE49-F238E27FC236}">
                  <a16:creationId xmlns:a16="http://schemas.microsoft.com/office/drawing/2014/main" id="{1C9CA4B3-2E9A-B086-CF50-A370A468BE2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4493" y="1099707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3 h 3"/>
                <a:gd name="T6" fmla="*/ 3 w 6"/>
                <a:gd name="T7" fmla="*/ 3 h 3"/>
                <a:gd name="T8" fmla="*/ 3 w 6"/>
                <a:gd name="T9" fmla="*/ 0 h 3"/>
                <a:gd name="T10" fmla="*/ 3 w 6"/>
                <a:gd name="T11" fmla="*/ 3 h 3"/>
                <a:gd name="T12" fmla="*/ 6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0" name="Rectangle 2808">
              <a:extLst>
                <a:ext uri="{FF2B5EF4-FFF2-40B4-BE49-F238E27FC236}">
                  <a16:creationId xmlns:a16="http://schemas.microsoft.com/office/drawing/2014/main" id="{40D01EA9-F7AB-15D7-D526-00F23DA366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79219" y="113497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1" name="Freeform 2809">
              <a:extLst>
                <a:ext uri="{FF2B5EF4-FFF2-40B4-BE49-F238E27FC236}">
                  <a16:creationId xmlns:a16="http://schemas.microsoft.com/office/drawing/2014/main" id="{7DD8C7B7-0E87-E447-BB32-9038CEB5F5B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2994" y="114120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2" name="Freeform 2810">
              <a:extLst>
                <a:ext uri="{FF2B5EF4-FFF2-40B4-BE49-F238E27FC236}">
                  <a16:creationId xmlns:a16="http://schemas.microsoft.com/office/drawing/2014/main" id="{C15C24B5-29C5-7247-45DD-926D92AF2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945" y="1159876"/>
              <a:ext cx="22825" cy="10374"/>
            </a:xfrm>
            <a:custGeom>
              <a:avLst/>
              <a:gdLst>
                <a:gd name="T0" fmla="*/ 11 w 11"/>
                <a:gd name="T1" fmla="*/ 3 h 5"/>
                <a:gd name="T2" fmla="*/ 8 w 11"/>
                <a:gd name="T3" fmla="*/ 0 h 5"/>
                <a:gd name="T4" fmla="*/ 5 w 11"/>
                <a:gd name="T5" fmla="*/ 3 h 5"/>
                <a:gd name="T6" fmla="*/ 3 w 11"/>
                <a:gd name="T7" fmla="*/ 0 h 5"/>
                <a:gd name="T8" fmla="*/ 5 w 11"/>
                <a:gd name="T9" fmla="*/ 3 h 5"/>
                <a:gd name="T10" fmla="*/ 3 w 11"/>
                <a:gd name="T11" fmla="*/ 3 h 5"/>
                <a:gd name="T12" fmla="*/ 0 w 11"/>
                <a:gd name="T13" fmla="*/ 3 h 5"/>
                <a:gd name="T14" fmla="*/ 0 w 11"/>
                <a:gd name="T15" fmla="*/ 5 h 5"/>
                <a:gd name="T16" fmla="*/ 3 w 11"/>
                <a:gd name="T17" fmla="*/ 5 h 5"/>
                <a:gd name="T18" fmla="*/ 11 w 11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3" name="Freeform 2811">
              <a:extLst>
                <a:ext uri="{FF2B5EF4-FFF2-40B4-BE49-F238E27FC236}">
                  <a16:creationId xmlns:a16="http://schemas.microsoft.com/office/drawing/2014/main" id="{756ABB25-877E-3AA4-4652-5A0B5D7311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945" y="1159876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4" name="Freeform 2812">
              <a:extLst>
                <a:ext uri="{FF2B5EF4-FFF2-40B4-BE49-F238E27FC236}">
                  <a16:creationId xmlns:a16="http://schemas.microsoft.com/office/drawing/2014/main" id="{2D9B4140-0049-D002-D16C-5E9A86F274A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0170" y="1153651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5" name="Freeform 2813">
              <a:extLst>
                <a:ext uri="{FF2B5EF4-FFF2-40B4-BE49-F238E27FC236}">
                  <a16:creationId xmlns:a16="http://schemas.microsoft.com/office/drawing/2014/main" id="{BCF7F6BB-3CCE-00EA-F6DC-255787499F2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0545" y="1147427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0 w 3"/>
                <a:gd name="T5" fmla="*/ 0 h 6"/>
                <a:gd name="T6" fmla="*/ 3 w 3"/>
                <a:gd name="T7" fmla="*/ 0 h 6"/>
                <a:gd name="T8" fmla="*/ 0 w 3"/>
                <a:gd name="T9" fmla="*/ 3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6" name="Freeform 2814">
              <a:extLst>
                <a:ext uri="{FF2B5EF4-FFF2-40B4-BE49-F238E27FC236}">
                  <a16:creationId xmlns:a16="http://schemas.microsoft.com/office/drawing/2014/main" id="{DA4D2C93-4460-C16A-8493-CF108B62042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1495" y="1170249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0 w 6"/>
                <a:gd name="T5" fmla="*/ 0 h 3"/>
                <a:gd name="T6" fmla="*/ 3 w 6"/>
                <a:gd name="T7" fmla="*/ 0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7" name="Freeform 2815">
              <a:extLst>
                <a:ext uri="{FF2B5EF4-FFF2-40B4-BE49-F238E27FC236}">
                  <a16:creationId xmlns:a16="http://schemas.microsoft.com/office/drawing/2014/main" id="{8BAB5A9F-3E6E-50EA-3A95-8D4B0947F7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5270" y="1201372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8" name="Freeform 2816">
              <a:extLst>
                <a:ext uri="{FF2B5EF4-FFF2-40B4-BE49-F238E27FC236}">
                  <a16:creationId xmlns:a16="http://schemas.microsoft.com/office/drawing/2014/main" id="{F9D0D128-DD1D-9444-E09B-D18F79C563A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1495" y="1217971"/>
              <a:ext cx="18674" cy="6224"/>
            </a:xfrm>
            <a:custGeom>
              <a:avLst/>
              <a:gdLst>
                <a:gd name="T0" fmla="*/ 9 w 9"/>
                <a:gd name="T1" fmla="*/ 0 h 3"/>
                <a:gd name="T2" fmla="*/ 6 w 9"/>
                <a:gd name="T3" fmla="*/ 0 h 3"/>
                <a:gd name="T4" fmla="*/ 3 w 9"/>
                <a:gd name="T5" fmla="*/ 0 h 3"/>
                <a:gd name="T6" fmla="*/ 0 w 9"/>
                <a:gd name="T7" fmla="*/ 0 h 3"/>
                <a:gd name="T8" fmla="*/ 3 w 9"/>
                <a:gd name="T9" fmla="*/ 0 h 3"/>
                <a:gd name="T10" fmla="*/ 6 w 9"/>
                <a:gd name="T11" fmla="*/ 3 h 3"/>
                <a:gd name="T12" fmla="*/ 9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59" name="Freeform 2817">
              <a:extLst>
                <a:ext uri="{FF2B5EF4-FFF2-40B4-BE49-F238E27FC236}">
                  <a16:creationId xmlns:a16="http://schemas.microsoft.com/office/drawing/2014/main" id="{5AAA501E-446A-7093-331E-A52B10E3140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1495" y="1217971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0" name="Freeform 2818">
              <a:extLst>
                <a:ext uri="{FF2B5EF4-FFF2-40B4-BE49-F238E27FC236}">
                  <a16:creationId xmlns:a16="http://schemas.microsoft.com/office/drawing/2014/main" id="{FFC29761-AAB6-63A2-5D9B-F64E435E2ECF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720" y="123042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1" name="Freeform 2819">
              <a:extLst>
                <a:ext uri="{FF2B5EF4-FFF2-40B4-BE49-F238E27FC236}">
                  <a16:creationId xmlns:a16="http://schemas.microsoft.com/office/drawing/2014/main" id="{27EDDB93-175E-75CA-E240-48F30602367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0170" y="1242869"/>
              <a:ext cx="10375" cy="10374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0 w 5"/>
                <a:gd name="T5" fmla="*/ 5 h 5"/>
                <a:gd name="T6" fmla="*/ 5 w 5"/>
                <a:gd name="T7" fmla="*/ 2 h 5"/>
                <a:gd name="T8" fmla="*/ 5 w 5"/>
                <a:gd name="T9" fmla="*/ 0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2" name="Freeform 2820">
              <a:extLst>
                <a:ext uri="{FF2B5EF4-FFF2-40B4-BE49-F238E27FC236}">
                  <a16:creationId xmlns:a16="http://schemas.microsoft.com/office/drawing/2014/main" id="{2079A5BF-D4F4-52FF-4154-F5E0A13C1F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945" y="1247018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0 h 6"/>
                <a:gd name="T4" fmla="*/ 0 w 3"/>
                <a:gd name="T5" fmla="*/ 0 h 6"/>
                <a:gd name="T6" fmla="*/ 0 w 3"/>
                <a:gd name="T7" fmla="*/ 3 h 6"/>
                <a:gd name="T8" fmla="*/ 3 w 3"/>
                <a:gd name="T9" fmla="*/ 6 h 6"/>
                <a:gd name="T10" fmla="*/ 3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3" name="Freeform 2821">
              <a:extLst>
                <a:ext uri="{FF2B5EF4-FFF2-40B4-BE49-F238E27FC236}">
                  <a16:creationId xmlns:a16="http://schemas.microsoft.com/office/drawing/2014/main" id="{9DC86296-6BD6-8C97-A7B5-34E015FB357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945" y="1242869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4" name="Freeform 2822">
              <a:extLst>
                <a:ext uri="{FF2B5EF4-FFF2-40B4-BE49-F238E27FC236}">
                  <a16:creationId xmlns:a16="http://schemas.microsoft.com/office/drawing/2014/main" id="{3F6FD928-B145-5421-56FA-0E4886FBDA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945" y="1259467"/>
              <a:ext cx="10375" cy="18673"/>
            </a:xfrm>
            <a:custGeom>
              <a:avLst/>
              <a:gdLst>
                <a:gd name="T0" fmla="*/ 5 w 5"/>
                <a:gd name="T1" fmla="*/ 9 h 9"/>
                <a:gd name="T2" fmla="*/ 3 w 5"/>
                <a:gd name="T3" fmla="*/ 6 h 9"/>
                <a:gd name="T4" fmla="*/ 5 w 5"/>
                <a:gd name="T5" fmla="*/ 6 h 9"/>
                <a:gd name="T6" fmla="*/ 3 w 5"/>
                <a:gd name="T7" fmla="*/ 3 h 9"/>
                <a:gd name="T8" fmla="*/ 3 w 5"/>
                <a:gd name="T9" fmla="*/ 0 h 9"/>
                <a:gd name="T10" fmla="*/ 3 w 5"/>
                <a:gd name="T11" fmla="*/ 3 h 9"/>
                <a:gd name="T12" fmla="*/ 0 w 5"/>
                <a:gd name="T13" fmla="*/ 3 h 9"/>
                <a:gd name="T14" fmla="*/ 3 w 5"/>
                <a:gd name="T15" fmla="*/ 6 h 9"/>
                <a:gd name="T16" fmla="*/ 5 w 5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5" name="Freeform 2823">
              <a:extLst>
                <a:ext uri="{FF2B5EF4-FFF2-40B4-BE49-F238E27FC236}">
                  <a16:creationId xmlns:a16="http://schemas.microsoft.com/office/drawing/2014/main" id="{E2E0B428-BEA1-E916-6995-B0A6175CDAE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945" y="1271916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6" name="Freeform 2824">
              <a:extLst>
                <a:ext uri="{FF2B5EF4-FFF2-40B4-BE49-F238E27FC236}">
                  <a16:creationId xmlns:a16="http://schemas.microsoft.com/office/drawing/2014/main" id="{533042FA-2837-C2BC-47FF-33645DD8F69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1640" y="852805"/>
              <a:ext cx="342365" cy="572647"/>
            </a:xfrm>
            <a:custGeom>
              <a:avLst/>
              <a:gdLst>
                <a:gd name="T0" fmla="*/ 114 w 165"/>
                <a:gd name="T1" fmla="*/ 8 h 276"/>
                <a:gd name="T2" fmla="*/ 126 w 165"/>
                <a:gd name="T3" fmla="*/ 6 h 276"/>
                <a:gd name="T4" fmla="*/ 140 w 165"/>
                <a:gd name="T5" fmla="*/ 14 h 276"/>
                <a:gd name="T6" fmla="*/ 154 w 165"/>
                <a:gd name="T7" fmla="*/ 23 h 276"/>
                <a:gd name="T8" fmla="*/ 157 w 165"/>
                <a:gd name="T9" fmla="*/ 34 h 276"/>
                <a:gd name="T10" fmla="*/ 160 w 165"/>
                <a:gd name="T11" fmla="*/ 51 h 276"/>
                <a:gd name="T12" fmla="*/ 162 w 165"/>
                <a:gd name="T13" fmla="*/ 71 h 276"/>
                <a:gd name="T14" fmla="*/ 148 w 165"/>
                <a:gd name="T15" fmla="*/ 71 h 276"/>
                <a:gd name="T16" fmla="*/ 134 w 165"/>
                <a:gd name="T17" fmla="*/ 74 h 276"/>
                <a:gd name="T18" fmla="*/ 131 w 165"/>
                <a:gd name="T19" fmla="*/ 80 h 276"/>
                <a:gd name="T20" fmla="*/ 126 w 165"/>
                <a:gd name="T21" fmla="*/ 94 h 276"/>
                <a:gd name="T22" fmla="*/ 131 w 165"/>
                <a:gd name="T23" fmla="*/ 99 h 276"/>
                <a:gd name="T24" fmla="*/ 128 w 165"/>
                <a:gd name="T25" fmla="*/ 102 h 276"/>
                <a:gd name="T26" fmla="*/ 111 w 165"/>
                <a:gd name="T27" fmla="*/ 119 h 276"/>
                <a:gd name="T28" fmla="*/ 100 w 165"/>
                <a:gd name="T29" fmla="*/ 125 h 276"/>
                <a:gd name="T30" fmla="*/ 89 w 165"/>
                <a:gd name="T31" fmla="*/ 134 h 276"/>
                <a:gd name="T32" fmla="*/ 86 w 165"/>
                <a:gd name="T33" fmla="*/ 139 h 276"/>
                <a:gd name="T34" fmla="*/ 80 w 165"/>
                <a:gd name="T35" fmla="*/ 145 h 276"/>
                <a:gd name="T36" fmla="*/ 80 w 165"/>
                <a:gd name="T37" fmla="*/ 156 h 276"/>
                <a:gd name="T38" fmla="*/ 74 w 165"/>
                <a:gd name="T39" fmla="*/ 165 h 276"/>
                <a:gd name="T40" fmla="*/ 74 w 165"/>
                <a:gd name="T41" fmla="*/ 176 h 276"/>
                <a:gd name="T42" fmla="*/ 83 w 165"/>
                <a:gd name="T43" fmla="*/ 179 h 276"/>
                <a:gd name="T44" fmla="*/ 91 w 165"/>
                <a:gd name="T45" fmla="*/ 185 h 276"/>
                <a:gd name="T46" fmla="*/ 91 w 165"/>
                <a:gd name="T47" fmla="*/ 199 h 276"/>
                <a:gd name="T48" fmla="*/ 83 w 165"/>
                <a:gd name="T49" fmla="*/ 196 h 276"/>
                <a:gd name="T50" fmla="*/ 83 w 165"/>
                <a:gd name="T51" fmla="*/ 199 h 276"/>
                <a:gd name="T52" fmla="*/ 72 w 165"/>
                <a:gd name="T53" fmla="*/ 199 h 276"/>
                <a:gd name="T54" fmla="*/ 63 w 165"/>
                <a:gd name="T55" fmla="*/ 199 h 276"/>
                <a:gd name="T56" fmla="*/ 74 w 165"/>
                <a:gd name="T57" fmla="*/ 199 h 276"/>
                <a:gd name="T58" fmla="*/ 86 w 165"/>
                <a:gd name="T59" fmla="*/ 202 h 276"/>
                <a:gd name="T60" fmla="*/ 91 w 165"/>
                <a:gd name="T61" fmla="*/ 207 h 276"/>
                <a:gd name="T62" fmla="*/ 86 w 165"/>
                <a:gd name="T63" fmla="*/ 210 h 276"/>
                <a:gd name="T64" fmla="*/ 74 w 165"/>
                <a:gd name="T65" fmla="*/ 213 h 276"/>
                <a:gd name="T66" fmla="*/ 72 w 165"/>
                <a:gd name="T67" fmla="*/ 216 h 276"/>
                <a:gd name="T68" fmla="*/ 69 w 165"/>
                <a:gd name="T69" fmla="*/ 224 h 276"/>
                <a:gd name="T70" fmla="*/ 69 w 165"/>
                <a:gd name="T71" fmla="*/ 227 h 276"/>
                <a:gd name="T72" fmla="*/ 69 w 165"/>
                <a:gd name="T73" fmla="*/ 239 h 276"/>
                <a:gd name="T74" fmla="*/ 66 w 165"/>
                <a:gd name="T75" fmla="*/ 256 h 276"/>
                <a:gd name="T76" fmla="*/ 46 w 165"/>
                <a:gd name="T77" fmla="*/ 261 h 276"/>
                <a:gd name="T78" fmla="*/ 40 w 165"/>
                <a:gd name="T79" fmla="*/ 273 h 276"/>
                <a:gd name="T80" fmla="*/ 26 w 165"/>
                <a:gd name="T81" fmla="*/ 276 h 276"/>
                <a:gd name="T82" fmla="*/ 18 w 165"/>
                <a:gd name="T83" fmla="*/ 261 h 276"/>
                <a:gd name="T84" fmla="*/ 23 w 165"/>
                <a:gd name="T85" fmla="*/ 253 h 276"/>
                <a:gd name="T86" fmla="*/ 6 w 165"/>
                <a:gd name="T87" fmla="*/ 233 h 276"/>
                <a:gd name="T88" fmla="*/ 6 w 165"/>
                <a:gd name="T89" fmla="*/ 224 h 276"/>
                <a:gd name="T90" fmla="*/ 3 w 165"/>
                <a:gd name="T91" fmla="*/ 222 h 276"/>
                <a:gd name="T92" fmla="*/ 0 w 165"/>
                <a:gd name="T93" fmla="*/ 207 h 276"/>
                <a:gd name="T94" fmla="*/ 6 w 165"/>
                <a:gd name="T95" fmla="*/ 199 h 276"/>
                <a:gd name="T96" fmla="*/ 18 w 165"/>
                <a:gd name="T97" fmla="*/ 188 h 276"/>
                <a:gd name="T98" fmla="*/ 20 w 165"/>
                <a:gd name="T99" fmla="*/ 159 h 276"/>
                <a:gd name="T100" fmla="*/ 12 w 165"/>
                <a:gd name="T101" fmla="*/ 134 h 276"/>
                <a:gd name="T102" fmla="*/ 20 w 165"/>
                <a:gd name="T103" fmla="*/ 108 h 276"/>
                <a:gd name="T104" fmla="*/ 32 w 165"/>
                <a:gd name="T105" fmla="*/ 99 h 276"/>
                <a:gd name="T106" fmla="*/ 40 w 165"/>
                <a:gd name="T107" fmla="*/ 65 h 276"/>
                <a:gd name="T108" fmla="*/ 63 w 165"/>
                <a:gd name="T109" fmla="*/ 43 h 276"/>
                <a:gd name="T110" fmla="*/ 74 w 165"/>
                <a:gd name="T111" fmla="*/ 26 h 276"/>
                <a:gd name="T112" fmla="*/ 89 w 165"/>
                <a:gd name="T113" fmla="*/ 1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276">
                  <a:moveTo>
                    <a:pt x="103" y="14"/>
                  </a:moveTo>
                  <a:lnTo>
                    <a:pt x="108" y="17"/>
                  </a:lnTo>
                  <a:lnTo>
                    <a:pt x="111" y="14"/>
                  </a:lnTo>
                  <a:lnTo>
                    <a:pt x="108" y="14"/>
                  </a:lnTo>
                  <a:lnTo>
                    <a:pt x="114" y="8"/>
                  </a:lnTo>
                  <a:lnTo>
                    <a:pt x="111" y="3"/>
                  </a:lnTo>
                  <a:lnTo>
                    <a:pt x="117" y="3"/>
                  </a:lnTo>
                  <a:lnTo>
                    <a:pt x="120" y="0"/>
                  </a:lnTo>
                  <a:lnTo>
                    <a:pt x="123" y="3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31" y="8"/>
                  </a:lnTo>
                  <a:lnTo>
                    <a:pt x="134" y="11"/>
                  </a:lnTo>
                  <a:lnTo>
                    <a:pt x="137" y="11"/>
                  </a:lnTo>
                  <a:lnTo>
                    <a:pt x="140" y="14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51" y="17"/>
                  </a:lnTo>
                  <a:lnTo>
                    <a:pt x="154" y="20"/>
                  </a:lnTo>
                  <a:lnTo>
                    <a:pt x="154" y="23"/>
                  </a:lnTo>
                  <a:lnTo>
                    <a:pt x="157" y="20"/>
                  </a:lnTo>
                  <a:lnTo>
                    <a:pt x="157" y="23"/>
                  </a:lnTo>
                  <a:lnTo>
                    <a:pt x="160" y="26"/>
                  </a:lnTo>
                  <a:lnTo>
                    <a:pt x="157" y="28"/>
                  </a:lnTo>
                  <a:lnTo>
                    <a:pt x="157" y="34"/>
                  </a:lnTo>
                  <a:lnTo>
                    <a:pt x="157" y="37"/>
                  </a:lnTo>
                  <a:lnTo>
                    <a:pt x="160" y="37"/>
                  </a:lnTo>
                  <a:lnTo>
                    <a:pt x="160" y="40"/>
                  </a:lnTo>
                  <a:lnTo>
                    <a:pt x="157" y="43"/>
                  </a:lnTo>
                  <a:lnTo>
                    <a:pt x="160" y="51"/>
                  </a:lnTo>
                  <a:lnTo>
                    <a:pt x="162" y="54"/>
                  </a:lnTo>
                  <a:lnTo>
                    <a:pt x="160" y="60"/>
                  </a:lnTo>
                  <a:lnTo>
                    <a:pt x="160" y="62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60" y="71"/>
                  </a:lnTo>
                  <a:lnTo>
                    <a:pt x="157" y="71"/>
                  </a:lnTo>
                  <a:lnTo>
                    <a:pt x="154" y="71"/>
                  </a:lnTo>
                  <a:lnTo>
                    <a:pt x="151" y="74"/>
                  </a:lnTo>
                  <a:lnTo>
                    <a:pt x="148" y="71"/>
                  </a:lnTo>
                  <a:lnTo>
                    <a:pt x="145" y="71"/>
                  </a:lnTo>
                  <a:lnTo>
                    <a:pt x="143" y="71"/>
                  </a:lnTo>
                  <a:lnTo>
                    <a:pt x="143" y="74"/>
                  </a:lnTo>
                  <a:lnTo>
                    <a:pt x="140" y="74"/>
                  </a:lnTo>
                  <a:lnTo>
                    <a:pt x="134" y="74"/>
                  </a:lnTo>
                  <a:lnTo>
                    <a:pt x="140" y="77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131" y="80"/>
                  </a:lnTo>
                  <a:lnTo>
                    <a:pt x="128" y="82"/>
                  </a:lnTo>
                  <a:lnTo>
                    <a:pt x="131" y="85"/>
                  </a:lnTo>
                  <a:lnTo>
                    <a:pt x="131" y="88"/>
                  </a:lnTo>
                  <a:lnTo>
                    <a:pt x="128" y="91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6" y="94"/>
                  </a:lnTo>
                  <a:lnTo>
                    <a:pt x="128" y="97"/>
                  </a:lnTo>
                  <a:lnTo>
                    <a:pt x="131" y="99"/>
                  </a:lnTo>
                  <a:lnTo>
                    <a:pt x="131" y="102"/>
                  </a:lnTo>
                  <a:lnTo>
                    <a:pt x="131" y="99"/>
                  </a:lnTo>
                  <a:lnTo>
                    <a:pt x="134" y="102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8" y="105"/>
                  </a:lnTo>
                  <a:lnTo>
                    <a:pt x="126" y="108"/>
                  </a:lnTo>
                  <a:lnTo>
                    <a:pt x="114" y="116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08" y="122"/>
                  </a:lnTo>
                  <a:lnTo>
                    <a:pt x="106" y="119"/>
                  </a:lnTo>
                  <a:lnTo>
                    <a:pt x="103" y="119"/>
                  </a:lnTo>
                  <a:lnTo>
                    <a:pt x="103" y="122"/>
                  </a:lnTo>
                  <a:lnTo>
                    <a:pt x="100" y="125"/>
                  </a:lnTo>
                  <a:lnTo>
                    <a:pt x="97" y="125"/>
                  </a:lnTo>
                  <a:lnTo>
                    <a:pt x="94" y="128"/>
                  </a:lnTo>
                  <a:lnTo>
                    <a:pt x="91" y="131"/>
                  </a:lnTo>
                  <a:lnTo>
                    <a:pt x="91" y="134"/>
                  </a:lnTo>
                  <a:lnTo>
                    <a:pt x="89" y="134"/>
                  </a:lnTo>
                  <a:lnTo>
                    <a:pt x="86" y="134"/>
                  </a:lnTo>
                  <a:lnTo>
                    <a:pt x="83" y="134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86" y="139"/>
                  </a:lnTo>
                  <a:lnTo>
                    <a:pt x="83" y="139"/>
                  </a:lnTo>
                  <a:lnTo>
                    <a:pt x="80" y="142"/>
                  </a:lnTo>
                  <a:lnTo>
                    <a:pt x="80" y="139"/>
                  </a:lnTo>
                  <a:lnTo>
                    <a:pt x="77" y="142"/>
                  </a:lnTo>
                  <a:lnTo>
                    <a:pt x="80" y="145"/>
                  </a:lnTo>
                  <a:lnTo>
                    <a:pt x="80" y="148"/>
                  </a:lnTo>
                  <a:lnTo>
                    <a:pt x="77" y="151"/>
                  </a:lnTo>
                  <a:lnTo>
                    <a:pt x="77" y="153"/>
                  </a:lnTo>
                  <a:lnTo>
                    <a:pt x="77" y="156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4" y="156"/>
                  </a:lnTo>
                  <a:lnTo>
                    <a:pt x="74" y="162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7" y="168"/>
                  </a:lnTo>
                  <a:lnTo>
                    <a:pt x="74" y="170"/>
                  </a:lnTo>
                  <a:lnTo>
                    <a:pt x="77" y="173"/>
                  </a:lnTo>
                  <a:lnTo>
                    <a:pt x="77" y="176"/>
                  </a:lnTo>
                  <a:lnTo>
                    <a:pt x="74" y="176"/>
                  </a:lnTo>
                  <a:lnTo>
                    <a:pt x="77" y="176"/>
                  </a:lnTo>
                  <a:lnTo>
                    <a:pt x="77" y="179"/>
                  </a:lnTo>
                  <a:lnTo>
                    <a:pt x="80" y="179"/>
                  </a:lnTo>
                  <a:lnTo>
                    <a:pt x="80" y="176"/>
                  </a:lnTo>
                  <a:lnTo>
                    <a:pt x="83" y="179"/>
                  </a:lnTo>
                  <a:lnTo>
                    <a:pt x="86" y="179"/>
                  </a:lnTo>
                  <a:lnTo>
                    <a:pt x="89" y="182"/>
                  </a:lnTo>
                  <a:lnTo>
                    <a:pt x="91" y="182"/>
                  </a:lnTo>
                  <a:lnTo>
                    <a:pt x="94" y="185"/>
                  </a:lnTo>
                  <a:lnTo>
                    <a:pt x="91" y="185"/>
                  </a:lnTo>
                  <a:lnTo>
                    <a:pt x="94" y="188"/>
                  </a:lnTo>
                  <a:lnTo>
                    <a:pt x="97" y="188"/>
                  </a:lnTo>
                  <a:lnTo>
                    <a:pt x="97" y="193"/>
                  </a:lnTo>
                  <a:lnTo>
                    <a:pt x="94" y="196"/>
                  </a:lnTo>
                  <a:lnTo>
                    <a:pt x="91" y="199"/>
                  </a:lnTo>
                  <a:lnTo>
                    <a:pt x="89" y="199"/>
                  </a:lnTo>
                  <a:lnTo>
                    <a:pt x="86" y="202"/>
                  </a:lnTo>
                  <a:lnTo>
                    <a:pt x="86" y="199"/>
                  </a:lnTo>
                  <a:lnTo>
                    <a:pt x="86" y="196"/>
                  </a:lnTo>
                  <a:lnTo>
                    <a:pt x="83" y="196"/>
                  </a:lnTo>
                  <a:lnTo>
                    <a:pt x="80" y="193"/>
                  </a:lnTo>
                  <a:lnTo>
                    <a:pt x="83" y="196"/>
                  </a:lnTo>
                  <a:lnTo>
                    <a:pt x="83" y="199"/>
                  </a:lnTo>
                  <a:lnTo>
                    <a:pt x="83" y="202"/>
                  </a:lnTo>
                  <a:lnTo>
                    <a:pt x="83" y="199"/>
                  </a:lnTo>
                  <a:lnTo>
                    <a:pt x="77" y="196"/>
                  </a:lnTo>
                  <a:lnTo>
                    <a:pt x="80" y="199"/>
                  </a:lnTo>
                  <a:lnTo>
                    <a:pt x="77" y="199"/>
                  </a:lnTo>
                  <a:lnTo>
                    <a:pt x="74" y="196"/>
                  </a:lnTo>
                  <a:lnTo>
                    <a:pt x="72" y="199"/>
                  </a:lnTo>
                  <a:lnTo>
                    <a:pt x="69" y="196"/>
                  </a:lnTo>
                  <a:lnTo>
                    <a:pt x="69" y="199"/>
                  </a:lnTo>
                  <a:lnTo>
                    <a:pt x="63" y="199"/>
                  </a:lnTo>
                  <a:lnTo>
                    <a:pt x="60" y="199"/>
                  </a:lnTo>
                  <a:lnTo>
                    <a:pt x="63" y="199"/>
                  </a:lnTo>
                  <a:lnTo>
                    <a:pt x="69" y="199"/>
                  </a:lnTo>
                  <a:lnTo>
                    <a:pt x="72" y="199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4" y="199"/>
                  </a:lnTo>
                  <a:lnTo>
                    <a:pt x="77" y="202"/>
                  </a:lnTo>
                  <a:lnTo>
                    <a:pt x="77" y="205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2"/>
                  </a:lnTo>
                  <a:lnTo>
                    <a:pt x="89" y="202"/>
                  </a:lnTo>
                  <a:lnTo>
                    <a:pt x="91" y="202"/>
                  </a:lnTo>
                  <a:lnTo>
                    <a:pt x="89" y="205"/>
                  </a:lnTo>
                  <a:lnTo>
                    <a:pt x="91" y="205"/>
                  </a:lnTo>
                  <a:lnTo>
                    <a:pt x="91" y="207"/>
                  </a:lnTo>
                  <a:lnTo>
                    <a:pt x="89" y="207"/>
                  </a:lnTo>
                  <a:lnTo>
                    <a:pt x="89" y="205"/>
                  </a:lnTo>
                  <a:lnTo>
                    <a:pt x="89" y="207"/>
                  </a:lnTo>
                  <a:lnTo>
                    <a:pt x="86" y="207"/>
                  </a:lnTo>
                  <a:lnTo>
                    <a:pt x="86" y="210"/>
                  </a:lnTo>
                  <a:lnTo>
                    <a:pt x="83" y="210"/>
                  </a:lnTo>
                  <a:lnTo>
                    <a:pt x="83" y="207"/>
                  </a:lnTo>
                  <a:lnTo>
                    <a:pt x="80" y="210"/>
                  </a:lnTo>
                  <a:lnTo>
                    <a:pt x="80" y="213"/>
                  </a:lnTo>
                  <a:lnTo>
                    <a:pt x="74" y="213"/>
                  </a:lnTo>
                  <a:lnTo>
                    <a:pt x="72" y="216"/>
                  </a:lnTo>
                  <a:lnTo>
                    <a:pt x="66" y="213"/>
                  </a:lnTo>
                  <a:lnTo>
                    <a:pt x="63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2" y="219"/>
                  </a:lnTo>
                  <a:lnTo>
                    <a:pt x="66" y="219"/>
                  </a:lnTo>
                  <a:lnTo>
                    <a:pt x="72" y="222"/>
                  </a:lnTo>
                  <a:lnTo>
                    <a:pt x="72" y="224"/>
                  </a:lnTo>
                  <a:lnTo>
                    <a:pt x="69" y="224"/>
                  </a:lnTo>
                  <a:lnTo>
                    <a:pt x="72" y="224"/>
                  </a:lnTo>
                  <a:lnTo>
                    <a:pt x="69" y="227"/>
                  </a:lnTo>
                  <a:lnTo>
                    <a:pt x="72" y="227"/>
                  </a:lnTo>
                  <a:lnTo>
                    <a:pt x="69" y="230"/>
                  </a:lnTo>
                  <a:lnTo>
                    <a:pt x="69" y="227"/>
                  </a:lnTo>
                  <a:lnTo>
                    <a:pt x="66" y="230"/>
                  </a:lnTo>
                  <a:lnTo>
                    <a:pt x="69" y="230"/>
                  </a:lnTo>
                  <a:lnTo>
                    <a:pt x="72" y="233"/>
                  </a:lnTo>
                  <a:lnTo>
                    <a:pt x="69" y="236"/>
                  </a:lnTo>
                  <a:lnTo>
                    <a:pt x="69" y="239"/>
                  </a:lnTo>
                  <a:lnTo>
                    <a:pt x="66" y="242"/>
                  </a:lnTo>
                  <a:lnTo>
                    <a:pt x="69" y="244"/>
                  </a:lnTo>
                  <a:lnTo>
                    <a:pt x="66" y="247"/>
                  </a:lnTo>
                  <a:lnTo>
                    <a:pt x="66" y="250"/>
                  </a:lnTo>
                  <a:lnTo>
                    <a:pt x="66" y="256"/>
                  </a:lnTo>
                  <a:lnTo>
                    <a:pt x="60" y="261"/>
                  </a:lnTo>
                  <a:lnTo>
                    <a:pt x="57" y="261"/>
                  </a:lnTo>
                  <a:lnTo>
                    <a:pt x="52" y="261"/>
                  </a:lnTo>
                  <a:lnTo>
                    <a:pt x="52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3" y="261"/>
                  </a:lnTo>
                  <a:lnTo>
                    <a:pt x="40" y="264"/>
                  </a:lnTo>
                  <a:lnTo>
                    <a:pt x="37" y="267"/>
                  </a:lnTo>
                  <a:lnTo>
                    <a:pt x="40" y="273"/>
                  </a:lnTo>
                  <a:lnTo>
                    <a:pt x="40" y="276"/>
                  </a:lnTo>
                  <a:lnTo>
                    <a:pt x="37" y="276"/>
                  </a:lnTo>
                  <a:lnTo>
                    <a:pt x="35" y="273"/>
                  </a:lnTo>
                  <a:lnTo>
                    <a:pt x="29" y="276"/>
                  </a:lnTo>
                  <a:lnTo>
                    <a:pt x="26" y="276"/>
                  </a:lnTo>
                  <a:lnTo>
                    <a:pt x="20" y="276"/>
                  </a:lnTo>
                  <a:lnTo>
                    <a:pt x="20" y="273"/>
                  </a:lnTo>
                  <a:lnTo>
                    <a:pt x="23" y="273"/>
                  </a:lnTo>
                  <a:lnTo>
                    <a:pt x="23" y="270"/>
                  </a:lnTo>
                  <a:lnTo>
                    <a:pt x="18" y="261"/>
                  </a:lnTo>
                  <a:lnTo>
                    <a:pt x="20" y="261"/>
                  </a:lnTo>
                  <a:lnTo>
                    <a:pt x="20" y="259"/>
                  </a:lnTo>
                  <a:lnTo>
                    <a:pt x="20" y="256"/>
                  </a:lnTo>
                  <a:lnTo>
                    <a:pt x="23" y="256"/>
                  </a:lnTo>
                  <a:lnTo>
                    <a:pt x="23" y="253"/>
                  </a:lnTo>
                  <a:lnTo>
                    <a:pt x="15" y="247"/>
                  </a:lnTo>
                  <a:lnTo>
                    <a:pt x="12" y="239"/>
                  </a:lnTo>
                  <a:lnTo>
                    <a:pt x="9" y="239"/>
                  </a:lnTo>
                  <a:lnTo>
                    <a:pt x="9" y="236"/>
                  </a:lnTo>
                  <a:lnTo>
                    <a:pt x="6" y="233"/>
                  </a:lnTo>
                  <a:lnTo>
                    <a:pt x="9" y="233"/>
                  </a:lnTo>
                  <a:lnTo>
                    <a:pt x="9" y="230"/>
                  </a:lnTo>
                  <a:lnTo>
                    <a:pt x="6" y="227"/>
                  </a:lnTo>
                  <a:lnTo>
                    <a:pt x="9" y="227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3" y="224"/>
                  </a:lnTo>
                  <a:lnTo>
                    <a:pt x="9" y="222"/>
                  </a:lnTo>
                  <a:lnTo>
                    <a:pt x="6" y="222"/>
                  </a:lnTo>
                  <a:lnTo>
                    <a:pt x="3" y="222"/>
                  </a:lnTo>
                  <a:lnTo>
                    <a:pt x="3" y="219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07"/>
                  </a:lnTo>
                  <a:lnTo>
                    <a:pt x="6" y="205"/>
                  </a:lnTo>
                  <a:lnTo>
                    <a:pt x="6" y="199"/>
                  </a:lnTo>
                  <a:lnTo>
                    <a:pt x="9" y="196"/>
                  </a:lnTo>
                  <a:lnTo>
                    <a:pt x="9" y="193"/>
                  </a:lnTo>
                  <a:lnTo>
                    <a:pt x="12" y="193"/>
                  </a:lnTo>
                  <a:lnTo>
                    <a:pt x="15" y="190"/>
                  </a:lnTo>
                  <a:lnTo>
                    <a:pt x="18" y="188"/>
                  </a:lnTo>
                  <a:lnTo>
                    <a:pt x="18" y="182"/>
                  </a:lnTo>
                  <a:lnTo>
                    <a:pt x="15" y="168"/>
                  </a:lnTo>
                  <a:lnTo>
                    <a:pt x="20" y="168"/>
                  </a:lnTo>
                  <a:lnTo>
                    <a:pt x="20" y="165"/>
                  </a:lnTo>
                  <a:lnTo>
                    <a:pt x="20" y="159"/>
                  </a:lnTo>
                  <a:lnTo>
                    <a:pt x="18" y="159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5" y="145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18" y="111"/>
                  </a:lnTo>
                  <a:lnTo>
                    <a:pt x="20" y="108"/>
                  </a:lnTo>
                  <a:lnTo>
                    <a:pt x="32" y="111"/>
                  </a:lnTo>
                  <a:lnTo>
                    <a:pt x="35" y="108"/>
                  </a:lnTo>
                  <a:lnTo>
                    <a:pt x="37" y="105"/>
                  </a:lnTo>
                  <a:lnTo>
                    <a:pt x="35" y="102"/>
                  </a:lnTo>
                  <a:lnTo>
                    <a:pt x="32" y="99"/>
                  </a:lnTo>
                  <a:lnTo>
                    <a:pt x="40" y="82"/>
                  </a:lnTo>
                  <a:lnTo>
                    <a:pt x="40" y="74"/>
                  </a:lnTo>
                  <a:lnTo>
                    <a:pt x="43" y="71"/>
                  </a:lnTo>
                  <a:lnTo>
                    <a:pt x="40" y="68"/>
                  </a:lnTo>
                  <a:lnTo>
                    <a:pt x="40" y="65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52" y="60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66" y="37"/>
                  </a:lnTo>
                  <a:lnTo>
                    <a:pt x="69" y="28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83" y="23"/>
                  </a:lnTo>
                  <a:lnTo>
                    <a:pt x="83" y="26"/>
                  </a:lnTo>
                  <a:lnTo>
                    <a:pt x="86" y="23"/>
                  </a:lnTo>
                  <a:lnTo>
                    <a:pt x="89" y="11"/>
                  </a:lnTo>
                  <a:lnTo>
                    <a:pt x="94" y="11"/>
                  </a:lnTo>
                  <a:lnTo>
                    <a:pt x="97" y="14"/>
                  </a:lnTo>
                  <a:lnTo>
                    <a:pt x="100" y="14"/>
                  </a:lnTo>
                  <a:lnTo>
                    <a:pt x="103" y="14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highlight>
                  <a:srgbClr val="0F3DC5"/>
                </a:highlight>
                <a:latin typeface="Century Gothic" panose="020B0502020202020204"/>
              </a:endParaRPr>
            </a:p>
          </p:txBody>
        </p:sp>
        <p:sp>
          <p:nvSpPr>
            <p:cNvPr id="167" name="Freeform 2825">
              <a:extLst>
                <a:ext uri="{FF2B5EF4-FFF2-40B4-BE49-F238E27FC236}">
                  <a16:creationId xmlns:a16="http://schemas.microsoft.com/office/drawing/2014/main" id="{E7F0E647-E68E-2412-B1EA-DD441C4125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5355" y="1431676"/>
              <a:ext cx="64323" cy="39422"/>
            </a:xfrm>
            <a:custGeom>
              <a:avLst/>
              <a:gdLst>
                <a:gd name="T0" fmla="*/ 3 w 31"/>
                <a:gd name="T1" fmla="*/ 11 h 19"/>
                <a:gd name="T2" fmla="*/ 0 w 31"/>
                <a:gd name="T3" fmla="*/ 14 h 19"/>
                <a:gd name="T4" fmla="*/ 0 w 31"/>
                <a:gd name="T5" fmla="*/ 17 h 19"/>
                <a:gd name="T6" fmla="*/ 3 w 31"/>
                <a:gd name="T7" fmla="*/ 19 h 19"/>
                <a:gd name="T8" fmla="*/ 9 w 31"/>
                <a:gd name="T9" fmla="*/ 19 h 19"/>
                <a:gd name="T10" fmla="*/ 11 w 31"/>
                <a:gd name="T11" fmla="*/ 14 h 19"/>
                <a:gd name="T12" fmla="*/ 14 w 31"/>
                <a:gd name="T13" fmla="*/ 14 h 19"/>
                <a:gd name="T14" fmla="*/ 17 w 31"/>
                <a:gd name="T15" fmla="*/ 19 h 19"/>
                <a:gd name="T16" fmla="*/ 20 w 31"/>
                <a:gd name="T17" fmla="*/ 19 h 19"/>
                <a:gd name="T18" fmla="*/ 23 w 31"/>
                <a:gd name="T19" fmla="*/ 19 h 19"/>
                <a:gd name="T20" fmla="*/ 26 w 31"/>
                <a:gd name="T21" fmla="*/ 19 h 19"/>
                <a:gd name="T22" fmla="*/ 28 w 31"/>
                <a:gd name="T23" fmla="*/ 17 h 19"/>
                <a:gd name="T24" fmla="*/ 31 w 31"/>
                <a:gd name="T25" fmla="*/ 17 h 19"/>
                <a:gd name="T26" fmla="*/ 28 w 31"/>
                <a:gd name="T27" fmla="*/ 17 h 19"/>
                <a:gd name="T28" fmla="*/ 28 w 31"/>
                <a:gd name="T29" fmla="*/ 14 h 19"/>
                <a:gd name="T30" fmla="*/ 31 w 31"/>
                <a:gd name="T31" fmla="*/ 14 h 19"/>
                <a:gd name="T32" fmla="*/ 31 w 31"/>
                <a:gd name="T33" fmla="*/ 11 h 19"/>
                <a:gd name="T34" fmla="*/ 28 w 31"/>
                <a:gd name="T35" fmla="*/ 11 h 19"/>
                <a:gd name="T36" fmla="*/ 26 w 31"/>
                <a:gd name="T37" fmla="*/ 11 h 19"/>
                <a:gd name="T38" fmla="*/ 28 w 31"/>
                <a:gd name="T39" fmla="*/ 8 h 19"/>
                <a:gd name="T40" fmla="*/ 26 w 31"/>
                <a:gd name="T41" fmla="*/ 8 h 19"/>
                <a:gd name="T42" fmla="*/ 26 w 31"/>
                <a:gd name="T43" fmla="*/ 5 h 19"/>
                <a:gd name="T44" fmla="*/ 23 w 31"/>
                <a:gd name="T45" fmla="*/ 2 h 19"/>
                <a:gd name="T46" fmla="*/ 20 w 31"/>
                <a:gd name="T47" fmla="*/ 0 h 19"/>
                <a:gd name="T48" fmla="*/ 14 w 31"/>
                <a:gd name="T49" fmla="*/ 0 h 19"/>
                <a:gd name="T50" fmla="*/ 14 w 31"/>
                <a:gd name="T51" fmla="*/ 2 h 19"/>
                <a:gd name="T52" fmla="*/ 11 w 31"/>
                <a:gd name="T53" fmla="*/ 2 h 19"/>
                <a:gd name="T54" fmla="*/ 9 w 31"/>
                <a:gd name="T55" fmla="*/ 2 h 19"/>
                <a:gd name="T56" fmla="*/ 9 w 31"/>
                <a:gd name="T57" fmla="*/ 5 h 19"/>
                <a:gd name="T58" fmla="*/ 6 w 31"/>
                <a:gd name="T59" fmla="*/ 8 h 19"/>
                <a:gd name="T60" fmla="*/ 3 w 31"/>
                <a:gd name="T61" fmla="*/ 8 h 19"/>
                <a:gd name="T62" fmla="*/ 3 w 31"/>
                <a:gd name="T63" fmla="*/ 8 h 19"/>
                <a:gd name="T64" fmla="*/ 3 w 31"/>
                <a:gd name="T6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8" name="Freeform 2826">
              <a:extLst>
                <a:ext uri="{FF2B5EF4-FFF2-40B4-BE49-F238E27FC236}">
                  <a16:creationId xmlns:a16="http://schemas.microsoft.com/office/drawing/2014/main" id="{9EB193C7-062F-F983-310D-651F069079F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1032" y="1425451"/>
              <a:ext cx="118272" cy="141087"/>
            </a:xfrm>
            <a:custGeom>
              <a:avLst/>
              <a:gdLst>
                <a:gd name="T0" fmla="*/ 54 w 57"/>
                <a:gd name="T1" fmla="*/ 25 h 68"/>
                <a:gd name="T2" fmla="*/ 54 w 57"/>
                <a:gd name="T3" fmla="*/ 31 h 68"/>
                <a:gd name="T4" fmla="*/ 57 w 57"/>
                <a:gd name="T5" fmla="*/ 45 h 68"/>
                <a:gd name="T6" fmla="*/ 51 w 57"/>
                <a:gd name="T7" fmla="*/ 54 h 68"/>
                <a:gd name="T8" fmla="*/ 45 w 57"/>
                <a:gd name="T9" fmla="*/ 57 h 68"/>
                <a:gd name="T10" fmla="*/ 34 w 57"/>
                <a:gd name="T11" fmla="*/ 59 h 68"/>
                <a:gd name="T12" fmla="*/ 28 w 57"/>
                <a:gd name="T13" fmla="*/ 62 h 68"/>
                <a:gd name="T14" fmla="*/ 28 w 57"/>
                <a:gd name="T15" fmla="*/ 62 h 68"/>
                <a:gd name="T16" fmla="*/ 22 w 57"/>
                <a:gd name="T17" fmla="*/ 65 h 68"/>
                <a:gd name="T18" fmla="*/ 14 w 57"/>
                <a:gd name="T19" fmla="*/ 68 h 68"/>
                <a:gd name="T20" fmla="*/ 8 w 57"/>
                <a:gd name="T21" fmla="*/ 65 h 68"/>
                <a:gd name="T22" fmla="*/ 5 w 57"/>
                <a:gd name="T23" fmla="*/ 65 h 68"/>
                <a:gd name="T24" fmla="*/ 5 w 57"/>
                <a:gd name="T25" fmla="*/ 65 h 68"/>
                <a:gd name="T26" fmla="*/ 3 w 57"/>
                <a:gd name="T27" fmla="*/ 65 h 68"/>
                <a:gd name="T28" fmla="*/ 3 w 57"/>
                <a:gd name="T29" fmla="*/ 62 h 68"/>
                <a:gd name="T30" fmla="*/ 8 w 57"/>
                <a:gd name="T31" fmla="*/ 59 h 68"/>
                <a:gd name="T32" fmla="*/ 0 w 57"/>
                <a:gd name="T33" fmla="*/ 57 h 68"/>
                <a:gd name="T34" fmla="*/ 5 w 57"/>
                <a:gd name="T35" fmla="*/ 57 h 68"/>
                <a:gd name="T36" fmla="*/ 8 w 57"/>
                <a:gd name="T37" fmla="*/ 54 h 68"/>
                <a:gd name="T38" fmla="*/ 14 w 57"/>
                <a:gd name="T39" fmla="*/ 51 h 68"/>
                <a:gd name="T40" fmla="*/ 22 w 57"/>
                <a:gd name="T41" fmla="*/ 51 h 68"/>
                <a:gd name="T42" fmla="*/ 17 w 57"/>
                <a:gd name="T43" fmla="*/ 48 h 68"/>
                <a:gd name="T44" fmla="*/ 17 w 57"/>
                <a:gd name="T45" fmla="*/ 48 h 68"/>
                <a:gd name="T46" fmla="*/ 11 w 57"/>
                <a:gd name="T47" fmla="*/ 51 h 68"/>
                <a:gd name="T48" fmla="*/ 11 w 57"/>
                <a:gd name="T49" fmla="*/ 48 h 68"/>
                <a:gd name="T50" fmla="*/ 11 w 57"/>
                <a:gd name="T51" fmla="*/ 45 h 68"/>
                <a:gd name="T52" fmla="*/ 20 w 57"/>
                <a:gd name="T53" fmla="*/ 39 h 68"/>
                <a:gd name="T54" fmla="*/ 17 w 57"/>
                <a:gd name="T55" fmla="*/ 39 h 68"/>
                <a:gd name="T56" fmla="*/ 8 w 57"/>
                <a:gd name="T57" fmla="*/ 37 h 68"/>
                <a:gd name="T58" fmla="*/ 3 w 57"/>
                <a:gd name="T59" fmla="*/ 34 h 68"/>
                <a:gd name="T60" fmla="*/ 8 w 57"/>
                <a:gd name="T61" fmla="*/ 28 h 68"/>
                <a:gd name="T62" fmla="*/ 8 w 57"/>
                <a:gd name="T63" fmla="*/ 25 h 68"/>
                <a:gd name="T64" fmla="*/ 8 w 57"/>
                <a:gd name="T65" fmla="*/ 22 h 68"/>
                <a:gd name="T66" fmla="*/ 14 w 57"/>
                <a:gd name="T67" fmla="*/ 20 h 68"/>
                <a:gd name="T68" fmla="*/ 17 w 57"/>
                <a:gd name="T69" fmla="*/ 20 h 68"/>
                <a:gd name="T70" fmla="*/ 22 w 57"/>
                <a:gd name="T71" fmla="*/ 20 h 68"/>
                <a:gd name="T72" fmla="*/ 28 w 57"/>
                <a:gd name="T73" fmla="*/ 14 h 68"/>
                <a:gd name="T74" fmla="*/ 20 w 57"/>
                <a:gd name="T75" fmla="*/ 14 h 68"/>
                <a:gd name="T76" fmla="*/ 25 w 57"/>
                <a:gd name="T77" fmla="*/ 11 h 68"/>
                <a:gd name="T78" fmla="*/ 28 w 57"/>
                <a:gd name="T79" fmla="*/ 5 h 68"/>
                <a:gd name="T80" fmla="*/ 34 w 57"/>
                <a:gd name="T81" fmla="*/ 3 h 68"/>
                <a:gd name="T82" fmla="*/ 37 w 57"/>
                <a:gd name="T83" fmla="*/ 8 h 68"/>
                <a:gd name="T84" fmla="*/ 40 w 57"/>
                <a:gd name="T85" fmla="*/ 3 h 68"/>
                <a:gd name="T86" fmla="*/ 40 w 57"/>
                <a:gd name="T87" fmla="*/ 5 h 68"/>
                <a:gd name="T88" fmla="*/ 34 w 57"/>
                <a:gd name="T89" fmla="*/ 11 h 68"/>
                <a:gd name="T90" fmla="*/ 31 w 57"/>
                <a:gd name="T91" fmla="*/ 20 h 68"/>
                <a:gd name="T92" fmla="*/ 42 w 57"/>
                <a:gd name="T93" fmla="*/ 17 h 68"/>
                <a:gd name="T94" fmla="*/ 51 w 57"/>
                <a:gd name="T95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" h="68">
                  <a:moveTo>
                    <a:pt x="57" y="22"/>
                  </a:moveTo>
                  <a:lnTo>
                    <a:pt x="57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51" y="31"/>
                  </a:lnTo>
                  <a:lnTo>
                    <a:pt x="54" y="31"/>
                  </a:lnTo>
                  <a:lnTo>
                    <a:pt x="54" y="34"/>
                  </a:lnTo>
                  <a:lnTo>
                    <a:pt x="54" y="37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1" y="51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2" y="57"/>
                  </a:lnTo>
                  <a:lnTo>
                    <a:pt x="37" y="59"/>
                  </a:lnTo>
                  <a:lnTo>
                    <a:pt x="34" y="59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8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8" y="65"/>
                  </a:lnTo>
                  <a:lnTo>
                    <a:pt x="11" y="65"/>
                  </a:lnTo>
                  <a:lnTo>
                    <a:pt x="8" y="65"/>
                  </a:lnTo>
                  <a:lnTo>
                    <a:pt x="5" y="65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5" y="65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7" y="51"/>
                  </a:lnTo>
                  <a:lnTo>
                    <a:pt x="20" y="48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20" y="45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14" y="42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17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4" y="22"/>
                  </a:lnTo>
                  <a:lnTo>
                    <a:pt x="40" y="22"/>
                  </a:lnTo>
                  <a:lnTo>
                    <a:pt x="42" y="17"/>
                  </a:lnTo>
                  <a:lnTo>
                    <a:pt x="45" y="17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4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69" name="Freeform 2827">
              <a:extLst>
                <a:ext uri="{FF2B5EF4-FFF2-40B4-BE49-F238E27FC236}">
                  <a16:creationId xmlns:a16="http://schemas.microsoft.com/office/drawing/2014/main" id="{CA9833E3-EAFC-2783-A6C4-926E419B8B5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7805" y="1153651"/>
              <a:ext cx="16599" cy="12449"/>
            </a:xfrm>
            <a:custGeom>
              <a:avLst/>
              <a:gdLst>
                <a:gd name="T0" fmla="*/ 3 w 8"/>
                <a:gd name="T1" fmla="*/ 0 h 6"/>
                <a:gd name="T2" fmla="*/ 3 w 8"/>
                <a:gd name="T3" fmla="*/ 3 h 6"/>
                <a:gd name="T4" fmla="*/ 0 w 8"/>
                <a:gd name="T5" fmla="*/ 3 h 6"/>
                <a:gd name="T6" fmla="*/ 3 w 8"/>
                <a:gd name="T7" fmla="*/ 3 h 6"/>
                <a:gd name="T8" fmla="*/ 5 w 8"/>
                <a:gd name="T9" fmla="*/ 6 h 6"/>
                <a:gd name="T10" fmla="*/ 8 w 8"/>
                <a:gd name="T11" fmla="*/ 6 h 6"/>
                <a:gd name="T12" fmla="*/ 5 w 8"/>
                <a:gd name="T13" fmla="*/ 6 h 6"/>
                <a:gd name="T14" fmla="*/ 5 w 8"/>
                <a:gd name="T15" fmla="*/ 3 h 6"/>
                <a:gd name="T16" fmla="*/ 3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0" name="Freeform 2828">
              <a:extLst>
                <a:ext uri="{FF2B5EF4-FFF2-40B4-BE49-F238E27FC236}">
                  <a16:creationId xmlns:a16="http://schemas.microsoft.com/office/drawing/2014/main" id="{6105748B-E3D5-B648-E20B-3EC4E20685AC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1580" y="1159876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3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1" name="Freeform 2829">
              <a:extLst>
                <a:ext uri="{FF2B5EF4-FFF2-40B4-BE49-F238E27FC236}">
                  <a16:creationId xmlns:a16="http://schemas.microsoft.com/office/drawing/2014/main" id="{5410FEFD-22E2-56A4-DAE7-72309A866F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4029" y="1176474"/>
              <a:ext cx="10375" cy="12449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3 h 6"/>
                <a:gd name="T4" fmla="*/ 5 w 5"/>
                <a:gd name="T5" fmla="*/ 3 h 6"/>
                <a:gd name="T6" fmla="*/ 5 w 5"/>
                <a:gd name="T7" fmla="*/ 6 h 6"/>
                <a:gd name="T8" fmla="*/ 2 w 5"/>
                <a:gd name="T9" fmla="*/ 6 h 6"/>
                <a:gd name="T10" fmla="*/ 2 w 5"/>
                <a:gd name="T11" fmla="*/ 3 h 6"/>
                <a:gd name="T12" fmla="*/ 0 w 5"/>
                <a:gd name="T13" fmla="*/ 3 h 6"/>
                <a:gd name="T14" fmla="*/ 2 w 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2" name="Freeform 2830">
              <a:extLst>
                <a:ext uri="{FF2B5EF4-FFF2-40B4-BE49-F238E27FC236}">
                  <a16:creationId xmlns:a16="http://schemas.microsoft.com/office/drawing/2014/main" id="{8F2E6D3C-9001-EB43-43A3-AB109F1AA0E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4029" y="1153651"/>
              <a:ext cx="10375" cy="12449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3 h 6"/>
                <a:gd name="T4" fmla="*/ 5 w 5"/>
                <a:gd name="T5" fmla="*/ 6 h 6"/>
                <a:gd name="T6" fmla="*/ 5 w 5"/>
                <a:gd name="T7" fmla="*/ 3 h 6"/>
                <a:gd name="T8" fmla="*/ 2 w 5"/>
                <a:gd name="T9" fmla="*/ 3 h 6"/>
                <a:gd name="T10" fmla="*/ 2 w 5"/>
                <a:gd name="T11" fmla="*/ 0 h 6"/>
                <a:gd name="T12" fmla="*/ 0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3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3" name="Freeform 2831">
              <a:extLst>
                <a:ext uri="{FF2B5EF4-FFF2-40B4-BE49-F238E27FC236}">
                  <a16:creationId xmlns:a16="http://schemas.microsoft.com/office/drawing/2014/main" id="{37AAAA3B-B874-89F1-F759-3C78C3296CB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24404" y="1153651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4" name="Freeform 2832">
              <a:extLst>
                <a:ext uri="{FF2B5EF4-FFF2-40B4-BE49-F238E27FC236}">
                  <a16:creationId xmlns:a16="http://schemas.microsoft.com/office/drawing/2014/main" id="{5E924703-B79D-459B-BEE5-53B1D8841A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1350" y="1230420"/>
              <a:ext cx="16599" cy="22823"/>
            </a:xfrm>
            <a:custGeom>
              <a:avLst/>
              <a:gdLst>
                <a:gd name="T0" fmla="*/ 5 w 8"/>
                <a:gd name="T1" fmla="*/ 3 h 11"/>
                <a:gd name="T2" fmla="*/ 5 w 8"/>
                <a:gd name="T3" fmla="*/ 6 h 11"/>
                <a:gd name="T4" fmla="*/ 2 w 8"/>
                <a:gd name="T5" fmla="*/ 8 h 11"/>
                <a:gd name="T6" fmla="*/ 2 w 8"/>
                <a:gd name="T7" fmla="*/ 11 h 11"/>
                <a:gd name="T8" fmla="*/ 5 w 8"/>
                <a:gd name="T9" fmla="*/ 8 h 11"/>
                <a:gd name="T10" fmla="*/ 5 w 8"/>
                <a:gd name="T11" fmla="*/ 6 h 11"/>
                <a:gd name="T12" fmla="*/ 8 w 8"/>
                <a:gd name="T13" fmla="*/ 6 h 11"/>
                <a:gd name="T14" fmla="*/ 8 w 8"/>
                <a:gd name="T15" fmla="*/ 3 h 11"/>
                <a:gd name="T16" fmla="*/ 8 w 8"/>
                <a:gd name="T17" fmla="*/ 3 h 11"/>
                <a:gd name="T18" fmla="*/ 5 w 8"/>
                <a:gd name="T19" fmla="*/ 0 h 11"/>
                <a:gd name="T20" fmla="*/ 2 w 8"/>
                <a:gd name="T21" fmla="*/ 0 h 11"/>
                <a:gd name="T22" fmla="*/ 2 w 8"/>
                <a:gd name="T23" fmla="*/ 3 h 11"/>
                <a:gd name="T24" fmla="*/ 0 w 8"/>
                <a:gd name="T25" fmla="*/ 3 h 11"/>
                <a:gd name="T26" fmla="*/ 2 w 8"/>
                <a:gd name="T27" fmla="*/ 6 h 11"/>
                <a:gd name="T28" fmla="*/ 2 w 8"/>
                <a:gd name="T29" fmla="*/ 3 h 11"/>
                <a:gd name="T30" fmla="*/ 5 w 8"/>
                <a:gd name="T3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5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5" name="Freeform 2833">
              <a:extLst>
                <a:ext uri="{FF2B5EF4-FFF2-40B4-BE49-F238E27FC236}">
                  <a16:creationId xmlns:a16="http://schemas.microsoft.com/office/drawing/2014/main" id="{5B1833A5-3D88-A504-587B-D88BD656BF81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1350" y="1224195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0 w 2"/>
                <a:gd name="T9" fmla="*/ 0 h 3"/>
                <a:gd name="T10" fmla="*/ 0 w 2"/>
                <a:gd name="T11" fmla="*/ 0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6" name="Freeform 2834">
              <a:extLst>
                <a:ext uri="{FF2B5EF4-FFF2-40B4-BE49-F238E27FC236}">
                  <a16:creationId xmlns:a16="http://schemas.microsoft.com/office/drawing/2014/main" id="{251ED113-B8BA-6FD5-E97C-D8F0CF09E1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725" y="1217971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7" name="Freeform 2835">
              <a:extLst>
                <a:ext uri="{FF2B5EF4-FFF2-40B4-BE49-F238E27FC236}">
                  <a16:creationId xmlns:a16="http://schemas.microsoft.com/office/drawing/2014/main" id="{99BD5F47-54CD-E980-A048-F09D4B5AB0A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725" y="121174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8" name="Rectangle 2836">
              <a:extLst>
                <a:ext uri="{FF2B5EF4-FFF2-40B4-BE49-F238E27FC236}">
                  <a16:creationId xmlns:a16="http://schemas.microsoft.com/office/drawing/2014/main" id="{4295E064-E29B-8406-001F-4CDB3E7AF7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13627" y="1288514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79" name="Freeform 2837">
              <a:extLst>
                <a:ext uri="{FF2B5EF4-FFF2-40B4-BE49-F238E27FC236}">
                  <a16:creationId xmlns:a16="http://schemas.microsoft.com/office/drawing/2014/main" id="{8BBDF11C-119B-CA94-FC8D-F371F9B901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13627" y="1282289"/>
              <a:ext cx="22825" cy="6224"/>
            </a:xfrm>
            <a:custGeom>
              <a:avLst/>
              <a:gdLst>
                <a:gd name="T0" fmla="*/ 3 w 11"/>
                <a:gd name="T1" fmla="*/ 3 h 3"/>
                <a:gd name="T2" fmla="*/ 8 w 11"/>
                <a:gd name="T3" fmla="*/ 3 h 3"/>
                <a:gd name="T4" fmla="*/ 11 w 11"/>
                <a:gd name="T5" fmla="*/ 3 h 3"/>
                <a:gd name="T6" fmla="*/ 8 w 11"/>
                <a:gd name="T7" fmla="*/ 3 h 3"/>
                <a:gd name="T8" fmla="*/ 6 w 11"/>
                <a:gd name="T9" fmla="*/ 0 h 3"/>
                <a:gd name="T10" fmla="*/ 6 w 11"/>
                <a:gd name="T11" fmla="*/ 3 h 3"/>
                <a:gd name="T12" fmla="*/ 3 w 11"/>
                <a:gd name="T13" fmla="*/ 0 h 3"/>
                <a:gd name="T14" fmla="*/ 0 w 11"/>
                <a:gd name="T15" fmla="*/ 0 h 3"/>
                <a:gd name="T16" fmla="*/ 0 w 11"/>
                <a:gd name="T17" fmla="*/ 3 h 3"/>
                <a:gd name="T18" fmla="*/ 0 w 11"/>
                <a:gd name="T19" fmla="*/ 3 h 3"/>
                <a:gd name="T20" fmla="*/ 3 w 11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3" y="3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0" name="Freeform 2838">
              <a:extLst>
                <a:ext uri="{FF2B5EF4-FFF2-40B4-BE49-F238E27FC236}">
                  <a16:creationId xmlns:a16="http://schemas.microsoft.com/office/drawing/2014/main" id="{C72C7481-7FBC-A3F3-8878-AB5C12EDB98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19851" y="1278140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1" name="Freeform 2839">
              <a:extLst>
                <a:ext uri="{FF2B5EF4-FFF2-40B4-BE49-F238E27FC236}">
                  <a16:creationId xmlns:a16="http://schemas.microsoft.com/office/drawing/2014/main" id="{AFF66BF6-660E-7F51-FC91-6610CD649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6076" y="1271916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2" name="Freeform 2840">
              <a:extLst>
                <a:ext uri="{FF2B5EF4-FFF2-40B4-BE49-F238E27FC236}">
                  <a16:creationId xmlns:a16="http://schemas.microsoft.com/office/drawing/2014/main" id="{A7E338BC-348F-011A-245A-F515FE708F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0226" y="127191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3" name="Freeform 2841">
              <a:extLst>
                <a:ext uri="{FF2B5EF4-FFF2-40B4-BE49-F238E27FC236}">
                  <a16:creationId xmlns:a16="http://schemas.microsoft.com/office/drawing/2014/main" id="{0DE3AAD2-14DA-CD81-13FA-BB789F6F208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0226" y="1278140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4" name="Freeform 2842">
              <a:extLst>
                <a:ext uri="{FF2B5EF4-FFF2-40B4-BE49-F238E27FC236}">
                  <a16:creationId xmlns:a16="http://schemas.microsoft.com/office/drawing/2014/main" id="{6ABFF32D-3D01-FC21-3D16-393CD2320363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3078" y="1300963"/>
              <a:ext cx="211644" cy="317445"/>
            </a:xfrm>
            <a:custGeom>
              <a:avLst/>
              <a:gdLst>
                <a:gd name="T0" fmla="*/ 25 w 102"/>
                <a:gd name="T1" fmla="*/ 17 h 153"/>
                <a:gd name="T2" fmla="*/ 28 w 102"/>
                <a:gd name="T3" fmla="*/ 14 h 153"/>
                <a:gd name="T4" fmla="*/ 31 w 102"/>
                <a:gd name="T5" fmla="*/ 8 h 153"/>
                <a:gd name="T6" fmla="*/ 31 w 102"/>
                <a:gd name="T7" fmla="*/ 0 h 153"/>
                <a:gd name="T8" fmla="*/ 14 w 102"/>
                <a:gd name="T9" fmla="*/ 0 h 153"/>
                <a:gd name="T10" fmla="*/ 8 w 102"/>
                <a:gd name="T11" fmla="*/ 8 h 153"/>
                <a:gd name="T12" fmla="*/ 5 w 102"/>
                <a:gd name="T13" fmla="*/ 14 h 153"/>
                <a:gd name="T14" fmla="*/ 8 w 102"/>
                <a:gd name="T15" fmla="*/ 23 h 153"/>
                <a:gd name="T16" fmla="*/ 5 w 102"/>
                <a:gd name="T17" fmla="*/ 26 h 153"/>
                <a:gd name="T18" fmla="*/ 8 w 102"/>
                <a:gd name="T19" fmla="*/ 28 h 153"/>
                <a:gd name="T20" fmla="*/ 3 w 102"/>
                <a:gd name="T21" fmla="*/ 34 h 153"/>
                <a:gd name="T22" fmla="*/ 3 w 102"/>
                <a:gd name="T23" fmla="*/ 40 h 153"/>
                <a:gd name="T24" fmla="*/ 17 w 102"/>
                <a:gd name="T25" fmla="*/ 31 h 153"/>
                <a:gd name="T26" fmla="*/ 8 w 102"/>
                <a:gd name="T27" fmla="*/ 43 h 153"/>
                <a:gd name="T28" fmla="*/ 8 w 102"/>
                <a:gd name="T29" fmla="*/ 54 h 153"/>
                <a:gd name="T30" fmla="*/ 8 w 102"/>
                <a:gd name="T31" fmla="*/ 63 h 153"/>
                <a:gd name="T32" fmla="*/ 8 w 102"/>
                <a:gd name="T33" fmla="*/ 51 h 153"/>
                <a:gd name="T34" fmla="*/ 14 w 102"/>
                <a:gd name="T35" fmla="*/ 48 h 153"/>
                <a:gd name="T36" fmla="*/ 22 w 102"/>
                <a:gd name="T37" fmla="*/ 51 h 153"/>
                <a:gd name="T38" fmla="*/ 17 w 102"/>
                <a:gd name="T39" fmla="*/ 57 h 153"/>
                <a:gd name="T40" fmla="*/ 14 w 102"/>
                <a:gd name="T41" fmla="*/ 74 h 153"/>
                <a:gd name="T42" fmla="*/ 22 w 102"/>
                <a:gd name="T43" fmla="*/ 74 h 153"/>
                <a:gd name="T44" fmla="*/ 31 w 102"/>
                <a:gd name="T45" fmla="*/ 68 h 153"/>
                <a:gd name="T46" fmla="*/ 37 w 102"/>
                <a:gd name="T47" fmla="*/ 68 h 153"/>
                <a:gd name="T48" fmla="*/ 40 w 102"/>
                <a:gd name="T49" fmla="*/ 82 h 153"/>
                <a:gd name="T50" fmla="*/ 40 w 102"/>
                <a:gd name="T51" fmla="*/ 85 h 153"/>
                <a:gd name="T52" fmla="*/ 42 w 102"/>
                <a:gd name="T53" fmla="*/ 94 h 153"/>
                <a:gd name="T54" fmla="*/ 37 w 102"/>
                <a:gd name="T55" fmla="*/ 97 h 153"/>
                <a:gd name="T56" fmla="*/ 25 w 102"/>
                <a:gd name="T57" fmla="*/ 102 h 153"/>
                <a:gd name="T58" fmla="*/ 22 w 102"/>
                <a:gd name="T59" fmla="*/ 105 h 153"/>
                <a:gd name="T60" fmla="*/ 28 w 102"/>
                <a:gd name="T61" fmla="*/ 108 h 153"/>
                <a:gd name="T62" fmla="*/ 14 w 102"/>
                <a:gd name="T63" fmla="*/ 119 h 153"/>
                <a:gd name="T64" fmla="*/ 17 w 102"/>
                <a:gd name="T65" fmla="*/ 125 h 153"/>
                <a:gd name="T66" fmla="*/ 25 w 102"/>
                <a:gd name="T67" fmla="*/ 128 h 153"/>
                <a:gd name="T68" fmla="*/ 40 w 102"/>
                <a:gd name="T69" fmla="*/ 128 h 153"/>
                <a:gd name="T70" fmla="*/ 45 w 102"/>
                <a:gd name="T71" fmla="*/ 125 h 153"/>
                <a:gd name="T72" fmla="*/ 25 w 102"/>
                <a:gd name="T73" fmla="*/ 134 h 153"/>
                <a:gd name="T74" fmla="*/ 17 w 102"/>
                <a:gd name="T75" fmla="*/ 142 h 153"/>
                <a:gd name="T76" fmla="*/ 11 w 102"/>
                <a:gd name="T77" fmla="*/ 151 h 153"/>
                <a:gd name="T78" fmla="*/ 25 w 102"/>
                <a:gd name="T79" fmla="*/ 148 h 153"/>
                <a:gd name="T80" fmla="*/ 37 w 102"/>
                <a:gd name="T81" fmla="*/ 142 h 153"/>
                <a:gd name="T82" fmla="*/ 54 w 102"/>
                <a:gd name="T83" fmla="*/ 145 h 153"/>
                <a:gd name="T84" fmla="*/ 59 w 102"/>
                <a:gd name="T85" fmla="*/ 139 h 153"/>
                <a:gd name="T86" fmla="*/ 71 w 102"/>
                <a:gd name="T87" fmla="*/ 142 h 153"/>
                <a:gd name="T88" fmla="*/ 96 w 102"/>
                <a:gd name="T89" fmla="*/ 131 h 153"/>
                <a:gd name="T90" fmla="*/ 85 w 102"/>
                <a:gd name="T91" fmla="*/ 128 h 153"/>
                <a:gd name="T92" fmla="*/ 94 w 102"/>
                <a:gd name="T93" fmla="*/ 122 h 153"/>
                <a:gd name="T94" fmla="*/ 102 w 102"/>
                <a:gd name="T95" fmla="*/ 111 h 153"/>
                <a:gd name="T96" fmla="*/ 85 w 102"/>
                <a:gd name="T97" fmla="*/ 105 h 153"/>
                <a:gd name="T98" fmla="*/ 82 w 102"/>
                <a:gd name="T99" fmla="*/ 94 h 153"/>
                <a:gd name="T100" fmla="*/ 68 w 102"/>
                <a:gd name="T101" fmla="*/ 88 h 153"/>
                <a:gd name="T102" fmla="*/ 77 w 102"/>
                <a:gd name="T103" fmla="*/ 88 h 153"/>
                <a:gd name="T104" fmla="*/ 65 w 102"/>
                <a:gd name="T105" fmla="*/ 74 h 153"/>
                <a:gd name="T106" fmla="*/ 59 w 102"/>
                <a:gd name="T107" fmla="*/ 63 h 153"/>
                <a:gd name="T108" fmla="*/ 48 w 102"/>
                <a:gd name="T109" fmla="*/ 51 h 153"/>
                <a:gd name="T110" fmla="*/ 31 w 102"/>
                <a:gd name="T111" fmla="*/ 48 h 153"/>
                <a:gd name="T112" fmla="*/ 40 w 102"/>
                <a:gd name="T113" fmla="*/ 45 h 153"/>
                <a:gd name="T114" fmla="*/ 37 w 102"/>
                <a:gd name="T115" fmla="*/ 43 h 153"/>
                <a:gd name="T116" fmla="*/ 48 w 102"/>
                <a:gd name="T117" fmla="*/ 31 h 153"/>
                <a:gd name="T118" fmla="*/ 51 w 102"/>
                <a:gd name="T119" fmla="*/ 17 h 153"/>
                <a:gd name="T120" fmla="*/ 34 w 102"/>
                <a:gd name="T121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153">
                  <a:moveTo>
                    <a:pt x="25" y="23"/>
                  </a:moveTo>
                  <a:lnTo>
                    <a:pt x="22" y="23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7" y="6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7" y="31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2" y="51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17" y="48"/>
                  </a:lnTo>
                  <a:lnTo>
                    <a:pt x="14" y="51"/>
                  </a:lnTo>
                  <a:lnTo>
                    <a:pt x="14" y="54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4" y="65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4" y="71"/>
                  </a:lnTo>
                  <a:lnTo>
                    <a:pt x="14" y="74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14" y="71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2" y="68"/>
                  </a:lnTo>
                  <a:lnTo>
                    <a:pt x="25" y="71"/>
                  </a:lnTo>
                  <a:lnTo>
                    <a:pt x="28" y="71"/>
                  </a:lnTo>
                  <a:lnTo>
                    <a:pt x="28" y="68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37" y="68"/>
                  </a:lnTo>
                  <a:lnTo>
                    <a:pt x="34" y="71"/>
                  </a:lnTo>
                  <a:lnTo>
                    <a:pt x="31" y="74"/>
                  </a:lnTo>
                  <a:lnTo>
                    <a:pt x="34" y="80"/>
                  </a:lnTo>
                  <a:lnTo>
                    <a:pt x="37" y="80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2" y="82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91"/>
                  </a:lnTo>
                  <a:lnTo>
                    <a:pt x="40" y="94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40" y="94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37" y="97"/>
                  </a:lnTo>
                  <a:lnTo>
                    <a:pt x="34" y="97"/>
                  </a:lnTo>
                  <a:lnTo>
                    <a:pt x="31" y="97"/>
                  </a:lnTo>
                  <a:lnTo>
                    <a:pt x="28" y="97"/>
                  </a:lnTo>
                  <a:lnTo>
                    <a:pt x="25" y="99"/>
                  </a:lnTo>
                  <a:lnTo>
                    <a:pt x="22" y="99"/>
                  </a:lnTo>
                  <a:lnTo>
                    <a:pt x="25" y="102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17" y="105"/>
                  </a:lnTo>
                  <a:lnTo>
                    <a:pt x="17" y="108"/>
                  </a:lnTo>
                  <a:lnTo>
                    <a:pt x="20" y="105"/>
                  </a:lnTo>
                  <a:lnTo>
                    <a:pt x="22" y="105"/>
                  </a:lnTo>
                  <a:lnTo>
                    <a:pt x="25" y="105"/>
                  </a:lnTo>
                  <a:lnTo>
                    <a:pt x="25" y="102"/>
                  </a:lnTo>
                  <a:lnTo>
                    <a:pt x="25" y="105"/>
                  </a:lnTo>
                  <a:lnTo>
                    <a:pt x="28" y="108"/>
                  </a:lnTo>
                  <a:lnTo>
                    <a:pt x="25" y="108"/>
                  </a:lnTo>
                  <a:lnTo>
                    <a:pt x="28" y="108"/>
                  </a:lnTo>
                  <a:lnTo>
                    <a:pt x="25" y="114"/>
                  </a:lnTo>
                  <a:lnTo>
                    <a:pt x="25" y="117"/>
                  </a:lnTo>
                  <a:lnTo>
                    <a:pt x="22" y="117"/>
                  </a:lnTo>
                  <a:lnTo>
                    <a:pt x="20" y="117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1" y="122"/>
                  </a:lnTo>
                  <a:lnTo>
                    <a:pt x="14" y="122"/>
                  </a:lnTo>
                  <a:lnTo>
                    <a:pt x="11" y="122"/>
                  </a:lnTo>
                  <a:lnTo>
                    <a:pt x="11" y="125"/>
                  </a:lnTo>
                  <a:lnTo>
                    <a:pt x="14" y="125"/>
                  </a:lnTo>
                  <a:lnTo>
                    <a:pt x="17" y="125"/>
                  </a:lnTo>
                  <a:lnTo>
                    <a:pt x="20" y="125"/>
                  </a:lnTo>
                  <a:lnTo>
                    <a:pt x="22" y="122"/>
                  </a:lnTo>
                  <a:lnTo>
                    <a:pt x="22" y="125"/>
                  </a:lnTo>
                  <a:lnTo>
                    <a:pt x="25" y="125"/>
                  </a:lnTo>
                  <a:lnTo>
                    <a:pt x="22" y="125"/>
                  </a:lnTo>
                  <a:lnTo>
                    <a:pt x="25" y="128"/>
                  </a:lnTo>
                  <a:lnTo>
                    <a:pt x="28" y="128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4" y="131"/>
                  </a:lnTo>
                  <a:lnTo>
                    <a:pt x="37" y="128"/>
                  </a:lnTo>
                  <a:lnTo>
                    <a:pt x="40" y="128"/>
                  </a:lnTo>
                  <a:lnTo>
                    <a:pt x="42" y="128"/>
                  </a:lnTo>
                  <a:lnTo>
                    <a:pt x="45" y="125"/>
                  </a:lnTo>
                  <a:lnTo>
                    <a:pt x="48" y="122"/>
                  </a:lnTo>
                  <a:lnTo>
                    <a:pt x="51" y="122"/>
                  </a:lnTo>
                  <a:lnTo>
                    <a:pt x="48" y="122"/>
                  </a:lnTo>
                  <a:lnTo>
                    <a:pt x="45" y="125"/>
                  </a:lnTo>
                  <a:lnTo>
                    <a:pt x="45" y="128"/>
                  </a:lnTo>
                  <a:lnTo>
                    <a:pt x="42" y="131"/>
                  </a:lnTo>
                  <a:lnTo>
                    <a:pt x="40" y="134"/>
                  </a:lnTo>
                  <a:lnTo>
                    <a:pt x="37" y="134"/>
                  </a:lnTo>
                  <a:lnTo>
                    <a:pt x="31" y="134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8" y="134"/>
                  </a:lnTo>
                  <a:lnTo>
                    <a:pt x="25" y="136"/>
                  </a:lnTo>
                  <a:lnTo>
                    <a:pt x="22" y="136"/>
                  </a:lnTo>
                  <a:lnTo>
                    <a:pt x="20" y="142"/>
                  </a:lnTo>
                  <a:lnTo>
                    <a:pt x="17" y="142"/>
                  </a:lnTo>
                  <a:lnTo>
                    <a:pt x="14" y="148"/>
                  </a:lnTo>
                  <a:lnTo>
                    <a:pt x="8" y="151"/>
                  </a:lnTo>
                  <a:lnTo>
                    <a:pt x="5" y="151"/>
                  </a:lnTo>
                  <a:lnTo>
                    <a:pt x="5" y="153"/>
                  </a:lnTo>
                  <a:lnTo>
                    <a:pt x="8" y="153"/>
                  </a:lnTo>
                  <a:lnTo>
                    <a:pt x="11" y="15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7" y="148"/>
                  </a:lnTo>
                  <a:lnTo>
                    <a:pt x="20" y="148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8" y="148"/>
                  </a:lnTo>
                  <a:lnTo>
                    <a:pt x="31" y="148"/>
                  </a:lnTo>
                  <a:lnTo>
                    <a:pt x="34" y="148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7" y="142"/>
                  </a:lnTo>
                  <a:lnTo>
                    <a:pt x="40" y="142"/>
                  </a:lnTo>
                  <a:lnTo>
                    <a:pt x="45" y="142"/>
                  </a:lnTo>
                  <a:lnTo>
                    <a:pt x="48" y="145"/>
                  </a:lnTo>
                  <a:lnTo>
                    <a:pt x="51" y="142"/>
                  </a:lnTo>
                  <a:lnTo>
                    <a:pt x="54" y="142"/>
                  </a:lnTo>
                  <a:lnTo>
                    <a:pt x="54" y="145"/>
                  </a:lnTo>
                  <a:lnTo>
                    <a:pt x="54" y="142"/>
                  </a:lnTo>
                  <a:lnTo>
                    <a:pt x="54" y="139"/>
                  </a:lnTo>
                  <a:lnTo>
                    <a:pt x="57" y="142"/>
                  </a:lnTo>
                  <a:lnTo>
                    <a:pt x="59" y="142"/>
                  </a:lnTo>
                  <a:lnTo>
                    <a:pt x="62" y="139"/>
                  </a:lnTo>
                  <a:lnTo>
                    <a:pt x="59" y="139"/>
                  </a:lnTo>
                  <a:lnTo>
                    <a:pt x="59" y="136"/>
                  </a:lnTo>
                  <a:lnTo>
                    <a:pt x="62" y="136"/>
                  </a:lnTo>
                  <a:lnTo>
                    <a:pt x="62" y="139"/>
                  </a:lnTo>
                  <a:lnTo>
                    <a:pt x="65" y="139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71" y="139"/>
                  </a:lnTo>
                  <a:lnTo>
                    <a:pt x="79" y="139"/>
                  </a:lnTo>
                  <a:lnTo>
                    <a:pt x="88" y="139"/>
                  </a:lnTo>
                  <a:lnTo>
                    <a:pt x="91" y="136"/>
                  </a:lnTo>
                  <a:lnTo>
                    <a:pt x="96" y="134"/>
                  </a:lnTo>
                  <a:lnTo>
                    <a:pt x="96" y="131"/>
                  </a:lnTo>
                  <a:lnTo>
                    <a:pt x="94" y="131"/>
                  </a:lnTo>
                  <a:lnTo>
                    <a:pt x="91" y="131"/>
                  </a:lnTo>
                  <a:lnTo>
                    <a:pt x="88" y="131"/>
                  </a:lnTo>
                  <a:lnTo>
                    <a:pt x="85" y="131"/>
                  </a:lnTo>
                  <a:lnTo>
                    <a:pt x="88" y="128"/>
                  </a:lnTo>
                  <a:lnTo>
                    <a:pt x="85" y="128"/>
                  </a:lnTo>
                  <a:lnTo>
                    <a:pt x="88" y="128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88" y="122"/>
                  </a:lnTo>
                  <a:lnTo>
                    <a:pt x="91" y="122"/>
                  </a:lnTo>
                  <a:lnTo>
                    <a:pt x="94" y="122"/>
                  </a:lnTo>
                  <a:lnTo>
                    <a:pt x="96" y="122"/>
                  </a:lnTo>
                  <a:lnTo>
                    <a:pt x="96" y="119"/>
                  </a:lnTo>
                  <a:lnTo>
                    <a:pt x="99" y="119"/>
                  </a:lnTo>
                  <a:lnTo>
                    <a:pt x="99" y="117"/>
                  </a:lnTo>
                  <a:lnTo>
                    <a:pt x="102" y="114"/>
                  </a:lnTo>
                  <a:lnTo>
                    <a:pt x="102" y="111"/>
                  </a:lnTo>
                  <a:lnTo>
                    <a:pt x="99" y="105"/>
                  </a:lnTo>
                  <a:lnTo>
                    <a:pt x="96" y="102"/>
                  </a:lnTo>
                  <a:lnTo>
                    <a:pt x="91" y="102"/>
                  </a:lnTo>
                  <a:lnTo>
                    <a:pt x="88" y="102"/>
                  </a:lnTo>
                  <a:lnTo>
                    <a:pt x="85" y="102"/>
                  </a:lnTo>
                  <a:lnTo>
                    <a:pt x="85" y="105"/>
                  </a:lnTo>
                  <a:lnTo>
                    <a:pt x="82" y="105"/>
                  </a:lnTo>
                  <a:lnTo>
                    <a:pt x="79" y="105"/>
                  </a:lnTo>
                  <a:lnTo>
                    <a:pt x="79" y="102"/>
                  </a:lnTo>
                  <a:lnTo>
                    <a:pt x="82" y="99"/>
                  </a:lnTo>
                  <a:lnTo>
                    <a:pt x="82" y="97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7" y="91"/>
                  </a:lnTo>
                  <a:lnTo>
                    <a:pt x="74" y="91"/>
                  </a:lnTo>
                  <a:lnTo>
                    <a:pt x="71" y="91"/>
                  </a:lnTo>
                  <a:lnTo>
                    <a:pt x="68" y="91"/>
                  </a:lnTo>
                  <a:lnTo>
                    <a:pt x="68" y="88"/>
                  </a:lnTo>
                  <a:lnTo>
                    <a:pt x="71" y="88"/>
                  </a:lnTo>
                  <a:lnTo>
                    <a:pt x="74" y="88"/>
                  </a:lnTo>
                  <a:lnTo>
                    <a:pt x="77" y="91"/>
                  </a:lnTo>
                  <a:lnTo>
                    <a:pt x="79" y="91"/>
                  </a:lnTo>
                  <a:lnTo>
                    <a:pt x="82" y="91"/>
                  </a:lnTo>
                  <a:lnTo>
                    <a:pt x="77" y="88"/>
                  </a:lnTo>
                  <a:lnTo>
                    <a:pt x="77" y="82"/>
                  </a:lnTo>
                  <a:lnTo>
                    <a:pt x="74" y="80"/>
                  </a:lnTo>
                  <a:lnTo>
                    <a:pt x="74" y="77"/>
                  </a:lnTo>
                  <a:lnTo>
                    <a:pt x="71" y="77"/>
                  </a:lnTo>
                  <a:lnTo>
                    <a:pt x="68" y="74"/>
                  </a:lnTo>
                  <a:lnTo>
                    <a:pt x="65" y="74"/>
                  </a:lnTo>
                  <a:lnTo>
                    <a:pt x="62" y="74"/>
                  </a:lnTo>
                  <a:lnTo>
                    <a:pt x="65" y="71"/>
                  </a:lnTo>
                  <a:lnTo>
                    <a:pt x="62" y="71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9" y="63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7" y="57"/>
                  </a:lnTo>
                  <a:lnTo>
                    <a:pt x="54" y="54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8" y="34"/>
                  </a:lnTo>
                  <a:lnTo>
                    <a:pt x="48" y="31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4" y="23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5" name="Freeform 2843">
              <a:extLst>
                <a:ext uri="{FF2B5EF4-FFF2-40B4-BE49-F238E27FC236}">
                  <a16:creationId xmlns:a16="http://schemas.microsoft.com/office/drawing/2014/main" id="{7DF78ADA-467E-1DF7-7A96-3F39A7968EBC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8900" y="1643305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3 w 6"/>
                <a:gd name="T7" fmla="*/ 3 h 3"/>
                <a:gd name="T8" fmla="*/ 3 w 6"/>
                <a:gd name="T9" fmla="*/ 0 h 3"/>
                <a:gd name="T10" fmla="*/ 3 w 6"/>
                <a:gd name="T11" fmla="*/ 3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6" name="Freeform 2844">
              <a:extLst>
                <a:ext uri="{FF2B5EF4-FFF2-40B4-BE49-F238E27FC236}">
                  <a16:creationId xmlns:a16="http://schemas.microsoft.com/office/drawing/2014/main" id="{6EC38B98-D27D-D052-C7FF-59595C232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2676" y="163708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7" name="Freeform 2845">
              <a:extLst>
                <a:ext uri="{FF2B5EF4-FFF2-40B4-BE49-F238E27FC236}">
                  <a16:creationId xmlns:a16="http://schemas.microsoft.com/office/drawing/2014/main" id="{0E09840C-0569-5F44-E806-821DBFD72545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8353" y="1460723"/>
              <a:ext cx="10375" cy="1037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5 h 5"/>
                <a:gd name="T4" fmla="*/ 5 w 5"/>
                <a:gd name="T5" fmla="*/ 5 h 5"/>
                <a:gd name="T6" fmla="*/ 5 w 5"/>
                <a:gd name="T7" fmla="*/ 3 h 5"/>
                <a:gd name="T8" fmla="*/ 5 w 5"/>
                <a:gd name="T9" fmla="*/ 0 h 5"/>
                <a:gd name="T10" fmla="*/ 3 w 5"/>
                <a:gd name="T11" fmla="*/ 3 h 5"/>
                <a:gd name="T12" fmla="*/ 3 w 5"/>
                <a:gd name="T13" fmla="*/ 5 h 5"/>
                <a:gd name="T14" fmla="*/ 3 w 5"/>
                <a:gd name="T15" fmla="*/ 5 h 5"/>
                <a:gd name="T16" fmla="*/ 0 w 5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8" name="Freeform 2846">
              <a:extLst>
                <a:ext uri="{FF2B5EF4-FFF2-40B4-BE49-F238E27FC236}">
                  <a16:creationId xmlns:a16="http://schemas.microsoft.com/office/drawing/2014/main" id="{7C083511-C8D5-497E-67C0-F29FB13D70C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4578" y="1495994"/>
              <a:ext cx="10375" cy="10374"/>
            </a:xfrm>
            <a:custGeom>
              <a:avLst/>
              <a:gdLst>
                <a:gd name="T0" fmla="*/ 2 w 5"/>
                <a:gd name="T1" fmla="*/ 5 h 5"/>
                <a:gd name="T2" fmla="*/ 5 w 5"/>
                <a:gd name="T3" fmla="*/ 5 h 5"/>
                <a:gd name="T4" fmla="*/ 5 w 5"/>
                <a:gd name="T5" fmla="*/ 3 h 5"/>
                <a:gd name="T6" fmla="*/ 2 w 5"/>
                <a:gd name="T7" fmla="*/ 0 h 5"/>
                <a:gd name="T8" fmla="*/ 0 w 5"/>
                <a:gd name="T9" fmla="*/ 0 h 5"/>
                <a:gd name="T10" fmla="*/ 0 w 5"/>
                <a:gd name="T11" fmla="*/ 3 h 5"/>
                <a:gd name="T12" fmla="*/ 0 w 5"/>
                <a:gd name="T13" fmla="*/ 5 h 5"/>
                <a:gd name="T14" fmla="*/ 2 w 5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89" name="Freeform 2847">
              <a:extLst>
                <a:ext uri="{FF2B5EF4-FFF2-40B4-BE49-F238E27FC236}">
                  <a16:creationId xmlns:a16="http://schemas.microsoft.com/office/drawing/2014/main" id="{565DB354-CD37-E100-3EE7-6D0AF792713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9678" y="1413002"/>
              <a:ext cx="12450" cy="12449"/>
            </a:xfrm>
            <a:custGeom>
              <a:avLst/>
              <a:gdLst>
                <a:gd name="T0" fmla="*/ 6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3 h 6"/>
                <a:gd name="T8" fmla="*/ 3 w 6"/>
                <a:gd name="T9" fmla="*/ 0 h 6"/>
                <a:gd name="T10" fmla="*/ 3 w 6"/>
                <a:gd name="T11" fmla="*/ 3 h 6"/>
                <a:gd name="T12" fmla="*/ 6 w 6"/>
                <a:gd name="T13" fmla="*/ 3 h 6"/>
                <a:gd name="T14" fmla="*/ 6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0" name="Freeform 2848">
              <a:extLst>
                <a:ext uri="{FF2B5EF4-FFF2-40B4-BE49-F238E27FC236}">
                  <a16:creationId xmlns:a16="http://schemas.microsoft.com/office/drawing/2014/main" id="{DC94D433-6F90-1695-143E-582A8DAC8E0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0629" y="1406778"/>
              <a:ext cx="18674" cy="12449"/>
            </a:xfrm>
            <a:custGeom>
              <a:avLst/>
              <a:gdLst>
                <a:gd name="T0" fmla="*/ 6 w 9"/>
                <a:gd name="T1" fmla="*/ 0 h 6"/>
                <a:gd name="T2" fmla="*/ 6 w 9"/>
                <a:gd name="T3" fmla="*/ 3 h 6"/>
                <a:gd name="T4" fmla="*/ 9 w 9"/>
                <a:gd name="T5" fmla="*/ 3 h 6"/>
                <a:gd name="T6" fmla="*/ 6 w 9"/>
                <a:gd name="T7" fmla="*/ 6 h 6"/>
                <a:gd name="T8" fmla="*/ 3 w 9"/>
                <a:gd name="T9" fmla="*/ 6 h 6"/>
                <a:gd name="T10" fmla="*/ 3 w 9"/>
                <a:gd name="T11" fmla="*/ 3 h 6"/>
                <a:gd name="T12" fmla="*/ 0 w 9"/>
                <a:gd name="T13" fmla="*/ 3 h 6"/>
                <a:gd name="T14" fmla="*/ 3 w 9"/>
                <a:gd name="T15" fmla="*/ 0 h 6"/>
                <a:gd name="T16" fmla="*/ 3 w 9"/>
                <a:gd name="T17" fmla="*/ 0 h 6"/>
                <a:gd name="T18" fmla="*/ 6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1" name="Freeform 2849">
              <a:extLst>
                <a:ext uri="{FF2B5EF4-FFF2-40B4-BE49-F238E27FC236}">
                  <a16:creationId xmlns:a16="http://schemas.microsoft.com/office/drawing/2014/main" id="{A4E36B9E-5A82-1954-DA76-EB6E503819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3078" y="1394329"/>
              <a:ext cx="10375" cy="12449"/>
            </a:xfrm>
            <a:custGeom>
              <a:avLst/>
              <a:gdLst>
                <a:gd name="T0" fmla="*/ 0 w 5"/>
                <a:gd name="T1" fmla="*/ 6 h 6"/>
                <a:gd name="T2" fmla="*/ 3 w 5"/>
                <a:gd name="T3" fmla="*/ 6 h 6"/>
                <a:gd name="T4" fmla="*/ 3 w 5"/>
                <a:gd name="T5" fmla="*/ 3 h 6"/>
                <a:gd name="T6" fmla="*/ 5 w 5"/>
                <a:gd name="T7" fmla="*/ 3 h 6"/>
                <a:gd name="T8" fmla="*/ 5 w 5"/>
                <a:gd name="T9" fmla="*/ 0 h 6"/>
                <a:gd name="T10" fmla="*/ 3 w 5"/>
                <a:gd name="T11" fmla="*/ 3 h 6"/>
                <a:gd name="T12" fmla="*/ 3 w 5"/>
                <a:gd name="T13" fmla="*/ 6 h 6"/>
                <a:gd name="T14" fmla="*/ 0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2" name="Freeform 2850">
              <a:extLst>
                <a:ext uri="{FF2B5EF4-FFF2-40B4-BE49-F238E27FC236}">
                  <a16:creationId xmlns:a16="http://schemas.microsoft.com/office/drawing/2014/main" id="{5618CCB3-E5DD-E81A-8891-AB1C02D492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6854" y="1377731"/>
              <a:ext cx="16599" cy="16598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8 h 8"/>
                <a:gd name="T4" fmla="*/ 6 w 8"/>
                <a:gd name="T5" fmla="*/ 6 h 8"/>
                <a:gd name="T6" fmla="*/ 3 w 8"/>
                <a:gd name="T7" fmla="*/ 8 h 8"/>
                <a:gd name="T8" fmla="*/ 0 w 8"/>
                <a:gd name="T9" fmla="*/ 8 h 8"/>
                <a:gd name="T10" fmla="*/ 0 w 8"/>
                <a:gd name="T11" fmla="*/ 6 h 8"/>
                <a:gd name="T12" fmla="*/ 3 w 8"/>
                <a:gd name="T13" fmla="*/ 6 h 8"/>
                <a:gd name="T14" fmla="*/ 3 w 8"/>
                <a:gd name="T15" fmla="*/ 3 h 8"/>
                <a:gd name="T16" fmla="*/ 6 w 8"/>
                <a:gd name="T17" fmla="*/ 3 h 8"/>
                <a:gd name="T18" fmla="*/ 3 w 8"/>
                <a:gd name="T19" fmla="*/ 3 h 8"/>
                <a:gd name="T20" fmla="*/ 0 w 8"/>
                <a:gd name="T21" fmla="*/ 3 h 8"/>
                <a:gd name="T22" fmla="*/ 0 w 8"/>
                <a:gd name="T23" fmla="*/ 0 h 8"/>
                <a:gd name="T24" fmla="*/ 3 w 8"/>
                <a:gd name="T25" fmla="*/ 3 h 8"/>
                <a:gd name="T26" fmla="*/ 3 w 8"/>
                <a:gd name="T27" fmla="*/ 0 h 8"/>
                <a:gd name="T28" fmla="*/ 6 w 8"/>
                <a:gd name="T29" fmla="*/ 3 h 8"/>
                <a:gd name="T30" fmla="*/ 6 w 8"/>
                <a:gd name="T31" fmla="*/ 6 h 8"/>
                <a:gd name="T32" fmla="*/ 8 w 8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3" name="Freeform 2851">
              <a:extLst>
                <a:ext uri="{FF2B5EF4-FFF2-40B4-BE49-F238E27FC236}">
                  <a16:creationId xmlns:a16="http://schemas.microsoft.com/office/drawing/2014/main" id="{4117AF64-D86B-5799-5443-F72C3D5F64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6854" y="1365282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4" name="Freeform 2852">
              <a:extLst>
                <a:ext uri="{FF2B5EF4-FFF2-40B4-BE49-F238E27FC236}">
                  <a16:creationId xmlns:a16="http://schemas.microsoft.com/office/drawing/2014/main" id="{BF331899-692A-CDD7-A5BD-13A6AB348AC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24404" y="1336234"/>
              <a:ext cx="29049" cy="29047"/>
            </a:xfrm>
            <a:custGeom>
              <a:avLst/>
              <a:gdLst>
                <a:gd name="T0" fmla="*/ 9 w 14"/>
                <a:gd name="T1" fmla="*/ 11 h 14"/>
                <a:gd name="T2" fmla="*/ 9 w 14"/>
                <a:gd name="T3" fmla="*/ 14 h 14"/>
                <a:gd name="T4" fmla="*/ 12 w 14"/>
                <a:gd name="T5" fmla="*/ 14 h 14"/>
                <a:gd name="T6" fmla="*/ 12 w 14"/>
                <a:gd name="T7" fmla="*/ 11 h 14"/>
                <a:gd name="T8" fmla="*/ 14 w 14"/>
                <a:gd name="T9" fmla="*/ 11 h 14"/>
                <a:gd name="T10" fmla="*/ 14 w 14"/>
                <a:gd name="T11" fmla="*/ 9 h 14"/>
                <a:gd name="T12" fmla="*/ 12 w 14"/>
                <a:gd name="T13" fmla="*/ 11 h 14"/>
                <a:gd name="T14" fmla="*/ 9 w 14"/>
                <a:gd name="T15" fmla="*/ 9 h 14"/>
                <a:gd name="T16" fmla="*/ 9 w 14"/>
                <a:gd name="T17" fmla="*/ 6 h 14"/>
                <a:gd name="T18" fmla="*/ 9 w 14"/>
                <a:gd name="T19" fmla="*/ 3 h 14"/>
                <a:gd name="T20" fmla="*/ 6 w 14"/>
                <a:gd name="T21" fmla="*/ 0 h 14"/>
                <a:gd name="T22" fmla="*/ 3 w 14"/>
                <a:gd name="T23" fmla="*/ 3 h 14"/>
                <a:gd name="T24" fmla="*/ 6 w 14"/>
                <a:gd name="T25" fmla="*/ 6 h 14"/>
                <a:gd name="T26" fmla="*/ 3 w 14"/>
                <a:gd name="T27" fmla="*/ 3 h 14"/>
                <a:gd name="T28" fmla="*/ 3 w 14"/>
                <a:gd name="T29" fmla="*/ 6 h 14"/>
                <a:gd name="T30" fmla="*/ 0 w 14"/>
                <a:gd name="T31" fmla="*/ 6 h 14"/>
                <a:gd name="T32" fmla="*/ 0 w 14"/>
                <a:gd name="T33" fmla="*/ 9 h 14"/>
                <a:gd name="T34" fmla="*/ 3 w 14"/>
                <a:gd name="T35" fmla="*/ 9 h 14"/>
                <a:gd name="T36" fmla="*/ 3 w 14"/>
                <a:gd name="T37" fmla="*/ 6 h 14"/>
                <a:gd name="T38" fmla="*/ 6 w 14"/>
                <a:gd name="T39" fmla="*/ 9 h 14"/>
                <a:gd name="T40" fmla="*/ 6 w 14"/>
                <a:gd name="T41" fmla="*/ 11 h 14"/>
                <a:gd name="T42" fmla="*/ 6 w 14"/>
                <a:gd name="T43" fmla="*/ 11 h 14"/>
                <a:gd name="T44" fmla="*/ 9 w 14"/>
                <a:gd name="T4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4">
                  <a:moveTo>
                    <a:pt x="9" y="11"/>
                  </a:moveTo>
                  <a:lnTo>
                    <a:pt x="9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5" name="Freeform 2853">
              <a:extLst>
                <a:ext uri="{FF2B5EF4-FFF2-40B4-BE49-F238E27FC236}">
                  <a16:creationId xmlns:a16="http://schemas.microsoft.com/office/drawing/2014/main" id="{2B84DDC0-6D9F-E553-0185-4B3774B8189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3078" y="134868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6" name="Freeform 2854">
              <a:extLst>
                <a:ext uri="{FF2B5EF4-FFF2-40B4-BE49-F238E27FC236}">
                  <a16:creationId xmlns:a16="http://schemas.microsoft.com/office/drawing/2014/main" id="{0DB56100-EEA7-D595-2AEB-584A76CC4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4029" y="1307187"/>
              <a:ext cx="29049" cy="29047"/>
            </a:xfrm>
            <a:custGeom>
              <a:avLst/>
              <a:gdLst>
                <a:gd name="T0" fmla="*/ 5 w 14"/>
                <a:gd name="T1" fmla="*/ 11 h 14"/>
                <a:gd name="T2" fmla="*/ 8 w 14"/>
                <a:gd name="T3" fmla="*/ 11 h 14"/>
                <a:gd name="T4" fmla="*/ 11 w 14"/>
                <a:gd name="T5" fmla="*/ 8 h 14"/>
                <a:gd name="T6" fmla="*/ 8 w 14"/>
                <a:gd name="T7" fmla="*/ 8 h 14"/>
                <a:gd name="T8" fmla="*/ 11 w 14"/>
                <a:gd name="T9" fmla="*/ 5 h 14"/>
                <a:gd name="T10" fmla="*/ 14 w 14"/>
                <a:gd name="T11" fmla="*/ 5 h 14"/>
                <a:gd name="T12" fmla="*/ 14 w 14"/>
                <a:gd name="T13" fmla="*/ 3 h 14"/>
                <a:gd name="T14" fmla="*/ 11 w 14"/>
                <a:gd name="T15" fmla="*/ 5 h 14"/>
                <a:gd name="T16" fmla="*/ 14 w 14"/>
                <a:gd name="T17" fmla="*/ 3 h 14"/>
                <a:gd name="T18" fmla="*/ 11 w 14"/>
                <a:gd name="T19" fmla="*/ 0 h 14"/>
                <a:gd name="T20" fmla="*/ 11 w 14"/>
                <a:gd name="T21" fmla="*/ 3 h 14"/>
                <a:gd name="T22" fmla="*/ 8 w 14"/>
                <a:gd name="T23" fmla="*/ 3 h 14"/>
                <a:gd name="T24" fmla="*/ 5 w 14"/>
                <a:gd name="T25" fmla="*/ 5 h 14"/>
                <a:gd name="T26" fmla="*/ 2 w 14"/>
                <a:gd name="T27" fmla="*/ 5 h 14"/>
                <a:gd name="T28" fmla="*/ 0 w 14"/>
                <a:gd name="T29" fmla="*/ 5 h 14"/>
                <a:gd name="T30" fmla="*/ 2 w 14"/>
                <a:gd name="T31" fmla="*/ 8 h 14"/>
                <a:gd name="T32" fmla="*/ 2 w 14"/>
                <a:gd name="T33" fmla="*/ 11 h 14"/>
                <a:gd name="T34" fmla="*/ 0 w 14"/>
                <a:gd name="T35" fmla="*/ 14 h 14"/>
                <a:gd name="T36" fmla="*/ 2 w 14"/>
                <a:gd name="T37" fmla="*/ 14 h 14"/>
                <a:gd name="T38" fmla="*/ 5 w 14"/>
                <a:gd name="T39" fmla="*/ 14 h 14"/>
                <a:gd name="T40" fmla="*/ 5 w 14"/>
                <a:gd name="T4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5" y="11"/>
                  </a:moveTo>
                  <a:lnTo>
                    <a:pt x="8" y="11"/>
                  </a:lnTo>
                  <a:lnTo>
                    <a:pt x="11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7" name="Freeform 2855">
              <a:extLst>
                <a:ext uri="{FF2B5EF4-FFF2-40B4-BE49-F238E27FC236}">
                  <a16:creationId xmlns:a16="http://schemas.microsoft.com/office/drawing/2014/main" id="{93C9465A-F679-1194-2BDC-96BE842262D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7805" y="1348683"/>
              <a:ext cx="6224" cy="16598"/>
            </a:xfrm>
            <a:custGeom>
              <a:avLst/>
              <a:gdLst>
                <a:gd name="T0" fmla="*/ 3 w 3"/>
                <a:gd name="T1" fmla="*/ 3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5 h 8"/>
                <a:gd name="T8" fmla="*/ 3 w 3"/>
                <a:gd name="T9" fmla="*/ 8 h 8"/>
                <a:gd name="T10" fmla="*/ 3 w 3"/>
                <a:gd name="T11" fmla="*/ 5 h 8"/>
                <a:gd name="T12" fmla="*/ 0 w 3"/>
                <a:gd name="T13" fmla="*/ 3 h 8"/>
                <a:gd name="T14" fmla="*/ 0 w 3"/>
                <a:gd name="T15" fmla="*/ 3 h 8"/>
                <a:gd name="T16" fmla="*/ 3 w 3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8" name="Freeform 2856">
              <a:extLst>
                <a:ext uri="{FF2B5EF4-FFF2-40B4-BE49-F238E27FC236}">
                  <a16:creationId xmlns:a16="http://schemas.microsoft.com/office/drawing/2014/main" id="{A40ECBEA-4CBB-A980-E169-5702279EC15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1580" y="1342458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0 h 3"/>
                <a:gd name="T4" fmla="*/ 3 w 6"/>
                <a:gd name="T5" fmla="*/ 0 h 3"/>
                <a:gd name="T6" fmla="*/ 0 w 6"/>
                <a:gd name="T7" fmla="*/ 0 h 3"/>
                <a:gd name="T8" fmla="*/ 6 w 6"/>
                <a:gd name="T9" fmla="*/ 0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99" name="Freeform 2857">
              <a:extLst>
                <a:ext uri="{FF2B5EF4-FFF2-40B4-BE49-F238E27FC236}">
                  <a16:creationId xmlns:a16="http://schemas.microsoft.com/office/drawing/2014/main" id="{DC479925-A5F4-8DB1-25FA-2D380FA495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5500" y="1589360"/>
              <a:ext cx="12450" cy="12449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3 w 6"/>
                <a:gd name="T9" fmla="*/ 3 h 6"/>
                <a:gd name="T10" fmla="*/ 0 w 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0" name="Freeform 2858">
              <a:extLst>
                <a:ext uri="{FF2B5EF4-FFF2-40B4-BE49-F238E27FC236}">
                  <a16:creationId xmlns:a16="http://schemas.microsoft.com/office/drawing/2014/main" id="{84E77169-61FD-41DE-7B40-D2ED87E54F32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9617" y="971069"/>
              <a:ext cx="294642" cy="134862"/>
            </a:xfrm>
            <a:custGeom>
              <a:avLst/>
              <a:gdLst>
                <a:gd name="T0" fmla="*/ 22 w 142"/>
                <a:gd name="T1" fmla="*/ 3 h 65"/>
                <a:gd name="T2" fmla="*/ 20 w 142"/>
                <a:gd name="T3" fmla="*/ 5 h 65"/>
                <a:gd name="T4" fmla="*/ 20 w 142"/>
                <a:gd name="T5" fmla="*/ 8 h 65"/>
                <a:gd name="T6" fmla="*/ 22 w 142"/>
                <a:gd name="T7" fmla="*/ 14 h 65"/>
                <a:gd name="T8" fmla="*/ 20 w 142"/>
                <a:gd name="T9" fmla="*/ 11 h 65"/>
                <a:gd name="T10" fmla="*/ 14 w 142"/>
                <a:gd name="T11" fmla="*/ 11 h 65"/>
                <a:gd name="T12" fmla="*/ 11 w 142"/>
                <a:gd name="T13" fmla="*/ 11 h 65"/>
                <a:gd name="T14" fmla="*/ 11 w 142"/>
                <a:gd name="T15" fmla="*/ 17 h 65"/>
                <a:gd name="T16" fmla="*/ 11 w 142"/>
                <a:gd name="T17" fmla="*/ 20 h 65"/>
                <a:gd name="T18" fmla="*/ 5 w 142"/>
                <a:gd name="T19" fmla="*/ 20 h 65"/>
                <a:gd name="T20" fmla="*/ 0 w 142"/>
                <a:gd name="T21" fmla="*/ 25 h 65"/>
                <a:gd name="T22" fmla="*/ 20 w 142"/>
                <a:gd name="T23" fmla="*/ 20 h 65"/>
                <a:gd name="T24" fmla="*/ 31 w 142"/>
                <a:gd name="T25" fmla="*/ 23 h 65"/>
                <a:gd name="T26" fmla="*/ 28 w 142"/>
                <a:gd name="T27" fmla="*/ 31 h 65"/>
                <a:gd name="T28" fmla="*/ 25 w 142"/>
                <a:gd name="T29" fmla="*/ 34 h 65"/>
                <a:gd name="T30" fmla="*/ 22 w 142"/>
                <a:gd name="T31" fmla="*/ 31 h 65"/>
                <a:gd name="T32" fmla="*/ 5 w 142"/>
                <a:gd name="T33" fmla="*/ 37 h 65"/>
                <a:gd name="T34" fmla="*/ 14 w 142"/>
                <a:gd name="T35" fmla="*/ 37 h 65"/>
                <a:gd name="T36" fmla="*/ 25 w 142"/>
                <a:gd name="T37" fmla="*/ 37 h 65"/>
                <a:gd name="T38" fmla="*/ 34 w 142"/>
                <a:gd name="T39" fmla="*/ 42 h 65"/>
                <a:gd name="T40" fmla="*/ 34 w 142"/>
                <a:gd name="T41" fmla="*/ 48 h 65"/>
                <a:gd name="T42" fmla="*/ 22 w 142"/>
                <a:gd name="T43" fmla="*/ 54 h 65"/>
                <a:gd name="T44" fmla="*/ 28 w 142"/>
                <a:gd name="T45" fmla="*/ 57 h 65"/>
                <a:gd name="T46" fmla="*/ 39 w 142"/>
                <a:gd name="T47" fmla="*/ 57 h 65"/>
                <a:gd name="T48" fmla="*/ 54 w 142"/>
                <a:gd name="T49" fmla="*/ 62 h 65"/>
                <a:gd name="T50" fmla="*/ 82 w 142"/>
                <a:gd name="T51" fmla="*/ 65 h 65"/>
                <a:gd name="T52" fmla="*/ 96 w 142"/>
                <a:gd name="T53" fmla="*/ 57 h 65"/>
                <a:gd name="T54" fmla="*/ 111 w 142"/>
                <a:gd name="T55" fmla="*/ 48 h 65"/>
                <a:gd name="T56" fmla="*/ 119 w 142"/>
                <a:gd name="T57" fmla="*/ 48 h 65"/>
                <a:gd name="T58" fmla="*/ 122 w 142"/>
                <a:gd name="T59" fmla="*/ 45 h 65"/>
                <a:gd name="T60" fmla="*/ 128 w 142"/>
                <a:gd name="T61" fmla="*/ 42 h 65"/>
                <a:gd name="T62" fmla="*/ 130 w 142"/>
                <a:gd name="T63" fmla="*/ 40 h 65"/>
                <a:gd name="T64" fmla="*/ 136 w 142"/>
                <a:gd name="T65" fmla="*/ 34 h 65"/>
                <a:gd name="T66" fmla="*/ 139 w 142"/>
                <a:gd name="T67" fmla="*/ 28 h 65"/>
                <a:gd name="T68" fmla="*/ 136 w 142"/>
                <a:gd name="T69" fmla="*/ 23 h 65"/>
                <a:gd name="T70" fmla="*/ 133 w 142"/>
                <a:gd name="T71" fmla="*/ 17 h 65"/>
                <a:gd name="T72" fmla="*/ 130 w 142"/>
                <a:gd name="T73" fmla="*/ 20 h 65"/>
                <a:gd name="T74" fmla="*/ 122 w 142"/>
                <a:gd name="T75" fmla="*/ 17 h 65"/>
                <a:gd name="T76" fmla="*/ 119 w 142"/>
                <a:gd name="T77" fmla="*/ 11 h 65"/>
                <a:gd name="T78" fmla="*/ 125 w 142"/>
                <a:gd name="T79" fmla="*/ 5 h 65"/>
                <a:gd name="T80" fmla="*/ 119 w 142"/>
                <a:gd name="T81" fmla="*/ 5 h 65"/>
                <a:gd name="T82" fmla="*/ 113 w 142"/>
                <a:gd name="T83" fmla="*/ 5 h 65"/>
                <a:gd name="T84" fmla="*/ 102 w 142"/>
                <a:gd name="T85" fmla="*/ 3 h 65"/>
                <a:gd name="T86" fmla="*/ 96 w 142"/>
                <a:gd name="T87" fmla="*/ 11 h 65"/>
                <a:gd name="T88" fmla="*/ 82 w 142"/>
                <a:gd name="T89" fmla="*/ 8 h 65"/>
                <a:gd name="T90" fmla="*/ 79 w 142"/>
                <a:gd name="T91" fmla="*/ 17 h 65"/>
                <a:gd name="T92" fmla="*/ 79 w 142"/>
                <a:gd name="T93" fmla="*/ 14 h 65"/>
                <a:gd name="T94" fmla="*/ 71 w 142"/>
                <a:gd name="T95" fmla="*/ 8 h 65"/>
                <a:gd name="T96" fmla="*/ 65 w 142"/>
                <a:gd name="T97" fmla="*/ 11 h 65"/>
                <a:gd name="T98" fmla="*/ 62 w 142"/>
                <a:gd name="T99" fmla="*/ 17 h 65"/>
                <a:gd name="T100" fmla="*/ 51 w 142"/>
                <a:gd name="T101" fmla="*/ 11 h 65"/>
                <a:gd name="T102" fmla="*/ 51 w 142"/>
                <a:gd name="T103" fmla="*/ 23 h 65"/>
                <a:gd name="T104" fmla="*/ 42 w 142"/>
                <a:gd name="T105" fmla="*/ 25 h 65"/>
                <a:gd name="T106" fmla="*/ 39 w 142"/>
                <a:gd name="T107" fmla="*/ 20 h 65"/>
                <a:gd name="T108" fmla="*/ 39 w 142"/>
                <a:gd name="T109" fmla="*/ 17 h 65"/>
                <a:gd name="T110" fmla="*/ 34 w 142"/>
                <a:gd name="T111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65">
                  <a:moveTo>
                    <a:pt x="34" y="8"/>
                  </a:moveTo>
                  <a:lnTo>
                    <a:pt x="28" y="5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0" y="8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2" y="14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7" y="11"/>
                  </a:lnTo>
                  <a:lnTo>
                    <a:pt x="11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1" y="20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8" y="25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4" y="23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4" y="28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25" y="31"/>
                  </a:lnTo>
                  <a:lnTo>
                    <a:pt x="22" y="31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31" y="45"/>
                  </a:lnTo>
                  <a:lnTo>
                    <a:pt x="31" y="48"/>
                  </a:lnTo>
                  <a:lnTo>
                    <a:pt x="37" y="45"/>
                  </a:lnTo>
                  <a:lnTo>
                    <a:pt x="34" y="48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2" y="57"/>
                  </a:lnTo>
                  <a:lnTo>
                    <a:pt x="25" y="59"/>
                  </a:lnTo>
                  <a:lnTo>
                    <a:pt x="28" y="57"/>
                  </a:lnTo>
                  <a:lnTo>
                    <a:pt x="31" y="59"/>
                  </a:lnTo>
                  <a:lnTo>
                    <a:pt x="34" y="57"/>
                  </a:lnTo>
                  <a:lnTo>
                    <a:pt x="37" y="57"/>
                  </a:lnTo>
                  <a:lnTo>
                    <a:pt x="39" y="57"/>
                  </a:lnTo>
                  <a:lnTo>
                    <a:pt x="42" y="57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54" y="62"/>
                  </a:lnTo>
                  <a:lnTo>
                    <a:pt x="57" y="62"/>
                  </a:lnTo>
                  <a:lnTo>
                    <a:pt x="65" y="65"/>
                  </a:lnTo>
                  <a:lnTo>
                    <a:pt x="68" y="65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9" y="57"/>
                  </a:lnTo>
                  <a:lnTo>
                    <a:pt x="102" y="57"/>
                  </a:lnTo>
                  <a:lnTo>
                    <a:pt x="111" y="51"/>
                  </a:lnTo>
                  <a:lnTo>
                    <a:pt x="111" y="48"/>
                  </a:lnTo>
                  <a:lnTo>
                    <a:pt x="116" y="48"/>
                  </a:lnTo>
                  <a:lnTo>
                    <a:pt x="116" y="45"/>
                  </a:lnTo>
                  <a:lnTo>
                    <a:pt x="119" y="45"/>
                  </a:lnTo>
                  <a:lnTo>
                    <a:pt x="119" y="48"/>
                  </a:lnTo>
                  <a:lnTo>
                    <a:pt x="116" y="48"/>
                  </a:lnTo>
                  <a:lnTo>
                    <a:pt x="119" y="48"/>
                  </a:lnTo>
                  <a:lnTo>
                    <a:pt x="122" y="48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28" y="42"/>
                  </a:lnTo>
                  <a:lnTo>
                    <a:pt x="128" y="40"/>
                  </a:lnTo>
                  <a:lnTo>
                    <a:pt x="128" y="37"/>
                  </a:lnTo>
                  <a:lnTo>
                    <a:pt x="130" y="37"/>
                  </a:lnTo>
                  <a:lnTo>
                    <a:pt x="130" y="40"/>
                  </a:lnTo>
                  <a:lnTo>
                    <a:pt x="133" y="40"/>
                  </a:lnTo>
                  <a:lnTo>
                    <a:pt x="133" y="37"/>
                  </a:lnTo>
                  <a:lnTo>
                    <a:pt x="136" y="37"/>
                  </a:lnTo>
                  <a:lnTo>
                    <a:pt x="136" y="34"/>
                  </a:lnTo>
                  <a:lnTo>
                    <a:pt x="136" y="31"/>
                  </a:lnTo>
                  <a:lnTo>
                    <a:pt x="139" y="31"/>
                  </a:lnTo>
                  <a:lnTo>
                    <a:pt x="142" y="28"/>
                  </a:lnTo>
                  <a:lnTo>
                    <a:pt x="139" y="28"/>
                  </a:lnTo>
                  <a:lnTo>
                    <a:pt x="136" y="28"/>
                  </a:lnTo>
                  <a:lnTo>
                    <a:pt x="136" y="25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9" y="20"/>
                  </a:lnTo>
                  <a:lnTo>
                    <a:pt x="136" y="23"/>
                  </a:lnTo>
                  <a:lnTo>
                    <a:pt x="136" y="20"/>
                  </a:lnTo>
                  <a:lnTo>
                    <a:pt x="133" y="17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0"/>
                  </a:lnTo>
                  <a:lnTo>
                    <a:pt x="130" y="17"/>
                  </a:lnTo>
                  <a:lnTo>
                    <a:pt x="125" y="17"/>
                  </a:lnTo>
                  <a:lnTo>
                    <a:pt x="125" y="20"/>
                  </a:lnTo>
                  <a:lnTo>
                    <a:pt x="122" y="17"/>
                  </a:lnTo>
                  <a:lnTo>
                    <a:pt x="125" y="17"/>
                  </a:lnTo>
                  <a:lnTo>
                    <a:pt x="125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9" y="8"/>
                  </a:lnTo>
                  <a:lnTo>
                    <a:pt x="122" y="8"/>
                  </a:lnTo>
                  <a:lnTo>
                    <a:pt x="122" y="5"/>
                  </a:lnTo>
                  <a:lnTo>
                    <a:pt x="125" y="5"/>
                  </a:lnTo>
                  <a:lnTo>
                    <a:pt x="128" y="5"/>
                  </a:lnTo>
                  <a:lnTo>
                    <a:pt x="125" y="3"/>
                  </a:lnTo>
                  <a:lnTo>
                    <a:pt x="122" y="3"/>
                  </a:lnTo>
                  <a:lnTo>
                    <a:pt x="119" y="5"/>
                  </a:lnTo>
                  <a:lnTo>
                    <a:pt x="116" y="5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13" y="5"/>
                  </a:lnTo>
                  <a:lnTo>
                    <a:pt x="111" y="5"/>
                  </a:lnTo>
                  <a:lnTo>
                    <a:pt x="108" y="3"/>
                  </a:lnTo>
                  <a:lnTo>
                    <a:pt x="105" y="0"/>
                  </a:lnTo>
                  <a:lnTo>
                    <a:pt x="102" y="3"/>
                  </a:lnTo>
                  <a:lnTo>
                    <a:pt x="102" y="8"/>
                  </a:lnTo>
                  <a:lnTo>
                    <a:pt x="99" y="8"/>
                  </a:lnTo>
                  <a:lnTo>
                    <a:pt x="99" y="11"/>
                  </a:lnTo>
                  <a:lnTo>
                    <a:pt x="96" y="11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88" y="11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9" y="11"/>
                  </a:lnTo>
                  <a:lnTo>
                    <a:pt x="82" y="14"/>
                  </a:lnTo>
                  <a:lnTo>
                    <a:pt x="79" y="17"/>
                  </a:lnTo>
                  <a:lnTo>
                    <a:pt x="82" y="20"/>
                  </a:lnTo>
                  <a:lnTo>
                    <a:pt x="79" y="20"/>
                  </a:lnTo>
                  <a:lnTo>
                    <a:pt x="79" y="17"/>
                  </a:lnTo>
                  <a:lnTo>
                    <a:pt x="79" y="14"/>
                  </a:lnTo>
                  <a:lnTo>
                    <a:pt x="76" y="11"/>
                  </a:lnTo>
                  <a:lnTo>
                    <a:pt x="74" y="11"/>
                  </a:lnTo>
                  <a:lnTo>
                    <a:pt x="74" y="8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57" y="8"/>
                  </a:lnTo>
                  <a:lnTo>
                    <a:pt x="51" y="11"/>
                  </a:lnTo>
                  <a:lnTo>
                    <a:pt x="54" y="14"/>
                  </a:lnTo>
                  <a:lnTo>
                    <a:pt x="54" y="17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8" y="20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1" name="Freeform 2859">
              <a:extLst>
                <a:ext uri="{FF2B5EF4-FFF2-40B4-BE49-F238E27FC236}">
                  <a16:creationId xmlns:a16="http://schemas.microsoft.com/office/drawing/2014/main" id="{05C9F2F9-BAA0-398C-A0AE-25943CDF62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9368" y="1825888"/>
              <a:ext cx="170145" cy="82992"/>
            </a:xfrm>
            <a:custGeom>
              <a:avLst/>
              <a:gdLst>
                <a:gd name="T0" fmla="*/ 0 w 82"/>
                <a:gd name="T1" fmla="*/ 3 h 40"/>
                <a:gd name="T2" fmla="*/ 3 w 82"/>
                <a:gd name="T3" fmla="*/ 0 h 40"/>
                <a:gd name="T4" fmla="*/ 8 w 82"/>
                <a:gd name="T5" fmla="*/ 3 h 40"/>
                <a:gd name="T6" fmla="*/ 14 w 82"/>
                <a:gd name="T7" fmla="*/ 3 h 40"/>
                <a:gd name="T8" fmla="*/ 20 w 82"/>
                <a:gd name="T9" fmla="*/ 3 h 40"/>
                <a:gd name="T10" fmla="*/ 26 w 82"/>
                <a:gd name="T11" fmla="*/ 6 h 40"/>
                <a:gd name="T12" fmla="*/ 34 w 82"/>
                <a:gd name="T13" fmla="*/ 8 h 40"/>
                <a:gd name="T14" fmla="*/ 43 w 82"/>
                <a:gd name="T15" fmla="*/ 8 h 40"/>
                <a:gd name="T16" fmla="*/ 45 w 82"/>
                <a:gd name="T17" fmla="*/ 11 h 40"/>
                <a:gd name="T18" fmla="*/ 48 w 82"/>
                <a:gd name="T19" fmla="*/ 14 h 40"/>
                <a:gd name="T20" fmla="*/ 51 w 82"/>
                <a:gd name="T21" fmla="*/ 14 h 40"/>
                <a:gd name="T22" fmla="*/ 54 w 82"/>
                <a:gd name="T23" fmla="*/ 17 h 40"/>
                <a:gd name="T24" fmla="*/ 60 w 82"/>
                <a:gd name="T25" fmla="*/ 14 h 40"/>
                <a:gd name="T26" fmla="*/ 62 w 82"/>
                <a:gd name="T27" fmla="*/ 14 h 40"/>
                <a:gd name="T28" fmla="*/ 65 w 82"/>
                <a:gd name="T29" fmla="*/ 17 h 40"/>
                <a:gd name="T30" fmla="*/ 71 w 82"/>
                <a:gd name="T31" fmla="*/ 17 h 40"/>
                <a:gd name="T32" fmla="*/ 74 w 82"/>
                <a:gd name="T33" fmla="*/ 20 h 40"/>
                <a:gd name="T34" fmla="*/ 77 w 82"/>
                <a:gd name="T35" fmla="*/ 23 h 40"/>
                <a:gd name="T36" fmla="*/ 80 w 82"/>
                <a:gd name="T37" fmla="*/ 26 h 40"/>
                <a:gd name="T38" fmla="*/ 77 w 82"/>
                <a:gd name="T39" fmla="*/ 28 h 40"/>
                <a:gd name="T40" fmla="*/ 77 w 82"/>
                <a:gd name="T41" fmla="*/ 31 h 40"/>
                <a:gd name="T42" fmla="*/ 80 w 82"/>
                <a:gd name="T43" fmla="*/ 31 h 40"/>
                <a:gd name="T44" fmla="*/ 80 w 82"/>
                <a:gd name="T45" fmla="*/ 34 h 40"/>
                <a:gd name="T46" fmla="*/ 82 w 82"/>
                <a:gd name="T47" fmla="*/ 34 h 40"/>
                <a:gd name="T48" fmla="*/ 80 w 82"/>
                <a:gd name="T49" fmla="*/ 37 h 40"/>
                <a:gd name="T50" fmla="*/ 80 w 82"/>
                <a:gd name="T51" fmla="*/ 40 h 40"/>
                <a:gd name="T52" fmla="*/ 77 w 82"/>
                <a:gd name="T53" fmla="*/ 37 h 40"/>
                <a:gd name="T54" fmla="*/ 74 w 82"/>
                <a:gd name="T55" fmla="*/ 37 h 40"/>
                <a:gd name="T56" fmla="*/ 68 w 82"/>
                <a:gd name="T57" fmla="*/ 34 h 40"/>
                <a:gd name="T58" fmla="*/ 65 w 82"/>
                <a:gd name="T59" fmla="*/ 34 h 40"/>
                <a:gd name="T60" fmla="*/ 60 w 82"/>
                <a:gd name="T61" fmla="*/ 34 h 40"/>
                <a:gd name="T62" fmla="*/ 54 w 82"/>
                <a:gd name="T63" fmla="*/ 34 h 40"/>
                <a:gd name="T64" fmla="*/ 48 w 82"/>
                <a:gd name="T65" fmla="*/ 34 h 40"/>
                <a:gd name="T66" fmla="*/ 40 w 82"/>
                <a:gd name="T67" fmla="*/ 34 h 40"/>
                <a:gd name="T68" fmla="*/ 40 w 82"/>
                <a:gd name="T69" fmla="*/ 31 h 40"/>
                <a:gd name="T70" fmla="*/ 37 w 82"/>
                <a:gd name="T71" fmla="*/ 31 h 40"/>
                <a:gd name="T72" fmla="*/ 34 w 82"/>
                <a:gd name="T73" fmla="*/ 28 h 40"/>
                <a:gd name="T74" fmla="*/ 31 w 82"/>
                <a:gd name="T75" fmla="*/ 28 h 40"/>
                <a:gd name="T76" fmla="*/ 28 w 82"/>
                <a:gd name="T77" fmla="*/ 28 h 40"/>
                <a:gd name="T78" fmla="*/ 26 w 82"/>
                <a:gd name="T79" fmla="*/ 31 h 40"/>
                <a:gd name="T80" fmla="*/ 23 w 82"/>
                <a:gd name="T81" fmla="*/ 28 h 40"/>
                <a:gd name="T82" fmla="*/ 23 w 82"/>
                <a:gd name="T83" fmla="*/ 26 h 40"/>
                <a:gd name="T84" fmla="*/ 20 w 82"/>
                <a:gd name="T85" fmla="*/ 23 h 40"/>
                <a:gd name="T86" fmla="*/ 20 w 82"/>
                <a:gd name="T87" fmla="*/ 17 h 40"/>
                <a:gd name="T88" fmla="*/ 17 w 82"/>
                <a:gd name="T89" fmla="*/ 14 h 40"/>
                <a:gd name="T90" fmla="*/ 17 w 82"/>
                <a:gd name="T91" fmla="*/ 11 h 40"/>
                <a:gd name="T92" fmla="*/ 14 w 82"/>
                <a:gd name="T93" fmla="*/ 11 h 40"/>
                <a:gd name="T94" fmla="*/ 8 w 82"/>
                <a:gd name="T95" fmla="*/ 8 h 40"/>
                <a:gd name="T96" fmla="*/ 6 w 82"/>
                <a:gd name="T97" fmla="*/ 8 h 40"/>
                <a:gd name="T98" fmla="*/ 6 w 82"/>
                <a:gd name="T99" fmla="*/ 6 h 40"/>
                <a:gd name="T100" fmla="*/ 3 w 82"/>
                <a:gd name="T101" fmla="*/ 6 h 40"/>
                <a:gd name="T102" fmla="*/ 0 w 82"/>
                <a:gd name="T103" fmla="*/ 6 h 40"/>
                <a:gd name="T104" fmla="*/ 0 w 82"/>
                <a:gd name="T10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40">
                  <a:moveTo>
                    <a:pt x="0" y="3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43" y="8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4" y="17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7"/>
                  </a:lnTo>
                  <a:lnTo>
                    <a:pt x="71" y="17"/>
                  </a:lnTo>
                  <a:lnTo>
                    <a:pt x="74" y="20"/>
                  </a:lnTo>
                  <a:lnTo>
                    <a:pt x="77" y="23"/>
                  </a:lnTo>
                  <a:lnTo>
                    <a:pt x="80" y="26"/>
                  </a:lnTo>
                  <a:lnTo>
                    <a:pt x="77" y="28"/>
                  </a:lnTo>
                  <a:lnTo>
                    <a:pt x="77" y="31"/>
                  </a:lnTo>
                  <a:lnTo>
                    <a:pt x="80" y="31"/>
                  </a:lnTo>
                  <a:lnTo>
                    <a:pt x="80" y="34"/>
                  </a:lnTo>
                  <a:lnTo>
                    <a:pt x="82" y="34"/>
                  </a:lnTo>
                  <a:lnTo>
                    <a:pt x="80" y="37"/>
                  </a:lnTo>
                  <a:lnTo>
                    <a:pt x="80" y="40"/>
                  </a:lnTo>
                  <a:lnTo>
                    <a:pt x="77" y="37"/>
                  </a:lnTo>
                  <a:lnTo>
                    <a:pt x="74" y="37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0" y="34"/>
                  </a:lnTo>
                  <a:lnTo>
                    <a:pt x="54" y="34"/>
                  </a:lnTo>
                  <a:lnTo>
                    <a:pt x="48" y="34"/>
                  </a:lnTo>
                  <a:lnTo>
                    <a:pt x="40" y="34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2" name="Freeform 2860">
              <a:extLst>
                <a:ext uri="{FF2B5EF4-FFF2-40B4-BE49-F238E27FC236}">
                  <a16:creationId xmlns:a16="http://schemas.microsoft.com/office/drawing/2014/main" id="{6853ED34-DA0D-E2CF-4FA4-7E23B8FD1A3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2365" y="1896432"/>
              <a:ext cx="105822" cy="76767"/>
            </a:xfrm>
            <a:custGeom>
              <a:avLst/>
              <a:gdLst>
                <a:gd name="T0" fmla="*/ 0 w 51"/>
                <a:gd name="T1" fmla="*/ 0 h 37"/>
                <a:gd name="T2" fmla="*/ 3 w 51"/>
                <a:gd name="T3" fmla="*/ 3 h 37"/>
                <a:gd name="T4" fmla="*/ 5 w 51"/>
                <a:gd name="T5" fmla="*/ 3 h 37"/>
                <a:gd name="T6" fmla="*/ 11 w 51"/>
                <a:gd name="T7" fmla="*/ 6 h 37"/>
                <a:gd name="T8" fmla="*/ 11 w 51"/>
                <a:gd name="T9" fmla="*/ 11 h 37"/>
                <a:gd name="T10" fmla="*/ 8 w 51"/>
                <a:gd name="T11" fmla="*/ 14 h 37"/>
                <a:gd name="T12" fmla="*/ 11 w 51"/>
                <a:gd name="T13" fmla="*/ 20 h 37"/>
                <a:gd name="T14" fmla="*/ 14 w 51"/>
                <a:gd name="T15" fmla="*/ 20 h 37"/>
                <a:gd name="T16" fmla="*/ 20 w 51"/>
                <a:gd name="T17" fmla="*/ 20 h 37"/>
                <a:gd name="T18" fmla="*/ 20 w 51"/>
                <a:gd name="T19" fmla="*/ 23 h 37"/>
                <a:gd name="T20" fmla="*/ 22 w 51"/>
                <a:gd name="T21" fmla="*/ 26 h 37"/>
                <a:gd name="T22" fmla="*/ 25 w 51"/>
                <a:gd name="T23" fmla="*/ 23 h 37"/>
                <a:gd name="T24" fmla="*/ 31 w 51"/>
                <a:gd name="T25" fmla="*/ 26 h 37"/>
                <a:gd name="T26" fmla="*/ 34 w 51"/>
                <a:gd name="T27" fmla="*/ 26 h 37"/>
                <a:gd name="T28" fmla="*/ 37 w 51"/>
                <a:gd name="T29" fmla="*/ 28 h 37"/>
                <a:gd name="T30" fmla="*/ 37 w 51"/>
                <a:gd name="T31" fmla="*/ 31 h 37"/>
                <a:gd name="T32" fmla="*/ 40 w 51"/>
                <a:gd name="T33" fmla="*/ 34 h 37"/>
                <a:gd name="T34" fmla="*/ 45 w 51"/>
                <a:gd name="T35" fmla="*/ 34 h 37"/>
                <a:gd name="T36" fmla="*/ 45 w 51"/>
                <a:gd name="T37" fmla="*/ 37 h 37"/>
                <a:gd name="T38" fmla="*/ 48 w 51"/>
                <a:gd name="T39" fmla="*/ 34 h 37"/>
                <a:gd name="T40" fmla="*/ 51 w 51"/>
                <a:gd name="T41" fmla="*/ 31 h 37"/>
                <a:gd name="T42" fmla="*/ 48 w 51"/>
                <a:gd name="T43" fmla="*/ 31 h 37"/>
                <a:gd name="T44" fmla="*/ 48 w 51"/>
                <a:gd name="T45" fmla="*/ 28 h 37"/>
                <a:gd name="T46" fmla="*/ 48 w 51"/>
                <a:gd name="T47" fmla="*/ 26 h 37"/>
                <a:gd name="T48" fmla="*/ 45 w 51"/>
                <a:gd name="T49" fmla="*/ 26 h 37"/>
                <a:gd name="T50" fmla="*/ 42 w 51"/>
                <a:gd name="T51" fmla="*/ 23 h 37"/>
                <a:gd name="T52" fmla="*/ 42 w 51"/>
                <a:gd name="T53" fmla="*/ 20 h 37"/>
                <a:gd name="T54" fmla="*/ 42 w 51"/>
                <a:gd name="T55" fmla="*/ 17 h 37"/>
                <a:gd name="T56" fmla="*/ 34 w 51"/>
                <a:gd name="T57" fmla="*/ 11 h 37"/>
                <a:gd name="T58" fmla="*/ 34 w 51"/>
                <a:gd name="T59" fmla="*/ 9 h 37"/>
                <a:gd name="T60" fmla="*/ 31 w 51"/>
                <a:gd name="T61" fmla="*/ 9 h 37"/>
                <a:gd name="T62" fmla="*/ 28 w 51"/>
                <a:gd name="T63" fmla="*/ 9 h 37"/>
                <a:gd name="T64" fmla="*/ 28 w 51"/>
                <a:gd name="T65" fmla="*/ 3 h 37"/>
                <a:gd name="T66" fmla="*/ 25 w 51"/>
                <a:gd name="T67" fmla="*/ 3 h 37"/>
                <a:gd name="T68" fmla="*/ 25 w 51"/>
                <a:gd name="T69" fmla="*/ 0 h 37"/>
                <a:gd name="T70" fmla="*/ 20 w 51"/>
                <a:gd name="T71" fmla="*/ 0 h 37"/>
                <a:gd name="T72" fmla="*/ 14 w 51"/>
                <a:gd name="T73" fmla="*/ 0 h 37"/>
                <a:gd name="T74" fmla="*/ 8 w 51"/>
                <a:gd name="T75" fmla="*/ 0 h 37"/>
                <a:gd name="T76" fmla="*/ 0 w 51"/>
                <a:gd name="T7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37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11" y="6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2" y="26"/>
                  </a:lnTo>
                  <a:lnTo>
                    <a:pt x="25" y="23"/>
                  </a:lnTo>
                  <a:lnTo>
                    <a:pt x="31" y="26"/>
                  </a:lnTo>
                  <a:lnTo>
                    <a:pt x="34" y="26"/>
                  </a:lnTo>
                  <a:lnTo>
                    <a:pt x="37" y="28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5" y="34"/>
                  </a:lnTo>
                  <a:lnTo>
                    <a:pt x="45" y="37"/>
                  </a:lnTo>
                  <a:lnTo>
                    <a:pt x="48" y="34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3" name="Freeform 2861">
              <a:extLst>
                <a:ext uri="{FF2B5EF4-FFF2-40B4-BE49-F238E27FC236}">
                  <a16:creationId xmlns:a16="http://schemas.microsoft.com/office/drawing/2014/main" id="{BB0897CB-2737-1E28-1EF7-8BDCC019E8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4239" y="1879834"/>
              <a:ext cx="143171" cy="112040"/>
            </a:xfrm>
            <a:custGeom>
              <a:avLst/>
              <a:gdLst>
                <a:gd name="T0" fmla="*/ 51 w 69"/>
                <a:gd name="T1" fmla="*/ 45 h 54"/>
                <a:gd name="T2" fmla="*/ 54 w 69"/>
                <a:gd name="T3" fmla="*/ 48 h 54"/>
                <a:gd name="T4" fmla="*/ 54 w 69"/>
                <a:gd name="T5" fmla="*/ 39 h 54"/>
                <a:gd name="T6" fmla="*/ 57 w 69"/>
                <a:gd name="T7" fmla="*/ 34 h 54"/>
                <a:gd name="T8" fmla="*/ 60 w 69"/>
                <a:gd name="T9" fmla="*/ 28 h 54"/>
                <a:gd name="T10" fmla="*/ 63 w 69"/>
                <a:gd name="T11" fmla="*/ 25 h 54"/>
                <a:gd name="T12" fmla="*/ 69 w 69"/>
                <a:gd name="T13" fmla="*/ 25 h 54"/>
                <a:gd name="T14" fmla="*/ 69 w 69"/>
                <a:gd name="T15" fmla="*/ 25 h 54"/>
                <a:gd name="T16" fmla="*/ 66 w 69"/>
                <a:gd name="T17" fmla="*/ 22 h 54"/>
                <a:gd name="T18" fmla="*/ 60 w 69"/>
                <a:gd name="T19" fmla="*/ 19 h 54"/>
                <a:gd name="T20" fmla="*/ 54 w 69"/>
                <a:gd name="T21" fmla="*/ 14 h 54"/>
                <a:gd name="T22" fmla="*/ 54 w 69"/>
                <a:gd name="T23" fmla="*/ 5 h 54"/>
                <a:gd name="T24" fmla="*/ 49 w 69"/>
                <a:gd name="T25" fmla="*/ 2 h 54"/>
                <a:gd name="T26" fmla="*/ 43 w 69"/>
                <a:gd name="T27" fmla="*/ 2 h 54"/>
                <a:gd name="T28" fmla="*/ 34 w 69"/>
                <a:gd name="T29" fmla="*/ 11 h 54"/>
                <a:gd name="T30" fmla="*/ 20 w 69"/>
                <a:gd name="T31" fmla="*/ 0 h 54"/>
                <a:gd name="T32" fmla="*/ 12 w 69"/>
                <a:gd name="T33" fmla="*/ 2 h 54"/>
                <a:gd name="T34" fmla="*/ 15 w 69"/>
                <a:gd name="T35" fmla="*/ 5 h 54"/>
                <a:gd name="T36" fmla="*/ 17 w 69"/>
                <a:gd name="T37" fmla="*/ 8 h 54"/>
                <a:gd name="T38" fmla="*/ 15 w 69"/>
                <a:gd name="T39" fmla="*/ 14 h 54"/>
                <a:gd name="T40" fmla="*/ 9 w 69"/>
                <a:gd name="T41" fmla="*/ 11 h 54"/>
                <a:gd name="T42" fmla="*/ 0 w 69"/>
                <a:gd name="T43" fmla="*/ 8 h 54"/>
                <a:gd name="T44" fmla="*/ 3 w 69"/>
                <a:gd name="T45" fmla="*/ 11 h 54"/>
                <a:gd name="T46" fmla="*/ 6 w 69"/>
                <a:gd name="T47" fmla="*/ 17 h 54"/>
                <a:gd name="T48" fmla="*/ 9 w 69"/>
                <a:gd name="T49" fmla="*/ 19 h 54"/>
                <a:gd name="T50" fmla="*/ 17 w 69"/>
                <a:gd name="T51" fmla="*/ 28 h 54"/>
                <a:gd name="T52" fmla="*/ 20 w 69"/>
                <a:gd name="T53" fmla="*/ 34 h 54"/>
                <a:gd name="T54" fmla="*/ 23 w 69"/>
                <a:gd name="T55" fmla="*/ 36 h 54"/>
                <a:gd name="T56" fmla="*/ 26 w 69"/>
                <a:gd name="T57" fmla="*/ 39 h 54"/>
                <a:gd name="T58" fmla="*/ 37 w 69"/>
                <a:gd name="T59" fmla="*/ 34 h 54"/>
                <a:gd name="T60" fmla="*/ 43 w 69"/>
                <a:gd name="T61" fmla="*/ 36 h 54"/>
                <a:gd name="T62" fmla="*/ 43 w 69"/>
                <a:gd name="T63" fmla="*/ 42 h 54"/>
                <a:gd name="T64" fmla="*/ 46 w 69"/>
                <a:gd name="T65" fmla="*/ 54 h 54"/>
                <a:gd name="T66" fmla="*/ 49 w 69"/>
                <a:gd name="T6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54">
                  <a:moveTo>
                    <a:pt x="51" y="51"/>
                  </a:moveTo>
                  <a:lnTo>
                    <a:pt x="51" y="45"/>
                  </a:lnTo>
                  <a:lnTo>
                    <a:pt x="54" y="45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39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60" y="28"/>
                  </a:lnTo>
                  <a:lnTo>
                    <a:pt x="60" y="25"/>
                  </a:lnTo>
                  <a:lnTo>
                    <a:pt x="63" y="25"/>
                  </a:lnTo>
                  <a:lnTo>
                    <a:pt x="66" y="25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69" y="25"/>
                  </a:lnTo>
                  <a:lnTo>
                    <a:pt x="69" y="22"/>
                  </a:lnTo>
                  <a:lnTo>
                    <a:pt x="66" y="22"/>
                  </a:lnTo>
                  <a:lnTo>
                    <a:pt x="63" y="22"/>
                  </a:lnTo>
                  <a:lnTo>
                    <a:pt x="60" y="19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54" y="11"/>
                  </a:lnTo>
                  <a:lnTo>
                    <a:pt x="54" y="5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3" y="8"/>
                  </a:lnTo>
                  <a:lnTo>
                    <a:pt x="34" y="11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3" y="36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3" y="36"/>
                  </a:lnTo>
                  <a:lnTo>
                    <a:pt x="40" y="39"/>
                  </a:lnTo>
                  <a:lnTo>
                    <a:pt x="43" y="42"/>
                  </a:lnTo>
                  <a:lnTo>
                    <a:pt x="40" y="48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9" y="54"/>
                  </a:lnTo>
                  <a:lnTo>
                    <a:pt x="51" y="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4" name="Freeform 2862">
              <a:extLst>
                <a:ext uri="{FF2B5EF4-FFF2-40B4-BE49-F238E27FC236}">
                  <a16:creationId xmlns:a16="http://schemas.microsoft.com/office/drawing/2014/main" id="{E7753816-08E3-A5E2-FFF1-1504454DF1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8014" y="1944152"/>
              <a:ext cx="47724" cy="29047"/>
            </a:xfrm>
            <a:custGeom>
              <a:avLst/>
              <a:gdLst>
                <a:gd name="T0" fmla="*/ 23 w 23"/>
                <a:gd name="T1" fmla="*/ 14 h 14"/>
                <a:gd name="T2" fmla="*/ 18 w 23"/>
                <a:gd name="T3" fmla="*/ 14 h 14"/>
                <a:gd name="T4" fmla="*/ 9 w 23"/>
                <a:gd name="T5" fmla="*/ 14 h 14"/>
                <a:gd name="T6" fmla="*/ 3 w 23"/>
                <a:gd name="T7" fmla="*/ 5 h 14"/>
                <a:gd name="T8" fmla="*/ 0 w 23"/>
                <a:gd name="T9" fmla="*/ 3 h 14"/>
                <a:gd name="T10" fmla="*/ 3 w 23"/>
                <a:gd name="T11" fmla="*/ 0 h 14"/>
                <a:gd name="T12" fmla="*/ 9 w 23"/>
                <a:gd name="T13" fmla="*/ 3 h 14"/>
                <a:gd name="T14" fmla="*/ 12 w 23"/>
                <a:gd name="T15" fmla="*/ 3 h 14"/>
                <a:gd name="T16" fmla="*/ 15 w 23"/>
                <a:gd name="T17" fmla="*/ 5 h 14"/>
                <a:gd name="T18" fmla="*/ 15 w 23"/>
                <a:gd name="T19" fmla="*/ 8 h 14"/>
                <a:gd name="T20" fmla="*/ 18 w 23"/>
                <a:gd name="T21" fmla="*/ 11 h 14"/>
                <a:gd name="T22" fmla="*/ 23 w 23"/>
                <a:gd name="T23" fmla="*/ 11 h 14"/>
                <a:gd name="T24" fmla="*/ 23 w 23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3" y="14"/>
                  </a:moveTo>
                  <a:lnTo>
                    <a:pt x="18" y="14"/>
                  </a:lnTo>
                  <a:lnTo>
                    <a:pt x="9" y="14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23" y="11"/>
                  </a:lnTo>
                  <a:lnTo>
                    <a:pt x="23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5" name="Freeform 2863">
              <a:extLst>
                <a:ext uri="{FF2B5EF4-FFF2-40B4-BE49-F238E27FC236}">
                  <a16:creationId xmlns:a16="http://schemas.microsoft.com/office/drawing/2014/main" id="{DB12306B-CB59-EB60-8772-C507656A74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0319" y="2014696"/>
              <a:ext cx="259368" cy="253127"/>
            </a:xfrm>
            <a:custGeom>
              <a:avLst/>
              <a:gdLst>
                <a:gd name="T0" fmla="*/ 0 w 125"/>
                <a:gd name="T1" fmla="*/ 62 h 122"/>
                <a:gd name="T2" fmla="*/ 11 w 125"/>
                <a:gd name="T3" fmla="*/ 54 h 122"/>
                <a:gd name="T4" fmla="*/ 22 w 125"/>
                <a:gd name="T5" fmla="*/ 48 h 122"/>
                <a:gd name="T6" fmla="*/ 31 w 125"/>
                <a:gd name="T7" fmla="*/ 43 h 122"/>
                <a:gd name="T8" fmla="*/ 37 w 125"/>
                <a:gd name="T9" fmla="*/ 25 h 122"/>
                <a:gd name="T10" fmla="*/ 34 w 125"/>
                <a:gd name="T11" fmla="*/ 17 h 122"/>
                <a:gd name="T12" fmla="*/ 45 w 125"/>
                <a:gd name="T13" fmla="*/ 6 h 122"/>
                <a:gd name="T14" fmla="*/ 54 w 125"/>
                <a:gd name="T15" fmla="*/ 3 h 122"/>
                <a:gd name="T16" fmla="*/ 57 w 125"/>
                <a:gd name="T17" fmla="*/ 3 h 122"/>
                <a:gd name="T18" fmla="*/ 62 w 125"/>
                <a:gd name="T19" fmla="*/ 3 h 122"/>
                <a:gd name="T20" fmla="*/ 65 w 125"/>
                <a:gd name="T21" fmla="*/ 3 h 122"/>
                <a:gd name="T22" fmla="*/ 68 w 125"/>
                <a:gd name="T23" fmla="*/ 3 h 122"/>
                <a:gd name="T24" fmla="*/ 74 w 125"/>
                <a:gd name="T25" fmla="*/ 0 h 122"/>
                <a:gd name="T26" fmla="*/ 82 w 125"/>
                <a:gd name="T27" fmla="*/ 8 h 122"/>
                <a:gd name="T28" fmla="*/ 82 w 125"/>
                <a:gd name="T29" fmla="*/ 20 h 122"/>
                <a:gd name="T30" fmla="*/ 85 w 125"/>
                <a:gd name="T31" fmla="*/ 20 h 122"/>
                <a:gd name="T32" fmla="*/ 91 w 125"/>
                <a:gd name="T33" fmla="*/ 23 h 122"/>
                <a:gd name="T34" fmla="*/ 94 w 125"/>
                <a:gd name="T35" fmla="*/ 23 h 122"/>
                <a:gd name="T36" fmla="*/ 94 w 125"/>
                <a:gd name="T37" fmla="*/ 25 h 122"/>
                <a:gd name="T38" fmla="*/ 96 w 125"/>
                <a:gd name="T39" fmla="*/ 31 h 122"/>
                <a:gd name="T40" fmla="*/ 96 w 125"/>
                <a:gd name="T41" fmla="*/ 34 h 122"/>
                <a:gd name="T42" fmla="*/ 88 w 125"/>
                <a:gd name="T43" fmla="*/ 40 h 122"/>
                <a:gd name="T44" fmla="*/ 88 w 125"/>
                <a:gd name="T45" fmla="*/ 43 h 122"/>
                <a:gd name="T46" fmla="*/ 85 w 125"/>
                <a:gd name="T47" fmla="*/ 45 h 122"/>
                <a:gd name="T48" fmla="*/ 88 w 125"/>
                <a:gd name="T49" fmla="*/ 54 h 122"/>
                <a:gd name="T50" fmla="*/ 94 w 125"/>
                <a:gd name="T51" fmla="*/ 62 h 122"/>
                <a:gd name="T52" fmla="*/ 96 w 125"/>
                <a:gd name="T53" fmla="*/ 65 h 122"/>
                <a:gd name="T54" fmla="*/ 99 w 125"/>
                <a:gd name="T55" fmla="*/ 68 h 122"/>
                <a:gd name="T56" fmla="*/ 105 w 125"/>
                <a:gd name="T57" fmla="*/ 68 h 122"/>
                <a:gd name="T58" fmla="*/ 113 w 125"/>
                <a:gd name="T59" fmla="*/ 77 h 122"/>
                <a:gd name="T60" fmla="*/ 116 w 125"/>
                <a:gd name="T61" fmla="*/ 82 h 122"/>
                <a:gd name="T62" fmla="*/ 113 w 125"/>
                <a:gd name="T63" fmla="*/ 88 h 122"/>
                <a:gd name="T64" fmla="*/ 113 w 125"/>
                <a:gd name="T65" fmla="*/ 94 h 122"/>
                <a:gd name="T66" fmla="*/ 116 w 125"/>
                <a:gd name="T67" fmla="*/ 94 h 122"/>
                <a:gd name="T68" fmla="*/ 119 w 125"/>
                <a:gd name="T69" fmla="*/ 94 h 122"/>
                <a:gd name="T70" fmla="*/ 119 w 125"/>
                <a:gd name="T71" fmla="*/ 102 h 122"/>
                <a:gd name="T72" fmla="*/ 125 w 125"/>
                <a:gd name="T73" fmla="*/ 108 h 122"/>
                <a:gd name="T74" fmla="*/ 125 w 125"/>
                <a:gd name="T75" fmla="*/ 111 h 122"/>
                <a:gd name="T76" fmla="*/ 122 w 125"/>
                <a:gd name="T77" fmla="*/ 108 h 122"/>
                <a:gd name="T78" fmla="*/ 119 w 125"/>
                <a:gd name="T79" fmla="*/ 108 h 122"/>
                <a:gd name="T80" fmla="*/ 113 w 125"/>
                <a:gd name="T81" fmla="*/ 108 h 122"/>
                <a:gd name="T82" fmla="*/ 111 w 125"/>
                <a:gd name="T83" fmla="*/ 111 h 122"/>
                <a:gd name="T84" fmla="*/ 105 w 125"/>
                <a:gd name="T85" fmla="*/ 116 h 122"/>
                <a:gd name="T86" fmla="*/ 99 w 125"/>
                <a:gd name="T87" fmla="*/ 119 h 122"/>
                <a:gd name="T88" fmla="*/ 94 w 125"/>
                <a:gd name="T89" fmla="*/ 122 h 122"/>
                <a:gd name="T90" fmla="*/ 79 w 125"/>
                <a:gd name="T91" fmla="*/ 122 h 122"/>
                <a:gd name="T92" fmla="*/ 71 w 125"/>
                <a:gd name="T93" fmla="*/ 114 h 122"/>
                <a:gd name="T94" fmla="*/ 62 w 125"/>
                <a:gd name="T95" fmla="*/ 108 h 122"/>
                <a:gd name="T96" fmla="*/ 54 w 125"/>
                <a:gd name="T97" fmla="*/ 102 h 122"/>
                <a:gd name="T98" fmla="*/ 45 w 125"/>
                <a:gd name="T99" fmla="*/ 97 h 122"/>
                <a:gd name="T100" fmla="*/ 34 w 125"/>
                <a:gd name="T101" fmla="*/ 88 h 122"/>
                <a:gd name="T102" fmla="*/ 28 w 125"/>
                <a:gd name="T103" fmla="*/ 82 h 122"/>
                <a:gd name="T104" fmla="*/ 5 w 125"/>
                <a:gd name="T105" fmla="*/ 79 h 122"/>
                <a:gd name="T106" fmla="*/ 0 w 125"/>
                <a:gd name="T107" fmla="*/ 71 h 122"/>
                <a:gd name="T108" fmla="*/ 0 w 125"/>
                <a:gd name="T109" fmla="*/ 65 h 122"/>
                <a:gd name="T110" fmla="*/ 0 w 125"/>
                <a:gd name="T111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2">
                  <a:moveTo>
                    <a:pt x="0" y="62"/>
                  </a:moveTo>
                  <a:lnTo>
                    <a:pt x="11" y="54"/>
                  </a:lnTo>
                  <a:lnTo>
                    <a:pt x="22" y="48"/>
                  </a:lnTo>
                  <a:lnTo>
                    <a:pt x="31" y="43"/>
                  </a:lnTo>
                  <a:lnTo>
                    <a:pt x="37" y="25"/>
                  </a:lnTo>
                  <a:lnTo>
                    <a:pt x="34" y="17"/>
                  </a:lnTo>
                  <a:lnTo>
                    <a:pt x="45" y="6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4" y="0"/>
                  </a:lnTo>
                  <a:lnTo>
                    <a:pt x="82" y="8"/>
                  </a:lnTo>
                  <a:lnTo>
                    <a:pt x="82" y="20"/>
                  </a:lnTo>
                  <a:lnTo>
                    <a:pt x="85" y="20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6" y="31"/>
                  </a:lnTo>
                  <a:lnTo>
                    <a:pt x="96" y="34"/>
                  </a:lnTo>
                  <a:lnTo>
                    <a:pt x="88" y="40"/>
                  </a:lnTo>
                  <a:lnTo>
                    <a:pt x="88" y="43"/>
                  </a:lnTo>
                  <a:lnTo>
                    <a:pt x="85" y="45"/>
                  </a:lnTo>
                  <a:lnTo>
                    <a:pt x="88" y="54"/>
                  </a:lnTo>
                  <a:lnTo>
                    <a:pt x="94" y="62"/>
                  </a:lnTo>
                  <a:lnTo>
                    <a:pt x="96" y="65"/>
                  </a:lnTo>
                  <a:lnTo>
                    <a:pt x="99" y="68"/>
                  </a:lnTo>
                  <a:lnTo>
                    <a:pt x="105" y="68"/>
                  </a:lnTo>
                  <a:lnTo>
                    <a:pt x="113" y="77"/>
                  </a:lnTo>
                  <a:lnTo>
                    <a:pt x="116" y="82"/>
                  </a:lnTo>
                  <a:lnTo>
                    <a:pt x="113" y="88"/>
                  </a:lnTo>
                  <a:lnTo>
                    <a:pt x="113" y="94"/>
                  </a:lnTo>
                  <a:lnTo>
                    <a:pt x="116" y="94"/>
                  </a:lnTo>
                  <a:lnTo>
                    <a:pt x="119" y="94"/>
                  </a:lnTo>
                  <a:lnTo>
                    <a:pt x="119" y="102"/>
                  </a:lnTo>
                  <a:lnTo>
                    <a:pt x="125" y="108"/>
                  </a:lnTo>
                  <a:lnTo>
                    <a:pt x="125" y="111"/>
                  </a:lnTo>
                  <a:lnTo>
                    <a:pt x="122" y="108"/>
                  </a:lnTo>
                  <a:lnTo>
                    <a:pt x="119" y="108"/>
                  </a:lnTo>
                  <a:lnTo>
                    <a:pt x="113" y="108"/>
                  </a:lnTo>
                  <a:lnTo>
                    <a:pt x="111" y="111"/>
                  </a:lnTo>
                  <a:lnTo>
                    <a:pt x="105" y="116"/>
                  </a:lnTo>
                  <a:lnTo>
                    <a:pt x="99" y="119"/>
                  </a:lnTo>
                  <a:lnTo>
                    <a:pt x="94" y="122"/>
                  </a:lnTo>
                  <a:lnTo>
                    <a:pt x="79" y="122"/>
                  </a:lnTo>
                  <a:lnTo>
                    <a:pt x="71" y="114"/>
                  </a:lnTo>
                  <a:lnTo>
                    <a:pt x="62" y="108"/>
                  </a:lnTo>
                  <a:lnTo>
                    <a:pt x="54" y="102"/>
                  </a:lnTo>
                  <a:lnTo>
                    <a:pt x="45" y="97"/>
                  </a:lnTo>
                  <a:lnTo>
                    <a:pt x="34" y="88"/>
                  </a:lnTo>
                  <a:lnTo>
                    <a:pt x="28" y="82"/>
                  </a:lnTo>
                  <a:lnTo>
                    <a:pt x="5" y="79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6" name="Freeform 2864">
              <a:extLst>
                <a:ext uri="{FF2B5EF4-FFF2-40B4-BE49-F238E27FC236}">
                  <a16:creationId xmlns:a16="http://schemas.microsoft.com/office/drawing/2014/main" id="{CCD22782-EA7C-4A12-34DA-4EEE8AC61EB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5738" y="2238774"/>
              <a:ext cx="53948" cy="41496"/>
            </a:xfrm>
            <a:custGeom>
              <a:avLst/>
              <a:gdLst>
                <a:gd name="T0" fmla="*/ 20 w 26"/>
                <a:gd name="T1" fmla="*/ 0 h 20"/>
                <a:gd name="T2" fmla="*/ 20 w 26"/>
                <a:gd name="T3" fmla="*/ 3 h 20"/>
                <a:gd name="T4" fmla="*/ 23 w 26"/>
                <a:gd name="T5" fmla="*/ 3 h 20"/>
                <a:gd name="T6" fmla="*/ 23 w 26"/>
                <a:gd name="T7" fmla="*/ 6 h 20"/>
                <a:gd name="T8" fmla="*/ 17 w 26"/>
                <a:gd name="T9" fmla="*/ 8 h 20"/>
                <a:gd name="T10" fmla="*/ 17 w 26"/>
                <a:gd name="T11" fmla="*/ 11 h 20"/>
                <a:gd name="T12" fmla="*/ 20 w 26"/>
                <a:gd name="T13" fmla="*/ 11 h 20"/>
                <a:gd name="T14" fmla="*/ 23 w 26"/>
                <a:gd name="T15" fmla="*/ 11 h 20"/>
                <a:gd name="T16" fmla="*/ 23 w 26"/>
                <a:gd name="T17" fmla="*/ 17 h 20"/>
                <a:gd name="T18" fmla="*/ 26 w 26"/>
                <a:gd name="T19" fmla="*/ 20 h 20"/>
                <a:gd name="T20" fmla="*/ 20 w 26"/>
                <a:gd name="T21" fmla="*/ 20 h 20"/>
                <a:gd name="T22" fmla="*/ 17 w 26"/>
                <a:gd name="T23" fmla="*/ 20 h 20"/>
                <a:gd name="T24" fmla="*/ 14 w 26"/>
                <a:gd name="T25" fmla="*/ 20 h 20"/>
                <a:gd name="T26" fmla="*/ 12 w 26"/>
                <a:gd name="T27" fmla="*/ 14 h 20"/>
                <a:gd name="T28" fmla="*/ 0 w 26"/>
                <a:gd name="T29" fmla="*/ 11 h 20"/>
                <a:gd name="T30" fmla="*/ 6 w 26"/>
                <a:gd name="T31" fmla="*/ 8 h 20"/>
                <a:gd name="T32" fmla="*/ 12 w 26"/>
                <a:gd name="T33" fmla="*/ 3 h 20"/>
                <a:gd name="T34" fmla="*/ 14 w 26"/>
                <a:gd name="T35" fmla="*/ 0 h 20"/>
                <a:gd name="T36" fmla="*/ 20 w 26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0">
                  <a:moveTo>
                    <a:pt x="20" y="0"/>
                  </a:moveTo>
                  <a:lnTo>
                    <a:pt x="20" y="3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7" name="Freeform 2865">
              <a:extLst>
                <a:ext uri="{FF2B5EF4-FFF2-40B4-BE49-F238E27FC236}">
                  <a16:creationId xmlns:a16="http://schemas.microsoft.com/office/drawing/2014/main" id="{1C8E618C-8785-BFAC-9FE9-81B9DC6215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4497" y="2178605"/>
              <a:ext cx="554009" cy="473056"/>
            </a:xfrm>
            <a:custGeom>
              <a:avLst/>
              <a:gdLst>
                <a:gd name="T0" fmla="*/ 22 w 267"/>
                <a:gd name="T1" fmla="*/ 43 h 228"/>
                <a:gd name="T2" fmla="*/ 39 w 267"/>
                <a:gd name="T3" fmla="*/ 32 h 228"/>
                <a:gd name="T4" fmla="*/ 37 w 267"/>
                <a:gd name="T5" fmla="*/ 18 h 228"/>
                <a:gd name="T6" fmla="*/ 39 w 267"/>
                <a:gd name="T7" fmla="*/ 9 h 228"/>
                <a:gd name="T8" fmla="*/ 88 w 267"/>
                <a:gd name="T9" fmla="*/ 9 h 228"/>
                <a:gd name="T10" fmla="*/ 113 w 267"/>
                <a:gd name="T11" fmla="*/ 29 h 228"/>
                <a:gd name="T12" fmla="*/ 139 w 267"/>
                <a:gd name="T13" fmla="*/ 43 h 228"/>
                <a:gd name="T14" fmla="*/ 162 w 267"/>
                <a:gd name="T15" fmla="*/ 43 h 228"/>
                <a:gd name="T16" fmla="*/ 170 w 267"/>
                <a:gd name="T17" fmla="*/ 49 h 228"/>
                <a:gd name="T18" fmla="*/ 179 w 267"/>
                <a:gd name="T19" fmla="*/ 54 h 228"/>
                <a:gd name="T20" fmla="*/ 184 w 267"/>
                <a:gd name="T21" fmla="*/ 63 h 228"/>
                <a:gd name="T22" fmla="*/ 190 w 267"/>
                <a:gd name="T23" fmla="*/ 72 h 228"/>
                <a:gd name="T24" fmla="*/ 199 w 267"/>
                <a:gd name="T25" fmla="*/ 77 h 228"/>
                <a:gd name="T26" fmla="*/ 199 w 267"/>
                <a:gd name="T27" fmla="*/ 86 h 228"/>
                <a:gd name="T28" fmla="*/ 204 w 267"/>
                <a:gd name="T29" fmla="*/ 94 h 228"/>
                <a:gd name="T30" fmla="*/ 207 w 267"/>
                <a:gd name="T31" fmla="*/ 100 h 228"/>
                <a:gd name="T32" fmla="*/ 213 w 267"/>
                <a:gd name="T33" fmla="*/ 109 h 228"/>
                <a:gd name="T34" fmla="*/ 255 w 267"/>
                <a:gd name="T35" fmla="*/ 131 h 228"/>
                <a:gd name="T36" fmla="*/ 264 w 267"/>
                <a:gd name="T37" fmla="*/ 145 h 228"/>
                <a:gd name="T38" fmla="*/ 253 w 267"/>
                <a:gd name="T39" fmla="*/ 171 h 228"/>
                <a:gd name="T40" fmla="*/ 221 w 267"/>
                <a:gd name="T41" fmla="*/ 180 h 228"/>
                <a:gd name="T42" fmla="*/ 193 w 267"/>
                <a:gd name="T43" fmla="*/ 194 h 228"/>
                <a:gd name="T44" fmla="*/ 164 w 267"/>
                <a:gd name="T45" fmla="*/ 208 h 228"/>
                <a:gd name="T46" fmla="*/ 145 w 267"/>
                <a:gd name="T47" fmla="*/ 228 h 228"/>
                <a:gd name="T48" fmla="*/ 127 w 267"/>
                <a:gd name="T49" fmla="*/ 208 h 228"/>
                <a:gd name="T50" fmla="*/ 113 w 267"/>
                <a:gd name="T51" fmla="*/ 199 h 228"/>
                <a:gd name="T52" fmla="*/ 108 w 267"/>
                <a:gd name="T53" fmla="*/ 208 h 228"/>
                <a:gd name="T54" fmla="*/ 102 w 267"/>
                <a:gd name="T55" fmla="*/ 208 h 228"/>
                <a:gd name="T56" fmla="*/ 96 w 267"/>
                <a:gd name="T57" fmla="*/ 202 h 228"/>
                <a:gd name="T58" fmla="*/ 88 w 267"/>
                <a:gd name="T59" fmla="*/ 188 h 228"/>
                <a:gd name="T60" fmla="*/ 79 w 267"/>
                <a:gd name="T61" fmla="*/ 174 h 228"/>
                <a:gd name="T62" fmla="*/ 65 w 267"/>
                <a:gd name="T63" fmla="*/ 163 h 228"/>
                <a:gd name="T64" fmla="*/ 59 w 267"/>
                <a:gd name="T65" fmla="*/ 148 h 228"/>
                <a:gd name="T66" fmla="*/ 56 w 267"/>
                <a:gd name="T67" fmla="*/ 140 h 228"/>
                <a:gd name="T68" fmla="*/ 54 w 267"/>
                <a:gd name="T69" fmla="*/ 128 h 228"/>
                <a:gd name="T70" fmla="*/ 42 w 267"/>
                <a:gd name="T71" fmla="*/ 111 h 228"/>
                <a:gd name="T72" fmla="*/ 31 w 267"/>
                <a:gd name="T73" fmla="*/ 106 h 228"/>
                <a:gd name="T74" fmla="*/ 31 w 267"/>
                <a:gd name="T75" fmla="*/ 94 h 228"/>
                <a:gd name="T76" fmla="*/ 25 w 267"/>
                <a:gd name="T77" fmla="*/ 86 h 228"/>
                <a:gd name="T78" fmla="*/ 17 w 267"/>
                <a:gd name="T79" fmla="*/ 74 h 228"/>
                <a:gd name="T80" fmla="*/ 11 w 267"/>
                <a:gd name="T81" fmla="*/ 66 h 228"/>
                <a:gd name="T82" fmla="*/ 0 w 267"/>
                <a:gd name="T83" fmla="*/ 60 h 228"/>
                <a:gd name="T84" fmla="*/ 2 w 267"/>
                <a:gd name="T85" fmla="*/ 52 h 228"/>
                <a:gd name="T86" fmla="*/ 5 w 267"/>
                <a:gd name="T87" fmla="*/ 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7" h="228">
                  <a:moveTo>
                    <a:pt x="5" y="40"/>
                  </a:moveTo>
                  <a:lnTo>
                    <a:pt x="8" y="40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31" y="37"/>
                  </a:lnTo>
                  <a:lnTo>
                    <a:pt x="39" y="32"/>
                  </a:lnTo>
                  <a:lnTo>
                    <a:pt x="42" y="26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9" y="9"/>
                  </a:lnTo>
                  <a:lnTo>
                    <a:pt x="56" y="0"/>
                  </a:lnTo>
                  <a:lnTo>
                    <a:pt x="79" y="3"/>
                  </a:lnTo>
                  <a:lnTo>
                    <a:pt x="88" y="9"/>
                  </a:lnTo>
                  <a:lnTo>
                    <a:pt x="96" y="18"/>
                  </a:lnTo>
                  <a:lnTo>
                    <a:pt x="105" y="23"/>
                  </a:lnTo>
                  <a:lnTo>
                    <a:pt x="113" y="29"/>
                  </a:lnTo>
                  <a:lnTo>
                    <a:pt x="119" y="35"/>
                  </a:lnTo>
                  <a:lnTo>
                    <a:pt x="130" y="43"/>
                  </a:lnTo>
                  <a:lnTo>
                    <a:pt x="139" y="43"/>
                  </a:lnTo>
                  <a:lnTo>
                    <a:pt x="145" y="43"/>
                  </a:lnTo>
                  <a:lnTo>
                    <a:pt x="150" y="40"/>
                  </a:lnTo>
                  <a:lnTo>
                    <a:pt x="162" y="43"/>
                  </a:lnTo>
                  <a:lnTo>
                    <a:pt x="164" y="49"/>
                  </a:lnTo>
                  <a:lnTo>
                    <a:pt x="167" y="49"/>
                  </a:lnTo>
                  <a:lnTo>
                    <a:pt x="170" y="49"/>
                  </a:lnTo>
                  <a:lnTo>
                    <a:pt x="176" y="49"/>
                  </a:lnTo>
                  <a:lnTo>
                    <a:pt x="179" y="52"/>
                  </a:lnTo>
                  <a:lnTo>
                    <a:pt x="179" y="54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7" y="66"/>
                  </a:lnTo>
                  <a:lnTo>
                    <a:pt x="187" y="72"/>
                  </a:lnTo>
                  <a:lnTo>
                    <a:pt x="190" y="72"/>
                  </a:lnTo>
                  <a:lnTo>
                    <a:pt x="193" y="72"/>
                  </a:lnTo>
                  <a:lnTo>
                    <a:pt x="199" y="74"/>
                  </a:lnTo>
                  <a:lnTo>
                    <a:pt x="199" y="77"/>
                  </a:lnTo>
                  <a:lnTo>
                    <a:pt x="199" y="80"/>
                  </a:lnTo>
                  <a:lnTo>
                    <a:pt x="199" y="83"/>
                  </a:lnTo>
                  <a:lnTo>
                    <a:pt x="199" y="86"/>
                  </a:lnTo>
                  <a:lnTo>
                    <a:pt x="199" y="89"/>
                  </a:lnTo>
                  <a:lnTo>
                    <a:pt x="201" y="91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7" y="97"/>
                  </a:lnTo>
                  <a:lnTo>
                    <a:pt x="207" y="100"/>
                  </a:lnTo>
                  <a:lnTo>
                    <a:pt x="210" y="103"/>
                  </a:lnTo>
                  <a:lnTo>
                    <a:pt x="210" y="106"/>
                  </a:lnTo>
                  <a:lnTo>
                    <a:pt x="213" y="109"/>
                  </a:lnTo>
                  <a:lnTo>
                    <a:pt x="216" y="111"/>
                  </a:lnTo>
                  <a:lnTo>
                    <a:pt x="230" y="128"/>
                  </a:lnTo>
                  <a:lnTo>
                    <a:pt x="255" y="131"/>
                  </a:lnTo>
                  <a:lnTo>
                    <a:pt x="264" y="128"/>
                  </a:lnTo>
                  <a:lnTo>
                    <a:pt x="267" y="137"/>
                  </a:lnTo>
                  <a:lnTo>
                    <a:pt x="264" y="145"/>
                  </a:lnTo>
                  <a:lnTo>
                    <a:pt x="264" y="157"/>
                  </a:lnTo>
                  <a:lnTo>
                    <a:pt x="261" y="165"/>
                  </a:lnTo>
                  <a:lnTo>
                    <a:pt x="253" y="171"/>
                  </a:lnTo>
                  <a:lnTo>
                    <a:pt x="241" y="174"/>
                  </a:lnTo>
                  <a:lnTo>
                    <a:pt x="233" y="177"/>
                  </a:lnTo>
                  <a:lnTo>
                    <a:pt x="221" y="180"/>
                  </a:lnTo>
                  <a:lnTo>
                    <a:pt x="213" y="185"/>
                  </a:lnTo>
                  <a:lnTo>
                    <a:pt x="201" y="188"/>
                  </a:lnTo>
                  <a:lnTo>
                    <a:pt x="193" y="194"/>
                  </a:lnTo>
                  <a:lnTo>
                    <a:pt x="179" y="197"/>
                  </a:lnTo>
                  <a:lnTo>
                    <a:pt x="173" y="199"/>
                  </a:lnTo>
                  <a:lnTo>
                    <a:pt x="164" y="208"/>
                  </a:lnTo>
                  <a:lnTo>
                    <a:pt x="159" y="214"/>
                  </a:lnTo>
                  <a:lnTo>
                    <a:pt x="153" y="219"/>
                  </a:lnTo>
                  <a:lnTo>
                    <a:pt x="145" y="228"/>
                  </a:lnTo>
                  <a:lnTo>
                    <a:pt x="142" y="222"/>
                  </a:lnTo>
                  <a:lnTo>
                    <a:pt x="133" y="214"/>
                  </a:lnTo>
                  <a:lnTo>
                    <a:pt x="127" y="208"/>
                  </a:lnTo>
                  <a:lnTo>
                    <a:pt x="122" y="202"/>
                  </a:lnTo>
                  <a:lnTo>
                    <a:pt x="119" y="202"/>
                  </a:lnTo>
                  <a:lnTo>
                    <a:pt x="113" y="199"/>
                  </a:lnTo>
                  <a:lnTo>
                    <a:pt x="108" y="202"/>
                  </a:lnTo>
                  <a:lnTo>
                    <a:pt x="108" y="205"/>
                  </a:lnTo>
                  <a:lnTo>
                    <a:pt x="108" y="208"/>
                  </a:lnTo>
                  <a:lnTo>
                    <a:pt x="108" y="211"/>
                  </a:lnTo>
                  <a:lnTo>
                    <a:pt x="102" y="214"/>
                  </a:lnTo>
                  <a:lnTo>
                    <a:pt x="102" y="208"/>
                  </a:lnTo>
                  <a:lnTo>
                    <a:pt x="99" y="208"/>
                  </a:lnTo>
                  <a:lnTo>
                    <a:pt x="96" y="205"/>
                  </a:lnTo>
                  <a:lnTo>
                    <a:pt x="96" y="202"/>
                  </a:lnTo>
                  <a:lnTo>
                    <a:pt x="93" y="199"/>
                  </a:lnTo>
                  <a:lnTo>
                    <a:pt x="88" y="194"/>
                  </a:lnTo>
                  <a:lnTo>
                    <a:pt x="88" y="188"/>
                  </a:lnTo>
                  <a:lnTo>
                    <a:pt x="82" y="182"/>
                  </a:lnTo>
                  <a:lnTo>
                    <a:pt x="82" y="177"/>
                  </a:lnTo>
                  <a:lnTo>
                    <a:pt x="79" y="174"/>
                  </a:lnTo>
                  <a:lnTo>
                    <a:pt x="76" y="168"/>
                  </a:lnTo>
                  <a:lnTo>
                    <a:pt x="71" y="165"/>
                  </a:lnTo>
                  <a:lnTo>
                    <a:pt x="65" y="163"/>
                  </a:lnTo>
                  <a:lnTo>
                    <a:pt x="59" y="160"/>
                  </a:lnTo>
                  <a:lnTo>
                    <a:pt x="56" y="154"/>
                  </a:lnTo>
                  <a:lnTo>
                    <a:pt x="59" y="148"/>
                  </a:lnTo>
                  <a:lnTo>
                    <a:pt x="56" y="145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6" y="134"/>
                  </a:lnTo>
                  <a:lnTo>
                    <a:pt x="54" y="131"/>
                  </a:lnTo>
                  <a:lnTo>
                    <a:pt x="54" y="128"/>
                  </a:lnTo>
                  <a:lnTo>
                    <a:pt x="51" y="120"/>
                  </a:lnTo>
                  <a:lnTo>
                    <a:pt x="45" y="114"/>
                  </a:lnTo>
                  <a:lnTo>
                    <a:pt x="42" y="111"/>
                  </a:lnTo>
                  <a:lnTo>
                    <a:pt x="37" y="111"/>
                  </a:lnTo>
                  <a:lnTo>
                    <a:pt x="37" y="109"/>
                  </a:lnTo>
                  <a:lnTo>
                    <a:pt x="31" y="106"/>
                  </a:lnTo>
                  <a:lnTo>
                    <a:pt x="31" y="103"/>
                  </a:lnTo>
                  <a:lnTo>
                    <a:pt x="34" y="103"/>
                  </a:lnTo>
                  <a:lnTo>
                    <a:pt x="31" y="94"/>
                  </a:lnTo>
                  <a:lnTo>
                    <a:pt x="28" y="91"/>
                  </a:lnTo>
                  <a:lnTo>
                    <a:pt x="25" y="89"/>
                  </a:lnTo>
                  <a:lnTo>
                    <a:pt x="25" y="86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1" y="69"/>
                  </a:lnTo>
                  <a:lnTo>
                    <a:pt x="11" y="66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5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8" name="Freeform 2866">
              <a:extLst>
                <a:ext uri="{FF2B5EF4-FFF2-40B4-BE49-F238E27FC236}">
                  <a16:creationId xmlns:a16="http://schemas.microsoft.com/office/drawing/2014/main" id="{92F28FBE-CFB1-85CD-DA7F-4842BF4589E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6141" y="2552070"/>
              <a:ext cx="271817" cy="176358"/>
            </a:xfrm>
            <a:custGeom>
              <a:avLst/>
              <a:gdLst>
                <a:gd name="T0" fmla="*/ 0 w 131"/>
                <a:gd name="T1" fmla="*/ 34 h 85"/>
                <a:gd name="T2" fmla="*/ 6 w 131"/>
                <a:gd name="T3" fmla="*/ 31 h 85"/>
                <a:gd name="T4" fmla="*/ 6 w 131"/>
                <a:gd name="T5" fmla="*/ 28 h 85"/>
                <a:gd name="T6" fmla="*/ 6 w 131"/>
                <a:gd name="T7" fmla="*/ 25 h 85"/>
                <a:gd name="T8" fmla="*/ 6 w 131"/>
                <a:gd name="T9" fmla="*/ 22 h 85"/>
                <a:gd name="T10" fmla="*/ 11 w 131"/>
                <a:gd name="T11" fmla="*/ 19 h 85"/>
                <a:gd name="T12" fmla="*/ 17 w 131"/>
                <a:gd name="T13" fmla="*/ 22 h 85"/>
                <a:gd name="T14" fmla="*/ 20 w 131"/>
                <a:gd name="T15" fmla="*/ 22 h 85"/>
                <a:gd name="T16" fmla="*/ 23 w 131"/>
                <a:gd name="T17" fmla="*/ 25 h 85"/>
                <a:gd name="T18" fmla="*/ 28 w 131"/>
                <a:gd name="T19" fmla="*/ 31 h 85"/>
                <a:gd name="T20" fmla="*/ 34 w 131"/>
                <a:gd name="T21" fmla="*/ 37 h 85"/>
                <a:gd name="T22" fmla="*/ 40 w 131"/>
                <a:gd name="T23" fmla="*/ 42 h 85"/>
                <a:gd name="T24" fmla="*/ 43 w 131"/>
                <a:gd name="T25" fmla="*/ 48 h 85"/>
                <a:gd name="T26" fmla="*/ 48 w 131"/>
                <a:gd name="T27" fmla="*/ 39 h 85"/>
                <a:gd name="T28" fmla="*/ 57 w 131"/>
                <a:gd name="T29" fmla="*/ 34 h 85"/>
                <a:gd name="T30" fmla="*/ 62 w 131"/>
                <a:gd name="T31" fmla="*/ 28 h 85"/>
                <a:gd name="T32" fmla="*/ 71 w 131"/>
                <a:gd name="T33" fmla="*/ 19 h 85"/>
                <a:gd name="T34" fmla="*/ 79 w 131"/>
                <a:gd name="T35" fmla="*/ 17 h 85"/>
                <a:gd name="T36" fmla="*/ 91 w 131"/>
                <a:gd name="T37" fmla="*/ 14 h 85"/>
                <a:gd name="T38" fmla="*/ 102 w 131"/>
                <a:gd name="T39" fmla="*/ 8 h 85"/>
                <a:gd name="T40" fmla="*/ 114 w 131"/>
                <a:gd name="T41" fmla="*/ 5 h 85"/>
                <a:gd name="T42" fmla="*/ 119 w 131"/>
                <a:gd name="T43" fmla="*/ 0 h 85"/>
                <a:gd name="T44" fmla="*/ 122 w 131"/>
                <a:gd name="T45" fmla="*/ 8 h 85"/>
                <a:gd name="T46" fmla="*/ 125 w 131"/>
                <a:gd name="T47" fmla="*/ 22 h 85"/>
                <a:gd name="T48" fmla="*/ 128 w 131"/>
                <a:gd name="T49" fmla="*/ 25 h 85"/>
                <a:gd name="T50" fmla="*/ 131 w 131"/>
                <a:gd name="T51" fmla="*/ 34 h 85"/>
                <a:gd name="T52" fmla="*/ 128 w 131"/>
                <a:gd name="T53" fmla="*/ 34 h 85"/>
                <a:gd name="T54" fmla="*/ 122 w 131"/>
                <a:gd name="T55" fmla="*/ 39 h 85"/>
                <a:gd name="T56" fmla="*/ 125 w 131"/>
                <a:gd name="T57" fmla="*/ 42 h 85"/>
                <a:gd name="T58" fmla="*/ 122 w 131"/>
                <a:gd name="T59" fmla="*/ 45 h 85"/>
                <a:gd name="T60" fmla="*/ 116 w 131"/>
                <a:gd name="T61" fmla="*/ 45 h 85"/>
                <a:gd name="T62" fmla="*/ 114 w 131"/>
                <a:gd name="T63" fmla="*/ 48 h 85"/>
                <a:gd name="T64" fmla="*/ 99 w 131"/>
                <a:gd name="T65" fmla="*/ 54 h 85"/>
                <a:gd name="T66" fmla="*/ 97 w 131"/>
                <a:gd name="T67" fmla="*/ 56 h 85"/>
                <a:gd name="T68" fmla="*/ 85 w 131"/>
                <a:gd name="T69" fmla="*/ 56 h 85"/>
                <a:gd name="T70" fmla="*/ 79 w 131"/>
                <a:gd name="T71" fmla="*/ 62 h 85"/>
                <a:gd name="T72" fmla="*/ 77 w 131"/>
                <a:gd name="T73" fmla="*/ 65 h 85"/>
                <a:gd name="T74" fmla="*/ 68 w 131"/>
                <a:gd name="T75" fmla="*/ 65 h 85"/>
                <a:gd name="T76" fmla="*/ 62 w 131"/>
                <a:gd name="T77" fmla="*/ 71 h 85"/>
                <a:gd name="T78" fmla="*/ 54 w 131"/>
                <a:gd name="T79" fmla="*/ 73 h 85"/>
                <a:gd name="T80" fmla="*/ 48 w 131"/>
                <a:gd name="T81" fmla="*/ 73 h 85"/>
                <a:gd name="T82" fmla="*/ 40 w 131"/>
                <a:gd name="T83" fmla="*/ 73 h 85"/>
                <a:gd name="T84" fmla="*/ 37 w 131"/>
                <a:gd name="T85" fmla="*/ 79 h 85"/>
                <a:gd name="T86" fmla="*/ 31 w 131"/>
                <a:gd name="T87" fmla="*/ 82 h 85"/>
                <a:gd name="T88" fmla="*/ 25 w 131"/>
                <a:gd name="T89" fmla="*/ 82 h 85"/>
                <a:gd name="T90" fmla="*/ 17 w 131"/>
                <a:gd name="T91" fmla="*/ 85 h 85"/>
                <a:gd name="T92" fmla="*/ 14 w 131"/>
                <a:gd name="T93" fmla="*/ 85 h 85"/>
                <a:gd name="T94" fmla="*/ 11 w 131"/>
                <a:gd name="T95" fmla="*/ 82 h 85"/>
                <a:gd name="T96" fmla="*/ 11 w 131"/>
                <a:gd name="T97" fmla="*/ 85 h 85"/>
                <a:gd name="T98" fmla="*/ 8 w 131"/>
                <a:gd name="T99" fmla="*/ 85 h 85"/>
                <a:gd name="T100" fmla="*/ 8 w 131"/>
                <a:gd name="T101" fmla="*/ 79 h 85"/>
                <a:gd name="T102" fmla="*/ 8 w 131"/>
                <a:gd name="T103" fmla="*/ 71 h 85"/>
                <a:gd name="T104" fmla="*/ 3 w 131"/>
                <a:gd name="T105" fmla="*/ 62 h 85"/>
                <a:gd name="T106" fmla="*/ 3 w 131"/>
                <a:gd name="T107" fmla="*/ 59 h 85"/>
                <a:gd name="T108" fmla="*/ 3 w 131"/>
                <a:gd name="T109" fmla="*/ 56 h 85"/>
                <a:gd name="T110" fmla="*/ 3 w 131"/>
                <a:gd name="T111" fmla="*/ 51 h 85"/>
                <a:gd name="T112" fmla="*/ 0 w 131"/>
                <a:gd name="T113" fmla="*/ 51 h 85"/>
                <a:gd name="T114" fmla="*/ 0 w 131"/>
                <a:gd name="T115" fmla="*/ 48 h 85"/>
                <a:gd name="T116" fmla="*/ 3 w 131"/>
                <a:gd name="T117" fmla="*/ 48 h 85"/>
                <a:gd name="T118" fmla="*/ 0 w 131"/>
                <a:gd name="T119" fmla="*/ 45 h 85"/>
                <a:gd name="T120" fmla="*/ 0 w 131"/>
                <a:gd name="T121" fmla="*/ 42 h 85"/>
                <a:gd name="T122" fmla="*/ 3 w 131"/>
                <a:gd name="T123" fmla="*/ 42 h 85"/>
                <a:gd name="T124" fmla="*/ 0 w 131"/>
                <a:gd name="T125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85">
                  <a:moveTo>
                    <a:pt x="0" y="34"/>
                  </a:moveTo>
                  <a:lnTo>
                    <a:pt x="6" y="31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11" y="19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5"/>
                  </a:lnTo>
                  <a:lnTo>
                    <a:pt x="28" y="31"/>
                  </a:lnTo>
                  <a:lnTo>
                    <a:pt x="34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8" y="39"/>
                  </a:lnTo>
                  <a:lnTo>
                    <a:pt x="57" y="34"/>
                  </a:lnTo>
                  <a:lnTo>
                    <a:pt x="62" y="28"/>
                  </a:lnTo>
                  <a:lnTo>
                    <a:pt x="71" y="19"/>
                  </a:lnTo>
                  <a:lnTo>
                    <a:pt x="79" y="17"/>
                  </a:lnTo>
                  <a:lnTo>
                    <a:pt x="91" y="14"/>
                  </a:lnTo>
                  <a:lnTo>
                    <a:pt x="102" y="8"/>
                  </a:lnTo>
                  <a:lnTo>
                    <a:pt x="114" y="5"/>
                  </a:lnTo>
                  <a:lnTo>
                    <a:pt x="119" y="0"/>
                  </a:lnTo>
                  <a:lnTo>
                    <a:pt x="122" y="8"/>
                  </a:lnTo>
                  <a:lnTo>
                    <a:pt x="125" y="22"/>
                  </a:lnTo>
                  <a:lnTo>
                    <a:pt x="128" y="25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22" y="39"/>
                  </a:lnTo>
                  <a:lnTo>
                    <a:pt x="125" y="42"/>
                  </a:lnTo>
                  <a:lnTo>
                    <a:pt x="122" y="45"/>
                  </a:lnTo>
                  <a:lnTo>
                    <a:pt x="116" y="45"/>
                  </a:lnTo>
                  <a:lnTo>
                    <a:pt x="114" y="48"/>
                  </a:lnTo>
                  <a:lnTo>
                    <a:pt x="99" y="54"/>
                  </a:lnTo>
                  <a:lnTo>
                    <a:pt x="97" y="56"/>
                  </a:lnTo>
                  <a:lnTo>
                    <a:pt x="85" y="56"/>
                  </a:lnTo>
                  <a:lnTo>
                    <a:pt x="79" y="62"/>
                  </a:lnTo>
                  <a:lnTo>
                    <a:pt x="77" y="65"/>
                  </a:lnTo>
                  <a:lnTo>
                    <a:pt x="68" y="65"/>
                  </a:lnTo>
                  <a:lnTo>
                    <a:pt x="62" y="71"/>
                  </a:lnTo>
                  <a:lnTo>
                    <a:pt x="54" y="73"/>
                  </a:lnTo>
                  <a:lnTo>
                    <a:pt x="48" y="73"/>
                  </a:lnTo>
                  <a:lnTo>
                    <a:pt x="40" y="73"/>
                  </a:lnTo>
                  <a:lnTo>
                    <a:pt x="37" y="79"/>
                  </a:lnTo>
                  <a:lnTo>
                    <a:pt x="31" y="82"/>
                  </a:lnTo>
                  <a:lnTo>
                    <a:pt x="25" y="82"/>
                  </a:lnTo>
                  <a:lnTo>
                    <a:pt x="17" y="85"/>
                  </a:lnTo>
                  <a:lnTo>
                    <a:pt x="14" y="85"/>
                  </a:lnTo>
                  <a:lnTo>
                    <a:pt x="11" y="82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09" name="Freeform 2867">
              <a:extLst>
                <a:ext uri="{FF2B5EF4-FFF2-40B4-BE49-F238E27FC236}">
                  <a16:creationId xmlns:a16="http://schemas.microsoft.com/office/drawing/2014/main" id="{EE619F22-548E-F1C4-0A23-D1171C6F4AB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3316" y="2610164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0" name="Freeform 2868">
              <a:extLst>
                <a:ext uri="{FF2B5EF4-FFF2-40B4-BE49-F238E27FC236}">
                  <a16:creationId xmlns:a16="http://schemas.microsoft.com/office/drawing/2014/main" id="{D5A724A8-5A72-63E6-3157-BC6BAF9DB0C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3316" y="2616388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1" name="Freeform 2869">
              <a:extLst>
                <a:ext uri="{FF2B5EF4-FFF2-40B4-BE49-F238E27FC236}">
                  <a16:creationId xmlns:a16="http://schemas.microsoft.com/office/drawing/2014/main" id="{6A342BE9-C8E1-EF82-C2DA-DB2D730223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3059" y="2386085"/>
              <a:ext cx="207494" cy="236527"/>
            </a:xfrm>
            <a:custGeom>
              <a:avLst/>
              <a:gdLst>
                <a:gd name="T0" fmla="*/ 57 w 100"/>
                <a:gd name="T1" fmla="*/ 0 h 114"/>
                <a:gd name="T2" fmla="*/ 60 w 100"/>
                <a:gd name="T3" fmla="*/ 3 h 114"/>
                <a:gd name="T4" fmla="*/ 63 w 100"/>
                <a:gd name="T5" fmla="*/ 9 h 114"/>
                <a:gd name="T6" fmla="*/ 66 w 100"/>
                <a:gd name="T7" fmla="*/ 9 h 114"/>
                <a:gd name="T8" fmla="*/ 68 w 100"/>
                <a:gd name="T9" fmla="*/ 14 h 114"/>
                <a:gd name="T10" fmla="*/ 74 w 100"/>
                <a:gd name="T11" fmla="*/ 14 h 114"/>
                <a:gd name="T12" fmla="*/ 83 w 100"/>
                <a:gd name="T13" fmla="*/ 17 h 114"/>
                <a:gd name="T14" fmla="*/ 91 w 100"/>
                <a:gd name="T15" fmla="*/ 20 h 114"/>
                <a:gd name="T16" fmla="*/ 91 w 100"/>
                <a:gd name="T17" fmla="*/ 23 h 114"/>
                <a:gd name="T18" fmla="*/ 94 w 100"/>
                <a:gd name="T19" fmla="*/ 26 h 114"/>
                <a:gd name="T20" fmla="*/ 94 w 100"/>
                <a:gd name="T21" fmla="*/ 28 h 114"/>
                <a:gd name="T22" fmla="*/ 97 w 100"/>
                <a:gd name="T23" fmla="*/ 28 h 114"/>
                <a:gd name="T24" fmla="*/ 100 w 100"/>
                <a:gd name="T25" fmla="*/ 34 h 114"/>
                <a:gd name="T26" fmla="*/ 100 w 100"/>
                <a:gd name="T27" fmla="*/ 37 h 114"/>
                <a:gd name="T28" fmla="*/ 97 w 100"/>
                <a:gd name="T29" fmla="*/ 43 h 114"/>
                <a:gd name="T30" fmla="*/ 94 w 100"/>
                <a:gd name="T31" fmla="*/ 45 h 114"/>
                <a:gd name="T32" fmla="*/ 91 w 100"/>
                <a:gd name="T33" fmla="*/ 48 h 114"/>
                <a:gd name="T34" fmla="*/ 88 w 100"/>
                <a:gd name="T35" fmla="*/ 51 h 114"/>
                <a:gd name="T36" fmla="*/ 88 w 100"/>
                <a:gd name="T37" fmla="*/ 54 h 114"/>
                <a:gd name="T38" fmla="*/ 86 w 100"/>
                <a:gd name="T39" fmla="*/ 54 h 114"/>
                <a:gd name="T40" fmla="*/ 86 w 100"/>
                <a:gd name="T41" fmla="*/ 57 h 114"/>
                <a:gd name="T42" fmla="*/ 83 w 100"/>
                <a:gd name="T43" fmla="*/ 60 h 114"/>
                <a:gd name="T44" fmla="*/ 80 w 100"/>
                <a:gd name="T45" fmla="*/ 60 h 114"/>
                <a:gd name="T46" fmla="*/ 80 w 100"/>
                <a:gd name="T47" fmla="*/ 57 h 114"/>
                <a:gd name="T48" fmla="*/ 77 w 100"/>
                <a:gd name="T49" fmla="*/ 63 h 114"/>
                <a:gd name="T50" fmla="*/ 74 w 100"/>
                <a:gd name="T51" fmla="*/ 68 h 114"/>
                <a:gd name="T52" fmla="*/ 74 w 100"/>
                <a:gd name="T53" fmla="*/ 71 h 114"/>
                <a:gd name="T54" fmla="*/ 74 w 100"/>
                <a:gd name="T55" fmla="*/ 74 h 114"/>
                <a:gd name="T56" fmla="*/ 74 w 100"/>
                <a:gd name="T57" fmla="*/ 77 h 114"/>
                <a:gd name="T58" fmla="*/ 77 w 100"/>
                <a:gd name="T59" fmla="*/ 80 h 114"/>
                <a:gd name="T60" fmla="*/ 68 w 100"/>
                <a:gd name="T61" fmla="*/ 80 h 114"/>
                <a:gd name="T62" fmla="*/ 60 w 100"/>
                <a:gd name="T63" fmla="*/ 82 h 114"/>
                <a:gd name="T64" fmla="*/ 60 w 100"/>
                <a:gd name="T65" fmla="*/ 88 h 114"/>
                <a:gd name="T66" fmla="*/ 57 w 100"/>
                <a:gd name="T67" fmla="*/ 91 h 114"/>
                <a:gd name="T68" fmla="*/ 54 w 100"/>
                <a:gd name="T69" fmla="*/ 94 h 114"/>
                <a:gd name="T70" fmla="*/ 46 w 100"/>
                <a:gd name="T71" fmla="*/ 94 h 114"/>
                <a:gd name="T72" fmla="*/ 46 w 100"/>
                <a:gd name="T73" fmla="*/ 97 h 114"/>
                <a:gd name="T74" fmla="*/ 43 w 100"/>
                <a:gd name="T75" fmla="*/ 99 h 114"/>
                <a:gd name="T76" fmla="*/ 43 w 100"/>
                <a:gd name="T77" fmla="*/ 102 h 114"/>
                <a:gd name="T78" fmla="*/ 40 w 100"/>
                <a:gd name="T79" fmla="*/ 105 h 114"/>
                <a:gd name="T80" fmla="*/ 37 w 100"/>
                <a:gd name="T81" fmla="*/ 105 h 114"/>
                <a:gd name="T82" fmla="*/ 29 w 100"/>
                <a:gd name="T83" fmla="*/ 105 h 114"/>
                <a:gd name="T84" fmla="*/ 26 w 100"/>
                <a:gd name="T85" fmla="*/ 108 h 114"/>
                <a:gd name="T86" fmla="*/ 17 w 100"/>
                <a:gd name="T87" fmla="*/ 111 h 114"/>
                <a:gd name="T88" fmla="*/ 12 w 100"/>
                <a:gd name="T89" fmla="*/ 114 h 114"/>
                <a:gd name="T90" fmla="*/ 9 w 100"/>
                <a:gd name="T91" fmla="*/ 105 h 114"/>
                <a:gd name="T92" fmla="*/ 6 w 100"/>
                <a:gd name="T93" fmla="*/ 102 h 114"/>
                <a:gd name="T94" fmla="*/ 3 w 100"/>
                <a:gd name="T95" fmla="*/ 88 h 114"/>
                <a:gd name="T96" fmla="*/ 0 w 100"/>
                <a:gd name="T97" fmla="*/ 80 h 114"/>
                <a:gd name="T98" fmla="*/ 12 w 100"/>
                <a:gd name="T99" fmla="*/ 77 h 114"/>
                <a:gd name="T100" fmla="*/ 20 w 100"/>
                <a:gd name="T101" fmla="*/ 74 h 114"/>
                <a:gd name="T102" fmla="*/ 32 w 100"/>
                <a:gd name="T103" fmla="*/ 68 h 114"/>
                <a:gd name="T104" fmla="*/ 40 w 100"/>
                <a:gd name="T105" fmla="*/ 65 h 114"/>
                <a:gd name="T106" fmla="*/ 43 w 100"/>
                <a:gd name="T107" fmla="*/ 57 h 114"/>
                <a:gd name="T108" fmla="*/ 43 w 100"/>
                <a:gd name="T109" fmla="*/ 45 h 114"/>
                <a:gd name="T110" fmla="*/ 46 w 100"/>
                <a:gd name="T111" fmla="*/ 37 h 114"/>
                <a:gd name="T112" fmla="*/ 43 w 100"/>
                <a:gd name="T113" fmla="*/ 28 h 114"/>
                <a:gd name="T114" fmla="*/ 43 w 100"/>
                <a:gd name="T115" fmla="*/ 23 h 114"/>
                <a:gd name="T116" fmla="*/ 46 w 100"/>
                <a:gd name="T117" fmla="*/ 17 h 114"/>
                <a:gd name="T118" fmla="*/ 51 w 100"/>
                <a:gd name="T119" fmla="*/ 9 h 114"/>
                <a:gd name="T120" fmla="*/ 54 w 100"/>
                <a:gd name="T121" fmla="*/ 0 h 114"/>
                <a:gd name="T122" fmla="*/ 57 w 100"/>
                <a:gd name="T12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114">
                  <a:moveTo>
                    <a:pt x="57" y="0"/>
                  </a:moveTo>
                  <a:lnTo>
                    <a:pt x="60" y="3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68" y="14"/>
                  </a:lnTo>
                  <a:lnTo>
                    <a:pt x="74" y="14"/>
                  </a:lnTo>
                  <a:lnTo>
                    <a:pt x="83" y="17"/>
                  </a:lnTo>
                  <a:lnTo>
                    <a:pt x="91" y="20"/>
                  </a:lnTo>
                  <a:lnTo>
                    <a:pt x="91" y="23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7" y="28"/>
                  </a:lnTo>
                  <a:lnTo>
                    <a:pt x="100" y="34"/>
                  </a:lnTo>
                  <a:lnTo>
                    <a:pt x="100" y="37"/>
                  </a:lnTo>
                  <a:lnTo>
                    <a:pt x="97" y="43"/>
                  </a:lnTo>
                  <a:lnTo>
                    <a:pt x="94" y="45"/>
                  </a:lnTo>
                  <a:lnTo>
                    <a:pt x="91" y="48"/>
                  </a:lnTo>
                  <a:lnTo>
                    <a:pt x="88" y="51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7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80" y="57"/>
                  </a:lnTo>
                  <a:lnTo>
                    <a:pt x="77" y="63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4" y="77"/>
                  </a:lnTo>
                  <a:lnTo>
                    <a:pt x="77" y="80"/>
                  </a:lnTo>
                  <a:lnTo>
                    <a:pt x="68" y="80"/>
                  </a:lnTo>
                  <a:lnTo>
                    <a:pt x="60" y="82"/>
                  </a:lnTo>
                  <a:lnTo>
                    <a:pt x="60" y="88"/>
                  </a:lnTo>
                  <a:lnTo>
                    <a:pt x="57" y="91"/>
                  </a:lnTo>
                  <a:lnTo>
                    <a:pt x="54" y="94"/>
                  </a:lnTo>
                  <a:lnTo>
                    <a:pt x="46" y="94"/>
                  </a:lnTo>
                  <a:lnTo>
                    <a:pt x="46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0" y="105"/>
                  </a:lnTo>
                  <a:lnTo>
                    <a:pt x="37" y="105"/>
                  </a:lnTo>
                  <a:lnTo>
                    <a:pt x="29" y="105"/>
                  </a:lnTo>
                  <a:lnTo>
                    <a:pt x="26" y="108"/>
                  </a:lnTo>
                  <a:lnTo>
                    <a:pt x="17" y="111"/>
                  </a:lnTo>
                  <a:lnTo>
                    <a:pt x="12" y="114"/>
                  </a:lnTo>
                  <a:lnTo>
                    <a:pt x="9" y="105"/>
                  </a:lnTo>
                  <a:lnTo>
                    <a:pt x="6" y="102"/>
                  </a:lnTo>
                  <a:lnTo>
                    <a:pt x="3" y="88"/>
                  </a:lnTo>
                  <a:lnTo>
                    <a:pt x="0" y="80"/>
                  </a:lnTo>
                  <a:lnTo>
                    <a:pt x="12" y="77"/>
                  </a:lnTo>
                  <a:lnTo>
                    <a:pt x="20" y="74"/>
                  </a:lnTo>
                  <a:lnTo>
                    <a:pt x="32" y="68"/>
                  </a:lnTo>
                  <a:lnTo>
                    <a:pt x="40" y="65"/>
                  </a:lnTo>
                  <a:lnTo>
                    <a:pt x="43" y="57"/>
                  </a:lnTo>
                  <a:lnTo>
                    <a:pt x="43" y="45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51" y="9"/>
                  </a:lnTo>
                  <a:lnTo>
                    <a:pt x="54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2" name="Freeform 2870">
              <a:extLst>
                <a:ext uri="{FF2B5EF4-FFF2-40B4-BE49-F238E27FC236}">
                  <a16:creationId xmlns:a16="http://schemas.microsoft.com/office/drawing/2014/main" id="{A2C64EDF-5CF8-7C2E-D561-2A5ADFD1B06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1504" y="2504350"/>
              <a:ext cx="4150" cy="12449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3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3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3" name="Freeform 2871">
              <a:extLst>
                <a:ext uri="{FF2B5EF4-FFF2-40B4-BE49-F238E27FC236}">
                  <a16:creationId xmlns:a16="http://schemas.microsoft.com/office/drawing/2014/main" id="{BA2B1944-7105-3765-16B7-7374B2DBC39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0783" y="2404759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4" name="Freeform 2872">
              <a:extLst>
                <a:ext uri="{FF2B5EF4-FFF2-40B4-BE49-F238E27FC236}">
                  <a16:creationId xmlns:a16="http://schemas.microsoft.com/office/drawing/2014/main" id="{4F53E9D9-D681-29FA-EE0F-DA81AEF0D57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1560" y="235081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0 h 3"/>
                <a:gd name="T12" fmla="*/ 3 w 3"/>
                <a:gd name="T13" fmla="*/ 0 h 3"/>
                <a:gd name="T14" fmla="*/ 0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5" name="Freeform 2873">
              <a:extLst>
                <a:ext uri="{FF2B5EF4-FFF2-40B4-BE49-F238E27FC236}">
                  <a16:creationId xmlns:a16="http://schemas.microsoft.com/office/drawing/2014/main" id="{3EE92595-C246-762E-6A69-9E5624AB38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4010" y="2350814"/>
              <a:ext cx="22825" cy="41496"/>
            </a:xfrm>
            <a:custGeom>
              <a:avLst/>
              <a:gdLst>
                <a:gd name="T0" fmla="*/ 0 w 11"/>
                <a:gd name="T1" fmla="*/ 14 h 20"/>
                <a:gd name="T2" fmla="*/ 0 w 11"/>
                <a:gd name="T3" fmla="*/ 17 h 20"/>
                <a:gd name="T4" fmla="*/ 3 w 11"/>
                <a:gd name="T5" fmla="*/ 20 h 20"/>
                <a:gd name="T6" fmla="*/ 6 w 11"/>
                <a:gd name="T7" fmla="*/ 20 h 20"/>
                <a:gd name="T8" fmla="*/ 11 w 11"/>
                <a:gd name="T9" fmla="*/ 17 h 20"/>
                <a:gd name="T10" fmla="*/ 11 w 11"/>
                <a:gd name="T11" fmla="*/ 14 h 20"/>
                <a:gd name="T12" fmla="*/ 9 w 11"/>
                <a:gd name="T13" fmla="*/ 11 h 20"/>
                <a:gd name="T14" fmla="*/ 9 w 11"/>
                <a:gd name="T15" fmla="*/ 6 h 20"/>
                <a:gd name="T16" fmla="*/ 9 w 11"/>
                <a:gd name="T17" fmla="*/ 3 h 20"/>
                <a:gd name="T18" fmla="*/ 3 w 11"/>
                <a:gd name="T19" fmla="*/ 0 h 20"/>
                <a:gd name="T20" fmla="*/ 3 w 11"/>
                <a:gd name="T21" fmla="*/ 3 h 20"/>
                <a:gd name="T22" fmla="*/ 3 w 11"/>
                <a:gd name="T23" fmla="*/ 8 h 20"/>
                <a:gd name="T24" fmla="*/ 0 w 11"/>
                <a:gd name="T25" fmla="*/ 8 h 20"/>
                <a:gd name="T26" fmla="*/ 0 w 11"/>
                <a:gd name="T27" fmla="*/ 11 h 20"/>
                <a:gd name="T28" fmla="*/ 0 w 11"/>
                <a:gd name="T2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20">
                  <a:moveTo>
                    <a:pt x="0" y="14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6" name="Freeform 2874">
              <a:extLst>
                <a:ext uri="{FF2B5EF4-FFF2-40B4-BE49-F238E27FC236}">
                  <a16:creationId xmlns:a16="http://schemas.microsoft.com/office/drawing/2014/main" id="{AC8F2C32-1601-5D38-E6BF-B3DCD831B66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2281" y="2327990"/>
              <a:ext cx="22825" cy="16598"/>
            </a:xfrm>
            <a:custGeom>
              <a:avLst/>
              <a:gdLst>
                <a:gd name="T0" fmla="*/ 3 w 11"/>
                <a:gd name="T1" fmla="*/ 5 h 8"/>
                <a:gd name="T2" fmla="*/ 0 w 11"/>
                <a:gd name="T3" fmla="*/ 8 h 8"/>
                <a:gd name="T4" fmla="*/ 0 w 11"/>
                <a:gd name="T5" fmla="*/ 5 h 8"/>
                <a:gd name="T6" fmla="*/ 3 w 11"/>
                <a:gd name="T7" fmla="*/ 2 h 8"/>
                <a:gd name="T8" fmla="*/ 6 w 11"/>
                <a:gd name="T9" fmla="*/ 2 h 8"/>
                <a:gd name="T10" fmla="*/ 8 w 11"/>
                <a:gd name="T11" fmla="*/ 0 h 8"/>
                <a:gd name="T12" fmla="*/ 11 w 11"/>
                <a:gd name="T13" fmla="*/ 0 h 8"/>
                <a:gd name="T14" fmla="*/ 11 w 11"/>
                <a:gd name="T15" fmla="*/ 2 h 8"/>
                <a:gd name="T16" fmla="*/ 8 w 11"/>
                <a:gd name="T17" fmla="*/ 5 h 8"/>
                <a:gd name="T18" fmla="*/ 3 w 11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3" y="5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7" name="Freeform 2875">
              <a:extLst>
                <a:ext uri="{FF2B5EF4-FFF2-40B4-BE49-F238E27FC236}">
                  <a16:creationId xmlns:a16="http://schemas.microsoft.com/office/drawing/2014/main" id="{E1F699EA-1088-7A44-EE57-95598A82B1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0234" y="2363263"/>
              <a:ext cx="141096" cy="87142"/>
            </a:xfrm>
            <a:custGeom>
              <a:avLst/>
              <a:gdLst>
                <a:gd name="T0" fmla="*/ 65 w 68"/>
                <a:gd name="T1" fmla="*/ 0 h 42"/>
                <a:gd name="T2" fmla="*/ 68 w 68"/>
                <a:gd name="T3" fmla="*/ 2 h 42"/>
                <a:gd name="T4" fmla="*/ 68 w 68"/>
                <a:gd name="T5" fmla="*/ 11 h 42"/>
                <a:gd name="T6" fmla="*/ 54 w 68"/>
                <a:gd name="T7" fmla="*/ 34 h 42"/>
                <a:gd name="T8" fmla="*/ 54 w 68"/>
                <a:gd name="T9" fmla="*/ 39 h 42"/>
                <a:gd name="T10" fmla="*/ 45 w 68"/>
                <a:gd name="T11" fmla="*/ 42 h 42"/>
                <a:gd name="T12" fmla="*/ 20 w 68"/>
                <a:gd name="T13" fmla="*/ 39 h 42"/>
                <a:gd name="T14" fmla="*/ 6 w 68"/>
                <a:gd name="T15" fmla="*/ 22 h 42"/>
                <a:gd name="T16" fmla="*/ 3 w 68"/>
                <a:gd name="T17" fmla="*/ 20 h 42"/>
                <a:gd name="T18" fmla="*/ 0 w 68"/>
                <a:gd name="T19" fmla="*/ 17 h 42"/>
                <a:gd name="T20" fmla="*/ 0 w 68"/>
                <a:gd name="T21" fmla="*/ 14 h 42"/>
                <a:gd name="T22" fmla="*/ 3 w 68"/>
                <a:gd name="T23" fmla="*/ 14 h 42"/>
                <a:gd name="T24" fmla="*/ 3 w 68"/>
                <a:gd name="T25" fmla="*/ 17 h 42"/>
                <a:gd name="T26" fmla="*/ 6 w 68"/>
                <a:gd name="T27" fmla="*/ 17 h 42"/>
                <a:gd name="T28" fmla="*/ 6 w 68"/>
                <a:gd name="T29" fmla="*/ 20 h 42"/>
                <a:gd name="T30" fmla="*/ 8 w 68"/>
                <a:gd name="T31" fmla="*/ 22 h 42"/>
                <a:gd name="T32" fmla="*/ 8 w 68"/>
                <a:gd name="T33" fmla="*/ 20 h 42"/>
                <a:gd name="T34" fmla="*/ 11 w 68"/>
                <a:gd name="T35" fmla="*/ 22 h 42"/>
                <a:gd name="T36" fmla="*/ 11 w 68"/>
                <a:gd name="T37" fmla="*/ 25 h 42"/>
                <a:gd name="T38" fmla="*/ 17 w 68"/>
                <a:gd name="T39" fmla="*/ 22 h 42"/>
                <a:gd name="T40" fmla="*/ 20 w 68"/>
                <a:gd name="T41" fmla="*/ 22 h 42"/>
                <a:gd name="T42" fmla="*/ 37 w 68"/>
                <a:gd name="T43" fmla="*/ 22 h 42"/>
                <a:gd name="T44" fmla="*/ 40 w 68"/>
                <a:gd name="T45" fmla="*/ 20 h 42"/>
                <a:gd name="T46" fmla="*/ 43 w 68"/>
                <a:gd name="T47" fmla="*/ 22 h 42"/>
                <a:gd name="T48" fmla="*/ 43 w 68"/>
                <a:gd name="T49" fmla="*/ 20 h 42"/>
                <a:gd name="T50" fmla="*/ 43 w 68"/>
                <a:gd name="T51" fmla="*/ 17 h 42"/>
                <a:gd name="T52" fmla="*/ 48 w 68"/>
                <a:gd name="T53" fmla="*/ 11 h 42"/>
                <a:gd name="T54" fmla="*/ 51 w 68"/>
                <a:gd name="T55" fmla="*/ 8 h 42"/>
                <a:gd name="T56" fmla="*/ 57 w 68"/>
                <a:gd name="T57" fmla="*/ 2 h 42"/>
                <a:gd name="T58" fmla="*/ 60 w 68"/>
                <a:gd name="T59" fmla="*/ 0 h 42"/>
                <a:gd name="T60" fmla="*/ 62 w 68"/>
                <a:gd name="T61" fmla="*/ 0 h 42"/>
                <a:gd name="T62" fmla="*/ 62 w 68"/>
                <a:gd name="T63" fmla="*/ 0 h 42"/>
                <a:gd name="T64" fmla="*/ 62 w 68"/>
                <a:gd name="T65" fmla="*/ 2 h 42"/>
                <a:gd name="T66" fmla="*/ 62 w 68"/>
                <a:gd name="T67" fmla="*/ 5 h 42"/>
                <a:gd name="T68" fmla="*/ 65 w 68"/>
                <a:gd name="T69" fmla="*/ 5 h 42"/>
                <a:gd name="T70" fmla="*/ 65 w 68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2">
                  <a:moveTo>
                    <a:pt x="65" y="0"/>
                  </a:moveTo>
                  <a:lnTo>
                    <a:pt x="68" y="2"/>
                  </a:lnTo>
                  <a:lnTo>
                    <a:pt x="68" y="11"/>
                  </a:lnTo>
                  <a:lnTo>
                    <a:pt x="54" y="34"/>
                  </a:lnTo>
                  <a:lnTo>
                    <a:pt x="54" y="39"/>
                  </a:lnTo>
                  <a:lnTo>
                    <a:pt x="45" y="42"/>
                  </a:lnTo>
                  <a:lnTo>
                    <a:pt x="20" y="39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11" y="22"/>
                  </a:lnTo>
                  <a:lnTo>
                    <a:pt x="11" y="25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37" y="22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8" y="11"/>
                  </a:lnTo>
                  <a:lnTo>
                    <a:pt x="51" y="8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5"/>
                  </a:lnTo>
                  <a:lnTo>
                    <a:pt x="65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8" name="Freeform 2876">
              <a:extLst>
                <a:ext uri="{FF2B5EF4-FFF2-40B4-BE49-F238E27FC236}">
                  <a16:creationId xmlns:a16="http://schemas.microsoft.com/office/drawing/2014/main" id="{964BA64A-B1C1-C7FE-2AC0-54A1110DE2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8881" y="2344590"/>
              <a:ext cx="18674" cy="29047"/>
            </a:xfrm>
            <a:custGeom>
              <a:avLst/>
              <a:gdLst>
                <a:gd name="T0" fmla="*/ 0 w 9"/>
                <a:gd name="T1" fmla="*/ 9 h 14"/>
                <a:gd name="T2" fmla="*/ 3 w 9"/>
                <a:gd name="T3" fmla="*/ 3 h 14"/>
                <a:gd name="T4" fmla="*/ 6 w 9"/>
                <a:gd name="T5" fmla="*/ 3 h 14"/>
                <a:gd name="T6" fmla="*/ 6 w 9"/>
                <a:gd name="T7" fmla="*/ 0 h 14"/>
                <a:gd name="T8" fmla="*/ 9 w 9"/>
                <a:gd name="T9" fmla="*/ 3 h 14"/>
                <a:gd name="T10" fmla="*/ 6 w 9"/>
                <a:gd name="T11" fmla="*/ 3 h 14"/>
                <a:gd name="T12" fmla="*/ 9 w 9"/>
                <a:gd name="T13" fmla="*/ 3 h 14"/>
                <a:gd name="T14" fmla="*/ 6 w 9"/>
                <a:gd name="T15" fmla="*/ 3 h 14"/>
                <a:gd name="T16" fmla="*/ 9 w 9"/>
                <a:gd name="T17" fmla="*/ 3 h 14"/>
                <a:gd name="T18" fmla="*/ 9 w 9"/>
                <a:gd name="T19" fmla="*/ 6 h 14"/>
                <a:gd name="T20" fmla="*/ 6 w 9"/>
                <a:gd name="T21" fmla="*/ 6 h 14"/>
                <a:gd name="T22" fmla="*/ 6 w 9"/>
                <a:gd name="T23" fmla="*/ 9 h 14"/>
                <a:gd name="T24" fmla="*/ 3 w 9"/>
                <a:gd name="T25" fmla="*/ 9 h 14"/>
                <a:gd name="T26" fmla="*/ 3 w 9"/>
                <a:gd name="T27" fmla="*/ 14 h 14"/>
                <a:gd name="T28" fmla="*/ 0 w 9"/>
                <a:gd name="T29" fmla="*/ 14 h 14"/>
                <a:gd name="T30" fmla="*/ 0 w 9"/>
                <a:gd name="T31" fmla="*/ 11 h 14"/>
                <a:gd name="T32" fmla="*/ 3 w 9"/>
                <a:gd name="T33" fmla="*/ 9 h 14"/>
                <a:gd name="T34" fmla="*/ 0 w 9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0" y="9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19" name="Freeform 2877">
              <a:extLst>
                <a:ext uri="{FF2B5EF4-FFF2-40B4-BE49-F238E27FC236}">
                  <a16:creationId xmlns:a16="http://schemas.microsoft.com/office/drawing/2014/main" id="{8D8F80A1-E025-9B2E-0489-C451211716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9770" y="2581117"/>
              <a:ext cx="182595" cy="153536"/>
            </a:xfrm>
            <a:custGeom>
              <a:avLst/>
              <a:gdLst>
                <a:gd name="T0" fmla="*/ 28 w 88"/>
                <a:gd name="T1" fmla="*/ 0 h 74"/>
                <a:gd name="T2" fmla="*/ 31 w 88"/>
                <a:gd name="T3" fmla="*/ 3 h 74"/>
                <a:gd name="T4" fmla="*/ 37 w 88"/>
                <a:gd name="T5" fmla="*/ 11 h 74"/>
                <a:gd name="T6" fmla="*/ 39 w 88"/>
                <a:gd name="T7" fmla="*/ 28 h 74"/>
                <a:gd name="T8" fmla="*/ 42 w 88"/>
                <a:gd name="T9" fmla="*/ 34 h 74"/>
                <a:gd name="T10" fmla="*/ 45 w 88"/>
                <a:gd name="T11" fmla="*/ 37 h 74"/>
                <a:gd name="T12" fmla="*/ 48 w 88"/>
                <a:gd name="T13" fmla="*/ 37 h 74"/>
                <a:gd name="T14" fmla="*/ 45 w 88"/>
                <a:gd name="T15" fmla="*/ 34 h 74"/>
                <a:gd name="T16" fmla="*/ 48 w 88"/>
                <a:gd name="T17" fmla="*/ 34 h 74"/>
                <a:gd name="T18" fmla="*/ 51 w 88"/>
                <a:gd name="T19" fmla="*/ 40 h 74"/>
                <a:gd name="T20" fmla="*/ 56 w 88"/>
                <a:gd name="T21" fmla="*/ 40 h 74"/>
                <a:gd name="T22" fmla="*/ 56 w 88"/>
                <a:gd name="T23" fmla="*/ 42 h 74"/>
                <a:gd name="T24" fmla="*/ 62 w 88"/>
                <a:gd name="T25" fmla="*/ 45 h 74"/>
                <a:gd name="T26" fmla="*/ 71 w 88"/>
                <a:gd name="T27" fmla="*/ 54 h 74"/>
                <a:gd name="T28" fmla="*/ 74 w 88"/>
                <a:gd name="T29" fmla="*/ 54 h 74"/>
                <a:gd name="T30" fmla="*/ 74 w 88"/>
                <a:gd name="T31" fmla="*/ 57 h 74"/>
                <a:gd name="T32" fmla="*/ 79 w 88"/>
                <a:gd name="T33" fmla="*/ 57 h 74"/>
                <a:gd name="T34" fmla="*/ 79 w 88"/>
                <a:gd name="T35" fmla="*/ 62 h 74"/>
                <a:gd name="T36" fmla="*/ 82 w 88"/>
                <a:gd name="T37" fmla="*/ 62 h 74"/>
                <a:gd name="T38" fmla="*/ 85 w 88"/>
                <a:gd name="T39" fmla="*/ 68 h 74"/>
                <a:gd name="T40" fmla="*/ 85 w 88"/>
                <a:gd name="T41" fmla="*/ 65 h 74"/>
                <a:gd name="T42" fmla="*/ 88 w 88"/>
                <a:gd name="T43" fmla="*/ 68 h 74"/>
                <a:gd name="T44" fmla="*/ 82 w 88"/>
                <a:gd name="T45" fmla="*/ 68 h 74"/>
                <a:gd name="T46" fmla="*/ 82 w 88"/>
                <a:gd name="T47" fmla="*/ 71 h 74"/>
                <a:gd name="T48" fmla="*/ 79 w 88"/>
                <a:gd name="T49" fmla="*/ 71 h 74"/>
                <a:gd name="T50" fmla="*/ 76 w 88"/>
                <a:gd name="T51" fmla="*/ 71 h 74"/>
                <a:gd name="T52" fmla="*/ 76 w 88"/>
                <a:gd name="T53" fmla="*/ 74 h 74"/>
                <a:gd name="T54" fmla="*/ 62 w 88"/>
                <a:gd name="T55" fmla="*/ 62 h 74"/>
                <a:gd name="T56" fmla="*/ 59 w 88"/>
                <a:gd name="T57" fmla="*/ 62 h 74"/>
                <a:gd name="T58" fmla="*/ 56 w 88"/>
                <a:gd name="T59" fmla="*/ 59 h 74"/>
                <a:gd name="T60" fmla="*/ 42 w 88"/>
                <a:gd name="T61" fmla="*/ 51 h 74"/>
                <a:gd name="T62" fmla="*/ 37 w 88"/>
                <a:gd name="T63" fmla="*/ 51 h 74"/>
                <a:gd name="T64" fmla="*/ 34 w 88"/>
                <a:gd name="T65" fmla="*/ 48 h 74"/>
                <a:gd name="T66" fmla="*/ 28 w 88"/>
                <a:gd name="T67" fmla="*/ 51 h 74"/>
                <a:gd name="T68" fmla="*/ 25 w 88"/>
                <a:gd name="T69" fmla="*/ 51 h 74"/>
                <a:gd name="T70" fmla="*/ 20 w 88"/>
                <a:gd name="T71" fmla="*/ 48 h 74"/>
                <a:gd name="T72" fmla="*/ 17 w 88"/>
                <a:gd name="T73" fmla="*/ 54 h 74"/>
                <a:gd name="T74" fmla="*/ 11 w 88"/>
                <a:gd name="T75" fmla="*/ 48 h 74"/>
                <a:gd name="T76" fmla="*/ 8 w 88"/>
                <a:gd name="T77" fmla="*/ 51 h 74"/>
                <a:gd name="T78" fmla="*/ 2 w 88"/>
                <a:gd name="T79" fmla="*/ 51 h 74"/>
                <a:gd name="T80" fmla="*/ 2 w 88"/>
                <a:gd name="T81" fmla="*/ 48 h 74"/>
                <a:gd name="T82" fmla="*/ 0 w 88"/>
                <a:gd name="T83" fmla="*/ 37 h 74"/>
                <a:gd name="T84" fmla="*/ 5 w 88"/>
                <a:gd name="T85" fmla="*/ 25 h 74"/>
                <a:gd name="T86" fmla="*/ 8 w 88"/>
                <a:gd name="T87" fmla="*/ 14 h 74"/>
                <a:gd name="T88" fmla="*/ 8 w 88"/>
                <a:gd name="T89" fmla="*/ 11 h 74"/>
                <a:gd name="T90" fmla="*/ 14 w 88"/>
                <a:gd name="T91" fmla="*/ 11 h 74"/>
                <a:gd name="T92" fmla="*/ 14 w 88"/>
                <a:gd name="T93" fmla="*/ 8 h 74"/>
                <a:gd name="T94" fmla="*/ 25 w 88"/>
                <a:gd name="T95" fmla="*/ 3 h 74"/>
                <a:gd name="T96" fmla="*/ 25 w 88"/>
                <a:gd name="T97" fmla="*/ 0 h 74"/>
                <a:gd name="T98" fmla="*/ 25 w 88"/>
                <a:gd name="T99" fmla="*/ 0 h 74"/>
                <a:gd name="T100" fmla="*/ 28 w 88"/>
                <a:gd name="T10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74">
                  <a:moveTo>
                    <a:pt x="28" y="0"/>
                  </a:moveTo>
                  <a:lnTo>
                    <a:pt x="31" y="3"/>
                  </a:lnTo>
                  <a:lnTo>
                    <a:pt x="37" y="11"/>
                  </a:lnTo>
                  <a:lnTo>
                    <a:pt x="39" y="28"/>
                  </a:lnTo>
                  <a:lnTo>
                    <a:pt x="42" y="34"/>
                  </a:lnTo>
                  <a:lnTo>
                    <a:pt x="45" y="37"/>
                  </a:lnTo>
                  <a:lnTo>
                    <a:pt x="48" y="37"/>
                  </a:lnTo>
                  <a:lnTo>
                    <a:pt x="45" y="34"/>
                  </a:lnTo>
                  <a:lnTo>
                    <a:pt x="48" y="34"/>
                  </a:lnTo>
                  <a:lnTo>
                    <a:pt x="51" y="40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62" y="45"/>
                  </a:lnTo>
                  <a:lnTo>
                    <a:pt x="71" y="54"/>
                  </a:lnTo>
                  <a:lnTo>
                    <a:pt x="74" y="54"/>
                  </a:lnTo>
                  <a:lnTo>
                    <a:pt x="74" y="57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5" y="68"/>
                  </a:lnTo>
                  <a:lnTo>
                    <a:pt x="85" y="65"/>
                  </a:lnTo>
                  <a:lnTo>
                    <a:pt x="88" y="68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6" y="59"/>
                  </a:lnTo>
                  <a:lnTo>
                    <a:pt x="42" y="51"/>
                  </a:lnTo>
                  <a:lnTo>
                    <a:pt x="37" y="51"/>
                  </a:lnTo>
                  <a:lnTo>
                    <a:pt x="34" y="48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0" y="48"/>
                  </a:lnTo>
                  <a:lnTo>
                    <a:pt x="17" y="54"/>
                  </a:lnTo>
                  <a:lnTo>
                    <a:pt x="11" y="48"/>
                  </a:lnTo>
                  <a:lnTo>
                    <a:pt x="8" y="51"/>
                  </a:lnTo>
                  <a:lnTo>
                    <a:pt x="2" y="51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5" y="25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0" name="Freeform 2878">
              <a:extLst>
                <a:ext uri="{FF2B5EF4-FFF2-40B4-BE49-F238E27FC236}">
                  <a16:creationId xmlns:a16="http://schemas.microsoft.com/office/drawing/2014/main" id="{8D65B978-A0B3-2F31-ED61-BDEF00F375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3144" y="2639212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0 w 6"/>
                <a:gd name="T3" fmla="*/ 3 h 6"/>
                <a:gd name="T4" fmla="*/ 0 w 6"/>
                <a:gd name="T5" fmla="*/ 6 h 6"/>
                <a:gd name="T6" fmla="*/ 3 w 6"/>
                <a:gd name="T7" fmla="*/ 6 h 6"/>
                <a:gd name="T8" fmla="*/ 6 w 6"/>
                <a:gd name="T9" fmla="*/ 6 h 6"/>
                <a:gd name="T10" fmla="*/ 6 w 6"/>
                <a:gd name="T11" fmla="*/ 3 h 6"/>
                <a:gd name="T12" fmla="*/ 6 w 6"/>
                <a:gd name="T13" fmla="*/ 3 h 6"/>
                <a:gd name="T14" fmla="*/ 3 w 6"/>
                <a:gd name="T15" fmla="*/ 0 h 6"/>
                <a:gd name="T16" fmla="*/ 3 w 6"/>
                <a:gd name="T17" fmla="*/ 0 h 6"/>
                <a:gd name="T18" fmla="*/ 3 w 6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1" name="Freeform 2879">
              <a:extLst>
                <a:ext uri="{FF2B5EF4-FFF2-40B4-BE49-F238E27FC236}">
                  <a16:creationId xmlns:a16="http://schemas.microsoft.com/office/drawing/2014/main" id="{BBF69937-28BF-B445-EAB1-A6E09954A8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3691" y="2699381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2" name="Freeform 2880">
              <a:extLst>
                <a:ext uri="{FF2B5EF4-FFF2-40B4-BE49-F238E27FC236}">
                  <a16:creationId xmlns:a16="http://schemas.microsoft.com/office/drawing/2014/main" id="{D9260186-0883-A08B-25AA-6D6809D91D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7092" y="2722204"/>
              <a:ext cx="41499" cy="47720"/>
            </a:xfrm>
            <a:custGeom>
              <a:avLst/>
              <a:gdLst>
                <a:gd name="T0" fmla="*/ 17 w 20"/>
                <a:gd name="T1" fmla="*/ 0 h 23"/>
                <a:gd name="T2" fmla="*/ 20 w 20"/>
                <a:gd name="T3" fmla="*/ 6 h 23"/>
                <a:gd name="T4" fmla="*/ 20 w 20"/>
                <a:gd name="T5" fmla="*/ 9 h 23"/>
                <a:gd name="T6" fmla="*/ 17 w 20"/>
                <a:gd name="T7" fmla="*/ 11 h 23"/>
                <a:gd name="T8" fmla="*/ 14 w 20"/>
                <a:gd name="T9" fmla="*/ 11 h 23"/>
                <a:gd name="T10" fmla="*/ 11 w 20"/>
                <a:gd name="T11" fmla="*/ 14 h 23"/>
                <a:gd name="T12" fmla="*/ 11 w 20"/>
                <a:gd name="T13" fmla="*/ 17 h 23"/>
                <a:gd name="T14" fmla="*/ 8 w 20"/>
                <a:gd name="T15" fmla="*/ 17 h 23"/>
                <a:gd name="T16" fmla="*/ 11 w 20"/>
                <a:gd name="T17" fmla="*/ 17 h 23"/>
                <a:gd name="T18" fmla="*/ 11 w 20"/>
                <a:gd name="T19" fmla="*/ 14 h 23"/>
                <a:gd name="T20" fmla="*/ 14 w 20"/>
                <a:gd name="T21" fmla="*/ 17 h 23"/>
                <a:gd name="T22" fmla="*/ 14 w 20"/>
                <a:gd name="T23" fmla="*/ 14 h 23"/>
                <a:gd name="T24" fmla="*/ 17 w 20"/>
                <a:gd name="T25" fmla="*/ 17 h 23"/>
                <a:gd name="T26" fmla="*/ 17 w 20"/>
                <a:gd name="T27" fmla="*/ 20 h 23"/>
                <a:gd name="T28" fmla="*/ 14 w 20"/>
                <a:gd name="T29" fmla="*/ 23 h 23"/>
                <a:gd name="T30" fmla="*/ 11 w 20"/>
                <a:gd name="T31" fmla="*/ 23 h 23"/>
                <a:gd name="T32" fmla="*/ 5 w 20"/>
                <a:gd name="T33" fmla="*/ 20 h 23"/>
                <a:gd name="T34" fmla="*/ 3 w 20"/>
                <a:gd name="T35" fmla="*/ 23 h 23"/>
                <a:gd name="T36" fmla="*/ 0 w 20"/>
                <a:gd name="T37" fmla="*/ 23 h 23"/>
                <a:gd name="T38" fmla="*/ 0 w 20"/>
                <a:gd name="T39" fmla="*/ 20 h 23"/>
                <a:gd name="T40" fmla="*/ 0 w 20"/>
                <a:gd name="T41" fmla="*/ 14 h 23"/>
                <a:gd name="T42" fmla="*/ 3 w 20"/>
                <a:gd name="T43" fmla="*/ 9 h 23"/>
                <a:gd name="T44" fmla="*/ 5 w 20"/>
                <a:gd name="T45" fmla="*/ 6 h 23"/>
                <a:gd name="T46" fmla="*/ 5 w 20"/>
                <a:gd name="T47" fmla="*/ 3 h 23"/>
                <a:gd name="T48" fmla="*/ 8 w 20"/>
                <a:gd name="T49" fmla="*/ 3 h 23"/>
                <a:gd name="T50" fmla="*/ 11 w 20"/>
                <a:gd name="T51" fmla="*/ 3 h 23"/>
                <a:gd name="T52" fmla="*/ 11 w 20"/>
                <a:gd name="T53" fmla="*/ 0 h 23"/>
                <a:gd name="T54" fmla="*/ 17 w 20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lnTo>
                    <a:pt x="20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3" name="Freeform 2881">
              <a:extLst>
                <a:ext uri="{FF2B5EF4-FFF2-40B4-BE49-F238E27FC236}">
                  <a16:creationId xmlns:a16="http://schemas.microsoft.com/office/drawing/2014/main" id="{C98D6F65-96B8-0155-9FAE-B7FDC363D4A4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2193" y="2745026"/>
              <a:ext cx="278042" cy="361016"/>
            </a:xfrm>
            <a:custGeom>
              <a:avLst/>
              <a:gdLst>
                <a:gd name="T0" fmla="*/ 0 w 134"/>
                <a:gd name="T1" fmla="*/ 165 h 174"/>
                <a:gd name="T2" fmla="*/ 0 w 134"/>
                <a:gd name="T3" fmla="*/ 117 h 174"/>
                <a:gd name="T4" fmla="*/ 9 w 134"/>
                <a:gd name="T5" fmla="*/ 106 h 174"/>
                <a:gd name="T6" fmla="*/ 23 w 134"/>
                <a:gd name="T7" fmla="*/ 100 h 174"/>
                <a:gd name="T8" fmla="*/ 34 w 134"/>
                <a:gd name="T9" fmla="*/ 91 h 174"/>
                <a:gd name="T10" fmla="*/ 57 w 134"/>
                <a:gd name="T11" fmla="*/ 86 h 174"/>
                <a:gd name="T12" fmla="*/ 69 w 134"/>
                <a:gd name="T13" fmla="*/ 74 h 174"/>
                <a:gd name="T14" fmla="*/ 80 w 134"/>
                <a:gd name="T15" fmla="*/ 60 h 174"/>
                <a:gd name="T16" fmla="*/ 88 w 134"/>
                <a:gd name="T17" fmla="*/ 49 h 174"/>
                <a:gd name="T18" fmla="*/ 71 w 134"/>
                <a:gd name="T19" fmla="*/ 49 h 174"/>
                <a:gd name="T20" fmla="*/ 63 w 134"/>
                <a:gd name="T21" fmla="*/ 46 h 174"/>
                <a:gd name="T22" fmla="*/ 43 w 134"/>
                <a:gd name="T23" fmla="*/ 37 h 174"/>
                <a:gd name="T24" fmla="*/ 32 w 134"/>
                <a:gd name="T25" fmla="*/ 32 h 174"/>
                <a:gd name="T26" fmla="*/ 23 w 134"/>
                <a:gd name="T27" fmla="*/ 23 h 174"/>
                <a:gd name="T28" fmla="*/ 26 w 134"/>
                <a:gd name="T29" fmla="*/ 12 h 174"/>
                <a:gd name="T30" fmla="*/ 29 w 134"/>
                <a:gd name="T31" fmla="*/ 6 h 174"/>
                <a:gd name="T32" fmla="*/ 34 w 134"/>
                <a:gd name="T33" fmla="*/ 12 h 174"/>
                <a:gd name="T34" fmla="*/ 51 w 134"/>
                <a:gd name="T35" fmla="*/ 20 h 174"/>
                <a:gd name="T36" fmla="*/ 74 w 134"/>
                <a:gd name="T37" fmla="*/ 15 h 174"/>
                <a:gd name="T38" fmla="*/ 86 w 134"/>
                <a:gd name="T39" fmla="*/ 12 h 174"/>
                <a:gd name="T40" fmla="*/ 100 w 134"/>
                <a:gd name="T41" fmla="*/ 9 h 174"/>
                <a:gd name="T42" fmla="*/ 108 w 134"/>
                <a:gd name="T43" fmla="*/ 6 h 174"/>
                <a:gd name="T44" fmla="*/ 125 w 134"/>
                <a:gd name="T45" fmla="*/ 0 h 174"/>
                <a:gd name="T46" fmla="*/ 131 w 134"/>
                <a:gd name="T47" fmla="*/ 0 h 174"/>
                <a:gd name="T48" fmla="*/ 128 w 134"/>
                <a:gd name="T49" fmla="*/ 6 h 174"/>
                <a:gd name="T50" fmla="*/ 131 w 134"/>
                <a:gd name="T51" fmla="*/ 12 h 174"/>
                <a:gd name="T52" fmla="*/ 131 w 134"/>
                <a:gd name="T53" fmla="*/ 17 h 174"/>
                <a:gd name="T54" fmla="*/ 134 w 134"/>
                <a:gd name="T55" fmla="*/ 20 h 174"/>
                <a:gd name="T56" fmla="*/ 128 w 134"/>
                <a:gd name="T57" fmla="*/ 26 h 174"/>
                <a:gd name="T58" fmla="*/ 125 w 134"/>
                <a:gd name="T59" fmla="*/ 34 h 174"/>
                <a:gd name="T60" fmla="*/ 120 w 134"/>
                <a:gd name="T61" fmla="*/ 46 h 174"/>
                <a:gd name="T62" fmla="*/ 114 w 134"/>
                <a:gd name="T63" fmla="*/ 54 h 174"/>
                <a:gd name="T64" fmla="*/ 103 w 134"/>
                <a:gd name="T65" fmla="*/ 77 h 174"/>
                <a:gd name="T66" fmla="*/ 91 w 134"/>
                <a:gd name="T67" fmla="*/ 88 h 174"/>
                <a:gd name="T68" fmla="*/ 86 w 134"/>
                <a:gd name="T69" fmla="*/ 100 h 174"/>
                <a:gd name="T70" fmla="*/ 63 w 134"/>
                <a:gd name="T71" fmla="*/ 125 h 174"/>
                <a:gd name="T72" fmla="*/ 49 w 134"/>
                <a:gd name="T73" fmla="*/ 131 h 174"/>
                <a:gd name="T74" fmla="*/ 43 w 134"/>
                <a:gd name="T75" fmla="*/ 137 h 174"/>
                <a:gd name="T76" fmla="*/ 29 w 134"/>
                <a:gd name="T77" fmla="*/ 148 h 174"/>
                <a:gd name="T78" fmla="*/ 20 w 134"/>
                <a:gd name="T79" fmla="*/ 154 h 174"/>
                <a:gd name="T80" fmla="*/ 20 w 134"/>
                <a:gd name="T81" fmla="*/ 160 h 174"/>
                <a:gd name="T82" fmla="*/ 9 w 134"/>
                <a:gd name="T8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74">
                  <a:moveTo>
                    <a:pt x="3" y="168"/>
                  </a:moveTo>
                  <a:lnTo>
                    <a:pt x="0" y="165"/>
                  </a:lnTo>
                  <a:lnTo>
                    <a:pt x="0" y="162"/>
                  </a:lnTo>
                  <a:lnTo>
                    <a:pt x="0" y="117"/>
                  </a:lnTo>
                  <a:lnTo>
                    <a:pt x="9" y="108"/>
                  </a:lnTo>
                  <a:lnTo>
                    <a:pt x="9" y="106"/>
                  </a:lnTo>
                  <a:lnTo>
                    <a:pt x="15" y="100"/>
                  </a:lnTo>
                  <a:lnTo>
                    <a:pt x="23" y="100"/>
                  </a:lnTo>
                  <a:lnTo>
                    <a:pt x="32" y="91"/>
                  </a:lnTo>
                  <a:lnTo>
                    <a:pt x="34" y="91"/>
                  </a:lnTo>
                  <a:lnTo>
                    <a:pt x="51" y="91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69" y="74"/>
                  </a:lnTo>
                  <a:lnTo>
                    <a:pt x="74" y="66"/>
                  </a:lnTo>
                  <a:lnTo>
                    <a:pt x="80" y="60"/>
                  </a:lnTo>
                  <a:lnTo>
                    <a:pt x="83" y="54"/>
                  </a:lnTo>
                  <a:lnTo>
                    <a:pt x="88" y="49"/>
                  </a:lnTo>
                  <a:lnTo>
                    <a:pt x="77" y="52"/>
                  </a:lnTo>
                  <a:lnTo>
                    <a:pt x="71" y="49"/>
                  </a:lnTo>
                  <a:lnTo>
                    <a:pt x="66" y="49"/>
                  </a:lnTo>
                  <a:lnTo>
                    <a:pt x="63" y="46"/>
                  </a:lnTo>
                  <a:lnTo>
                    <a:pt x="57" y="43"/>
                  </a:lnTo>
                  <a:lnTo>
                    <a:pt x="43" y="37"/>
                  </a:lnTo>
                  <a:lnTo>
                    <a:pt x="37" y="37"/>
                  </a:lnTo>
                  <a:lnTo>
                    <a:pt x="32" y="32"/>
                  </a:lnTo>
                  <a:lnTo>
                    <a:pt x="29" y="26"/>
                  </a:lnTo>
                  <a:lnTo>
                    <a:pt x="23" y="23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43" y="20"/>
                  </a:lnTo>
                  <a:lnTo>
                    <a:pt x="51" y="20"/>
                  </a:lnTo>
                  <a:lnTo>
                    <a:pt x="63" y="15"/>
                  </a:lnTo>
                  <a:lnTo>
                    <a:pt x="74" y="15"/>
                  </a:lnTo>
                  <a:lnTo>
                    <a:pt x="83" y="9"/>
                  </a:lnTo>
                  <a:lnTo>
                    <a:pt x="86" y="12"/>
                  </a:lnTo>
                  <a:lnTo>
                    <a:pt x="91" y="12"/>
                  </a:lnTo>
                  <a:lnTo>
                    <a:pt x="100" y="9"/>
                  </a:lnTo>
                  <a:lnTo>
                    <a:pt x="103" y="9"/>
                  </a:lnTo>
                  <a:lnTo>
                    <a:pt x="108" y="6"/>
                  </a:lnTo>
                  <a:lnTo>
                    <a:pt x="120" y="3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1" y="3"/>
                  </a:lnTo>
                  <a:lnTo>
                    <a:pt x="128" y="6"/>
                  </a:lnTo>
                  <a:lnTo>
                    <a:pt x="131" y="9"/>
                  </a:lnTo>
                  <a:lnTo>
                    <a:pt x="131" y="12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28" y="20"/>
                  </a:lnTo>
                  <a:lnTo>
                    <a:pt x="128" y="26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40"/>
                  </a:lnTo>
                  <a:lnTo>
                    <a:pt x="120" y="46"/>
                  </a:lnTo>
                  <a:lnTo>
                    <a:pt x="114" y="49"/>
                  </a:lnTo>
                  <a:lnTo>
                    <a:pt x="114" y="54"/>
                  </a:lnTo>
                  <a:lnTo>
                    <a:pt x="105" y="69"/>
                  </a:lnTo>
                  <a:lnTo>
                    <a:pt x="103" y="77"/>
                  </a:lnTo>
                  <a:lnTo>
                    <a:pt x="94" y="86"/>
                  </a:lnTo>
                  <a:lnTo>
                    <a:pt x="91" y="88"/>
                  </a:lnTo>
                  <a:lnTo>
                    <a:pt x="91" y="91"/>
                  </a:lnTo>
                  <a:lnTo>
                    <a:pt x="86" y="100"/>
                  </a:lnTo>
                  <a:lnTo>
                    <a:pt x="74" y="114"/>
                  </a:lnTo>
                  <a:lnTo>
                    <a:pt x="63" y="125"/>
                  </a:lnTo>
                  <a:lnTo>
                    <a:pt x="57" y="128"/>
                  </a:lnTo>
                  <a:lnTo>
                    <a:pt x="49" y="131"/>
                  </a:lnTo>
                  <a:lnTo>
                    <a:pt x="46" y="134"/>
                  </a:lnTo>
                  <a:lnTo>
                    <a:pt x="43" y="137"/>
                  </a:lnTo>
                  <a:lnTo>
                    <a:pt x="34" y="145"/>
                  </a:lnTo>
                  <a:lnTo>
                    <a:pt x="29" y="148"/>
                  </a:lnTo>
                  <a:lnTo>
                    <a:pt x="23" y="154"/>
                  </a:lnTo>
                  <a:lnTo>
                    <a:pt x="20" y="154"/>
                  </a:lnTo>
                  <a:lnTo>
                    <a:pt x="20" y="157"/>
                  </a:lnTo>
                  <a:lnTo>
                    <a:pt x="20" y="160"/>
                  </a:lnTo>
                  <a:lnTo>
                    <a:pt x="15" y="165"/>
                  </a:lnTo>
                  <a:lnTo>
                    <a:pt x="9" y="174"/>
                  </a:lnTo>
                  <a:lnTo>
                    <a:pt x="3" y="1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4" name="Freeform 2882">
              <a:extLst>
                <a:ext uri="{FF2B5EF4-FFF2-40B4-BE49-F238E27FC236}">
                  <a16:creationId xmlns:a16="http://schemas.microsoft.com/office/drawing/2014/main" id="{EA6E19D8-8B63-2CB7-E849-7C5262BB95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0549" y="2680708"/>
              <a:ext cx="394238" cy="294622"/>
            </a:xfrm>
            <a:custGeom>
              <a:avLst/>
              <a:gdLst>
                <a:gd name="T0" fmla="*/ 37 w 190"/>
                <a:gd name="T1" fmla="*/ 119 h 142"/>
                <a:gd name="T2" fmla="*/ 26 w 190"/>
                <a:gd name="T3" fmla="*/ 114 h 142"/>
                <a:gd name="T4" fmla="*/ 23 w 190"/>
                <a:gd name="T5" fmla="*/ 102 h 142"/>
                <a:gd name="T6" fmla="*/ 17 w 190"/>
                <a:gd name="T7" fmla="*/ 97 h 142"/>
                <a:gd name="T8" fmla="*/ 11 w 190"/>
                <a:gd name="T9" fmla="*/ 91 h 142"/>
                <a:gd name="T10" fmla="*/ 3 w 190"/>
                <a:gd name="T11" fmla="*/ 85 h 142"/>
                <a:gd name="T12" fmla="*/ 0 w 190"/>
                <a:gd name="T13" fmla="*/ 85 h 142"/>
                <a:gd name="T14" fmla="*/ 0 w 190"/>
                <a:gd name="T15" fmla="*/ 80 h 142"/>
                <a:gd name="T16" fmla="*/ 6 w 190"/>
                <a:gd name="T17" fmla="*/ 77 h 142"/>
                <a:gd name="T18" fmla="*/ 14 w 190"/>
                <a:gd name="T19" fmla="*/ 74 h 142"/>
                <a:gd name="T20" fmla="*/ 17 w 190"/>
                <a:gd name="T21" fmla="*/ 54 h 142"/>
                <a:gd name="T22" fmla="*/ 17 w 190"/>
                <a:gd name="T23" fmla="*/ 46 h 142"/>
                <a:gd name="T24" fmla="*/ 26 w 190"/>
                <a:gd name="T25" fmla="*/ 37 h 142"/>
                <a:gd name="T26" fmla="*/ 31 w 190"/>
                <a:gd name="T27" fmla="*/ 29 h 142"/>
                <a:gd name="T28" fmla="*/ 37 w 190"/>
                <a:gd name="T29" fmla="*/ 20 h 142"/>
                <a:gd name="T30" fmla="*/ 40 w 190"/>
                <a:gd name="T31" fmla="*/ 11 h 142"/>
                <a:gd name="T32" fmla="*/ 45 w 190"/>
                <a:gd name="T33" fmla="*/ 3 h 142"/>
                <a:gd name="T34" fmla="*/ 54 w 190"/>
                <a:gd name="T35" fmla="*/ 0 h 142"/>
                <a:gd name="T36" fmla="*/ 63 w 190"/>
                <a:gd name="T37" fmla="*/ 0 h 142"/>
                <a:gd name="T38" fmla="*/ 71 w 190"/>
                <a:gd name="T39" fmla="*/ 3 h 142"/>
                <a:gd name="T40" fmla="*/ 80 w 190"/>
                <a:gd name="T41" fmla="*/ 3 h 142"/>
                <a:gd name="T42" fmla="*/ 99 w 190"/>
                <a:gd name="T43" fmla="*/ 11 h 142"/>
                <a:gd name="T44" fmla="*/ 105 w 190"/>
                <a:gd name="T45" fmla="*/ 14 h 142"/>
                <a:gd name="T46" fmla="*/ 117 w 190"/>
                <a:gd name="T47" fmla="*/ 29 h 142"/>
                <a:gd name="T48" fmla="*/ 114 w 190"/>
                <a:gd name="T49" fmla="*/ 40 h 142"/>
                <a:gd name="T50" fmla="*/ 117 w 190"/>
                <a:gd name="T51" fmla="*/ 43 h 142"/>
                <a:gd name="T52" fmla="*/ 125 w 190"/>
                <a:gd name="T53" fmla="*/ 43 h 142"/>
                <a:gd name="T54" fmla="*/ 125 w 190"/>
                <a:gd name="T55" fmla="*/ 46 h 142"/>
                <a:gd name="T56" fmla="*/ 131 w 190"/>
                <a:gd name="T57" fmla="*/ 57 h 142"/>
                <a:gd name="T58" fmla="*/ 139 w 190"/>
                <a:gd name="T59" fmla="*/ 68 h 142"/>
                <a:gd name="T60" fmla="*/ 159 w 190"/>
                <a:gd name="T61" fmla="*/ 74 h 142"/>
                <a:gd name="T62" fmla="*/ 168 w 190"/>
                <a:gd name="T63" fmla="*/ 80 h 142"/>
                <a:gd name="T64" fmla="*/ 179 w 190"/>
                <a:gd name="T65" fmla="*/ 83 h 142"/>
                <a:gd name="T66" fmla="*/ 188 w 190"/>
                <a:gd name="T67" fmla="*/ 85 h 142"/>
                <a:gd name="T68" fmla="*/ 176 w 190"/>
                <a:gd name="T69" fmla="*/ 97 h 142"/>
                <a:gd name="T70" fmla="*/ 162 w 190"/>
                <a:gd name="T71" fmla="*/ 111 h 142"/>
                <a:gd name="T72" fmla="*/ 153 w 190"/>
                <a:gd name="T73" fmla="*/ 122 h 142"/>
                <a:gd name="T74" fmla="*/ 134 w 190"/>
                <a:gd name="T75" fmla="*/ 122 h 142"/>
                <a:gd name="T76" fmla="*/ 117 w 190"/>
                <a:gd name="T77" fmla="*/ 131 h 142"/>
                <a:gd name="T78" fmla="*/ 102 w 190"/>
                <a:gd name="T79" fmla="*/ 134 h 142"/>
                <a:gd name="T80" fmla="*/ 88 w 190"/>
                <a:gd name="T81" fmla="*/ 134 h 142"/>
                <a:gd name="T82" fmla="*/ 85 w 190"/>
                <a:gd name="T83" fmla="*/ 142 h 142"/>
                <a:gd name="T84" fmla="*/ 48 w 190"/>
                <a:gd name="T85" fmla="*/ 128 h 142"/>
                <a:gd name="T86" fmla="*/ 37 w 190"/>
                <a:gd name="T87" fmla="*/ 1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2">
                  <a:moveTo>
                    <a:pt x="37" y="128"/>
                  </a:moveTo>
                  <a:lnTo>
                    <a:pt x="37" y="119"/>
                  </a:lnTo>
                  <a:lnTo>
                    <a:pt x="31" y="117"/>
                  </a:lnTo>
                  <a:lnTo>
                    <a:pt x="26" y="114"/>
                  </a:lnTo>
                  <a:lnTo>
                    <a:pt x="26" y="108"/>
                  </a:lnTo>
                  <a:lnTo>
                    <a:pt x="23" y="102"/>
                  </a:lnTo>
                  <a:lnTo>
                    <a:pt x="20" y="100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9" y="88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9" y="77"/>
                  </a:lnTo>
                  <a:lnTo>
                    <a:pt x="14" y="74"/>
                  </a:lnTo>
                  <a:lnTo>
                    <a:pt x="14" y="57"/>
                  </a:lnTo>
                  <a:lnTo>
                    <a:pt x="17" y="54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1" y="29"/>
                  </a:lnTo>
                  <a:lnTo>
                    <a:pt x="34" y="23"/>
                  </a:lnTo>
                  <a:lnTo>
                    <a:pt x="37" y="20"/>
                  </a:lnTo>
                  <a:lnTo>
                    <a:pt x="40" y="17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5" y="3"/>
                  </a:lnTo>
                  <a:lnTo>
                    <a:pt x="51" y="3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1" y="3"/>
                  </a:lnTo>
                  <a:lnTo>
                    <a:pt x="77" y="0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5" y="14"/>
                  </a:lnTo>
                  <a:lnTo>
                    <a:pt x="119" y="26"/>
                  </a:lnTo>
                  <a:lnTo>
                    <a:pt x="117" y="29"/>
                  </a:lnTo>
                  <a:lnTo>
                    <a:pt x="114" y="34"/>
                  </a:lnTo>
                  <a:lnTo>
                    <a:pt x="114" y="40"/>
                  </a:lnTo>
                  <a:lnTo>
                    <a:pt x="114" y="43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5" y="43"/>
                  </a:lnTo>
                  <a:lnTo>
                    <a:pt x="128" y="43"/>
                  </a:lnTo>
                  <a:lnTo>
                    <a:pt x="125" y="46"/>
                  </a:lnTo>
                  <a:lnTo>
                    <a:pt x="125" y="54"/>
                  </a:lnTo>
                  <a:lnTo>
                    <a:pt x="131" y="57"/>
                  </a:lnTo>
                  <a:lnTo>
                    <a:pt x="134" y="63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59" y="74"/>
                  </a:lnTo>
                  <a:lnTo>
                    <a:pt x="165" y="77"/>
                  </a:lnTo>
                  <a:lnTo>
                    <a:pt x="168" y="80"/>
                  </a:lnTo>
                  <a:lnTo>
                    <a:pt x="173" y="80"/>
                  </a:lnTo>
                  <a:lnTo>
                    <a:pt x="179" y="83"/>
                  </a:lnTo>
                  <a:lnTo>
                    <a:pt x="190" y="80"/>
                  </a:lnTo>
                  <a:lnTo>
                    <a:pt x="188" y="85"/>
                  </a:lnTo>
                  <a:lnTo>
                    <a:pt x="182" y="91"/>
                  </a:lnTo>
                  <a:lnTo>
                    <a:pt x="176" y="97"/>
                  </a:lnTo>
                  <a:lnTo>
                    <a:pt x="171" y="105"/>
                  </a:lnTo>
                  <a:lnTo>
                    <a:pt x="162" y="111"/>
                  </a:lnTo>
                  <a:lnTo>
                    <a:pt x="159" y="117"/>
                  </a:lnTo>
                  <a:lnTo>
                    <a:pt x="153" y="122"/>
                  </a:lnTo>
                  <a:lnTo>
                    <a:pt x="136" y="122"/>
                  </a:lnTo>
                  <a:lnTo>
                    <a:pt x="134" y="122"/>
                  </a:lnTo>
                  <a:lnTo>
                    <a:pt x="125" y="131"/>
                  </a:lnTo>
                  <a:lnTo>
                    <a:pt x="117" y="131"/>
                  </a:lnTo>
                  <a:lnTo>
                    <a:pt x="111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88" y="134"/>
                  </a:lnTo>
                  <a:lnTo>
                    <a:pt x="88" y="137"/>
                  </a:lnTo>
                  <a:lnTo>
                    <a:pt x="85" y="142"/>
                  </a:lnTo>
                  <a:lnTo>
                    <a:pt x="68" y="139"/>
                  </a:lnTo>
                  <a:lnTo>
                    <a:pt x="48" y="128"/>
                  </a:lnTo>
                  <a:lnTo>
                    <a:pt x="40" y="128"/>
                  </a:lnTo>
                  <a:lnTo>
                    <a:pt x="37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5" name="Freeform 2883">
              <a:extLst>
                <a:ext uri="{FF2B5EF4-FFF2-40B4-BE49-F238E27FC236}">
                  <a16:creationId xmlns:a16="http://schemas.microsoft.com/office/drawing/2014/main" id="{239E72E6-1BE1-EAD2-0507-C31CFFDD54E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3372" y="2946283"/>
              <a:ext cx="207494" cy="242752"/>
            </a:xfrm>
            <a:custGeom>
              <a:avLst/>
              <a:gdLst>
                <a:gd name="T0" fmla="*/ 26 w 100"/>
                <a:gd name="T1" fmla="*/ 0 h 117"/>
                <a:gd name="T2" fmla="*/ 37 w 100"/>
                <a:gd name="T3" fmla="*/ 0 h 117"/>
                <a:gd name="T4" fmla="*/ 43 w 100"/>
                <a:gd name="T5" fmla="*/ 6 h 117"/>
                <a:gd name="T6" fmla="*/ 49 w 100"/>
                <a:gd name="T7" fmla="*/ 9 h 117"/>
                <a:gd name="T8" fmla="*/ 57 w 100"/>
                <a:gd name="T9" fmla="*/ 11 h 117"/>
                <a:gd name="T10" fmla="*/ 66 w 100"/>
                <a:gd name="T11" fmla="*/ 14 h 117"/>
                <a:gd name="T12" fmla="*/ 74 w 100"/>
                <a:gd name="T13" fmla="*/ 14 h 117"/>
                <a:gd name="T14" fmla="*/ 77 w 100"/>
                <a:gd name="T15" fmla="*/ 9 h 117"/>
                <a:gd name="T16" fmla="*/ 77 w 100"/>
                <a:gd name="T17" fmla="*/ 6 h 117"/>
                <a:gd name="T18" fmla="*/ 83 w 100"/>
                <a:gd name="T19" fmla="*/ 3 h 117"/>
                <a:gd name="T20" fmla="*/ 88 w 100"/>
                <a:gd name="T21" fmla="*/ 3 h 117"/>
                <a:gd name="T22" fmla="*/ 91 w 100"/>
                <a:gd name="T23" fmla="*/ 6 h 117"/>
                <a:gd name="T24" fmla="*/ 100 w 100"/>
                <a:gd name="T25" fmla="*/ 9 h 117"/>
                <a:gd name="T26" fmla="*/ 100 w 100"/>
                <a:gd name="T27" fmla="*/ 11 h 117"/>
                <a:gd name="T28" fmla="*/ 91 w 100"/>
                <a:gd name="T29" fmla="*/ 20 h 117"/>
                <a:gd name="T30" fmla="*/ 91 w 100"/>
                <a:gd name="T31" fmla="*/ 31 h 117"/>
                <a:gd name="T32" fmla="*/ 91 w 100"/>
                <a:gd name="T33" fmla="*/ 40 h 117"/>
                <a:gd name="T34" fmla="*/ 91 w 100"/>
                <a:gd name="T35" fmla="*/ 45 h 117"/>
                <a:gd name="T36" fmla="*/ 91 w 100"/>
                <a:gd name="T37" fmla="*/ 54 h 117"/>
                <a:gd name="T38" fmla="*/ 91 w 100"/>
                <a:gd name="T39" fmla="*/ 65 h 117"/>
                <a:gd name="T40" fmla="*/ 91 w 100"/>
                <a:gd name="T41" fmla="*/ 68 h 117"/>
                <a:gd name="T42" fmla="*/ 94 w 100"/>
                <a:gd name="T43" fmla="*/ 71 h 117"/>
                <a:gd name="T44" fmla="*/ 100 w 100"/>
                <a:gd name="T45" fmla="*/ 77 h 117"/>
                <a:gd name="T46" fmla="*/ 94 w 100"/>
                <a:gd name="T47" fmla="*/ 82 h 117"/>
                <a:gd name="T48" fmla="*/ 91 w 100"/>
                <a:gd name="T49" fmla="*/ 82 h 117"/>
                <a:gd name="T50" fmla="*/ 91 w 100"/>
                <a:gd name="T51" fmla="*/ 85 h 117"/>
                <a:gd name="T52" fmla="*/ 88 w 100"/>
                <a:gd name="T53" fmla="*/ 88 h 117"/>
                <a:gd name="T54" fmla="*/ 83 w 100"/>
                <a:gd name="T55" fmla="*/ 91 h 117"/>
                <a:gd name="T56" fmla="*/ 80 w 100"/>
                <a:gd name="T57" fmla="*/ 91 h 117"/>
                <a:gd name="T58" fmla="*/ 83 w 100"/>
                <a:gd name="T59" fmla="*/ 97 h 117"/>
                <a:gd name="T60" fmla="*/ 80 w 100"/>
                <a:gd name="T61" fmla="*/ 99 h 117"/>
                <a:gd name="T62" fmla="*/ 74 w 100"/>
                <a:gd name="T63" fmla="*/ 117 h 117"/>
                <a:gd name="T64" fmla="*/ 69 w 100"/>
                <a:gd name="T65" fmla="*/ 117 h 117"/>
                <a:gd name="T66" fmla="*/ 60 w 100"/>
                <a:gd name="T67" fmla="*/ 111 h 117"/>
                <a:gd name="T68" fmla="*/ 54 w 100"/>
                <a:gd name="T69" fmla="*/ 108 h 117"/>
                <a:gd name="T70" fmla="*/ 52 w 100"/>
                <a:gd name="T71" fmla="*/ 105 h 117"/>
                <a:gd name="T72" fmla="*/ 52 w 100"/>
                <a:gd name="T73" fmla="*/ 99 h 117"/>
                <a:gd name="T74" fmla="*/ 49 w 100"/>
                <a:gd name="T75" fmla="*/ 97 h 117"/>
                <a:gd name="T76" fmla="*/ 43 w 100"/>
                <a:gd name="T77" fmla="*/ 91 h 117"/>
                <a:gd name="T78" fmla="*/ 37 w 100"/>
                <a:gd name="T79" fmla="*/ 88 h 117"/>
                <a:gd name="T80" fmla="*/ 29 w 100"/>
                <a:gd name="T81" fmla="*/ 85 h 117"/>
                <a:gd name="T82" fmla="*/ 23 w 100"/>
                <a:gd name="T83" fmla="*/ 82 h 117"/>
                <a:gd name="T84" fmla="*/ 12 w 100"/>
                <a:gd name="T85" fmla="*/ 77 h 117"/>
                <a:gd name="T86" fmla="*/ 6 w 100"/>
                <a:gd name="T87" fmla="*/ 71 h 117"/>
                <a:gd name="T88" fmla="*/ 0 w 100"/>
                <a:gd name="T89" fmla="*/ 71 h 117"/>
                <a:gd name="T90" fmla="*/ 0 w 100"/>
                <a:gd name="T91" fmla="*/ 57 h 117"/>
                <a:gd name="T92" fmla="*/ 0 w 100"/>
                <a:gd name="T93" fmla="*/ 54 h 117"/>
                <a:gd name="T94" fmla="*/ 6 w 100"/>
                <a:gd name="T95" fmla="*/ 48 h 117"/>
                <a:gd name="T96" fmla="*/ 15 w 100"/>
                <a:gd name="T97" fmla="*/ 37 h 117"/>
                <a:gd name="T98" fmla="*/ 15 w 100"/>
                <a:gd name="T99" fmla="*/ 28 h 117"/>
                <a:gd name="T100" fmla="*/ 15 w 100"/>
                <a:gd name="T101" fmla="*/ 26 h 117"/>
                <a:gd name="T102" fmla="*/ 12 w 100"/>
                <a:gd name="T103" fmla="*/ 23 h 117"/>
                <a:gd name="T104" fmla="*/ 6 w 100"/>
                <a:gd name="T105" fmla="*/ 20 h 117"/>
                <a:gd name="T106" fmla="*/ 6 w 100"/>
                <a:gd name="T107" fmla="*/ 11 h 117"/>
                <a:gd name="T108" fmla="*/ 3 w 100"/>
                <a:gd name="T109" fmla="*/ 11 h 117"/>
                <a:gd name="T110" fmla="*/ 3 w 100"/>
                <a:gd name="T111" fmla="*/ 6 h 117"/>
                <a:gd name="T112" fmla="*/ 9 w 100"/>
                <a:gd name="T113" fmla="*/ 0 h 117"/>
                <a:gd name="T114" fmla="*/ 20 w 100"/>
                <a:gd name="T115" fmla="*/ 0 h 117"/>
                <a:gd name="T116" fmla="*/ 26 w 100"/>
                <a:gd name="T1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117">
                  <a:moveTo>
                    <a:pt x="26" y="0"/>
                  </a:moveTo>
                  <a:lnTo>
                    <a:pt x="37" y="0"/>
                  </a:lnTo>
                  <a:lnTo>
                    <a:pt x="43" y="6"/>
                  </a:lnTo>
                  <a:lnTo>
                    <a:pt x="49" y="9"/>
                  </a:lnTo>
                  <a:lnTo>
                    <a:pt x="57" y="11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83" y="3"/>
                  </a:lnTo>
                  <a:lnTo>
                    <a:pt x="88" y="3"/>
                  </a:lnTo>
                  <a:lnTo>
                    <a:pt x="91" y="6"/>
                  </a:lnTo>
                  <a:lnTo>
                    <a:pt x="100" y="9"/>
                  </a:lnTo>
                  <a:lnTo>
                    <a:pt x="100" y="11"/>
                  </a:lnTo>
                  <a:lnTo>
                    <a:pt x="91" y="20"/>
                  </a:lnTo>
                  <a:lnTo>
                    <a:pt x="91" y="31"/>
                  </a:lnTo>
                  <a:lnTo>
                    <a:pt x="91" y="40"/>
                  </a:lnTo>
                  <a:lnTo>
                    <a:pt x="91" y="45"/>
                  </a:lnTo>
                  <a:lnTo>
                    <a:pt x="91" y="54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4" y="71"/>
                  </a:lnTo>
                  <a:lnTo>
                    <a:pt x="100" y="77"/>
                  </a:lnTo>
                  <a:lnTo>
                    <a:pt x="94" y="82"/>
                  </a:lnTo>
                  <a:lnTo>
                    <a:pt x="91" y="82"/>
                  </a:lnTo>
                  <a:lnTo>
                    <a:pt x="91" y="85"/>
                  </a:lnTo>
                  <a:lnTo>
                    <a:pt x="88" y="88"/>
                  </a:lnTo>
                  <a:lnTo>
                    <a:pt x="83" y="91"/>
                  </a:lnTo>
                  <a:lnTo>
                    <a:pt x="80" y="91"/>
                  </a:lnTo>
                  <a:lnTo>
                    <a:pt x="83" y="97"/>
                  </a:lnTo>
                  <a:lnTo>
                    <a:pt x="80" y="99"/>
                  </a:lnTo>
                  <a:lnTo>
                    <a:pt x="74" y="117"/>
                  </a:lnTo>
                  <a:lnTo>
                    <a:pt x="69" y="117"/>
                  </a:lnTo>
                  <a:lnTo>
                    <a:pt x="60" y="111"/>
                  </a:lnTo>
                  <a:lnTo>
                    <a:pt x="54" y="108"/>
                  </a:lnTo>
                  <a:lnTo>
                    <a:pt x="52" y="105"/>
                  </a:lnTo>
                  <a:lnTo>
                    <a:pt x="52" y="99"/>
                  </a:lnTo>
                  <a:lnTo>
                    <a:pt x="49" y="97"/>
                  </a:lnTo>
                  <a:lnTo>
                    <a:pt x="43" y="91"/>
                  </a:lnTo>
                  <a:lnTo>
                    <a:pt x="37" y="88"/>
                  </a:lnTo>
                  <a:lnTo>
                    <a:pt x="29" y="85"/>
                  </a:lnTo>
                  <a:lnTo>
                    <a:pt x="23" y="82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15" y="37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2" y="23"/>
                  </a:lnTo>
                  <a:lnTo>
                    <a:pt x="6" y="2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6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6" name="Freeform 2884">
              <a:extLst>
                <a:ext uri="{FF2B5EF4-FFF2-40B4-BE49-F238E27FC236}">
                  <a16:creationId xmlns:a16="http://schemas.microsoft.com/office/drawing/2014/main" id="{42DB76E3-3B6F-3429-56D8-787F62416E2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1326" y="2958732"/>
              <a:ext cx="143171" cy="147311"/>
            </a:xfrm>
            <a:custGeom>
              <a:avLst/>
              <a:gdLst>
                <a:gd name="T0" fmla="*/ 57 w 69"/>
                <a:gd name="T1" fmla="*/ 0 h 71"/>
                <a:gd name="T2" fmla="*/ 57 w 69"/>
                <a:gd name="T3" fmla="*/ 5 h 71"/>
                <a:gd name="T4" fmla="*/ 60 w 69"/>
                <a:gd name="T5" fmla="*/ 5 h 71"/>
                <a:gd name="T6" fmla="*/ 60 w 69"/>
                <a:gd name="T7" fmla="*/ 14 h 71"/>
                <a:gd name="T8" fmla="*/ 66 w 69"/>
                <a:gd name="T9" fmla="*/ 17 h 71"/>
                <a:gd name="T10" fmla="*/ 69 w 69"/>
                <a:gd name="T11" fmla="*/ 20 h 71"/>
                <a:gd name="T12" fmla="*/ 69 w 69"/>
                <a:gd name="T13" fmla="*/ 22 h 71"/>
                <a:gd name="T14" fmla="*/ 69 w 69"/>
                <a:gd name="T15" fmla="*/ 31 h 71"/>
                <a:gd name="T16" fmla="*/ 63 w 69"/>
                <a:gd name="T17" fmla="*/ 37 h 71"/>
                <a:gd name="T18" fmla="*/ 60 w 69"/>
                <a:gd name="T19" fmla="*/ 42 h 71"/>
                <a:gd name="T20" fmla="*/ 54 w 69"/>
                <a:gd name="T21" fmla="*/ 48 h 71"/>
                <a:gd name="T22" fmla="*/ 54 w 69"/>
                <a:gd name="T23" fmla="*/ 51 h 71"/>
                <a:gd name="T24" fmla="*/ 54 w 69"/>
                <a:gd name="T25" fmla="*/ 65 h 71"/>
                <a:gd name="T26" fmla="*/ 52 w 69"/>
                <a:gd name="T27" fmla="*/ 65 h 71"/>
                <a:gd name="T28" fmla="*/ 46 w 69"/>
                <a:gd name="T29" fmla="*/ 65 h 71"/>
                <a:gd name="T30" fmla="*/ 40 w 69"/>
                <a:gd name="T31" fmla="*/ 65 h 71"/>
                <a:gd name="T32" fmla="*/ 29 w 69"/>
                <a:gd name="T33" fmla="*/ 65 h 71"/>
                <a:gd name="T34" fmla="*/ 20 w 69"/>
                <a:gd name="T35" fmla="*/ 65 h 71"/>
                <a:gd name="T36" fmla="*/ 12 w 69"/>
                <a:gd name="T37" fmla="*/ 65 h 71"/>
                <a:gd name="T38" fmla="*/ 12 w 69"/>
                <a:gd name="T39" fmla="*/ 68 h 71"/>
                <a:gd name="T40" fmla="*/ 9 w 69"/>
                <a:gd name="T41" fmla="*/ 68 h 71"/>
                <a:gd name="T42" fmla="*/ 3 w 69"/>
                <a:gd name="T43" fmla="*/ 71 h 71"/>
                <a:gd name="T44" fmla="*/ 0 w 69"/>
                <a:gd name="T45" fmla="*/ 71 h 71"/>
                <a:gd name="T46" fmla="*/ 0 w 69"/>
                <a:gd name="T47" fmla="*/ 62 h 71"/>
                <a:gd name="T48" fmla="*/ 3 w 69"/>
                <a:gd name="T49" fmla="*/ 57 h 71"/>
                <a:gd name="T50" fmla="*/ 0 w 69"/>
                <a:gd name="T51" fmla="*/ 54 h 71"/>
                <a:gd name="T52" fmla="*/ 0 w 69"/>
                <a:gd name="T53" fmla="*/ 51 h 71"/>
                <a:gd name="T54" fmla="*/ 6 w 69"/>
                <a:gd name="T55" fmla="*/ 42 h 71"/>
                <a:gd name="T56" fmla="*/ 9 w 69"/>
                <a:gd name="T57" fmla="*/ 37 h 71"/>
                <a:gd name="T58" fmla="*/ 17 w 69"/>
                <a:gd name="T59" fmla="*/ 31 h 71"/>
                <a:gd name="T60" fmla="*/ 20 w 69"/>
                <a:gd name="T61" fmla="*/ 25 h 71"/>
                <a:gd name="T62" fmla="*/ 20 w 69"/>
                <a:gd name="T63" fmla="*/ 22 h 71"/>
                <a:gd name="T64" fmla="*/ 17 w 69"/>
                <a:gd name="T65" fmla="*/ 22 h 71"/>
                <a:gd name="T66" fmla="*/ 15 w 69"/>
                <a:gd name="T67" fmla="*/ 22 h 71"/>
                <a:gd name="T68" fmla="*/ 15 w 69"/>
                <a:gd name="T69" fmla="*/ 14 h 71"/>
                <a:gd name="T70" fmla="*/ 15 w 69"/>
                <a:gd name="T71" fmla="*/ 8 h 71"/>
                <a:gd name="T72" fmla="*/ 15 w 69"/>
                <a:gd name="T73" fmla="*/ 5 h 71"/>
                <a:gd name="T74" fmla="*/ 20 w 69"/>
                <a:gd name="T75" fmla="*/ 3 h 71"/>
                <a:gd name="T76" fmla="*/ 26 w 69"/>
                <a:gd name="T77" fmla="*/ 5 h 71"/>
                <a:gd name="T78" fmla="*/ 32 w 69"/>
                <a:gd name="T79" fmla="*/ 8 h 71"/>
                <a:gd name="T80" fmla="*/ 34 w 69"/>
                <a:gd name="T81" fmla="*/ 5 h 71"/>
                <a:gd name="T82" fmla="*/ 40 w 69"/>
                <a:gd name="T83" fmla="*/ 5 h 71"/>
                <a:gd name="T84" fmla="*/ 43 w 69"/>
                <a:gd name="T85" fmla="*/ 3 h 71"/>
                <a:gd name="T86" fmla="*/ 49 w 69"/>
                <a:gd name="T87" fmla="*/ 5 h 71"/>
                <a:gd name="T88" fmla="*/ 57 w 69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71">
                  <a:moveTo>
                    <a:pt x="57" y="0"/>
                  </a:moveTo>
                  <a:lnTo>
                    <a:pt x="57" y="5"/>
                  </a:lnTo>
                  <a:lnTo>
                    <a:pt x="60" y="5"/>
                  </a:lnTo>
                  <a:lnTo>
                    <a:pt x="60" y="14"/>
                  </a:lnTo>
                  <a:lnTo>
                    <a:pt x="66" y="17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31"/>
                  </a:lnTo>
                  <a:lnTo>
                    <a:pt x="63" y="37"/>
                  </a:lnTo>
                  <a:lnTo>
                    <a:pt x="60" y="42"/>
                  </a:lnTo>
                  <a:lnTo>
                    <a:pt x="54" y="48"/>
                  </a:lnTo>
                  <a:lnTo>
                    <a:pt x="54" y="51"/>
                  </a:lnTo>
                  <a:lnTo>
                    <a:pt x="54" y="65"/>
                  </a:lnTo>
                  <a:lnTo>
                    <a:pt x="52" y="65"/>
                  </a:lnTo>
                  <a:lnTo>
                    <a:pt x="46" y="65"/>
                  </a:lnTo>
                  <a:lnTo>
                    <a:pt x="40" y="65"/>
                  </a:lnTo>
                  <a:lnTo>
                    <a:pt x="29" y="65"/>
                  </a:lnTo>
                  <a:lnTo>
                    <a:pt x="20" y="65"/>
                  </a:lnTo>
                  <a:lnTo>
                    <a:pt x="12" y="65"/>
                  </a:lnTo>
                  <a:lnTo>
                    <a:pt x="12" y="68"/>
                  </a:lnTo>
                  <a:lnTo>
                    <a:pt x="9" y="68"/>
                  </a:lnTo>
                  <a:lnTo>
                    <a:pt x="3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3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7" y="31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4" y="5"/>
                  </a:lnTo>
                  <a:lnTo>
                    <a:pt x="40" y="5"/>
                  </a:lnTo>
                  <a:lnTo>
                    <a:pt x="43" y="3"/>
                  </a:lnTo>
                  <a:lnTo>
                    <a:pt x="49" y="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7" name="Freeform 2885">
              <a:extLst>
                <a:ext uri="{FF2B5EF4-FFF2-40B4-BE49-F238E27FC236}">
                  <a16:creationId xmlns:a16="http://schemas.microsoft.com/office/drawing/2014/main" id="{B820C764-38E1-0595-33C6-DF4D8C17E1B1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6539" y="2923459"/>
              <a:ext cx="506286" cy="493803"/>
            </a:xfrm>
            <a:custGeom>
              <a:avLst/>
              <a:gdLst>
                <a:gd name="T0" fmla="*/ 202 w 244"/>
                <a:gd name="T1" fmla="*/ 8 h 238"/>
                <a:gd name="T2" fmla="*/ 213 w 244"/>
                <a:gd name="T3" fmla="*/ 11 h 238"/>
                <a:gd name="T4" fmla="*/ 227 w 244"/>
                <a:gd name="T5" fmla="*/ 11 h 238"/>
                <a:gd name="T6" fmla="*/ 233 w 244"/>
                <a:gd name="T7" fmla="*/ 20 h 238"/>
                <a:gd name="T8" fmla="*/ 239 w 244"/>
                <a:gd name="T9" fmla="*/ 25 h 238"/>
                <a:gd name="T10" fmla="*/ 244 w 244"/>
                <a:gd name="T11" fmla="*/ 39 h 238"/>
                <a:gd name="T12" fmla="*/ 233 w 244"/>
                <a:gd name="T13" fmla="*/ 54 h 238"/>
                <a:gd name="T14" fmla="*/ 227 w 244"/>
                <a:gd name="T15" fmla="*/ 74 h 238"/>
                <a:gd name="T16" fmla="*/ 219 w 244"/>
                <a:gd name="T17" fmla="*/ 93 h 238"/>
                <a:gd name="T18" fmla="*/ 219 w 244"/>
                <a:gd name="T19" fmla="*/ 108 h 238"/>
                <a:gd name="T20" fmla="*/ 222 w 244"/>
                <a:gd name="T21" fmla="*/ 128 h 238"/>
                <a:gd name="T22" fmla="*/ 224 w 244"/>
                <a:gd name="T23" fmla="*/ 150 h 238"/>
                <a:gd name="T24" fmla="*/ 239 w 244"/>
                <a:gd name="T25" fmla="*/ 176 h 238"/>
                <a:gd name="T26" fmla="*/ 210 w 244"/>
                <a:gd name="T27" fmla="*/ 187 h 238"/>
                <a:gd name="T28" fmla="*/ 213 w 244"/>
                <a:gd name="T29" fmla="*/ 201 h 238"/>
                <a:gd name="T30" fmla="*/ 210 w 244"/>
                <a:gd name="T31" fmla="*/ 219 h 238"/>
                <a:gd name="T32" fmla="*/ 227 w 244"/>
                <a:gd name="T33" fmla="*/ 238 h 238"/>
                <a:gd name="T34" fmla="*/ 210 w 244"/>
                <a:gd name="T35" fmla="*/ 230 h 238"/>
                <a:gd name="T36" fmla="*/ 196 w 244"/>
                <a:gd name="T37" fmla="*/ 219 h 238"/>
                <a:gd name="T38" fmla="*/ 190 w 244"/>
                <a:gd name="T39" fmla="*/ 221 h 238"/>
                <a:gd name="T40" fmla="*/ 170 w 244"/>
                <a:gd name="T41" fmla="*/ 216 h 238"/>
                <a:gd name="T42" fmla="*/ 156 w 244"/>
                <a:gd name="T43" fmla="*/ 216 h 238"/>
                <a:gd name="T44" fmla="*/ 139 w 244"/>
                <a:gd name="T45" fmla="*/ 213 h 238"/>
                <a:gd name="T46" fmla="*/ 131 w 244"/>
                <a:gd name="T47" fmla="*/ 210 h 238"/>
                <a:gd name="T48" fmla="*/ 122 w 244"/>
                <a:gd name="T49" fmla="*/ 190 h 238"/>
                <a:gd name="T50" fmla="*/ 125 w 244"/>
                <a:gd name="T51" fmla="*/ 170 h 238"/>
                <a:gd name="T52" fmla="*/ 116 w 244"/>
                <a:gd name="T53" fmla="*/ 165 h 238"/>
                <a:gd name="T54" fmla="*/ 105 w 244"/>
                <a:gd name="T55" fmla="*/ 159 h 238"/>
                <a:gd name="T56" fmla="*/ 96 w 244"/>
                <a:gd name="T57" fmla="*/ 165 h 238"/>
                <a:gd name="T58" fmla="*/ 65 w 244"/>
                <a:gd name="T59" fmla="*/ 167 h 238"/>
                <a:gd name="T60" fmla="*/ 25 w 244"/>
                <a:gd name="T61" fmla="*/ 147 h 238"/>
                <a:gd name="T62" fmla="*/ 11 w 244"/>
                <a:gd name="T63" fmla="*/ 147 h 238"/>
                <a:gd name="T64" fmla="*/ 3 w 244"/>
                <a:gd name="T65" fmla="*/ 147 h 238"/>
                <a:gd name="T66" fmla="*/ 6 w 244"/>
                <a:gd name="T67" fmla="*/ 142 h 238"/>
                <a:gd name="T68" fmla="*/ 14 w 244"/>
                <a:gd name="T69" fmla="*/ 130 h 238"/>
                <a:gd name="T70" fmla="*/ 20 w 244"/>
                <a:gd name="T71" fmla="*/ 130 h 238"/>
                <a:gd name="T72" fmla="*/ 28 w 244"/>
                <a:gd name="T73" fmla="*/ 128 h 238"/>
                <a:gd name="T74" fmla="*/ 37 w 244"/>
                <a:gd name="T75" fmla="*/ 130 h 238"/>
                <a:gd name="T76" fmla="*/ 51 w 244"/>
                <a:gd name="T77" fmla="*/ 113 h 238"/>
                <a:gd name="T78" fmla="*/ 57 w 244"/>
                <a:gd name="T79" fmla="*/ 93 h 238"/>
                <a:gd name="T80" fmla="*/ 71 w 244"/>
                <a:gd name="T81" fmla="*/ 76 h 238"/>
                <a:gd name="T82" fmla="*/ 74 w 244"/>
                <a:gd name="T83" fmla="*/ 56 h 238"/>
                <a:gd name="T84" fmla="*/ 82 w 244"/>
                <a:gd name="T85" fmla="*/ 31 h 238"/>
                <a:gd name="T86" fmla="*/ 82 w 244"/>
                <a:gd name="T87" fmla="*/ 14 h 238"/>
                <a:gd name="T88" fmla="*/ 105 w 244"/>
                <a:gd name="T89" fmla="*/ 8 h 238"/>
                <a:gd name="T90" fmla="*/ 128 w 244"/>
                <a:gd name="T91" fmla="*/ 17 h 238"/>
                <a:gd name="T92" fmla="*/ 136 w 244"/>
                <a:gd name="T93" fmla="*/ 8 h 238"/>
                <a:gd name="T94" fmla="*/ 156 w 244"/>
                <a:gd name="T95" fmla="*/ 2 h 238"/>
                <a:gd name="T96" fmla="*/ 168 w 244"/>
                <a:gd name="T97" fmla="*/ 5 h 238"/>
                <a:gd name="T98" fmla="*/ 179 w 244"/>
                <a:gd name="T99" fmla="*/ 2 h 238"/>
                <a:gd name="T100" fmla="*/ 196 w 244"/>
                <a:gd name="T101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4" h="238">
                  <a:moveTo>
                    <a:pt x="196" y="5"/>
                  </a:moveTo>
                  <a:lnTo>
                    <a:pt x="199" y="5"/>
                  </a:lnTo>
                  <a:lnTo>
                    <a:pt x="202" y="8"/>
                  </a:lnTo>
                  <a:lnTo>
                    <a:pt x="204" y="11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9" y="14"/>
                  </a:lnTo>
                  <a:lnTo>
                    <a:pt x="222" y="11"/>
                  </a:lnTo>
                  <a:lnTo>
                    <a:pt x="227" y="11"/>
                  </a:lnTo>
                  <a:lnTo>
                    <a:pt x="230" y="17"/>
                  </a:lnTo>
                  <a:lnTo>
                    <a:pt x="230" y="20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9" y="22"/>
                  </a:lnTo>
                  <a:lnTo>
                    <a:pt x="239" y="25"/>
                  </a:lnTo>
                  <a:lnTo>
                    <a:pt x="239" y="39"/>
                  </a:lnTo>
                  <a:lnTo>
                    <a:pt x="241" y="39"/>
                  </a:lnTo>
                  <a:lnTo>
                    <a:pt x="244" y="39"/>
                  </a:lnTo>
                  <a:lnTo>
                    <a:pt x="244" y="42"/>
                  </a:lnTo>
                  <a:lnTo>
                    <a:pt x="241" y="48"/>
                  </a:lnTo>
                  <a:lnTo>
                    <a:pt x="233" y="54"/>
                  </a:lnTo>
                  <a:lnTo>
                    <a:pt x="224" y="68"/>
                  </a:lnTo>
                  <a:lnTo>
                    <a:pt x="224" y="71"/>
                  </a:lnTo>
                  <a:lnTo>
                    <a:pt x="227" y="74"/>
                  </a:lnTo>
                  <a:lnTo>
                    <a:pt x="224" y="79"/>
                  </a:lnTo>
                  <a:lnTo>
                    <a:pt x="224" y="88"/>
                  </a:lnTo>
                  <a:lnTo>
                    <a:pt x="219" y="93"/>
                  </a:lnTo>
                  <a:lnTo>
                    <a:pt x="216" y="99"/>
                  </a:lnTo>
                  <a:lnTo>
                    <a:pt x="216" y="105"/>
                  </a:lnTo>
                  <a:lnTo>
                    <a:pt x="219" y="108"/>
                  </a:lnTo>
                  <a:lnTo>
                    <a:pt x="222" y="113"/>
                  </a:lnTo>
                  <a:lnTo>
                    <a:pt x="219" y="119"/>
                  </a:lnTo>
                  <a:lnTo>
                    <a:pt x="222" y="128"/>
                  </a:lnTo>
                  <a:lnTo>
                    <a:pt x="222" y="136"/>
                  </a:lnTo>
                  <a:lnTo>
                    <a:pt x="224" y="147"/>
                  </a:lnTo>
                  <a:lnTo>
                    <a:pt x="224" y="150"/>
                  </a:lnTo>
                  <a:lnTo>
                    <a:pt x="233" y="162"/>
                  </a:lnTo>
                  <a:lnTo>
                    <a:pt x="236" y="167"/>
                  </a:lnTo>
                  <a:lnTo>
                    <a:pt x="239" y="176"/>
                  </a:lnTo>
                  <a:lnTo>
                    <a:pt x="216" y="179"/>
                  </a:lnTo>
                  <a:lnTo>
                    <a:pt x="216" y="182"/>
                  </a:lnTo>
                  <a:lnTo>
                    <a:pt x="210" y="187"/>
                  </a:lnTo>
                  <a:lnTo>
                    <a:pt x="210" y="193"/>
                  </a:lnTo>
                  <a:lnTo>
                    <a:pt x="213" y="196"/>
                  </a:lnTo>
                  <a:lnTo>
                    <a:pt x="213" y="201"/>
                  </a:lnTo>
                  <a:lnTo>
                    <a:pt x="210" y="213"/>
                  </a:lnTo>
                  <a:lnTo>
                    <a:pt x="207" y="216"/>
                  </a:lnTo>
                  <a:lnTo>
                    <a:pt x="210" y="219"/>
                  </a:lnTo>
                  <a:lnTo>
                    <a:pt x="222" y="227"/>
                  </a:lnTo>
                  <a:lnTo>
                    <a:pt x="227" y="224"/>
                  </a:lnTo>
                  <a:lnTo>
                    <a:pt x="227" y="238"/>
                  </a:lnTo>
                  <a:lnTo>
                    <a:pt x="224" y="238"/>
                  </a:lnTo>
                  <a:lnTo>
                    <a:pt x="219" y="238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7"/>
                  </a:lnTo>
                  <a:lnTo>
                    <a:pt x="196" y="219"/>
                  </a:lnTo>
                  <a:lnTo>
                    <a:pt x="193" y="216"/>
                  </a:lnTo>
                  <a:lnTo>
                    <a:pt x="190" y="216"/>
                  </a:lnTo>
                  <a:lnTo>
                    <a:pt x="190" y="221"/>
                  </a:lnTo>
                  <a:lnTo>
                    <a:pt x="179" y="219"/>
                  </a:lnTo>
                  <a:lnTo>
                    <a:pt x="173" y="219"/>
                  </a:lnTo>
                  <a:lnTo>
                    <a:pt x="170" y="216"/>
                  </a:lnTo>
                  <a:lnTo>
                    <a:pt x="170" y="213"/>
                  </a:lnTo>
                  <a:lnTo>
                    <a:pt x="162" y="216"/>
                  </a:lnTo>
                  <a:lnTo>
                    <a:pt x="156" y="216"/>
                  </a:lnTo>
                  <a:lnTo>
                    <a:pt x="156" y="210"/>
                  </a:lnTo>
                  <a:lnTo>
                    <a:pt x="153" y="210"/>
                  </a:lnTo>
                  <a:lnTo>
                    <a:pt x="139" y="213"/>
                  </a:lnTo>
                  <a:lnTo>
                    <a:pt x="139" y="210"/>
                  </a:lnTo>
                  <a:lnTo>
                    <a:pt x="136" y="213"/>
                  </a:lnTo>
                  <a:lnTo>
                    <a:pt x="131" y="210"/>
                  </a:lnTo>
                  <a:lnTo>
                    <a:pt x="128" y="201"/>
                  </a:lnTo>
                  <a:lnTo>
                    <a:pt x="125" y="196"/>
                  </a:lnTo>
                  <a:lnTo>
                    <a:pt x="122" y="190"/>
                  </a:lnTo>
                  <a:lnTo>
                    <a:pt x="125" y="179"/>
                  </a:lnTo>
                  <a:lnTo>
                    <a:pt x="125" y="176"/>
                  </a:lnTo>
                  <a:lnTo>
                    <a:pt x="125" y="170"/>
                  </a:lnTo>
                  <a:lnTo>
                    <a:pt x="125" y="165"/>
                  </a:lnTo>
                  <a:lnTo>
                    <a:pt x="119" y="165"/>
                  </a:lnTo>
                  <a:lnTo>
                    <a:pt x="116" y="165"/>
                  </a:lnTo>
                  <a:lnTo>
                    <a:pt x="108" y="165"/>
                  </a:lnTo>
                  <a:lnTo>
                    <a:pt x="108" y="159"/>
                  </a:lnTo>
                  <a:lnTo>
                    <a:pt x="105" y="159"/>
                  </a:lnTo>
                  <a:lnTo>
                    <a:pt x="102" y="162"/>
                  </a:lnTo>
                  <a:lnTo>
                    <a:pt x="94" y="162"/>
                  </a:lnTo>
                  <a:lnTo>
                    <a:pt x="96" y="165"/>
                  </a:lnTo>
                  <a:lnTo>
                    <a:pt x="94" y="173"/>
                  </a:lnTo>
                  <a:lnTo>
                    <a:pt x="71" y="173"/>
                  </a:lnTo>
                  <a:lnTo>
                    <a:pt x="65" y="167"/>
                  </a:lnTo>
                  <a:lnTo>
                    <a:pt x="60" y="162"/>
                  </a:lnTo>
                  <a:lnTo>
                    <a:pt x="57" y="147"/>
                  </a:lnTo>
                  <a:lnTo>
                    <a:pt x="25" y="147"/>
                  </a:lnTo>
                  <a:lnTo>
                    <a:pt x="20" y="145"/>
                  </a:lnTo>
                  <a:lnTo>
                    <a:pt x="17" y="145"/>
                  </a:lnTo>
                  <a:lnTo>
                    <a:pt x="11" y="147"/>
                  </a:lnTo>
                  <a:lnTo>
                    <a:pt x="8" y="147"/>
                  </a:lnTo>
                  <a:lnTo>
                    <a:pt x="6" y="147"/>
                  </a:lnTo>
                  <a:lnTo>
                    <a:pt x="3" y="147"/>
                  </a:lnTo>
                  <a:lnTo>
                    <a:pt x="0" y="145"/>
                  </a:lnTo>
                  <a:lnTo>
                    <a:pt x="6" y="145"/>
                  </a:lnTo>
                  <a:lnTo>
                    <a:pt x="6" y="142"/>
                  </a:lnTo>
                  <a:lnTo>
                    <a:pt x="6" y="139"/>
                  </a:lnTo>
                  <a:lnTo>
                    <a:pt x="11" y="130"/>
                  </a:lnTo>
                  <a:lnTo>
                    <a:pt x="14" y="130"/>
                  </a:lnTo>
                  <a:lnTo>
                    <a:pt x="17" y="133"/>
                  </a:lnTo>
                  <a:lnTo>
                    <a:pt x="20" y="133"/>
                  </a:lnTo>
                  <a:lnTo>
                    <a:pt x="20" y="130"/>
                  </a:lnTo>
                  <a:lnTo>
                    <a:pt x="23" y="128"/>
                  </a:lnTo>
                  <a:lnTo>
                    <a:pt x="25" y="128"/>
                  </a:lnTo>
                  <a:lnTo>
                    <a:pt x="28" y="128"/>
                  </a:lnTo>
                  <a:lnTo>
                    <a:pt x="28" y="130"/>
                  </a:lnTo>
                  <a:lnTo>
                    <a:pt x="31" y="133"/>
                  </a:lnTo>
                  <a:lnTo>
                    <a:pt x="37" y="130"/>
                  </a:lnTo>
                  <a:lnTo>
                    <a:pt x="42" y="125"/>
                  </a:lnTo>
                  <a:lnTo>
                    <a:pt x="51" y="116"/>
                  </a:lnTo>
                  <a:lnTo>
                    <a:pt x="51" y="113"/>
                  </a:lnTo>
                  <a:lnTo>
                    <a:pt x="51" y="102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62" y="88"/>
                  </a:lnTo>
                  <a:lnTo>
                    <a:pt x="65" y="79"/>
                  </a:lnTo>
                  <a:lnTo>
                    <a:pt x="71" y="76"/>
                  </a:lnTo>
                  <a:lnTo>
                    <a:pt x="71" y="68"/>
                  </a:lnTo>
                  <a:lnTo>
                    <a:pt x="71" y="59"/>
                  </a:lnTo>
                  <a:lnTo>
                    <a:pt x="74" y="56"/>
                  </a:lnTo>
                  <a:lnTo>
                    <a:pt x="77" y="51"/>
                  </a:lnTo>
                  <a:lnTo>
                    <a:pt x="77" y="39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79" y="17"/>
                  </a:lnTo>
                  <a:lnTo>
                    <a:pt x="82" y="14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5" y="8"/>
                  </a:lnTo>
                  <a:lnTo>
                    <a:pt x="108" y="8"/>
                  </a:lnTo>
                  <a:lnTo>
                    <a:pt x="119" y="14"/>
                  </a:lnTo>
                  <a:lnTo>
                    <a:pt x="128" y="17"/>
                  </a:lnTo>
                  <a:lnTo>
                    <a:pt x="131" y="14"/>
                  </a:lnTo>
                  <a:lnTo>
                    <a:pt x="133" y="11"/>
                  </a:lnTo>
                  <a:lnTo>
                    <a:pt x="136" y="8"/>
                  </a:lnTo>
                  <a:lnTo>
                    <a:pt x="145" y="11"/>
                  </a:lnTo>
                  <a:lnTo>
                    <a:pt x="150" y="8"/>
                  </a:lnTo>
                  <a:lnTo>
                    <a:pt x="156" y="2"/>
                  </a:lnTo>
                  <a:lnTo>
                    <a:pt x="159" y="8"/>
                  </a:lnTo>
                  <a:lnTo>
                    <a:pt x="162" y="8"/>
                  </a:lnTo>
                  <a:lnTo>
                    <a:pt x="168" y="5"/>
                  </a:lnTo>
                  <a:lnTo>
                    <a:pt x="170" y="0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5" y="5"/>
                  </a:lnTo>
                  <a:lnTo>
                    <a:pt x="187" y="5"/>
                  </a:lnTo>
                  <a:lnTo>
                    <a:pt x="196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8" name="Freeform 2886">
              <a:extLst>
                <a:ext uri="{FF2B5EF4-FFF2-40B4-BE49-F238E27FC236}">
                  <a16:creationId xmlns:a16="http://schemas.microsoft.com/office/drawing/2014/main" id="{4008C68F-E8AD-16F1-A60B-8966F04ADF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4638" y="2769924"/>
              <a:ext cx="348590" cy="234453"/>
            </a:xfrm>
            <a:custGeom>
              <a:avLst/>
              <a:gdLst>
                <a:gd name="T0" fmla="*/ 51 w 168"/>
                <a:gd name="T1" fmla="*/ 91 h 113"/>
                <a:gd name="T2" fmla="*/ 63 w 168"/>
                <a:gd name="T3" fmla="*/ 79 h 113"/>
                <a:gd name="T4" fmla="*/ 77 w 168"/>
                <a:gd name="T5" fmla="*/ 82 h 113"/>
                <a:gd name="T6" fmla="*/ 91 w 168"/>
                <a:gd name="T7" fmla="*/ 88 h 113"/>
                <a:gd name="T8" fmla="*/ 103 w 168"/>
                <a:gd name="T9" fmla="*/ 88 h 113"/>
                <a:gd name="T10" fmla="*/ 108 w 168"/>
                <a:gd name="T11" fmla="*/ 82 h 113"/>
                <a:gd name="T12" fmla="*/ 122 w 168"/>
                <a:gd name="T13" fmla="*/ 82 h 113"/>
                <a:gd name="T14" fmla="*/ 131 w 168"/>
                <a:gd name="T15" fmla="*/ 82 h 113"/>
                <a:gd name="T16" fmla="*/ 140 w 168"/>
                <a:gd name="T17" fmla="*/ 79 h 113"/>
                <a:gd name="T18" fmla="*/ 145 w 168"/>
                <a:gd name="T19" fmla="*/ 76 h 113"/>
                <a:gd name="T20" fmla="*/ 157 w 168"/>
                <a:gd name="T21" fmla="*/ 79 h 113"/>
                <a:gd name="T22" fmla="*/ 168 w 168"/>
                <a:gd name="T23" fmla="*/ 79 h 113"/>
                <a:gd name="T24" fmla="*/ 165 w 168"/>
                <a:gd name="T25" fmla="*/ 68 h 113"/>
                <a:gd name="T26" fmla="*/ 157 w 168"/>
                <a:gd name="T27" fmla="*/ 62 h 113"/>
                <a:gd name="T28" fmla="*/ 154 w 168"/>
                <a:gd name="T29" fmla="*/ 57 h 113"/>
                <a:gd name="T30" fmla="*/ 148 w 168"/>
                <a:gd name="T31" fmla="*/ 51 h 113"/>
                <a:gd name="T32" fmla="*/ 140 w 168"/>
                <a:gd name="T33" fmla="*/ 45 h 113"/>
                <a:gd name="T34" fmla="*/ 137 w 168"/>
                <a:gd name="T35" fmla="*/ 40 h 113"/>
                <a:gd name="T36" fmla="*/ 128 w 168"/>
                <a:gd name="T37" fmla="*/ 37 h 113"/>
                <a:gd name="T38" fmla="*/ 125 w 168"/>
                <a:gd name="T39" fmla="*/ 31 h 113"/>
                <a:gd name="T40" fmla="*/ 117 w 168"/>
                <a:gd name="T41" fmla="*/ 25 h 113"/>
                <a:gd name="T42" fmla="*/ 120 w 168"/>
                <a:gd name="T43" fmla="*/ 14 h 113"/>
                <a:gd name="T44" fmla="*/ 111 w 168"/>
                <a:gd name="T45" fmla="*/ 0 h 113"/>
                <a:gd name="T46" fmla="*/ 94 w 168"/>
                <a:gd name="T47" fmla="*/ 5 h 113"/>
                <a:gd name="T48" fmla="*/ 86 w 168"/>
                <a:gd name="T49" fmla="*/ 14 h 113"/>
                <a:gd name="T50" fmla="*/ 77 w 168"/>
                <a:gd name="T51" fmla="*/ 28 h 113"/>
                <a:gd name="T52" fmla="*/ 57 w 168"/>
                <a:gd name="T53" fmla="*/ 31 h 113"/>
                <a:gd name="T54" fmla="*/ 54 w 168"/>
                <a:gd name="T55" fmla="*/ 37 h 113"/>
                <a:gd name="T56" fmla="*/ 43 w 168"/>
                <a:gd name="T57" fmla="*/ 42 h 113"/>
                <a:gd name="T58" fmla="*/ 29 w 168"/>
                <a:gd name="T59" fmla="*/ 48 h 113"/>
                <a:gd name="T60" fmla="*/ 26 w 168"/>
                <a:gd name="T61" fmla="*/ 45 h 113"/>
                <a:gd name="T62" fmla="*/ 14 w 168"/>
                <a:gd name="T63" fmla="*/ 48 h 113"/>
                <a:gd name="T64" fmla="*/ 3 w 168"/>
                <a:gd name="T65" fmla="*/ 62 h 113"/>
                <a:gd name="T66" fmla="*/ 0 w 168"/>
                <a:gd name="T67" fmla="*/ 65 h 113"/>
                <a:gd name="T68" fmla="*/ 3 w 168"/>
                <a:gd name="T69" fmla="*/ 82 h 113"/>
                <a:gd name="T70" fmla="*/ 9 w 168"/>
                <a:gd name="T71" fmla="*/ 88 h 113"/>
                <a:gd name="T72" fmla="*/ 20 w 168"/>
                <a:gd name="T73" fmla="*/ 105 h 113"/>
                <a:gd name="T74" fmla="*/ 23 w 168"/>
                <a:gd name="T75" fmla="*/ 113 h 113"/>
                <a:gd name="T76" fmla="*/ 29 w 168"/>
                <a:gd name="T77" fmla="*/ 96 h 113"/>
                <a:gd name="T78" fmla="*/ 37 w 168"/>
                <a:gd name="T79" fmla="*/ 96 h 113"/>
                <a:gd name="T80" fmla="*/ 49 w 168"/>
                <a:gd name="T81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113">
                  <a:moveTo>
                    <a:pt x="54" y="99"/>
                  </a:moveTo>
                  <a:lnTo>
                    <a:pt x="51" y="91"/>
                  </a:lnTo>
                  <a:lnTo>
                    <a:pt x="54" y="88"/>
                  </a:lnTo>
                  <a:lnTo>
                    <a:pt x="63" y="79"/>
                  </a:lnTo>
                  <a:lnTo>
                    <a:pt x="68" y="79"/>
                  </a:lnTo>
                  <a:lnTo>
                    <a:pt x="77" y="82"/>
                  </a:lnTo>
                  <a:lnTo>
                    <a:pt x="80" y="82"/>
                  </a:lnTo>
                  <a:lnTo>
                    <a:pt x="91" y="88"/>
                  </a:lnTo>
                  <a:lnTo>
                    <a:pt x="100" y="91"/>
                  </a:lnTo>
                  <a:lnTo>
                    <a:pt x="103" y="88"/>
                  </a:lnTo>
                  <a:lnTo>
                    <a:pt x="105" y="85"/>
                  </a:lnTo>
                  <a:lnTo>
                    <a:pt x="108" y="82"/>
                  </a:lnTo>
                  <a:lnTo>
                    <a:pt x="117" y="85"/>
                  </a:lnTo>
                  <a:lnTo>
                    <a:pt x="122" y="82"/>
                  </a:lnTo>
                  <a:lnTo>
                    <a:pt x="128" y="76"/>
                  </a:lnTo>
                  <a:lnTo>
                    <a:pt x="131" y="82"/>
                  </a:lnTo>
                  <a:lnTo>
                    <a:pt x="134" y="82"/>
                  </a:lnTo>
                  <a:lnTo>
                    <a:pt x="140" y="79"/>
                  </a:lnTo>
                  <a:lnTo>
                    <a:pt x="142" y="74"/>
                  </a:lnTo>
                  <a:lnTo>
                    <a:pt x="145" y="76"/>
                  </a:lnTo>
                  <a:lnTo>
                    <a:pt x="151" y="76"/>
                  </a:lnTo>
                  <a:lnTo>
                    <a:pt x="157" y="79"/>
                  </a:lnTo>
                  <a:lnTo>
                    <a:pt x="159" y="79"/>
                  </a:lnTo>
                  <a:lnTo>
                    <a:pt x="168" y="79"/>
                  </a:lnTo>
                  <a:lnTo>
                    <a:pt x="168" y="71"/>
                  </a:lnTo>
                  <a:lnTo>
                    <a:pt x="165" y="68"/>
                  </a:lnTo>
                  <a:lnTo>
                    <a:pt x="162" y="68"/>
                  </a:lnTo>
                  <a:lnTo>
                    <a:pt x="157" y="62"/>
                  </a:lnTo>
                  <a:lnTo>
                    <a:pt x="154" y="59"/>
                  </a:lnTo>
                  <a:lnTo>
                    <a:pt x="154" y="57"/>
                  </a:lnTo>
                  <a:lnTo>
                    <a:pt x="151" y="54"/>
                  </a:lnTo>
                  <a:lnTo>
                    <a:pt x="148" y="51"/>
                  </a:lnTo>
                  <a:lnTo>
                    <a:pt x="142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0"/>
                  </a:lnTo>
                  <a:lnTo>
                    <a:pt x="134" y="37"/>
                  </a:lnTo>
                  <a:lnTo>
                    <a:pt x="128" y="37"/>
                  </a:lnTo>
                  <a:lnTo>
                    <a:pt x="125" y="37"/>
                  </a:lnTo>
                  <a:lnTo>
                    <a:pt x="125" y="31"/>
                  </a:lnTo>
                  <a:lnTo>
                    <a:pt x="117" y="31"/>
                  </a:lnTo>
                  <a:lnTo>
                    <a:pt x="117" y="25"/>
                  </a:lnTo>
                  <a:lnTo>
                    <a:pt x="120" y="22"/>
                  </a:lnTo>
                  <a:lnTo>
                    <a:pt x="120" y="14"/>
                  </a:lnTo>
                  <a:lnTo>
                    <a:pt x="111" y="5"/>
                  </a:lnTo>
                  <a:lnTo>
                    <a:pt x="111" y="0"/>
                  </a:lnTo>
                  <a:lnTo>
                    <a:pt x="100" y="3"/>
                  </a:lnTo>
                  <a:lnTo>
                    <a:pt x="94" y="5"/>
                  </a:lnTo>
                  <a:lnTo>
                    <a:pt x="94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77" y="28"/>
                  </a:lnTo>
                  <a:lnTo>
                    <a:pt x="57" y="28"/>
                  </a:lnTo>
                  <a:lnTo>
                    <a:pt x="57" y="31"/>
                  </a:lnTo>
                  <a:lnTo>
                    <a:pt x="60" y="34"/>
                  </a:lnTo>
                  <a:lnTo>
                    <a:pt x="54" y="37"/>
                  </a:lnTo>
                  <a:lnTo>
                    <a:pt x="54" y="40"/>
                  </a:lnTo>
                  <a:lnTo>
                    <a:pt x="43" y="42"/>
                  </a:lnTo>
                  <a:lnTo>
                    <a:pt x="34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6" y="45"/>
                  </a:lnTo>
                  <a:lnTo>
                    <a:pt x="23" y="48"/>
                  </a:lnTo>
                  <a:lnTo>
                    <a:pt x="14" y="48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3" y="71"/>
                  </a:lnTo>
                  <a:lnTo>
                    <a:pt x="3" y="82"/>
                  </a:lnTo>
                  <a:lnTo>
                    <a:pt x="3" y="85"/>
                  </a:lnTo>
                  <a:lnTo>
                    <a:pt x="9" y="88"/>
                  </a:lnTo>
                  <a:lnTo>
                    <a:pt x="9" y="94"/>
                  </a:lnTo>
                  <a:lnTo>
                    <a:pt x="20" y="105"/>
                  </a:lnTo>
                  <a:lnTo>
                    <a:pt x="20" y="111"/>
                  </a:lnTo>
                  <a:lnTo>
                    <a:pt x="23" y="113"/>
                  </a:lnTo>
                  <a:lnTo>
                    <a:pt x="26" y="108"/>
                  </a:lnTo>
                  <a:lnTo>
                    <a:pt x="29" y="96"/>
                  </a:lnTo>
                  <a:lnTo>
                    <a:pt x="32" y="96"/>
                  </a:lnTo>
                  <a:lnTo>
                    <a:pt x="37" y="96"/>
                  </a:lnTo>
                  <a:lnTo>
                    <a:pt x="46" y="96"/>
                  </a:lnTo>
                  <a:lnTo>
                    <a:pt x="49" y="99"/>
                  </a:lnTo>
                  <a:lnTo>
                    <a:pt x="54" y="9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29" name="Freeform 2888">
              <a:extLst>
                <a:ext uri="{FF2B5EF4-FFF2-40B4-BE49-F238E27FC236}">
                  <a16:creationId xmlns:a16="http://schemas.microsoft.com/office/drawing/2014/main" id="{77D1A16F-A842-07B6-9C2D-40DD42FCCC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61814" y="2433806"/>
              <a:ext cx="275967" cy="435709"/>
            </a:xfrm>
            <a:custGeom>
              <a:avLst/>
              <a:gdLst>
                <a:gd name="T0" fmla="*/ 119 w 133"/>
                <a:gd name="T1" fmla="*/ 159 h 210"/>
                <a:gd name="T2" fmla="*/ 116 w 133"/>
                <a:gd name="T3" fmla="*/ 153 h 210"/>
                <a:gd name="T4" fmla="*/ 114 w 133"/>
                <a:gd name="T5" fmla="*/ 148 h 210"/>
                <a:gd name="T6" fmla="*/ 108 w 133"/>
                <a:gd name="T7" fmla="*/ 139 h 210"/>
                <a:gd name="T8" fmla="*/ 111 w 133"/>
                <a:gd name="T9" fmla="*/ 128 h 210"/>
                <a:gd name="T10" fmla="*/ 114 w 133"/>
                <a:gd name="T11" fmla="*/ 122 h 210"/>
                <a:gd name="T12" fmla="*/ 116 w 133"/>
                <a:gd name="T13" fmla="*/ 113 h 210"/>
                <a:gd name="T14" fmla="*/ 119 w 133"/>
                <a:gd name="T15" fmla="*/ 102 h 210"/>
                <a:gd name="T16" fmla="*/ 125 w 133"/>
                <a:gd name="T17" fmla="*/ 102 h 210"/>
                <a:gd name="T18" fmla="*/ 133 w 133"/>
                <a:gd name="T19" fmla="*/ 102 h 210"/>
                <a:gd name="T20" fmla="*/ 133 w 133"/>
                <a:gd name="T21" fmla="*/ 91 h 210"/>
                <a:gd name="T22" fmla="*/ 133 w 133"/>
                <a:gd name="T23" fmla="*/ 76 h 210"/>
                <a:gd name="T24" fmla="*/ 133 w 133"/>
                <a:gd name="T25" fmla="*/ 68 h 210"/>
                <a:gd name="T26" fmla="*/ 133 w 133"/>
                <a:gd name="T27" fmla="*/ 57 h 210"/>
                <a:gd name="T28" fmla="*/ 125 w 133"/>
                <a:gd name="T29" fmla="*/ 48 h 210"/>
                <a:gd name="T30" fmla="*/ 105 w 133"/>
                <a:gd name="T31" fmla="*/ 40 h 210"/>
                <a:gd name="T32" fmla="*/ 82 w 133"/>
                <a:gd name="T33" fmla="*/ 25 h 210"/>
                <a:gd name="T34" fmla="*/ 65 w 133"/>
                <a:gd name="T35" fmla="*/ 17 h 210"/>
                <a:gd name="T36" fmla="*/ 48 w 133"/>
                <a:gd name="T37" fmla="*/ 8 h 210"/>
                <a:gd name="T38" fmla="*/ 31 w 133"/>
                <a:gd name="T39" fmla="*/ 0 h 210"/>
                <a:gd name="T40" fmla="*/ 23 w 133"/>
                <a:gd name="T41" fmla="*/ 20 h 210"/>
                <a:gd name="T42" fmla="*/ 25 w 133"/>
                <a:gd name="T43" fmla="*/ 28 h 210"/>
                <a:gd name="T44" fmla="*/ 31 w 133"/>
                <a:gd name="T45" fmla="*/ 40 h 210"/>
                <a:gd name="T46" fmla="*/ 25 w 133"/>
                <a:gd name="T47" fmla="*/ 54 h 210"/>
                <a:gd name="T48" fmla="*/ 25 w 133"/>
                <a:gd name="T49" fmla="*/ 88 h 210"/>
                <a:gd name="T50" fmla="*/ 6 w 133"/>
                <a:gd name="T51" fmla="*/ 116 h 210"/>
                <a:gd name="T52" fmla="*/ 0 w 133"/>
                <a:gd name="T53" fmla="*/ 125 h 210"/>
                <a:gd name="T54" fmla="*/ 6 w 133"/>
                <a:gd name="T55" fmla="*/ 136 h 210"/>
                <a:gd name="T56" fmla="*/ 14 w 133"/>
                <a:gd name="T57" fmla="*/ 139 h 210"/>
                <a:gd name="T58" fmla="*/ 20 w 133"/>
                <a:gd name="T59" fmla="*/ 153 h 210"/>
                <a:gd name="T60" fmla="*/ 20 w 133"/>
                <a:gd name="T61" fmla="*/ 170 h 210"/>
                <a:gd name="T62" fmla="*/ 23 w 133"/>
                <a:gd name="T63" fmla="*/ 176 h 210"/>
                <a:gd name="T64" fmla="*/ 14 w 133"/>
                <a:gd name="T65" fmla="*/ 176 h 210"/>
                <a:gd name="T66" fmla="*/ 6 w 133"/>
                <a:gd name="T67" fmla="*/ 179 h 210"/>
                <a:gd name="T68" fmla="*/ 11 w 133"/>
                <a:gd name="T69" fmla="*/ 184 h 210"/>
                <a:gd name="T70" fmla="*/ 20 w 133"/>
                <a:gd name="T71" fmla="*/ 196 h 210"/>
                <a:gd name="T72" fmla="*/ 25 w 133"/>
                <a:gd name="T73" fmla="*/ 210 h 210"/>
                <a:gd name="T74" fmla="*/ 37 w 133"/>
                <a:gd name="T75" fmla="*/ 207 h 210"/>
                <a:gd name="T76" fmla="*/ 40 w 133"/>
                <a:gd name="T77" fmla="*/ 210 h 210"/>
                <a:gd name="T78" fmla="*/ 54 w 133"/>
                <a:gd name="T79" fmla="*/ 204 h 210"/>
                <a:gd name="T80" fmla="*/ 65 w 133"/>
                <a:gd name="T81" fmla="*/ 199 h 210"/>
                <a:gd name="T82" fmla="*/ 68 w 133"/>
                <a:gd name="T83" fmla="*/ 193 h 210"/>
                <a:gd name="T84" fmla="*/ 88 w 133"/>
                <a:gd name="T85" fmla="*/ 190 h 210"/>
                <a:gd name="T86" fmla="*/ 97 w 133"/>
                <a:gd name="T87" fmla="*/ 176 h 210"/>
                <a:gd name="T88" fmla="*/ 105 w 133"/>
                <a:gd name="T89" fmla="*/ 167 h 210"/>
                <a:gd name="T90" fmla="*/ 122 w 133"/>
                <a:gd name="T91" fmla="*/ 16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210">
                  <a:moveTo>
                    <a:pt x="122" y="162"/>
                  </a:moveTo>
                  <a:lnTo>
                    <a:pt x="119" y="159"/>
                  </a:lnTo>
                  <a:lnTo>
                    <a:pt x="116" y="156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4" y="148"/>
                  </a:lnTo>
                  <a:lnTo>
                    <a:pt x="114" y="142"/>
                  </a:lnTo>
                  <a:lnTo>
                    <a:pt x="108" y="139"/>
                  </a:lnTo>
                  <a:lnTo>
                    <a:pt x="111" y="130"/>
                  </a:lnTo>
                  <a:lnTo>
                    <a:pt x="111" y="128"/>
                  </a:lnTo>
                  <a:lnTo>
                    <a:pt x="111" y="125"/>
                  </a:lnTo>
                  <a:lnTo>
                    <a:pt x="114" y="122"/>
                  </a:lnTo>
                  <a:lnTo>
                    <a:pt x="114" y="116"/>
                  </a:lnTo>
                  <a:lnTo>
                    <a:pt x="116" y="113"/>
                  </a:lnTo>
                  <a:lnTo>
                    <a:pt x="119" y="108"/>
                  </a:lnTo>
                  <a:lnTo>
                    <a:pt x="119" y="102"/>
                  </a:lnTo>
                  <a:lnTo>
                    <a:pt x="122" y="99"/>
                  </a:lnTo>
                  <a:lnTo>
                    <a:pt x="125" y="102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3" y="96"/>
                  </a:lnTo>
                  <a:lnTo>
                    <a:pt x="133" y="91"/>
                  </a:lnTo>
                  <a:lnTo>
                    <a:pt x="133" y="85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3" y="68"/>
                  </a:lnTo>
                  <a:lnTo>
                    <a:pt x="133" y="59"/>
                  </a:lnTo>
                  <a:lnTo>
                    <a:pt x="133" y="57"/>
                  </a:lnTo>
                  <a:lnTo>
                    <a:pt x="133" y="51"/>
                  </a:lnTo>
                  <a:lnTo>
                    <a:pt x="125" y="48"/>
                  </a:lnTo>
                  <a:lnTo>
                    <a:pt x="116" y="45"/>
                  </a:lnTo>
                  <a:lnTo>
                    <a:pt x="105" y="40"/>
                  </a:lnTo>
                  <a:lnTo>
                    <a:pt x="94" y="31"/>
                  </a:lnTo>
                  <a:lnTo>
                    <a:pt x="82" y="25"/>
                  </a:lnTo>
                  <a:lnTo>
                    <a:pt x="71" y="20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48" y="8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17" y="5"/>
                  </a:lnTo>
                  <a:lnTo>
                    <a:pt x="23" y="20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25" y="34"/>
                  </a:lnTo>
                  <a:lnTo>
                    <a:pt x="31" y="40"/>
                  </a:lnTo>
                  <a:lnTo>
                    <a:pt x="28" y="42"/>
                  </a:lnTo>
                  <a:lnTo>
                    <a:pt x="25" y="54"/>
                  </a:lnTo>
                  <a:lnTo>
                    <a:pt x="25" y="59"/>
                  </a:lnTo>
                  <a:lnTo>
                    <a:pt x="25" y="88"/>
                  </a:lnTo>
                  <a:lnTo>
                    <a:pt x="6" y="111"/>
                  </a:lnTo>
                  <a:lnTo>
                    <a:pt x="6" y="116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6" y="136"/>
                  </a:lnTo>
                  <a:lnTo>
                    <a:pt x="11" y="136"/>
                  </a:lnTo>
                  <a:lnTo>
                    <a:pt x="14" y="139"/>
                  </a:lnTo>
                  <a:lnTo>
                    <a:pt x="14" y="142"/>
                  </a:lnTo>
                  <a:lnTo>
                    <a:pt x="20" y="153"/>
                  </a:lnTo>
                  <a:lnTo>
                    <a:pt x="17" y="165"/>
                  </a:lnTo>
                  <a:lnTo>
                    <a:pt x="20" y="170"/>
                  </a:lnTo>
                  <a:lnTo>
                    <a:pt x="25" y="176"/>
                  </a:lnTo>
                  <a:lnTo>
                    <a:pt x="23" y="176"/>
                  </a:lnTo>
                  <a:lnTo>
                    <a:pt x="20" y="176"/>
                  </a:lnTo>
                  <a:lnTo>
                    <a:pt x="14" y="176"/>
                  </a:lnTo>
                  <a:lnTo>
                    <a:pt x="8" y="176"/>
                  </a:lnTo>
                  <a:lnTo>
                    <a:pt x="6" y="179"/>
                  </a:lnTo>
                  <a:lnTo>
                    <a:pt x="6" y="182"/>
                  </a:lnTo>
                  <a:lnTo>
                    <a:pt x="11" y="184"/>
                  </a:lnTo>
                  <a:lnTo>
                    <a:pt x="11" y="187"/>
                  </a:lnTo>
                  <a:lnTo>
                    <a:pt x="20" y="196"/>
                  </a:lnTo>
                  <a:lnTo>
                    <a:pt x="25" y="204"/>
                  </a:lnTo>
                  <a:lnTo>
                    <a:pt x="25" y="210"/>
                  </a:lnTo>
                  <a:lnTo>
                    <a:pt x="34" y="210"/>
                  </a:lnTo>
                  <a:lnTo>
                    <a:pt x="37" y="207"/>
                  </a:lnTo>
                  <a:lnTo>
                    <a:pt x="40" y="204"/>
                  </a:lnTo>
                  <a:lnTo>
                    <a:pt x="40" y="210"/>
                  </a:lnTo>
                  <a:lnTo>
                    <a:pt x="45" y="210"/>
                  </a:lnTo>
                  <a:lnTo>
                    <a:pt x="54" y="204"/>
                  </a:lnTo>
                  <a:lnTo>
                    <a:pt x="65" y="202"/>
                  </a:lnTo>
                  <a:lnTo>
                    <a:pt x="65" y="199"/>
                  </a:lnTo>
                  <a:lnTo>
                    <a:pt x="71" y="196"/>
                  </a:lnTo>
                  <a:lnTo>
                    <a:pt x="68" y="193"/>
                  </a:lnTo>
                  <a:lnTo>
                    <a:pt x="68" y="190"/>
                  </a:lnTo>
                  <a:lnTo>
                    <a:pt x="88" y="190"/>
                  </a:lnTo>
                  <a:lnTo>
                    <a:pt x="97" y="182"/>
                  </a:lnTo>
                  <a:lnTo>
                    <a:pt x="97" y="176"/>
                  </a:lnTo>
                  <a:lnTo>
                    <a:pt x="105" y="173"/>
                  </a:lnTo>
                  <a:lnTo>
                    <a:pt x="105" y="167"/>
                  </a:lnTo>
                  <a:lnTo>
                    <a:pt x="111" y="165"/>
                  </a:lnTo>
                  <a:lnTo>
                    <a:pt x="122" y="1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0" name="Freeform 2889">
              <a:extLst>
                <a:ext uri="{FF2B5EF4-FFF2-40B4-BE49-F238E27FC236}">
                  <a16:creationId xmlns:a16="http://schemas.microsoft.com/office/drawing/2014/main" id="{049855D0-CA41-FFD3-0774-6114201B272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2849" y="2433806"/>
              <a:ext cx="423287" cy="323669"/>
            </a:xfrm>
            <a:custGeom>
              <a:avLst/>
              <a:gdLst>
                <a:gd name="T0" fmla="*/ 45 w 204"/>
                <a:gd name="T1" fmla="*/ 145 h 156"/>
                <a:gd name="T2" fmla="*/ 54 w 204"/>
                <a:gd name="T3" fmla="*/ 133 h 156"/>
                <a:gd name="T4" fmla="*/ 65 w 204"/>
                <a:gd name="T5" fmla="*/ 128 h 156"/>
                <a:gd name="T6" fmla="*/ 82 w 204"/>
                <a:gd name="T7" fmla="*/ 130 h 156"/>
                <a:gd name="T8" fmla="*/ 90 w 204"/>
                <a:gd name="T9" fmla="*/ 136 h 156"/>
                <a:gd name="T10" fmla="*/ 102 w 204"/>
                <a:gd name="T11" fmla="*/ 133 h 156"/>
                <a:gd name="T12" fmla="*/ 122 w 204"/>
                <a:gd name="T13" fmla="*/ 142 h 156"/>
                <a:gd name="T14" fmla="*/ 142 w 204"/>
                <a:gd name="T15" fmla="*/ 133 h 156"/>
                <a:gd name="T16" fmla="*/ 159 w 204"/>
                <a:gd name="T17" fmla="*/ 136 h 156"/>
                <a:gd name="T18" fmla="*/ 176 w 204"/>
                <a:gd name="T19" fmla="*/ 128 h 156"/>
                <a:gd name="T20" fmla="*/ 173 w 204"/>
                <a:gd name="T21" fmla="*/ 119 h 156"/>
                <a:gd name="T22" fmla="*/ 179 w 204"/>
                <a:gd name="T23" fmla="*/ 111 h 156"/>
                <a:gd name="T24" fmla="*/ 193 w 204"/>
                <a:gd name="T25" fmla="*/ 96 h 156"/>
                <a:gd name="T26" fmla="*/ 198 w 204"/>
                <a:gd name="T27" fmla="*/ 59 h 156"/>
                <a:gd name="T28" fmla="*/ 201 w 204"/>
                <a:gd name="T29" fmla="*/ 42 h 156"/>
                <a:gd name="T30" fmla="*/ 198 w 204"/>
                <a:gd name="T31" fmla="*/ 34 h 156"/>
                <a:gd name="T32" fmla="*/ 193 w 204"/>
                <a:gd name="T33" fmla="*/ 25 h 156"/>
                <a:gd name="T34" fmla="*/ 190 w 204"/>
                <a:gd name="T35" fmla="*/ 5 h 156"/>
                <a:gd name="T36" fmla="*/ 170 w 204"/>
                <a:gd name="T37" fmla="*/ 3 h 156"/>
                <a:gd name="T38" fmla="*/ 142 w 204"/>
                <a:gd name="T39" fmla="*/ 5 h 156"/>
                <a:gd name="T40" fmla="*/ 125 w 204"/>
                <a:gd name="T41" fmla="*/ 14 h 156"/>
                <a:gd name="T42" fmla="*/ 105 w 204"/>
                <a:gd name="T43" fmla="*/ 28 h 156"/>
                <a:gd name="T44" fmla="*/ 88 w 204"/>
                <a:gd name="T45" fmla="*/ 40 h 156"/>
                <a:gd name="T46" fmla="*/ 76 w 204"/>
                <a:gd name="T47" fmla="*/ 48 h 156"/>
                <a:gd name="T48" fmla="*/ 65 w 204"/>
                <a:gd name="T49" fmla="*/ 54 h 156"/>
                <a:gd name="T50" fmla="*/ 54 w 204"/>
                <a:gd name="T51" fmla="*/ 85 h 156"/>
                <a:gd name="T52" fmla="*/ 51 w 204"/>
                <a:gd name="T53" fmla="*/ 96 h 156"/>
                <a:gd name="T54" fmla="*/ 42 w 204"/>
                <a:gd name="T55" fmla="*/ 105 h 156"/>
                <a:gd name="T56" fmla="*/ 31 w 204"/>
                <a:gd name="T57" fmla="*/ 111 h 156"/>
                <a:gd name="T58" fmla="*/ 8 w 204"/>
                <a:gd name="T59" fmla="*/ 113 h 156"/>
                <a:gd name="T60" fmla="*/ 2 w 204"/>
                <a:gd name="T61" fmla="*/ 116 h 156"/>
                <a:gd name="T62" fmla="*/ 2 w 204"/>
                <a:gd name="T63" fmla="*/ 122 h 156"/>
                <a:gd name="T64" fmla="*/ 8 w 204"/>
                <a:gd name="T65" fmla="*/ 133 h 156"/>
                <a:gd name="T66" fmla="*/ 14 w 204"/>
                <a:gd name="T67" fmla="*/ 139 h 156"/>
                <a:gd name="T68" fmla="*/ 28 w 204"/>
                <a:gd name="T69" fmla="*/ 142 h 156"/>
                <a:gd name="T70" fmla="*/ 31 w 204"/>
                <a:gd name="T71" fmla="*/ 150 h 156"/>
                <a:gd name="T72" fmla="*/ 34 w 204"/>
                <a:gd name="T73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156">
                  <a:moveTo>
                    <a:pt x="45" y="156"/>
                  </a:moveTo>
                  <a:lnTo>
                    <a:pt x="45" y="145"/>
                  </a:lnTo>
                  <a:lnTo>
                    <a:pt x="51" y="139"/>
                  </a:lnTo>
                  <a:lnTo>
                    <a:pt x="54" y="133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8" y="128"/>
                  </a:lnTo>
                  <a:lnTo>
                    <a:pt x="82" y="130"/>
                  </a:lnTo>
                  <a:lnTo>
                    <a:pt x="88" y="136"/>
                  </a:lnTo>
                  <a:lnTo>
                    <a:pt x="90" y="136"/>
                  </a:lnTo>
                  <a:lnTo>
                    <a:pt x="96" y="136"/>
                  </a:lnTo>
                  <a:lnTo>
                    <a:pt x="102" y="133"/>
                  </a:lnTo>
                  <a:lnTo>
                    <a:pt x="113" y="139"/>
                  </a:lnTo>
                  <a:lnTo>
                    <a:pt x="122" y="142"/>
                  </a:lnTo>
                  <a:lnTo>
                    <a:pt x="130" y="136"/>
                  </a:lnTo>
                  <a:lnTo>
                    <a:pt x="142" y="133"/>
                  </a:lnTo>
                  <a:lnTo>
                    <a:pt x="156" y="136"/>
                  </a:lnTo>
                  <a:lnTo>
                    <a:pt x="159" y="136"/>
                  </a:lnTo>
                  <a:lnTo>
                    <a:pt x="167" y="130"/>
                  </a:lnTo>
                  <a:lnTo>
                    <a:pt x="176" y="128"/>
                  </a:lnTo>
                  <a:lnTo>
                    <a:pt x="173" y="125"/>
                  </a:lnTo>
                  <a:lnTo>
                    <a:pt x="173" y="119"/>
                  </a:lnTo>
                  <a:lnTo>
                    <a:pt x="179" y="116"/>
                  </a:lnTo>
                  <a:lnTo>
                    <a:pt x="179" y="111"/>
                  </a:lnTo>
                  <a:lnTo>
                    <a:pt x="184" y="105"/>
                  </a:lnTo>
                  <a:lnTo>
                    <a:pt x="193" y="96"/>
                  </a:lnTo>
                  <a:lnTo>
                    <a:pt x="198" y="88"/>
                  </a:lnTo>
                  <a:lnTo>
                    <a:pt x="198" y="59"/>
                  </a:lnTo>
                  <a:lnTo>
                    <a:pt x="198" y="54"/>
                  </a:lnTo>
                  <a:lnTo>
                    <a:pt x="201" y="42"/>
                  </a:lnTo>
                  <a:lnTo>
                    <a:pt x="204" y="40"/>
                  </a:lnTo>
                  <a:lnTo>
                    <a:pt x="198" y="34"/>
                  </a:lnTo>
                  <a:lnTo>
                    <a:pt x="198" y="28"/>
                  </a:lnTo>
                  <a:lnTo>
                    <a:pt x="193" y="25"/>
                  </a:lnTo>
                  <a:lnTo>
                    <a:pt x="196" y="20"/>
                  </a:lnTo>
                  <a:lnTo>
                    <a:pt x="190" y="5"/>
                  </a:lnTo>
                  <a:lnTo>
                    <a:pt x="181" y="11"/>
                  </a:lnTo>
                  <a:lnTo>
                    <a:pt x="170" y="3"/>
                  </a:lnTo>
                  <a:lnTo>
                    <a:pt x="153" y="0"/>
                  </a:lnTo>
                  <a:lnTo>
                    <a:pt x="142" y="5"/>
                  </a:lnTo>
                  <a:lnTo>
                    <a:pt x="133" y="11"/>
                  </a:lnTo>
                  <a:lnTo>
                    <a:pt x="125" y="14"/>
                  </a:lnTo>
                  <a:lnTo>
                    <a:pt x="116" y="22"/>
                  </a:lnTo>
                  <a:lnTo>
                    <a:pt x="105" y="28"/>
                  </a:lnTo>
                  <a:lnTo>
                    <a:pt x="96" y="34"/>
                  </a:lnTo>
                  <a:lnTo>
                    <a:pt x="88" y="40"/>
                  </a:lnTo>
                  <a:lnTo>
                    <a:pt x="82" y="45"/>
                  </a:lnTo>
                  <a:lnTo>
                    <a:pt x="76" y="48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6" y="57"/>
                  </a:lnTo>
                  <a:lnTo>
                    <a:pt x="54" y="85"/>
                  </a:lnTo>
                  <a:lnTo>
                    <a:pt x="54" y="88"/>
                  </a:lnTo>
                  <a:lnTo>
                    <a:pt x="51" y="96"/>
                  </a:lnTo>
                  <a:lnTo>
                    <a:pt x="48" y="105"/>
                  </a:lnTo>
                  <a:lnTo>
                    <a:pt x="42" y="105"/>
                  </a:lnTo>
                  <a:lnTo>
                    <a:pt x="42" y="108"/>
                  </a:lnTo>
                  <a:lnTo>
                    <a:pt x="31" y="111"/>
                  </a:lnTo>
                  <a:lnTo>
                    <a:pt x="11" y="113"/>
                  </a:lnTo>
                  <a:lnTo>
                    <a:pt x="8" y="113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2" y="122"/>
                  </a:lnTo>
                  <a:lnTo>
                    <a:pt x="8" y="130"/>
                  </a:lnTo>
                  <a:lnTo>
                    <a:pt x="8" y="133"/>
                  </a:lnTo>
                  <a:lnTo>
                    <a:pt x="14" y="133"/>
                  </a:lnTo>
                  <a:lnTo>
                    <a:pt x="14" y="139"/>
                  </a:lnTo>
                  <a:lnTo>
                    <a:pt x="19" y="142"/>
                  </a:lnTo>
                  <a:lnTo>
                    <a:pt x="28" y="142"/>
                  </a:lnTo>
                  <a:lnTo>
                    <a:pt x="28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4" y="145"/>
                  </a:lnTo>
                  <a:lnTo>
                    <a:pt x="45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1" name="Freeform 2890">
              <a:extLst>
                <a:ext uri="{FF2B5EF4-FFF2-40B4-BE49-F238E27FC236}">
                  <a16:creationId xmlns:a16="http://schemas.microsoft.com/office/drawing/2014/main" id="{9B3DFE40-22CA-4ECE-A9C1-30968DBCF1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6943" y="2715979"/>
              <a:ext cx="205419" cy="307071"/>
            </a:xfrm>
            <a:custGeom>
              <a:avLst/>
              <a:gdLst>
                <a:gd name="T0" fmla="*/ 17 w 99"/>
                <a:gd name="T1" fmla="*/ 137 h 148"/>
                <a:gd name="T2" fmla="*/ 17 w 99"/>
                <a:gd name="T3" fmla="*/ 128 h 148"/>
                <a:gd name="T4" fmla="*/ 14 w 99"/>
                <a:gd name="T5" fmla="*/ 122 h 148"/>
                <a:gd name="T6" fmla="*/ 14 w 99"/>
                <a:gd name="T7" fmla="*/ 120 h 148"/>
                <a:gd name="T8" fmla="*/ 14 w 99"/>
                <a:gd name="T9" fmla="*/ 117 h 148"/>
                <a:gd name="T10" fmla="*/ 8 w 99"/>
                <a:gd name="T11" fmla="*/ 120 h 148"/>
                <a:gd name="T12" fmla="*/ 5 w 99"/>
                <a:gd name="T13" fmla="*/ 114 h 148"/>
                <a:gd name="T14" fmla="*/ 2 w 99"/>
                <a:gd name="T15" fmla="*/ 114 h 148"/>
                <a:gd name="T16" fmla="*/ 0 w 99"/>
                <a:gd name="T17" fmla="*/ 108 h 148"/>
                <a:gd name="T18" fmla="*/ 5 w 99"/>
                <a:gd name="T19" fmla="*/ 94 h 148"/>
                <a:gd name="T20" fmla="*/ 17 w 99"/>
                <a:gd name="T21" fmla="*/ 83 h 148"/>
                <a:gd name="T22" fmla="*/ 28 w 99"/>
                <a:gd name="T23" fmla="*/ 80 h 148"/>
                <a:gd name="T24" fmla="*/ 36 w 99"/>
                <a:gd name="T25" fmla="*/ 85 h 148"/>
                <a:gd name="T26" fmla="*/ 42 w 99"/>
                <a:gd name="T27" fmla="*/ 80 h 148"/>
                <a:gd name="T28" fmla="*/ 48 w 99"/>
                <a:gd name="T29" fmla="*/ 63 h 148"/>
                <a:gd name="T30" fmla="*/ 56 w 99"/>
                <a:gd name="T31" fmla="*/ 48 h 148"/>
                <a:gd name="T32" fmla="*/ 62 w 99"/>
                <a:gd name="T33" fmla="*/ 43 h 148"/>
                <a:gd name="T34" fmla="*/ 62 w 99"/>
                <a:gd name="T35" fmla="*/ 37 h 148"/>
                <a:gd name="T36" fmla="*/ 76 w 99"/>
                <a:gd name="T37" fmla="*/ 23 h 148"/>
                <a:gd name="T38" fmla="*/ 73 w 99"/>
                <a:gd name="T39" fmla="*/ 9 h 148"/>
                <a:gd name="T40" fmla="*/ 76 w 99"/>
                <a:gd name="T41" fmla="*/ 0 h 148"/>
                <a:gd name="T42" fmla="*/ 79 w 99"/>
                <a:gd name="T43" fmla="*/ 6 h 148"/>
                <a:gd name="T44" fmla="*/ 82 w 99"/>
                <a:gd name="T45" fmla="*/ 29 h 148"/>
                <a:gd name="T46" fmla="*/ 90 w 99"/>
                <a:gd name="T47" fmla="*/ 40 h 148"/>
                <a:gd name="T48" fmla="*/ 85 w 99"/>
                <a:gd name="T49" fmla="*/ 40 h 148"/>
                <a:gd name="T50" fmla="*/ 73 w 99"/>
                <a:gd name="T51" fmla="*/ 40 h 148"/>
                <a:gd name="T52" fmla="*/ 71 w 99"/>
                <a:gd name="T53" fmla="*/ 46 h 148"/>
                <a:gd name="T54" fmla="*/ 76 w 99"/>
                <a:gd name="T55" fmla="*/ 51 h 148"/>
                <a:gd name="T56" fmla="*/ 90 w 99"/>
                <a:gd name="T57" fmla="*/ 68 h 148"/>
                <a:gd name="T58" fmla="*/ 79 w 99"/>
                <a:gd name="T59" fmla="*/ 85 h 148"/>
                <a:gd name="T60" fmla="*/ 79 w 99"/>
                <a:gd name="T61" fmla="*/ 91 h 148"/>
                <a:gd name="T62" fmla="*/ 79 w 99"/>
                <a:gd name="T63" fmla="*/ 97 h 148"/>
                <a:gd name="T64" fmla="*/ 79 w 99"/>
                <a:gd name="T65" fmla="*/ 111 h 148"/>
                <a:gd name="T66" fmla="*/ 85 w 99"/>
                <a:gd name="T67" fmla="*/ 120 h 148"/>
                <a:gd name="T68" fmla="*/ 96 w 99"/>
                <a:gd name="T69" fmla="*/ 137 h 148"/>
                <a:gd name="T70" fmla="*/ 96 w 99"/>
                <a:gd name="T71" fmla="*/ 142 h 148"/>
                <a:gd name="T72" fmla="*/ 90 w 99"/>
                <a:gd name="T73" fmla="*/ 145 h 148"/>
                <a:gd name="T74" fmla="*/ 79 w 99"/>
                <a:gd name="T75" fmla="*/ 142 h 148"/>
                <a:gd name="T76" fmla="*/ 62 w 99"/>
                <a:gd name="T77" fmla="*/ 142 h 148"/>
                <a:gd name="T78" fmla="*/ 56 w 99"/>
                <a:gd name="T79" fmla="*/ 142 h 148"/>
                <a:gd name="T80" fmla="*/ 39 w 99"/>
                <a:gd name="T81" fmla="*/ 142 h 148"/>
                <a:gd name="T82" fmla="*/ 22 w 99"/>
                <a:gd name="T83" fmla="*/ 142 h 148"/>
                <a:gd name="T84" fmla="*/ 17 w 99"/>
                <a:gd name="T85" fmla="*/ 14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148">
                  <a:moveTo>
                    <a:pt x="17" y="142"/>
                  </a:moveTo>
                  <a:lnTo>
                    <a:pt x="17" y="137"/>
                  </a:lnTo>
                  <a:lnTo>
                    <a:pt x="19" y="131"/>
                  </a:lnTo>
                  <a:lnTo>
                    <a:pt x="17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7" y="122"/>
                  </a:lnTo>
                  <a:lnTo>
                    <a:pt x="14" y="120"/>
                  </a:lnTo>
                  <a:lnTo>
                    <a:pt x="17" y="117"/>
                  </a:lnTo>
                  <a:lnTo>
                    <a:pt x="14" y="117"/>
                  </a:lnTo>
                  <a:lnTo>
                    <a:pt x="11" y="120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5" y="114"/>
                  </a:lnTo>
                  <a:lnTo>
                    <a:pt x="2" y="111"/>
                  </a:lnTo>
                  <a:lnTo>
                    <a:pt x="2" y="114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5" y="102"/>
                  </a:lnTo>
                  <a:lnTo>
                    <a:pt x="5" y="94"/>
                  </a:lnTo>
                  <a:lnTo>
                    <a:pt x="11" y="91"/>
                  </a:lnTo>
                  <a:lnTo>
                    <a:pt x="17" y="83"/>
                  </a:lnTo>
                  <a:lnTo>
                    <a:pt x="22" y="80"/>
                  </a:lnTo>
                  <a:lnTo>
                    <a:pt x="28" y="80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9" y="83"/>
                  </a:lnTo>
                  <a:lnTo>
                    <a:pt x="42" y="80"/>
                  </a:lnTo>
                  <a:lnTo>
                    <a:pt x="45" y="74"/>
                  </a:lnTo>
                  <a:lnTo>
                    <a:pt x="48" y="63"/>
                  </a:lnTo>
                  <a:lnTo>
                    <a:pt x="56" y="54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2" y="37"/>
                  </a:lnTo>
                  <a:lnTo>
                    <a:pt x="68" y="29"/>
                  </a:lnTo>
                  <a:lnTo>
                    <a:pt x="76" y="23"/>
                  </a:lnTo>
                  <a:lnTo>
                    <a:pt x="79" y="14"/>
                  </a:lnTo>
                  <a:lnTo>
                    <a:pt x="73" y="9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9" y="3"/>
                  </a:lnTo>
                  <a:lnTo>
                    <a:pt x="79" y="6"/>
                  </a:lnTo>
                  <a:lnTo>
                    <a:pt x="85" y="17"/>
                  </a:lnTo>
                  <a:lnTo>
                    <a:pt x="82" y="29"/>
                  </a:lnTo>
                  <a:lnTo>
                    <a:pt x="85" y="34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79" y="40"/>
                  </a:lnTo>
                  <a:lnTo>
                    <a:pt x="73" y="40"/>
                  </a:lnTo>
                  <a:lnTo>
                    <a:pt x="71" y="43"/>
                  </a:lnTo>
                  <a:lnTo>
                    <a:pt x="71" y="46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85" y="60"/>
                  </a:lnTo>
                  <a:lnTo>
                    <a:pt x="90" y="68"/>
                  </a:lnTo>
                  <a:lnTo>
                    <a:pt x="90" y="74"/>
                  </a:lnTo>
                  <a:lnTo>
                    <a:pt x="79" y="85"/>
                  </a:lnTo>
                  <a:lnTo>
                    <a:pt x="79" y="88"/>
                  </a:lnTo>
                  <a:lnTo>
                    <a:pt x="79" y="91"/>
                  </a:lnTo>
                  <a:lnTo>
                    <a:pt x="76" y="91"/>
                  </a:lnTo>
                  <a:lnTo>
                    <a:pt x="79" y="97"/>
                  </a:lnTo>
                  <a:lnTo>
                    <a:pt x="79" y="108"/>
                  </a:lnTo>
                  <a:lnTo>
                    <a:pt x="79" y="111"/>
                  </a:lnTo>
                  <a:lnTo>
                    <a:pt x="85" y="114"/>
                  </a:lnTo>
                  <a:lnTo>
                    <a:pt x="85" y="120"/>
                  </a:lnTo>
                  <a:lnTo>
                    <a:pt x="96" y="131"/>
                  </a:lnTo>
                  <a:lnTo>
                    <a:pt x="96" y="137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6" y="148"/>
                  </a:lnTo>
                  <a:lnTo>
                    <a:pt x="90" y="145"/>
                  </a:lnTo>
                  <a:lnTo>
                    <a:pt x="82" y="145"/>
                  </a:lnTo>
                  <a:lnTo>
                    <a:pt x="79" y="142"/>
                  </a:lnTo>
                  <a:lnTo>
                    <a:pt x="71" y="142"/>
                  </a:lnTo>
                  <a:lnTo>
                    <a:pt x="62" y="142"/>
                  </a:lnTo>
                  <a:lnTo>
                    <a:pt x="59" y="139"/>
                  </a:lnTo>
                  <a:lnTo>
                    <a:pt x="56" y="142"/>
                  </a:lnTo>
                  <a:lnTo>
                    <a:pt x="42" y="142"/>
                  </a:lnTo>
                  <a:lnTo>
                    <a:pt x="39" y="142"/>
                  </a:lnTo>
                  <a:lnTo>
                    <a:pt x="36" y="142"/>
                  </a:lnTo>
                  <a:lnTo>
                    <a:pt x="22" y="142"/>
                  </a:lnTo>
                  <a:lnTo>
                    <a:pt x="19" y="142"/>
                  </a:lnTo>
                  <a:lnTo>
                    <a:pt x="17" y="1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2" name="Freeform 2891">
              <a:extLst>
                <a:ext uri="{FF2B5EF4-FFF2-40B4-BE49-F238E27FC236}">
                  <a16:creationId xmlns:a16="http://schemas.microsoft.com/office/drawing/2014/main" id="{81B5B428-E45B-2EAA-1FBA-62A431E8E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9766" y="3010602"/>
              <a:ext cx="51874" cy="35271"/>
            </a:xfrm>
            <a:custGeom>
              <a:avLst/>
              <a:gdLst>
                <a:gd name="T0" fmla="*/ 25 w 25"/>
                <a:gd name="T1" fmla="*/ 0 h 17"/>
                <a:gd name="T2" fmla="*/ 25 w 25"/>
                <a:gd name="T3" fmla="*/ 17 h 17"/>
                <a:gd name="T4" fmla="*/ 14 w 25"/>
                <a:gd name="T5" fmla="*/ 14 h 17"/>
                <a:gd name="T6" fmla="*/ 8 w 25"/>
                <a:gd name="T7" fmla="*/ 17 h 17"/>
                <a:gd name="T8" fmla="*/ 3 w 25"/>
                <a:gd name="T9" fmla="*/ 14 h 17"/>
                <a:gd name="T10" fmla="*/ 0 w 25"/>
                <a:gd name="T11" fmla="*/ 14 h 17"/>
                <a:gd name="T12" fmla="*/ 3 w 25"/>
                <a:gd name="T13" fmla="*/ 12 h 17"/>
                <a:gd name="T14" fmla="*/ 6 w 25"/>
                <a:gd name="T15" fmla="*/ 6 h 17"/>
                <a:gd name="T16" fmla="*/ 6 w 25"/>
                <a:gd name="T17" fmla="*/ 3 h 17"/>
                <a:gd name="T18" fmla="*/ 6 w 25"/>
                <a:gd name="T19" fmla="*/ 0 h 17"/>
                <a:gd name="T20" fmla="*/ 11 w 25"/>
                <a:gd name="T21" fmla="*/ 0 h 17"/>
                <a:gd name="T22" fmla="*/ 25 w 25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5" y="0"/>
                  </a:moveTo>
                  <a:lnTo>
                    <a:pt x="25" y="17"/>
                  </a:lnTo>
                  <a:lnTo>
                    <a:pt x="14" y="14"/>
                  </a:lnTo>
                  <a:lnTo>
                    <a:pt x="8" y="1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3" name="Freeform 2892">
              <a:extLst>
                <a:ext uri="{FF2B5EF4-FFF2-40B4-BE49-F238E27FC236}">
                  <a16:creationId xmlns:a16="http://schemas.microsoft.com/office/drawing/2014/main" id="{FF66DCBB-B99B-BB36-5749-F784CB6F8B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6943" y="2969106"/>
              <a:ext cx="16599" cy="12449"/>
            </a:xfrm>
            <a:custGeom>
              <a:avLst/>
              <a:gdLst>
                <a:gd name="T0" fmla="*/ 0 w 8"/>
                <a:gd name="T1" fmla="*/ 6 h 6"/>
                <a:gd name="T2" fmla="*/ 2 w 8"/>
                <a:gd name="T3" fmla="*/ 6 h 6"/>
                <a:gd name="T4" fmla="*/ 5 w 8"/>
                <a:gd name="T5" fmla="*/ 6 h 6"/>
                <a:gd name="T6" fmla="*/ 5 w 8"/>
                <a:gd name="T7" fmla="*/ 3 h 6"/>
                <a:gd name="T8" fmla="*/ 8 w 8"/>
                <a:gd name="T9" fmla="*/ 0 h 6"/>
                <a:gd name="T10" fmla="*/ 5 w 8"/>
                <a:gd name="T11" fmla="*/ 0 h 6"/>
                <a:gd name="T12" fmla="*/ 2 w 8"/>
                <a:gd name="T13" fmla="*/ 0 h 6"/>
                <a:gd name="T14" fmla="*/ 2 w 8"/>
                <a:gd name="T15" fmla="*/ 3 h 6"/>
                <a:gd name="T16" fmla="*/ 0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4" name="Freeform 2893">
              <a:extLst>
                <a:ext uri="{FF2B5EF4-FFF2-40B4-BE49-F238E27FC236}">
                  <a16:creationId xmlns:a16="http://schemas.microsoft.com/office/drawing/2014/main" id="{CF1B2B58-BF2F-3BDC-C409-A78F0627AD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9832" y="859029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0 h 3"/>
                <a:gd name="T4" fmla="*/ 0 w 6"/>
                <a:gd name="T5" fmla="*/ 0 h 3"/>
                <a:gd name="T6" fmla="*/ 3 w 6"/>
                <a:gd name="T7" fmla="*/ 0 h 3"/>
                <a:gd name="T8" fmla="*/ 3 w 6"/>
                <a:gd name="T9" fmla="*/ 3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5" name="Freeform 2894">
              <a:extLst>
                <a:ext uri="{FF2B5EF4-FFF2-40B4-BE49-F238E27FC236}">
                  <a16:creationId xmlns:a16="http://schemas.microsoft.com/office/drawing/2014/main" id="{43D98AA9-2A0D-0737-A1F4-97531C1320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1012" y="829982"/>
              <a:ext cx="60174" cy="39422"/>
            </a:xfrm>
            <a:custGeom>
              <a:avLst/>
              <a:gdLst>
                <a:gd name="T0" fmla="*/ 29 w 29"/>
                <a:gd name="T1" fmla="*/ 8 h 19"/>
                <a:gd name="T2" fmla="*/ 26 w 29"/>
                <a:gd name="T3" fmla="*/ 8 h 19"/>
                <a:gd name="T4" fmla="*/ 26 w 29"/>
                <a:gd name="T5" fmla="*/ 11 h 19"/>
                <a:gd name="T6" fmla="*/ 23 w 29"/>
                <a:gd name="T7" fmla="*/ 11 h 19"/>
                <a:gd name="T8" fmla="*/ 14 w 29"/>
                <a:gd name="T9" fmla="*/ 17 h 19"/>
                <a:gd name="T10" fmla="*/ 12 w 29"/>
                <a:gd name="T11" fmla="*/ 17 h 19"/>
                <a:gd name="T12" fmla="*/ 9 w 29"/>
                <a:gd name="T13" fmla="*/ 19 h 19"/>
                <a:gd name="T14" fmla="*/ 9 w 29"/>
                <a:gd name="T15" fmla="*/ 17 h 19"/>
                <a:gd name="T16" fmla="*/ 6 w 29"/>
                <a:gd name="T17" fmla="*/ 19 h 19"/>
                <a:gd name="T18" fmla="*/ 6 w 29"/>
                <a:gd name="T19" fmla="*/ 17 h 19"/>
                <a:gd name="T20" fmla="*/ 3 w 29"/>
                <a:gd name="T21" fmla="*/ 17 h 19"/>
                <a:gd name="T22" fmla="*/ 3 w 29"/>
                <a:gd name="T23" fmla="*/ 19 h 19"/>
                <a:gd name="T24" fmla="*/ 0 w 29"/>
                <a:gd name="T25" fmla="*/ 17 h 19"/>
                <a:gd name="T26" fmla="*/ 3 w 29"/>
                <a:gd name="T27" fmla="*/ 14 h 19"/>
                <a:gd name="T28" fmla="*/ 3 w 29"/>
                <a:gd name="T29" fmla="*/ 8 h 19"/>
                <a:gd name="T30" fmla="*/ 3 w 29"/>
                <a:gd name="T31" fmla="*/ 2 h 19"/>
                <a:gd name="T32" fmla="*/ 9 w 29"/>
                <a:gd name="T33" fmla="*/ 0 h 19"/>
                <a:gd name="T34" fmla="*/ 12 w 29"/>
                <a:gd name="T35" fmla="*/ 2 h 19"/>
                <a:gd name="T36" fmla="*/ 12 w 29"/>
                <a:gd name="T37" fmla="*/ 0 h 19"/>
                <a:gd name="T38" fmla="*/ 14 w 29"/>
                <a:gd name="T39" fmla="*/ 0 h 19"/>
                <a:gd name="T40" fmla="*/ 17 w 29"/>
                <a:gd name="T41" fmla="*/ 2 h 19"/>
                <a:gd name="T42" fmla="*/ 20 w 29"/>
                <a:gd name="T43" fmla="*/ 2 h 19"/>
                <a:gd name="T44" fmla="*/ 26 w 29"/>
                <a:gd name="T45" fmla="*/ 5 h 19"/>
                <a:gd name="T46" fmla="*/ 23 w 29"/>
                <a:gd name="T47" fmla="*/ 5 h 19"/>
                <a:gd name="T48" fmla="*/ 26 w 29"/>
                <a:gd name="T49" fmla="*/ 5 h 19"/>
                <a:gd name="T50" fmla="*/ 26 w 29"/>
                <a:gd name="T51" fmla="*/ 8 h 19"/>
                <a:gd name="T52" fmla="*/ 26 w 29"/>
                <a:gd name="T53" fmla="*/ 8 h 19"/>
                <a:gd name="T54" fmla="*/ 29 w 29"/>
                <a:gd name="T55" fmla="*/ 11 h 19"/>
                <a:gd name="T56" fmla="*/ 26 w 29"/>
                <a:gd name="T57" fmla="*/ 11 h 19"/>
                <a:gd name="T58" fmla="*/ 29 w 29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19">
                  <a:moveTo>
                    <a:pt x="29" y="8"/>
                  </a:moveTo>
                  <a:lnTo>
                    <a:pt x="26" y="8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3" y="8"/>
                  </a:lnTo>
                  <a:lnTo>
                    <a:pt x="3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9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6" name="Freeform 2895">
              <a:extLst>
                <a:ext uri="{FF2B5EF4-FFF2-40B4-BE49-F238E27FC236}">
                  <a16:creationId xmlns:a16="http://schemas.microsoft.com/office/drawing/2014/main" id="{CE36E4FF-8209-41A5-DA51-91A952316F2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65279" y="834131"/>
              <a:ext cx="10375" cy="12449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3 h 6"/>
                <a:gd name="T4" fmla="*/ 5 w 5"/>
                <a:gd name="T5" fmla="*/ 6 h 6"/>
                <a:gd name="T6" fmla="*/ 5 w 5"/>
                <a:gd name="T7" fmla="*/ 3 h 6"/>
                <a:gd name="T8" fmla="*/ 3 w 5"/>
                <a:gd name="T9" fmla="*/ 0 h 6"/>
                <a:gd name="T10" fmla="*/ 0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3"/>
                  </a:lnTo>
                  <a:lnTo>
                    <a:pt x="5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7" name="Freeform 2896">
              <a:extLst>
                <a:ext uri="{FF2B5EF4-FFF2-40B4-BE49-F238E27FC236}">
                  <a16:creationId xmlns:a16="http://schemas.microsoft.com/office/drawing/2014/main" id="{5E3184BC-BE24-1C47-B845-8E4E6984D23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4872" y="1029163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3 w 6"/>
                <a:gd name="T7" fmla="*/ 3 h 3"/>
                <a:gd name="T8" fmla="*/ 6 w 6"/>
                <a:gd name="T9" fmla="*/ 3 h 3"/>
                <a:gd name="T10" fmla="*/ 6 w 6"/>
                <a:gd name="T11" fmla="*/ 3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8" name="Freeform 2897">
              <a:extLst>
                <a:ext uri="{FF2B5EF4-FFF2-40B4-BE49-F238E27FC236}">
                  <a16:creationId xmlns:a16="http://schemas.microsoft.com/office/drawing/2014/main" id="{2B0CB6EC-A4C8-400C-37BD-2BA7BF89B6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3691" y="95862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39" name="Freeform 2898">
              <a:extLst>
                <a:ext uri="{FF2B5EF4-FFF2-40B4-BE49-F238E27FC236}">
                  <a16:creationId xmlns:a16="http://schemas.microsoft.com/office/drawing/2014/main" id="{3FE1529A-5878-FA65-810F-FA9E3D56BC5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7007" y="63495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0" name="Freeform 2899">
              <a:extLst>
                <a:ext uri="{FF2B5EF4-FFF2-40B4-BE49-F238E27FC236}">
                  <a16:creationId xmlns:a16="http://schemas.microsoft.com/office/drawing/2014/main" id="{7240D5D6-0C79-262E-5A5A-31AB8FBB2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2684" y="641175"/>
              <a:ext cx="157695" cy="141087"/>
            </a:xfrm>
            <a:custGeom>
              <a:avLst/>
              <a:gdLst>
                <a:gd name="T0" fmla="*/ 51 w 76"/>
                <a:gd name="T1" fmla="*/ 0 h 68"/>
                <a:gd name="T2" fmla="*/ 59 w 76"/>
                <a:gd name="T3" fmla="*/ 2 h 68"/>
                <a:gd name="T4" fmla="*/ 62 w 76"/>
                <a:gd name="T5" fmla="*/ 5 h 68"/>
                <a:gd name="T6" fmla="*/ 62 w 76"/>
                <a:gd name="T7" fmla="*/ 8 h 68"/>
                <a:gd name="T8" fmla="*/ 54 w 76"/>
                <a:gd name="T9" fmla="*/ 8 h 68"/>
                <a:gd name="T10" fmla="*/ 59 w 76"/>
                <a:gd name="T11" fmla="*/ 11 h 68"/>
                <a:gd name="T12" fmla="*/ 51 w 76"/>
                <a:gd name="T13" fmla="*/ 14 h 68"/>
                <a:gd name="T14" fmla="*/ 51 w 76"/>
                <a:gd name="T15" fmla="*/ 14 h 68"/>
                <a:gd name="T16" fmla="*/ 54 w 76"/>
                <a:gd name="T17" fmla="*/ 17 h 68"/>
                <a:gd name="T18" fmla="*/ 51 w 76"/>
                <a:gd name="T19" fmla="*/ 20 h 68"/>
                <a:gd name="T20" fmla="*/ 51 w 76"/>
                <a:gd name="T21" fmla="*/ 22 h 68"/>
                <a:gd name="T22" fmla="*/ 51 w 76"/>
                <a:gd name="T23" fmla="*/ 31 h 68"/>
                <a:gd name="T24" fmla="*/ 51 w 76"/>
                <a:gd name="T25" fmla="*/ 39 h 68"/>
                <a:gd name="T26" fmla="*/ 56 w 76"/>
                <a:gd name="T27" fmla="*/ 45 h 68"/>
                <a:gd name="T28" fmla="*/ 56 w 76"/>
                <a:gd name="T29" fmla="*/ 51 h 68"/>
                <a:gd name="T30" fmla="*/ 71 w 76"/>
                <a:gd name="T31" fmla="*/ 59 h 68"/>
                <a:gd name="T32" fmla="*/ 76 w 76"/>
                <a:gd name="T33" fmla="*/ 59 h 68"/>
                <a:gd name="T34" fmla="*/ 73 w 76"/>
                <a:gd name="T35" fmla="*/ 65 h 68"/>
                <a:gd name="T36" fmla="*/ 71 w 76"/>
                <a:gd name="T37" fmla="*/ 65 h 68"/>
                <a:gd name="T38" fmla="*/ 71 w 76"/>
                <a:gd name="T39" fmla="*/ 68 h 68"/>
                <a:gd name="T40" fmla="*/ 65 w 76"/>
                <a:gd name="T41" fmla="*/ 62 h 68"/>
                <a:gd name="T42" fmla="*/ 62 w 76"/>
                <a:gd name="T43" fmla="*/ 65 h 68"/>
                <a:gd name="T44" fmla="*/ 54 w 76"/>
                <a:gd name="T45" fmla="*/ 62 h 68"/>
                <a:gd name="T46" fmla="*/ 51 w 76"/>
                <a:gd name="T47" fmla="*/ 65 h 68"/>
                <a:gd name="T48" fmla="*/ 42 w 76"/>
                <a:gd name="T49" fmla="*/ 65 h 68"/>
                <a:gd name="T50" fmla="*/ 45 w 76"/>
                <a:gd name="T51" fmla="*/ 62 h 68"/>
                <a:gd name="T52" fmla="*/ 34 w 76"/>
                <a:gd name="T53" fmla="*/ 62 h 68"/>
                <a:gd name="T54" fmla="*/ 28 w 76"/>
                <a:gd name="T55" fmla="*/ 56 h 68"/>
                <a:gd name="T56" fmla="*/ 28 w 76"/>
                <a:gd name="T57" fmla="*/ 56 h 68"/>
                <a:gd name="T58" fmla="*/ 31 w 76"/>
                <a:gd name="T59" fmla="*/ 56 h 68"/>
                <a:gd name="T60" fmla="*/ 31 w 76"/>
                <a:gd name="T61" fmla="*/ 51 h 68"/>
                <a:gd name="T62" fmla="*/ 25 w 76"/>
                <a:gd name="T63" fmla="*/ 54 h 68"/>
                <a:gd name="T64" fmla="*/ 28 w 76"/>
                <a:gd name="T65" fmla="*/ 48 h 68"/>
                <a:gd name="T66" fmla="*/ 28 w 76"/>
                <a:gd name="T67" fmla="*/ 45 h 68"/>
                <a:gd name="T68" fmla="*/ 22 w 76"/>
                <a:gd name="T69" fmla="*/ 42 h 68"/>
                <a:gd name="T70" fmla="*/ 17 w 76"/>
                <a:gd name="T71" fmla="*/ 45 h 68"/>
                <a:gd name="T72" fmla="*/ 14 w 76"/>
                <a:gd name="T73" fmla="*/ 42 h 68"/>
                <a:gd name="T74" fmla="*/ 8 w 76"/>
                <a:gd name="T75" fmla="*/ 42 h 68"/>
                <a:gd name="T76" fmla="*/ 2 w 76"/>
                <a:gd name="T77" fmla="*/ 42 h 68"/>
                <a:gd name="T78" fmla="*/ 0 w 76"/>
                <a:gd name="T79" fmla="*/ 31 h 68"/>
                <a:gd name="T80" fmla="*/ 11 w 76"/>
                <a:gd name="T81" fmla="*/ 31 h 68"/>
                <a:gd name="T82" fmla="*/ 14 w 76"/>
                <a:gd name="T83" fmla="*/ 25 h 68"/>
                <a:gd name="T84" fmla="*/ 19 w 76"/>
                <a:gd name="T85" fmla="*/ 20 h 68"/>
                <a:gd name="T86" fmla="*/ 14 w 76"/>
                <a:gd name="T87" fmla="*/ 20 h 68"/>
                <a:gd name="T88" fmla="*/ 14 w 76"/>
                <a:gd name="T89" fmla="*/ 17 h 68"/>
                <a:gd name="T90" fmla="*/ 17 w 76"/>
                <a:gd name="T91" fmla="*/ 11 h 68"/>
                <a:gd name="T92" fmla="*/ 19 w 76"/>
                <a:gd name="T93" fmla="*/ 11 h 68"/>
                <a:gd name="T94" fmla="*/ 19 w 76"/>
                <a:gd name="T95" fmla="*/ 8 h 68"/>
                <a:gd name="T96" fmla="*/ 28 w 76"/>
                <a:gd name="T97" fmla="*/ 2 h 68"/>
                <a:gd name="T98" fmla="*/ 42 w 76"/>
                <a:gd name="T9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68">
                  <a:moveTo>
                    <a:pt x="42" y="0"/>
                  </a:moveTo>
                  <a:lnTo>
                    <a:pt x="45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5" y="5"/>
                  </a:lnTo>
                  <a:lnTo>
                    <a:pt x="62" y="5"/>
                  </a:lnTo>
                  <a:lnTo>
                    <a:pt x="54" y="5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1" y="14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1" y="22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4" y="42"/>
                  </a:lnTo>
                  <a:lnTo>
                    <a:pt x="54" y="45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9" y="51"/>
                  </a:lnTo>
                  <a:lnTo>
                    <a:pt x="56" y="51"/>
                  </a:lnTo>
                  <a:lnTo>
                    <a:pt x="62" y="54"/>
                  </a:lnTo>
                  <a:lnTo>
                    <a:pt x="68" y="56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6" y="65"/>
                  </a:lnTo>
                  <a:lnTo>
                    <a:pt x="73" y="65"/>
                  </a:lnTo>
                  <a:lnTo>
                    <a:pt x="68" y="62"/>
                  </a:lnTo>
                  <a:lnTo>
                    <a:pt x="68" y="65"/>
                  </a:lnTo>
                  <a:lnTo>
                    <a:pt x="71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68" y="65"/>
                  </a:lnTo>
                  <a:lnTo>
                    <a:pt x="65" y="65"/>
                  </a:lnTo>
                  <a:lnTo>
                    <a:pt x="65" y="62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62" y="65"/>
                  </a:lnTo>
                  <a:lnTo>
                    <a:pt x="59" y="65"/>
                  </a:lnTo>
                  <a:lnTo>
                    <a:pt x="56" y="65"/>
                  </a:lnTo>
                  <a:lnTo>
                    <a:pt x="54" y="62"/>
                  </a:lnTo>
                  <a:lnTo>
                    <a:pt x="51" y="62"/>
                  </a:lnTo>
                  <a:lnTo>
                    <a:pt x="48" y="65"/>
                  </a:lnTo>
                  <a:lnTo>
                    <a:pt x="51" y="65"/>
                  </a:lnTo>
                  <a:lnTo>
                    <a:pt x="48" y="68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42" y="62"/>
                  </a:lnTo>
                  <a:lnTo>
                    <a:pt x="45" y="62"/>
                  </a:lnTo>
                  <a:lnTo>
                    <a:pt x="39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28" y="59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1" y="51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5" y="54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5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39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1" name="Freeform 2900">
              <a:extLst>
                <a:ext uri="{FF2B5EF4-FFF2-40B4-BE49-F238E27FC236}">
                  <a16:creationId xmlns:a16="http://schemas.microsoft.com/office/drawing/2014/main" id="{09524BBD-ABC5-6FE4-9444-A9621315A69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5508" y="740766"/>
              <a:ext cx="22825" cy="12449"/>
            </a:xfrm>
            <a:custGeom>
              <a:avLst/>
              <a:gdLst>
                <a:gd name="T0" fmla="*/ 11 w 11"/>
                <a:gd name="T1" fmla="*/ 6 h 6"/>
                <a:gd name="T2" fmla="*/ 8 w 11"/>
                <a:gd name="T3" fmla="*/ 6 h 6"/>
                <a:gd name="T4" fmla="*/ 6 w 11"/>
                <a:gd name="T5" fmla="*/ 6 h 6"/>
                <a:gd name="T6" fmla="*/ 6 w 11"/>
                <a:gd name="T7" fmla="*/ 3 h 6"/>
                <a:gd name="T8" fmla="*/ 0 w 11"/>
                <a:gd name="T9" fmla="*/ 3 h 6"/>
                <a:gd name="T10" fmla="*/ 0 w 11"/>
                <a:gd name="T11" fmla="*/ 0 h 6"/>
                <a:gd name="T12" fmla="*/ 3 w 11"/>
                <a:gd name="T13" fmla="*/ 0 h 6"/>
                <a:gd name="T14" fmla="*/ 6 w 11"/>
                <a:gd name="T15" fmla="*/ 0 h 6"/>
                <a:gd name="T16" fmla="*/ 8 w 11"/>
                <a:gd name="T17" fmla="*/ 0 h 6"/>
                <a:gd name="T18" fmla="*/ 8 w 11"/>
                <a:gd name="T19" fmla="*/ 3 h 6"/>
                <a:gd name="T20" fmla="*/ 11 w 11"/>
                <a:gd name="T21" fmla="*/ 3 h 6"/>
                <a:gd name="T22" fmla="*/ 8 w 11"/>
                <a:gd name="T23" fmla="*/ 6 h 6"/>
                <a:gd name="T24" fmla="*/ 11 w 11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8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2" name="Rectangle 2901">
              <a:extLst>
                <a:ext uri="{FF2B5EF4-FFF2-40B4-BE49-F238E27FC236}">
                  <a16:creationId xmlns:a16="http://schemas.microsoft.com/office/drawing/2014/main" id="{EDEC5E20-AE57-CB12-2D70-07F47FAB81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22108" y="757364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3" name="Freeform 2902">
              <a:extLst>
                <a:ext uri="{FF2B5EF4-FFF2-40B4-BE49-F238E27FC236}">
                  <a16:creationId xmlns:a16="http://schemas.microsoft.com/office/drawing/2014/main" id="{AD74AC6B-90D3-F959-5E59-528FA8520E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4932" y="446144"/>
              <a:ext cx="419138" cy="199181"/>
            </a:xfrm>
            <a:custGeom>
              <a:avLst/>
              <a:gdLst>
                <a:gd name="T0" fmla="*/ 131 w 202"/>
                <a:gd name="T1" fmla="*/ 34 h 96"/>
                <a:gd name="T2" fmla="*/ 128 w 202"/>
                <a:gd name="T3" fmla="*/ 37 h 96"/>
                <a:gd name="T4" fmla="*/ 117 w 202"/>
                <a:gd name="T5" fmla="*/ 40 h 96"/>
                <a:gd name="T6" fmla="*/ 105 w 202"/>
                <a:gd name="T7" fmla="*/ 45 h 96"/>
                <a:gd name="T8" fmla="*/ 91 w 202"/>
                <a:gd name="T9" fmla="*/ 51 h 96"/>
                <a:gd name="T10" fmla="*/ 88 w 202"/>
                <a:gd name="T11" fmla="*/ 54 h 96"/>
                <a:gd name="T12" fmla="*/ 80 w 202"/>
                <a:gd name="T13" fmla="*/ 60 h 96"/>
                <a:gd name="T14" fmla="*/ 80 w 202"/>
                <a:gd name="T15" fmla="*/ 62 h 96"/>
                <a:gd name="T16" fmla="*/ 71 w 202"/>
                <a:gd name="T17" fmla="*/ 65 h 96"/>
                <a:gd name="T18" fmla="*/ 66 w 202"/>
                <a:gd name="T19" fmla="*/ 65 h 96"/>
                <a:gd name="T20" fmla="*/ 63 w 202"/>
                <a:gd name="T21" fmla="*/ 65 h 96"/>
                <a:gd name="T22" fmla="*/ 63 w 202"/>
                <a:gd name="T23" fmla="*/ 74 h 96"/>
                <a:gd name="T24" fmla="*/ 60 w 202"/>
                <a:gd name="T25" fmla="*/ 77 h 96"/>
                <a:gd name="T26" fmla="*/ 48 w 202"/>
                <a:gd name="T27" fmla="*/ 74 h 96"/>
                <a:gd name="T28" fmla="*/ 51 w 202"/>
                <a:gd name="T29" fmla="*/ 77 h 96"/>
                <a:gd name="T30" fmla="*/ 54 w 202"/>
                <a:gd name="T31" fmla="*/ 82 h 96"/>
                <a:gd name="T32" fmla="*/ 46 w 202"/>
                <a:gd name="T33" fmla="*/ 82 h 96"/>
                <a:gd name="T34" fmla="*/ 51 w 202"/>
                <a:gd name="T35" fmla="*/ 85 h 96"/>
                <a:gd name="T36" fmla="*/ 43 w 202"/>
                <a:gd name="T37" fmla="*/ 85 h 96"/>
                <a:gd name="T38" fmla="*/ 43 w 202"/>
                <a:gd name="T39" fmla="*/ 94 h 96"/>
                <a:gd name="T40" fmla="*/ 29 w 202"/>
                <a:gd name="T41" fmla="*/ 94 h 96"/>
                <a:gd name="T42" fmla="*/ 14 w 202"/>
                <a:gd name="T43" fmla="*/ 94 h 96"/>
                <a:gd name="T44" fmla="*/ 9 w 202"/>
                <a:gd name="T45" fmla="*/ 91 h 96"/>
                <a:gd name="T46" fmla="*/ 20 w 202"/>
                <a:gd name="T47" fmla="*/ 85 h 96"/>
                <a:gd name="T48" fmla="*/ 26 w 202"/>
                <a:gd name="T49" fmla="*/ 85 h 96"/>
                <a:gd name="T50" fmla="*/ 9 w 202"/>
                <a:gd name="T51" fmla="*/ 88 h 96"/>
                <a:gd name="T52" fmla="*/ 3 w 202"/>
                <a:gd name="T53" fmla="*/ 82 h 96"/>
                <a:gd name="T54" fmla="*/ 12 w 202"/>
                <a:gd name="T55" fmla="*/ 79 h 96"/>
                <a:gd name="T56" fmla="*/ 17 w 202"/>
                <a:gd name="T57" fmla="*/ 74 h 96"/>
                <a:gd name="T58" fmla="*/ 29 w 202"/>
                <a:gd name="T59" fmla="*/ 77 h 96"/>
                <a:gd name="T60" fmla="*/ 20 w 202"/>
                <a:gd name="T61" fmla="*/ 71 h 96"/>
                <a:gd name="T62" fmla="*/ 23 w 202"/>
                <a:gd name="T63" fmla="*/ 68 h 96"/>
                <a:gd name="T64" fmla="*/ 26 w 202"/>
                <a:gd name="T65" fmla="*/ 65 h 96"/>
                <a:gd name="T66" fmla="*/ 29 w 202"/>
                <a:gd name="T67" fmla="*/ 60 h 96"/>
                <a:gd name="T68" fmla="*/ 40 w 202"/>
                <a:gd name="T69" fmla="*/ 60 h 96"/>
                <a:gd name="T70" fmla="*/ 31 w 202"/>
                <a:gd name="T71" fmla="*/ 54 h 96"/>
                <a:gd name="T72" fmla="*/ 26 w 202"/>
                <a:gd name="T73" fmla="*/ 51 h 96"/>
                <a:gd name="T74" fmla="*/ 29 w 202"/>
                <a:gd name="T75" fmla="*/ 48 h 96"/>
                <a:gd name="T76" fmla="*/ 37 w 202"/>
                <a:gd name="T77" fmla="*/ 48 h 96"/>
                <a:gd name="T78" fmla="*/ 51 w 202"/>
                <a:gd name="T79" fmla="*/ 42 h 96"/>
                <a:gd name="T80" fmla="*/ 57 w 202"/>
                <a:gd name="T81" fmla="*/ 40 h 96"/>
                <a:gd name="T82" fmla="*/ 66 w 202"/>
                <a:gd name="T83" fmla="*/ 34 h 96"/>
                <a:gd name="T84" fmla="*/ 74 w 202"/>
                <a:gd name="T85" fmla="*/ 28 h 96"/>
                <a:gd name="T86" fmla="*/ 85 w 202"/>
                <a:gd name="T87" fmla="*/ 25 h 96"/>
                <a:gd name="T88" fmla="*/ 88 w 202"/>
                <a:gd name="T89" fmla="*/ 25 h 96"/>
                <a:gd name="T90" fmla="*/ 94 w 202"/>
                <a:gd name="T91" fmla="*/ 20 h 96"/>
                <a:gd name="T92" fmla="*/ 105 w 202"/>
                <a:gd name="T93" fmla="*/ 20 h 96"/>
                <a:gd name="T94" fmla="*/ 120 w 202"/>
                <a:gd name="T95" fmla="*/ 23 h 96"/>
                <a:gd name="T96" fmla="*/ 131 w 202"/>
                <a:gd name="T97" fmla="*/ 17 h 96"/>
                <a:gd name="T98" fmla="*/ 148 w 202"/>
                <a:gd name="T99" fmla="*/ 14 h 96"/>
                <a:gd name="T100" fmla="*/ 159 w 202"/>
                <a:gd name="T101" fmla="*/ 11 h 96"/>
                <a:gd name="T102" fmla="*/ 165 w 202"/>
                <a:gd name="T103" fmla="*/ 5 h 96"/>
                <a:gd name="T104" fmla="*/ 179 w 202"/>
                <a:gd name="T105" fmla="*/ 0 h 96"/>
                <a:gd name="T106" fmla="*/ 191 w 202"/>
                <a:gd name="T107" fmla="*/ 0 h 96"/>
                <a:gd name="T108" fmla="*/ 196 w 202"/>
                <a:gd name="T109" fmla="*/ 5 h 96"/>
                <a:gd name="T110" fmla="*/ 202 w 202"/>
                <a:gd name="T111" fmla="*/ 8 h 96"/>
                <a:gd name="T112" fmla="*/ 199 w 202"/>
                <a:gd name="T113" fmla="*/ 17 h 96"/>
                <a:gd name="T114" fmla="*/ 191 w 202"/>
                <a:gd name="T115" fmla="*/ 23 h 96"/>
                <a:gd name="T116" fmla="*/ 179 w 202"/>
                <a:gd name="T117" fmla="*/ 25 h 96"/>
                <a:gd name="T118" fmla="*/ 168 w 202"/>
                <a:gd name="T119" fmla="*/ 28 h 96"/>
                <a:gd name="T120" fmla="*/ 156 w 202"/>
                <a:gd name="T121" fmla="*/ 28 h 96"/>
                <a:gd name="T122" fmla="*/ 148 w 202"/>
                <a:gd name="T123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96">
                  <a:moveTo>
                    <a:pt x="148" y="31"/>
                  </a:moveTo>
                  <a:lnTo>
                    <a:pt x="145" y="31"/>
                  </a:lnTo>
                  <a:lnTo>
                    <a:pt x="137" y="34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28" y="31"/>
                  </a:lnTo>
                  <a:lnTo>
                    <a:pt x="128" y="34"/>
                  </a:lnTo>
                  <a:lnTo>
                    <a:pt x="128" y="37"/>
                  </a:lnTo>
                  <a:lnTo>
                    <a:pt x="122" y="37"/>
                  </a:lnTo>
                  <a:lnTo>
                    <a:pt x="122" y="40"/>
                  </a:lnTo>
                  <a:lnTo>
                    <a:pt x="120" y="40"/>
                  </a:lnTo>
                  <a:lnTo>
                    <a:pt x="117" y="40"/>
                  </a:lnTo>
                  <a:lnTo>
                    <a:pt x="114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5" y="45"/>
                  </a:lnTo>
                  <a:lnTo>
                    <a:pt x="100" y="48"/>
                  </a:lnTo>
                  <a:lnTo>
                    <a:pt x="100" y="51"/>
                  </a:lnTo>
                  <a:lnTo>
                    <a:pt x="94" y="51"/>
                  </a:lnTo>
                  <a:lnTo>
                    <a:pt x="91" y="51"/>
                  </a:lnTo>
                  <a:lnTo>
                    <a:pt x="88" y="51"/>
                  </a:lnTo>
                  <a:lnTo>
                    <a:pt x="88" y="54"/>
                  </a:lnTo>
                  <a:lnTo>
                    <a:pt x="91" y="54"/>
                  </a:lnTo>
                  <a:lnTo>
                    <a:pt x="88" y="54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5" y="60"/>
                  </a:lnTo>
                  <a:lnTo>
                    <a:pt x="80" y="60"/>
                  </a:lnTo>
                  <a:lnTo>
                    <a:pt x="77" y="60"/>
                  </a:lnTo>
                  <a:lnTo>
                    <a:pt x="80" y="62"/>
                  </a:lnTo>
                  <a:lnTo>
                    <a:pt x="83" y="62"/>
                  </a:lnTo>
                  <a:lnTo>
                    <a:pt x="80" y="62"/>
                  </a:lnTo>
                  <a:lnTo>
                    <a:pt x="77" y="62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1" y="65"/>
                  </a:lnTo>
                  <a:lnTo>
                    <a:pt x="68" y="65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66" y="65"/>
                  </a:lnTo>
                  <a:lnTo>
                    <a:pt x="63" y="62"/>
                  </a:lnTo>
                  <a:lnTo>
                    <a:pt x="60" y="62"/>
                  </a:lnTo>
                  <a:lnTo>
                    <a:pt x="60" y="65"/>
                  </a:lnTo>
                  <a:lnTo>
                    <a:pt x="63" y="65"/>
                  </a:lnTo>
                  <a:lnTo>
                    <a:pt x="66" y="68"/>
                  </a:lnTo>
                  <a:lnTo>
                    <a:pt x="66" y="71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0" y="77"/>
                  </a:lnTo>
                  <a:lnTo>
                    <a:pt x="60" y="74"/>
                  </a:lnTo>
                  <a:lnTo>
                    <a:pt x="57" y="77"/>
                  </a:lnTo>
                  <a:lnTo>
                    <a:pt x="60" y="77"/>
                  </a:lnTo>
                  <a:lnTo>
                    <a:pt x="57" y="79"/>
                  </a:lnTo>
                  <a:lnTo>
                    <a:pt x="54" y="77"/>
                  </a:lnTo>
                  <a:lnTo>
                    <a:pt x="51" y="71"/>
                  </a:lnTo>
                  <a:lnTo>
                    <a:pt x="48" y="74"/>
                  </a:lnTo>
                  <a:lnTo>
                    <a:pt x="51" y="77"/>
                  </a:lnTo>
                  <a:lnTo>
                    <a:pt x="46" y="77"/>
                  </a:lnTo>
                  <a:lnTo>
                    <a:pt x="48" y="77"/>
                  </a:lnTo>
                  <a:lnTo>
                    <a:pt x="51" y="77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54" y="79"/>
                  </a:lnTo>
                  <a:lnTo>
                    <a:pt x="54" y="82"/>
                  </a:lnTo>
                  <a:lnTo>
                    <a:pt x="51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0" y="79"/>
                  </a:lnTo>
                  <a:lnTo>
                    <a:pt x="43" y="82"/>
                  </a:lnTo>
                  <a:lnTo>
                    <a:pt x="48" y="82"/>
                  </a:lnTo>
                  <a:lnTo>
                    <a:pt x="51" y="85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8" y="91"/>
                  </a:lnTo>
                  <a:lnTo>
                    <a:pt x="43" y="85"/>
                  </a:lnTo>
                  <a:lnTo>
                    <a:pt x="46" y="88"/>
                  </a:lnTo>
                  <a:lnTo>
                    <a:pt x="46" y="91"/>
                  </a:lnTo>
                  <a:lnTo>
                    <a:pt x="46" y="94"/>
                  </a:lnTo>
                  <a:lnTo>
                    <a:pt x="43" y="94"/>
                  </a:lnTo>
                  <a:lnTo>
                    <a:pt x="40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29" y="94"/>
                  </a:lnTo>
                  <a:lnTo>
                    <a:pt x="26" y="94"/>
                  </a:lnTo>
                  <a:lnTo>
                    <a:pt x="23" y="91"/>
                  </a:lnTo>
                  <a:lnTo>
                    <a:pt x="20" y="91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9" y="94"/>
                  </a:lnTo>
                  <a:lnTo>
                    <a:pt x="12" y="91"/>
                  </a:lnTo>
                  <a:lnTo>
                    <a:pt x="9" y="91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7" y="88"/>
                  </a:lnTo>
                  <a:lnTo>
                    <a:pt x="20" y="85"/>
                  </a:lnTo>
                  <a:lnTo>
                    <a:pt x="23" y="85"/>
                  </a:lnTo>
                  <a:lnTo>
                    <a:pt x="26" y="88"/>
                  </a:lnTo>
                  <a:lnTo>
                    <a:pt x="29" y="88"/>
                  </a:lnTo>
                  <a:lnTo>
                    <a:pt x="26" y="85"/>
                  </a:lnTo>
                  <a:lnTo>
                    <a:pt x="17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9" y="88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0" y="85"/>
                  </a:lnTo>
                  <a:lnTo>
                    <a:pt x="3" y="82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3" y="74"/>
                  </a:lnTo>
                  <a:lnTo>
                    <a:pt x="26" y="74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4"/>
                  </a:lnTo>
                  <a:lnTo>
                    <a:pt x="26" y="74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8"/>
                  </a:lnTo>
                  <a:lnTo>
                    <a:pt x="23" y="68"/>
                  </a:lnTo>
                  <a:lnTo>
                    <a:pt x="26" y="68"/>
                  </a:lnTo>
                  <a:lnTo>
                    <a:pt x="31" y="68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3" y="62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40" y="60"/>
                  </a:lnTo>
                  <a:lnTo>
                    <a:pt x="34" y="60"/>
                  </a:lnTo>
                  <a:lnTo>
                    <a:pt x="26" y="60"/>
                  </a:lnTo>
                  <a:lnTo>
                    <a:pt x="29" y="57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34" y="51"/>
                  </a:lnTo>
                  <a:lnTo>
                    <a:pt x="37" y="48"/>
                  </a:lnTo>
                  <a:lnTo>
                    <a:pt x="43" y="45"/>
                  </a:lnTo>
                  <a:lnTo>
                    <a:pt x="43" y="42"/>
                  </a:lnTo>
                  <a:lnTo>
                    <a:pt x="51" y="45"/>
                  </a:lnTo>
                  <a:lnTo>
                    <a:pt x="51" y="42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7" y="37"/>
                  </a:lnTo>
                  <a:lnTo>
                    <a:pt x="60" y="37"/>
                  </a:lnTo>
                  <a:lnTo>
                    <a:pt x="63" y="34"/>
                  </a:lnTo>
                  <a:lnTo>
                    <a:pt x="66" y="34"/>
                  </a:lnTo>
                  <a:lnTo>
                    <a:pt x="63" y="34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74" y="28"/>
                  </a:lnTo>
                  <a:lnTo>
                    <a:pt x="77" y="28"/>
                  </a:lnTo>
                  <a:lnTo>
                    <a:pt x="80" y="28"/>
                  </a:lnTo>
                  <a:lnTo>
                    <a:pt x="83" y="28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4" y="20"/>
                  </a:lnTo>
                  <a:lnTo>
                    <a:pt x="97" y="20"/>
                  </a:lnTo>
                  <a:lnTo>
                    <a:pt x="100" y="17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8" y="20"/>
                  </a:lnTo>
                  <a:lnTo>
                    <a:pt x="114" y="20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8" y="17"/>
                  </a:lnTo>
                  <a:lnTo>
                    <a:pt x="131" y="17"/>
                  </a:lnTo>
                  <a:lnTo>
                    <a:pt x="137" y="17"/>
                  </a:lnTo>
                  <a:lnTo>
                    <a:pt x="142" y="17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1" y="14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9" y="11"/>
                  </a:lnTo>
                  <a:lnTo>
                    <a:pt x="156" y="8"/>
                  </a:lnTo>
                  <a:lnTo>
                    <a:pt x="159" y="8"/>
                  </a:lnTo>
                  <a:lnTo>
                    <a:pt x="159" y="5"/>
                  </a:lnTo>
                  <a:lnTo>
                    <a:pt x="165" y="5"/>
                  </a:lnTo>
                  <a:lnTo>
                    <a:pt x="168" y="3"/>
                  </a:lnTo>
                  <a:lnTo>
                    <a:pt x="171" y="3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3" y="3"/>
                  </a:lnTo>
                  <a:lnTo>
                    <a:pt x="196" y="3"/>
                  </a:lnTo>
                  <a:lnTo>
                    <a:pt x="196" y="5"/>
                  </a:lnTo>
                  <a:lnTo>
                    <a:pt x="199" y="5"/>
                  </a:lnTo>
                  <a:lnTo>
                    <a:pt x="202" y="5"/>
                  </a:lnTo>
                  <a:lnTo>
                    <a:pt x="199" y="8"/>
                  </a:lnTo>
                  <a:lnTo>
                    <a:pt x="202" y="8"/>
                  </a:lnTo>
                  <a:lnTo>
                    <a:pt x="199" y="11"/>
                  </a:lnTo>
                  <a:lnTo>
                    <a:pt x="202" y="11"/>
                  </a:lnTo>
                  <a:lnTo>
                    <a:pt x="199" y="14"/>
                  </a:lnTo>
                  <a:lnTo>
                    <a:pt x="199" y="17"/>
                  </a:lnTo>
                  <a:lnTo>
                    <a:pt x="196" y="17"/>
                  </a:lnTo>
                  <a:lnTo>
                    <a:pt x="193" y="20"/>
                  </a:lnTo>
                  <a:lnTo>
                    <a:pt x="191" y="20"/>
                  </a:lnTo>
                  <a:lnTo>
                    <a:pt x="191" y="23"/>
                  </a:lnTo>
                  <a:lnTo>
                    <a:pt x="188" y="20"/>
                  </a:lnTo>
                  <a:lnTo>
                    <a:pt x="185" y="20"/>
                  </a:lnTo>
                  <a:lnTo>
                    <a:pt x="182" y="23"/>
                  </a:lnTo>
                  <a:lnTo>
                    <a:pt x="179" y="25"/>
                  </a:lnTo>
                  <a:lnTo>
                    <a:pt x="176" y="25"/>
                  </a:lnTo>
                  <a:lnTo>
                    <a:pt x="174" y="25"/>
                  </a:lnTo>
                  <a:lnTo>
                    <a:pt x="171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2" y="28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28"/>
                  </a:lnTo>
                  <a:lnTo>
                    <a:pt x="151" y="28"/>
                  </a:lnTo>
                  <a:lnTo>
                    <a:pt x="151" y="31"/>
                  </a:lnTo>
                  <a:lnTo>
                    <a:pt x="148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4" name="Freeform 2903">
              <a:extLst>
                <a:ext uri="{FF2B5EF4-FFF2-40B4-BE49-F238E27FC236}">
                  <a16:creationId xmlns:a16="http://schemas.microsoft.com/office/drawing/2014/main" id="{921C45CD-905D-2AE8-B148-8C7F565F97D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5508" y="906749"/>
              <a:ext cx="16599" cy="2075"/>
            </a:xfrm>
            <a:custGeom>
              <a:avLst/>
              <a:gdLst>
                <a:gd name="T0" fmla="*/ 0 w 8"/>
                <a:gd name="T1" fmla="*/ 3 w 8"/>
                <a:gd name="T2" fmla="*/ 6 w 8"/>
                <a:gd name="T3" fmla="*/ 8 w 8"/>
                <a:gd name="T4" fmla="*/ 6 w 8"/>
                <a:gd name="T5" fmla="*/ 3 w 8"/>
                <a:gd name="T6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5" name="Freeform 2904">
              <a:extLst>
                <a:ext uri="{FF2B5EF4-FFF2-40B4-BE49-F238E27FC236}">
                  <a16:creationId xmlns:a16="http://schemas.microsoft.com/office/drawing/2014/main" id="{E5CC8490-58EC-DD16-A79C-38C7EF74C0F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2108" y="894300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3 w 3"/>
                <a:gd name="T3" fmla="*/ 3 h 6"/>
                <a:gd name="T4" fmla="*/ 3 w 3"/>
                <a:gd name="T5" fmla="*/ 0 h 6"/>
                <a:gd name="T6" fmla="*/ 0 w 3"/>
                <a:gd name="T7" fmla="*/ 3 h 6"/>
                <a:gd name="T8" fmla="*/ 0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6" name="Freeform 2905">
              <a:extLst>
                <a:ext uri="{FF2B5EF4-FFF2-40B4-BE49-F238E27FC236}">
                  <a16:creationId xmlns:a16="http://schemas.microsoft.com/office/drawing/2014/main" id="{680D9AB2-EE67-F515-DA55-917334E514B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7958" y="894300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7" name="Freeform 2906">
              <a:extLst>
                <a:ext uri="{FF2B5EF4-FFF2-40B4-BE49-F238E27FC236}">
                  <a16:creationId xmlns:a16="http://schemas.microsoft.com/office/drawing/2014/main" id="{C390B486-D3F3-7F36-E048-A21C1B287A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7785" y="875628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3 w 6"/>
                <a:gd name="T5" fmla="*/ 0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8" name="Freeform 2907">
              <a:extLst>
                <a:ext uri="{FF2B5EF4-FFF2-40B4-BE49-F238E27FC236}">
                  <a16:creationId xmlns:a16="http://schemas.microsoft.com/office/drawing/2014/main" id="{23D0B628-5205-82CE-8783-7BABE9391C4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9921" y="952395"/>
              <a:ext cx="16599" cy="12449"/>
            </a:xfrm>
            <a:custGeom>
              <a:avLst/>
              <a:gdLst>
                <a:gd name="T0" fmla="*/ 8 w 8"/>
                <a:gd name="T1" fmla="*/ 3 h 6"/>
                <a:gd name="T2" fmla="*/ 5 w 8"/>
                <a:gd name="T3" fmla="*/ 3 h 6"/>
                <a:gd name="T4" fmla="*/ 5 w 8"/>
                <a:gd name="T5" fmla="*/ 0 h 6"/>
                <a:gd name="T6" fmla="*/ 0 w 8"/>
                <a:gd name="T7" fmla="*/ 0 h 6"/>
                <a:gd name="T8" fmla="*/ 0 w 8"/>
                <a:gd name="T9" fmla="*/ 3 h 6"/>
                <a:gd name="T10" fmla="*/ 3 w 8"/>
                <a:gd name="T11" fmla="*/ 3 h 6"/>
                <a:gd name="T12" fmla="*/ 5 w 8"/>
                <a:gd name="T13" fmla="*/ 6 h 6"/>
                <a:gd name="T14" fmla="*/ 8 w 8"/>
                <a:gd name="T15" fmla="*/ 6 h 6"/>
                <a:gd name="T16" fmla="*/ 8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49" name="Freeform 2908">
              <a:extLst>
                <a:ext uri="{FF2B5EF4-FFF2-40B4-BE49-F238E27FC236}">
                  <a16:creationId xmlns:a16="http://schemas.microsoft.com/office/drawing/2014/main" id="{4CCCEB5F-BF49-1E88-6826-84CF6E452C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2744" y="946171"/>
              <a:ext cx="35274" cy="18673"/>
            </a:xfrm>
            <a:custGeom>
              <a:avLst/>
              <a:gdLst>
                <a:gd name="T0" fmla="*/ 0 w 17"/>
                <a:gd name="T1" fmla="*/ 6 h 9"/>
                <a:gd name="T2" fmla="*/ 3 w 17"/>
                <a:gd name="T3" fmla="*/ 6 h 9"/>
                <a:gd name="T4" fmla="*/ 6 w 17"/>
                <a:gd name="T5" fmla="*/ 9 h 9"/>
                <a:gd name="T6" fmla="*/ 12 w 17"/>
                <a:gd name="T7" fmla="*/ 6 h 9"/>
                <a:gd name="T8" fmla="*/ 14 w 17"/>
                <a:gd name="T9" fmla="*/ 3 h 9"/>
                <a:gd name="T10" fmla="*/ 17 w 17"/>
                <a:gd name="T11" fmla="*/ 6 h 9"/>
                <a:gd name="T12" fmla="*/ 17 w 17"/>
                <a:gd name="T13" fmla="*/ 3 h 9"/>
                <a:gd name="T14" fmla="*/ 14 w 17"/>
                <a:gd name="T15" fmla="*/ 0 h 9"/>
                <a:gd name="T16" fmla="*/ 12 w 17"/>
                <a:gd name="T17" fmla="*/ 3 h 9"/>
                <a:gd name="T18" fmla="*/ 9 w 17"/>
                <a:gd name="T19" fmla="*/ 3 h 9"/>
                <a:gd name="T20" fmla="*/ 6 w 17"/>
                <a:gd name="T21" fmla="*/ 6 h 9"/>
                <a:gd name="T22" fmla="*/ 0 w 17"/>
                <a:gd name="T2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9">
                  <a:moveTo>
                    <a:pt x="0" y="6"/>
                  </a:moveTo>
                  <a:lnTo>
                    <a:pt x="3" y="6"/>
                  </a:lnTo>
                  <a:lnTo>
                    <a:pt x="6" y="9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0" name="Freeform 2909">
              <a:extLst>
                <a:ext uri="{FF2B5EF4-FFF2-40B4-BE49-F238E27FC236}">
                  <a16:creationId xmlns:a16="http://schemas.microsoft.com/office/drawing/2014/main" id="{523EB98F-AE8F-F552-5C18-6C251767F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2285" y="776037"/>
              <a:ext cx="10375" cy="18673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3 h 9"/>
                <a:gd name="T4" fmla="*/ 0 w 5"/>
                <a:gd name="T5" fmla="*/ 6 h 9"/>
                <a:gd name="T6" fmla="*/ 2 w 5"/>
                <a:gd name="T7" fmla="*/ 9 h 9"/>
                <a:gd name="T8" fmla="*/ 5 w 5"/>
                <a:gd name="T9" fmla="*/ 6 h 9"/>
                <a:gd name="T10" fmla="*/ 2 w 5"/>
                <a:gd name="T11" fmla="*/ 3 h 9"/>
                <a:gd name="T12" fmla="*/ 0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1" name="Freeform 2910">
              <a:extLst>
                <a:ext uri="{FF2B5EF4-FFF2-40B4-BE49-F238E27FC236}">
                  <a16:creationId xmlns:a16="http://schemas.microsoft.com/office/drawing/2014/main" id="{C6E2D619-DBD1-C113-1C4C-A5CF4C71CB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2659" y="794711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2" name="Freeform 2911">
              <a:extLst>
                <a:ext uri="{FF2B5EF4-FFF2-40B4-BE49-F238E27FC236}">
                  <a16:creationId xmlns:a16="http://schemas.microsoft.com/office/drawing/2014/main" id="{0202AF1D-F67D-0497-9EB5-0F6644F5DCF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8885" y="769813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3 h 6"/>
                <a:gd name="T4" fmla="*/ 3 w 3"/>
                <a:gd name="T5" fmla="*/ 6 h 6"/>
                <a:gd name="T6" fmla="*/ 0 w 3"/>
                <a:gd name="T7" fmla="*/ 6 h 6"/>
                <a:gd name="T8" fmla="*/ 0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3" name="Rectangle 2912">
              <a:extLst>
                <a:ext uri="{FF2B5EF4-FFF2-40B4-BE49-F238E27FC236}">
                  <a16:creationId xmlns:a16="http://schemas.microsoft.com/office/drawing/2014/main" id="{E8E57C69-371A-EB9B-8986-F86CE6E16D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25109" y="76358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4" name="Freeform 2913">
              <a:extLst>
                <a:ext uri="{FF2B5EF4-FFF2-40B4-BE49-F238E27FC236}">
                  <a16:creationId xmlns:a16="http://schemas.microsoft.com/office/drawing/2014/main" id="{2B4F5A9C-297E-5CA6-BE15-DFECBC9702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2659" y="75736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5" name="Freeform 2914">
              <a:extLst>
                <a:ext uri="{FF2B5EF4-FFF2-40B4-BE49-F238E27FC236}">
                  <a16:creationId xmlns:a16="http://schemas.microsoft.com/office/drawing/2014/main" id="{8F954738-04B6-76BF-74EF-608BF972D41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6435" y="757364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6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6" name="Freeform 2915">
              <a:extLst>
                <a:ext uri="{FF2B5EF4-FFF2-40B4-BE49-F238E27FC236}">
                  <a16:creationId xmlns:a16="http://schemas.microsoft.com/office/drawing/2014/main" id="{74203FFF-24B5-2E10-3760-158BAD6219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6435" y="769813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3 h 6"/>
                <a:gd name="T10" fmla="*/ 0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7" name="Freeform 2916">
              <a:extLst>
                <a:ext uri="{FF2B5EF4-FFF2-40B4-BE49-F238E27FC236}">
                  <a16:creationId xmlns:a16="http://schemas.microsoft.com/office/drawing/2014/main" id="{535F43CE-5E73-E33C-DE26-381CE9D3ADE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2659" y="711718"/>
              <a:ext cx="18674" cy="10374"/>
            </a:xfrm>
            <a:custGeom>
              <a:avLst/>
              <a:gdLst>
                <a:gd name="T0" fmla="*/ 0 w 9"/>
                <a:gd name="T1" fmla="*/ 0 h 5"/>
                <a:gd name="T2" fmla="*/ 6 w 9"/>
                <a:gd name="T3" fmla="*/ 3 h 5"/>
                <a:gd name="T4" fmla="*/ 9 w 9"/>
                <a:gd name="T5" fmla="*/ 3 h 5"/>
                <a:gd name="T6" fmla="*/ 6 w 9"/>
                <a:gd name="T7" fmla="*/ 5 h 5"/>
                <a:gd name="T8" fmla="*/ 3 w 9"/>
                <a:gd name="T9" fmla="*/ 3 h 5"/>
                <a:gd name="T10" fmla="*/ 0 w 9"/>
                <a:gd name="T11" fmla="*/ 3 h 5"/>
                <a:gd name="T12" fmla="*/ 0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8" name="Freeform 2917">
              <a:extLst>
                <a:ext uri="{FF2B5EF4-FFF2-40B4-BE49-F238E27FC236}">
                  <a16:creationId xmlns:a16="http://schemas.microsoft.com/office/drawing/2014/main" id="{9FF2AB59-BF16-F3F5-C35E-AA4AD2EBDF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432" y="574781"/>
              <a:ext cx="18674" cy="6224"/>
            </a:xfrm>
            <a:custGeom>
              <a:avLst/>
              <a:gdLst>
                <a:gd name="T0" fmla="*/ 9 w 9"/>
                <a:gd name="T1" fmla="*/ 0 h 3"/>
                <a:gd name="T2" fmla="*/ 6 w 9"/>
                <a:gd name="T3" fmla="*/ 0 h 3"/>
                <a:gd name="T4" fmla="*/ 3 w 9"/>
                <a:gd name="T5" fmla="*/ 3 h 3"/>
                <a:gd name="T6" fmla="*/ 0 w 9"/>
                <a:gd name="T7" fmla="*/ 3 h 3"/>
                <a:gd name="T8" fmla="*/ 3 w 9"/>
                <a:gd name="T9" fmla="*/ 0 h 3"/>
                <a:gd name="T10" fmla="*/ 6 w 9"/>
                <a:gd name="T11" fmla="*/ 0 h 3"/>
                <a:gd name="T12" fmla="*/ 9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59" name="Freeform 2918">
              <a:extLst>
                <a:ext uri="{FF2B5EF4-FFF2-40B4-BE49-F238E27FC236}">
                  <a16:creationId xmlns:a16="http://schemas.microsoft.com/office/drawing/2014/main" id="{6ABE7DDF-5C96-B184-769C-78AC3AD97E6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9058" y="564407"/>
              <a:ext cx="10375" cy="2075"/>
            </a:xfrm>
            <a:custGeom>
              <a:avLst/>
              <a:gdLst>
                <a:gd name="T0" fmla="*/ 5 w 5"/>
                <a:gd name="T1" fmla="*/ 2 w 5"/>
                <a:gd name="T2" fmla="*/ 0 w 5"/>
                <a:gd name="T3" fmla="*/ 2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0" name="Freeform 2919">
              <a:extLst>
                <a:ext uri="{FF2B5EF4-FFF2-40B4-BE49-F238E27FC236}">
                  <a16:creationId xmlns:a16="http://schemas.microsoft.com/office/drawing/2014/main" id="{09861552-7811-F333-1EEC-E954A2F0F1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432" y="558182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1" name="Freeform 2920">
              <a:extLst>
                <a:ext uri="{FF2B5EF4-FFF2-40B4-BE49-F238E27FC236}">
                  <a16:creationId xmlns:a16="http://schemas.microsoft.com/office/drawing/2014/main" id="{3A7AAB42-31F1-9E02-D779-5A28F92EFD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107" y="551958"/>
              <a:ext cx="22825" cy="6224"/>
            </a:xfrm>
            <a:custGeom>
              <a:avLst/>
              <a:gdLst>
                <a:gd name="T0" fmla="*/ 5 w 11"/>
                <a:gd name="T1" fmla="*/ 3 h 3"/>
                <a:gd name="T2" fmla="*/ 3 w 11"/>
                <a:gd name="T3" fmla="*/ 3 h 3"/>
                <a:gd name="T4" fmla="*/ 0 w 11"/>
                <a:gd name="T5" fmla="*/ 3 h 3"/>
                <a:gd name="T6" fmla="*/ 3 w 11"/>
                <a:gd name="T7" fmla="*/ 3 h 3"/>
                <a:gd name="T8" fmla="*/ 3 w 11"/>
                <a:gd name="T9" fmla="*/ 0 h 3"/>
                <a:gd name="T10" fmla="*/ 5 w 11"/>
                <a:gd name="T11" fmla="*/ 0 h 3"/>
                <a:gd name="T12" fmla="*/ 5 w 11"/>
                <a:gd name="T13" fmla="*/ 0 h 3"/>
                <a:gd name="T14" fmla="*/ 8 w 11"/>
                <a:gd name="T15" fmla="*/ 0 h 3"/>
                <a:gd name="T16" fmla="*/ 11 w 11"/>
                <a:gd name="T17" fmla="*/ 0 h 3"/>
                <a:gd name="T18" fmla="*/ 11 w 11"/>
                <a:gd name="T19" fmla="*/ 3 h 3"/>
                <a:gd name="T20" fmla="*/ 8 w 11"/>
                <a:gd name="T21" fmla="*/ 3 h 3"/>
                <a:gd name="T22" fmla="*/ 5 w 1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3">
                  <a:moveTo>
                    <a:pt x="5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2" name="Freeform 2921">
              <a:extLst>
                <a:ext uri="{FF2B5EF4-FFF2-40B4-BE49-F238E27FC236}">
                  <a16:creationId xmlns:a16="http://schemas.microsoft.com/office/drawing/2014/main" id="{AC194175-9143-66B8-1AB0-C40AA1B991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9691" y="628726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3 h 3"/>
                <a:gd name="T4" fmla="*/ 2 w 8"/>
                <a:gd name="T5" fmla="*/ 3 h 3"/>
                <a:gd name="T6" fmla="*/ 2 w 8"/>
                <a:gd name="T7" fmla="*/ 0 h 3"/>
                <a:gd name="T8" fmla="*/ 0 w 8"/>
                <a:gd name="T9" fmla="*/ 3 h 3"/>
                <a:gd name="T10" fmla="*/ 0 w 8"/>
                <a:gd name="T11" fmla="*/ 0 h 3"/>
                <a:gd name="T12" fmla="*/ 2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3" name="Freeform 2922">
              <a:extLst>
                <a:ext uri="{FF2B5EF4-FFF2-40B4-BE49-F238E27FC236}">
                  <a16:creationId xmlns:a16="http://schemas.microsoft.com/office/drawing/2014/main" id="{9F7DFAA8-44F2-25E0-164E-CC159F092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742514" y="641175"/>
              <a:ext cx="6224" cy="10374"/>
            </a:xfrm>
            <a:custGeom>
              <a:avLst/>
              <a:gdLst>
                <a:gd name="T0" fmla="*/ 0 w 3"/>
                <a:gd name="T1" fmla="*/ 2 h 5"/>
                <a:gd name="T2" fmla="*/ 3 w 3"/>
                <a:gd name="T3" fmla="*/ 5 h 5"/>
                <a:gd name="T4" fmla="*/ 3 w 3"/>
                <a:gd name="T5" fmla="*/ 2 h 5"/>
                <a:gd name="T6" fmla="*/ 0 w 3"/>
                <a:gd name="T7" fmla="*/ 0 h 5"/>
                <a:gd name="T8" fmla="*/ 3 w 3"/>
                <a:gd name="T9" fmla="*/ 2 h 5"/>
                <a:gd name="T10" fmla="*/ 0 w 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4" name="Freeform 2923">
              <a:extLst>
                <a:ext uri="{FF2B5EF4-FFF2-40B4-BE49-F238E27FC236}">
                  <a16:creationId xmlns:a16="http://schemas.microsoft.com/office/drawing/2014/main" id="{D1310A2D-0F52-B21D-FDAC-AA52BCE953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4964" y="676446"/>
              <a:ext cx="39424" cy="16598"/>
            </a:xfrm>
            <a:custGeom>
              <a:avLst/>
              <a:gdLst>
                <a:gd name="T0" fmla="*/ 19 w 19"/>
                <a:gd name="T1" fmla="*/ 3 h 8"/>
                <a:gd name="T2" fmla="*/ 17 w 19"/>
                <a:gd name="T3" fmla="*/ 5 h 8"/>
                <a:gd name="T4" fmla="*/ 14 w 19"/>
                <a:gd name="T5" fmla="*/ 5 h 8"/>
                <a:gd name="T6" fmla="*/ 8 w 19"/>
                <a:gd name="T7" fmla="*/ 8 h 8"/>
                <a:gd name="T8" fmla="*/ 5 w 19"/>
                <a:gd name="T9" fmla="*/ 8 h 8"/>
                <a:gd name="T10" fmla="*/ 2 w 19"/>
                <a:gd name="T11" fmla="*/ 8 h 8"/>
                <a:gd name="T12" fmla="*/ 0 w 19"/>
                <a:gd name="T13" fmla="*/ 8 h 8"/>
                <a:gd name="T14" fmla="*/ 0 w 19"/>
                <a:gd name="T15" fmla="*/ 5 h 8"/>
                <a:gd name="T16" fmla="*/ 2 w 19"/>
                <a:gd name="T17" fmla="*/ 5 h 8"/>
                <a:gd name="T18" fmla="*/ 2 w 19"/>
                <a:gd name="T19" fmla="*/ 3 h 8"/>
                <a:gd name="T20" fmla="*/ 5 w 19"/>
                <a:gd name="T21" fmla="*/ 3 h 8"/>
                <a:gd name="T22" fmla="*/ 8 w 19"/>
                <a:gd name="T23" fmla="*/ 0 h 8"/>
                <a:gd name="T24" fmla="*/ 11 w 19"/>
                <a:gd name="T25" fmla="*/ 0 h 8"/>
                <a:gd name="T26" fmla="*/ 17 w 19"/>
                <a:gd name="T27" fmla="*/ 0 h 8"/>
                <a:gd name="T28" fmla="*/ 19 w 19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8">
                  <a:moveTo>
                    <a:pt x="19" y="3"/>
                  </a:moveTo>
                  <a:lnTo>
                    <a:pt x="17" y="5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5" name="Freeform 2924">
              <a:extLst>
                <a:ext uri="{FF2B5EF4-FFF2-40B4-BE49-F238E27FC236}">
                  <a16:creationId xmlns:a16="http://schemas.microsoft.com/office/drawing/2014/main" id="{956014F8-38B8-6B11-154A-92F7BD1AA4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2342" y="645324"/>
              <a:ext cx="18674" cy="18673"/>
            </a:xfrm>
            <a:custGeom>
              <a:avLst/>
              <a:gdLst>
                <a:gd name="T0" fmla="*/ 9 w 9"/>
                <a:gd name="T1" fmla="*/ 3 h 9"/>
                <a:gd name="T2" fmla="*/ 6 w 9"/>
                <a:gd name="T3" fmla="*/ 3 h 9"/>
                <a:gd name="T4" fmla="*/ 6 w 9"/>
                <a:gd name="T5" fmla="*/ 6 h 9"/>
                <a:gd name="T6" fmla="*/ 6 w 9"/>
                <a:gd name="T7" fmla="*/ 9 h 9"/>
                <a:gd name="T8" fmla="*/ 3 w 9"/>
                <a:gd name="T9" fmla="*/ 6 h 9"/>
                <a:gd name="T10" fmla="*/ 0 w 9"/>
                <a:gd name="T11" fmla="*/ 6 h 9"/>
                <a:gd name="T12" fmla="*/ 0 w 9"/>
                <a:gd name="T13" fmla="*/ 3 h 9"/>
                <a:gd name="T14" fmla="*/ 3 w 9"/>
                <a:gd name="T15" fmla="*/ 0 h 9"/>
                <a:gd name="T16" fmla="*/ 6 w 9"/>
                <a:gd name="T17" fmla="*/ 3 h 9"/>
                <a:gd name="T18" fmla="*/ 6 w 9"/>
                <a:gd name="T19" fmla="*/ 3 h 9"/>
                <a:gd name="T20" fmla="*/ 9 w 9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6" name="Freeform 2925">
              <a:extLst>
                <a:ext uri="{FF2B5EF4-FFF2-40B4-BE49-F238E27FC236}">
                  <a16:creationId xmlns:a16="http://schemas.microsoft.com/office/drawing/2014/main" id="{B45D49E6-ABF7-A2E2-F2BC-CC7F79F61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6520" y="634951"/>
              <a:ext cx="41499" cy="16598"/>
            </a:xfrm>
            <a:custGeom>
              <a:avLst/>
              <a:gdLst>
                <a:gd name="T0" fmla="*/ 12 w 20"/>
                <a:gd name="T1" fmla="*/ 8 h 8"/>
                <a:gd name="T2" fmla="*/ 9 w 20"/>
                <a:gd name="T3" fmla="*/ 8 h 8"/>
                <a:gd name="T4" fmla="*/ 6 w 20"/>
                <a:gd name="T5" fmla="*/ 8 h 8"/>
                <a:gd name="T6" fmla="*/ 3 w 20"/>
                <a:gd name="T7" fmla="*/ 8 h 8"/>
                <a:gd name="T8" fmla="*/ 0 w 20"/>
                <a:gd name="T9" fmla="*/ 8 h 8"/>
                <a:gd name="T10" fmla="*/ 0 w 20"/>
                <a:gd name="T11" fmla="*/ 5 h 8"/>
                <a:gd name="T12" fmla="*/ 0 w 20"/>
                <a:gd name="T13" fmla="*/ 3 h 8"/>
                <a:gd name="T14" fmla="*/ 3 w 20"/>
                <a:gd name="T15" fmla="*/ 0 h 8"/>
                <a:gd name="T16" fmla="*/ 6 w 20"/>
                <a:gd name="T17" fmla="*/ 0 h 8"/>
                <a:gd name="T18" fmla="*/ 9 w 20"/>
                <a:gd name="T19" fmla="*/ 0 h 8"/>
                <a:gd name="T20" fmla="*/ 15 w 20"/>
                <a:gd name="T21" fmla="*/ 0 h 8"/>
                <a:gd name="T22" fmla="*/ 12 w 20"/>
                <a:gd name="T23" fmla="*/ 3 h 8"/>
                <a:gd name="T24" fmla="*/ 15 w 20"/>
                <a:gd name="T25" fmla="*/ 5 h 8"/>
                <a:gd name="T26" fmla="*/ 17 w 20"/>
                <a:gd name="T27" fmla="*/ 3 h 8"/>
                <a:gd name="T28" fmla="*/ 20 w 20"/>
                <a:gd name="T29" fmla="*/ 5 h 8"/>
                <a:gd name="T30" fmla="*/ 17 w 20"/>
                <a:gd name="T31" fmla="*/ 5 h 8"/>
                <a:gd name="T32" fmla="*/ 15 w 20"/>
                <a:gd name="T33" fmla="*/ 5 h 8"/>
                <a:gd name="T34" fmla="*/ 15 w 20"/>
                <a:gd name="T35" fmla="*/ 8 h 8"/>
                <a:gd name="T36" fmla="*/ 12 w 20"/>
                <a:gd name="T3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8">
                  <a:moveTo>
                    <a:pt x="12" y="8"/>
                  </a:moveTo>
                  <a:lnTo>
                    <a:pt x="9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7" name="Freeform 2926">
              <a:extLst>
                <a:ext uri="{FF2B5EF4-FFF2-40B4-BE49-F238E27FC236}">
                  <a16:creationId xmlns:a16="http://schemas.microsoft.com/office/drawing/2014/main" id="{B09C50B4-700A-89AA-C87D-4022AD40E5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1419" y="641175"/>
              <a:ext cx="10375" cy="2075"/>
            </a:xfrm>
            <a:custGeom>
              <a:avLst/>
              <a:gdLst>
                <a:gd name="T0" fmla="*/ 0 w 5"/>
                <a:gd name="T1" fmla="*/ 3 w 5"/>
                <a:gd name="T2" fmla="*/ 5 w 5"/>
                <a:gd name="T3" fmla="*/ 3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8" name="Freeform 2927">
              <a:extLst>
                <a:ext uri="{FF2B5EF4-FFF2-40B4-BE49-F238E27FC236}">
                  <a16:creationId xmlns:a16="http://schemas.microsoft.com/office/drawing/2014/main" id="{F5D7EB54-A1EA-80F3-FDCB-F5110ECE56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0613" y="651549"/>
              <a:ext cx="24899" cy="18673"/>
            </a:xfrm>
            <a:custGeom>
              <a:avLst/>
              <a:gdLst>
                <a:gd name="T0" fmla="*/ 12 w 12"/>
                <a:gd name="T1" fmla="*/ 6 h 9"/>
                <a:gd name="T2" fmla="*/ 12 w 12"/>
                <a:gd name="T3" fmla="*/ 9 h 9"/>
                <a:gd name="T4" fmla="*/ 9 w 12"/>
                <a:gd name="T5" fmla="*/ 9 h 9"/>
                <a:gd name="T6" fmla="*/ 3 w 12"/>
                <a:gd name="T7" fmla="*/ 9 h 9"/>
                <a:gd name="T8" fmla="*/ 0 w 12"/>
                <a:gd name="T9" fmla="*/ 6 h 9"/>
                <a:gd name="T10" fmla="*/ 6 w 12"/>
                <a:gd name="T11" fmla="*/ 3 h 9"/>
                <a:gd name="T12" fmla="*/ 6 w 12"/>
                <a:gd name="T13" fmla="*/ 0 h 9"/>
                <a:gd name="T14" fmla="*/ 9 w 12"/>
                <a:gd name="T15" fmla="*/ 0 h 9"/>
                <a:gd name="T16" fmla="*/ 9 w 12"/>
                <a:gd name="T17" fmla="*/ 3 h 9"/>
                <a:gd name="T18" fmla="*/ 12 w 12"/>
                <a:gd name="T19" fmla="*/ 3 h 9"/>
                <a:gd name="T20" fmla="*/ 12 w 12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2" y="6"/>
                  </a:moveTo>
                  <a:lnTo>
                    <a:pt x="12" y="9"/>
                  </a:lnTo>
                  <a:lnTo>
                    <a:pt x="9" y="9"/>
                  </a:lnTo>
                  <a:lnTo>
                    <a:pt x="3" y="9"/>
                  </a:lnTo>
                  <a:lnTo>
                    <a:pt x="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69" name="Freeform 2928">
              <a:extLst>
                <a:ext uri="{FF2B5EF4-FFF2-40B4-BE49-F238E27FC236}">
                  <a16:creationId xmlns:a16="http://schemas.microsoft.com/office/drawing/2014/main" id="{2B114DE6-FF6E-C685-C3F1-6926BF7EC539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3784" y="599679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3 h 3"/>
                <a:gd name="T4" fmla="*/ 0 w 5"/>
                <a:gd name="T5" fmla="*/ 3 h 3"/>
                <a:gd name="T6" fmla="*/ 5 w 5"/>
                <a:gd name="T7" fmla="*/ 3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0" name="Freeform 2929">
              <a:extLst>
                <a:ext uri="{FF2B5EF4-FFF2-40B4-BE49-F238E27FC236}">
                  <a16:creationId xmlns:a16="http://schemas.microsoft.com/office/drawing/2014/main" id="{3C346CF0-4556-A1F5-10A6-BCF4203C7D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1882" y="605904"/>
              <a:ext cx="12450" cy="4149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2 h 2"/>
                <a:gd name="T4" fmla="*/ 0 w 6"/>
                <a:gd name="T5" fmla="*/ 0 h 2"/>
                <a:gd name="T6" fmla="*/ 3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1" name="Freeform 2930">
              <a:extLst>
                <a:ext uri="{FF2B5EF4-FFF2-40B4-BE49-F238E27FC236}">
                  <a16:creationId xmlns:a16="http://schemas.microsoft.com/office/drawing/2014/main" id="{4346F15D-B059-3C0E-F112-F20B5A38401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3208" y="593455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2" name="Freeform 2931">
              <a:extLst>
                <a:ext uri="{FF2B5EF4-FFF2-40B4-BE49-F238E27FC236}">
                  <a16:creationId xmlns:a16="http://schemas.microsoft.com/office/drawing/2014/main" id="{E29C5906-84AD-7680-4F61-78ED854150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0383" y="574781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0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3" name="Freeform 2932">
              <a:extLst>
                <a:ext uri="{FF2B5EF4-FFF2-40B4-BE49-F238E27FC236}">
                  <a16:creationId xmlns:a16="http://schemas.microsoft.com/office/drawing/2014/main" id="{752EFFAB-BD13-90A9-84A6-66B7D2D4768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9058" y="574781"/>
              <a:ext cx="10375" cy="6224"/>
            </a:xfrm>
            <a:custGeom>
              <a:avLst/>
              <a:gdLst>
                <a:gd name="T0" fmla="*/ 2 w 5"/>
                <a:gd name="T1" fmla="*/ 0 h 3"/>
                <a:gd name="T2" fmla="*/ 0 w 5"/>
                <a:gd name="T3" fmla="*/ 0 h 3"/>
                <a:gd name="T4" fmla="*/ 2 w 5"/>
                <a:gd name="T5" fmla="*/ 3 h 3"/>
                <a:gd name="T6" fmla="*/ 5 w 5"/>
                <a:gd name="T7" fmla="*/ 3 h 3"/>
                <a:gd name="T8" fmla="*/ 5 w 5"/>
                <a:gd name="T9" fmla="*/ 0 h 3"/>
                <a:gd name="T10" fmla="*/ 2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4" name="Freeform 2933">
              <a:extLst>
                <a:ext uri="{FF2B5EF4-FFF2-40B4-BE49-F238E27FC236}">
                  <a16:creationId xmlns:a16="http://schemas.microsoft.com/office/drawing/2014/main" id="{C4777BE9-DBC2-186F-8876-2F84EAE1B0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9058" y="581006"/>
              <a:ext cx="10375" cy="2075"/>
            </a:xfrm>
            <a:custGeom>
              <a:avLst/>
              <a:gdLst>
                <a:gd name="T0" fmla="*/ 5 w 5"/>
                <a:gd name="T1" fmla="*/ 0 w 5"/>
                <a:gd name="T2" fmla="*/ 2 w 5"/>
                <a:gd name="T3" fmla="*/ 2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5" name="Freeform 2934">
              <a:extLst>
                <a:ext uri="{FF2B5EF4-FFF2-40B4-BE49-F238E27FC236}">
                  <a16:creationId xmlns:a16="http://schemas.microsoft.com/office/drawing/2014/main" id="{06CCD486-9E03-1BA7-914D-7718F7C8E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7003" y="404647"/>
              <a:ext cx="4068957" cy="1498009"/>
            </a:xfrm>
            <a:custGeom>
              <a:avLst/>
              <a:gdLst>
                <a:gd name="T0" fmla="*/ 1825 w 1961"/>
                <a:gd name="T1" fmla="*/ 216 h 722"/>
                <a:gd name="T2" fmla="*/ 1705 w 1961"/>
                <a:gd name="T3" fmla="*/ 199 h 722"/>
                <a:gd name="T4" fmla="*/ 1577 w 1961"/>
                <a:gd name="T5" fmla="*/ 165 h 722"/>
                <a:gd name="T6" fmla="*/ 1518 w 1961"/>
                <a:gd name="T7" fmla="*/ 148 h 722"/>
                <a:gd name="T8" fmla="*/ 1450 w 1961"/>
                <a:gd name="T9" fmla="*/ 148 h 722"/>
                <a:gd name="T10" fmla="*/ 1353 w 1961"/>
                <a:gd name="T11" fmla="*/ 148 h 722"/>
                <a:gd name="T12" fmla="*/ 1293 w 1961"/>
                <a:gd name="T13" fmla="*/ 131 h 722"/>
                <a:gd name="T14" fmla="*/ 1273 w 1961"/>
                <a:gd name="T15" fmla="*/ 128 h 722"/>
                <a:gd name="T16" fmla="*/ 1256 w 1961"/>
                <a:gd name="T17" fmla="*/ 131 h 722"/>
                <a:gd name="T18" fmla="*/ 1123 w 1961"/>
                <a:gd name="T19" fmla="*/ 108 h 722"/>
                <a:gd name="T20" fmla="*/ 1057 w 1961"/>
                <a:gd name="T21" fmla="*/ 102 h 722"/>
                <a:gd name="T22" fmla="*/ 992 w 1961"/>
                <a:gd name="T23" fmla="*/ 134 h 722"/>
                <a:gd name="T24" fmla="*/ 1060 w 1961"/>
                <a:gd name="T25" fmla="*/ 94 h 722"/>
                <a:gd name="T26" fmla="*/ 1109 w 1961"/>
                <a:gd name="T27" fmla="*/ 54 h 722"/>
                <a:gd name="T28" fmla="*/ 1026 w 1961"/>
                <a:gd name="T29" fmla="*/ 28 h 722"/>
                <a:gd name="T30" fmla="*/ 981 w 1961"/>
                <a:gd name="T31" fmla="*/ 3 h 722"/>
                <a:gd name="T32" fmla="*/ 932 w 1961"/>
                <a:gd name="T33" fmla="*/ 51 h 722"/>
                <a:gd name="T34" fmla="*/ 961 w 1961"/>
                <a:gd name="T35" fmla="*/ 91 h 722"/>
                <a:gd name="T36" fmla="*/ 944 w 1961"/>
                <a:gd name="T37" fmla="*/ 77 h 722"/>
                <a:gd name="T38" fmla="*/ 873 w 1961"/>
                <a:gd name="T39" fmla="*/ 43 h 722"/>
                <a:gd name="T40" fmla="*/ 773 w 1961"/>
                <a:gd name="T41" fmla="*/ 68 h 722"/>
                <a:gd name="T42" fmla="*/ 753 w 1961"/>
                <a:gd name="T43" fmla="*/ 102 h 722"/>
                <a:gd name="T44" fmla="*/ 725 w 1961"/>
                <a:gd name="T45" fmla="*/ 162 h 722"/>
                <a:gd name="T46" fmla="*/ 691 w 1961"/>
                <a:gd name="T47" fmla="*/ 145 h 722"/>
                <a:gd name="T48" fmla="*/ 623 w 1961"/>
                <a:gd name="T49" fmla="*/ 153 h 722"/>
                <a:gd name="T50" fmla="*/ 648 w 1961"/>
                <a:gd name="T51" fmla="*/ 216 h 722"/>
                <a:gd name="T52" fmla="*/ 537 w 1961"/>
                <a:gd name="T53" fmla="*/ 264 h 722"/>
                <a:gd name="T54" fmla="*/ 586 w 1961"/>
                <a:gd name="T55" fmla="*/ 193 h 722"/>
                <a:gd name="T56" fmla="*/ 517 w 1961"/>
                <a:gd name="T57" fmla="*/ 188 h 722"/>
                <a:gd name="T58" fmla="*/ 458 w 1961"/>
                <a:gd name="T59" fmla="*/ 199 h 722"/>
                <a:gd name="T60" fmla="*/ 353 w 1961"/>
                <a:gd name="T61" fmla="*/ 236 h 722"/>
                <a:gd name="T62" fmla="*/ 341 w 1961"/>
                <a:gd name="T63" fmla="*/ 216 h 722"/>
                <a:gd name="T64" fmla="*/ 230 w 1961"/>
                <a:gd name="T65" fmla="*/ 250 h 722"/>
                <a:gd name="T66" fmla="*/ 193 w 1961"/>
                <a:gd name="T67" fmla="*/ 273 h 722"/>
                <a:gd name="T68" fmla="*/ 131 w 1961"/>
                <a:gd name="T69" fmla="*/ 318 h 722"/>
                <a:gd name="T70" fmla="*/ 100 w 1961"/>
                <a:gd name="T71" fmla="*/ 307 h 722"/>
                <a:gd name="T72" fmla="*/ 148 w 1961"/>
                <a:gd name="T73" fmla="*/ 281 h 722"/>
                <a:gd name="T74" fmla="*/ 77 w 1961"/>
                <a:gd name="T75" fmla="*/ 210 h 722"/>
                <a:gd name="T76" fmla="*/ 31 w 1961"/>
                <a:gd name="T77" fmla="*/ 290 h 722"/>
                <a:gd name="T78" fmla="*/ 9 w 1961"/>
                <a:gd name="T79" fmla="*/ 415 h 722"/>
                <a:gd name="T80" fmla="*/ 71 w 1961"/>
                <a:gd name="T81" fmla="*/ 546 h 722"/>
                <a:gd name="T82" fmla="*/ 151 w 1961"/>
                <a:gd name="T83" fmla="*/ 634 h 722"/>
                <a:gd name="T84" fmla="*/ 208 w 1961"/>
                <a:gd name="T85" fmla="*/ 693 h 722"/>
                <a:gd name="T86" fmla="*/ 262 w 1961"/>
                <a:gd name="T87" fmla="*/ 657 h 722"/>
                <a:gd name="T88" fmla="*/ 350 w 1961"/>
                <a:gd name="T89" fmla="*/ 568 h 722"/>
                <a:gd name="T90" fmla="*/ 532 w 1961"/>
                <a:gd name="T91" fmla="*/ 495 h 722"/>
                <a:gd name="T92" fmla="*/ 739 w 1961"/>
                <a:gd name="T93" fmla="*/ 574 h 722"/>
                <a:gd name="T94" fmla="*/ 915 w 1961"/>
                <a:gd name="T95" fmla="*/ 568 h 722"/>
                <a:gd name="T96" fmla="*/ 1131 w 1961"/>
                <a:gd name="T97" fmla="*/ 574 h 722"/>
                <a:gd name="T98" fmla="*/ 1327 w 1961"/>
                <a:gd name="T99" fmla="*/ 603 h 722"/>
                <a:gd name="T100" fmla="*/ 1350 w 1961"/>
                <a:gd name="T101" fmla="*/ 693 h 722"/>
                <a:gd name="T102" fmla="*/ 1452 w 1961"/>
                <a:gd name="T103" fmla="*/ 591 h 722"/>
                <a:gd name="T104" fmla="*/ 1427 w 1961"/>
                <a:gd name="T105" fmla="*/ 517 h 722"/>
                <a:gd name="T106" fmla="*/ 1478 w 1961"/>
                <a:gd name="T107" fmla="*/ 415 h 722"/>
                <a:gd name="T108" fmla="*/ 1640 w 1961"/>
                <a:gd name="T109" fmla="*/ 418 h 722"/>
                <a:gd name="T110" fmla="*/ 1742 w 1961"/>
                <a:gd name="T111" fmla="*/ 367 h 722"/>
                <a:gd name="T112" fmla="*/ 1694 w 1961"/>
                <a:gd name="T113" fmla="*/ 432 h 722"/>
                <a:gd name="T114" fmla="*/ 1700 w 1961"/>
                <a:gd name="T115" fmla="*/ 523 h 722"/>
                <a:gd name="T116" fmla="*/ 1737 w 1961"/>
                <a:gd name="T117" fmla="*/ 426 h 722"/>
                <a:gd name="T118" fmla="*/ 1862 w 1961"/>
                <a:gd name="T119" fmla="*/ 384 h 722"/>
                <a:gd name="T120" fmla="*/ 1955 w 1961"/>
                <a:gd name="T121" fmla="*/ 341 h 722"/>
                <a:gd name="T122" fmla="*/ 1887 w 1961"/>
                <a:gd name="T123" fmla="*/ 313 h 722"/>
                <a:gd name="T124" fmla="*/ 1941 w 1961"/>
                <a:gd name="T125" fmla="*/ 31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1" h="722">
                  <a:moveTo>
                    <a:pt x="1961" y="216"/>
                  </a:moveTo>
                  <a:lnTo>
                    <a:pt x="1958" y="213"/>
                  </a:lnTo>
                  <a:lnTo>
                    <a:pt x="1955" y="213"/>
                  </a:lnTo>
                  <a:lnTo>
                    <a:pt x="1953" y="210"/>
                  </a:lnTo>
                  <a:lnTo>
                    <a:pt x="1950" y="210"/>
                  </a:lnTo>
                  <a:lnTo>
                    <a:pt x="1950" y="207"/>
                  </a:lnTo>
                  <a:lnTo>
                    <a:pt x="1953" y="210"/>
                  </a:lnTo>
                  <a:lnTo>
                    <a:pt x="1953" y="207"/>
                  </a:lnTo>
                  <a:lnTo>
                    <a:pt x="1941" y="207"/>
                  </a:lnTo>
                  <a:lnTo>
                    <a:pt x="1938" y="207"/>
                  </a:lnTo>
                  <a:lnTo>
                    <a:pt x="1930" y="202"/>
                  </a:lnTo>
                  <a:lnTo>
                    <a:pt x="1924" y="202"/>
                  </a:lnTo>
                  <a:lnTo>
                    <a:pt x="1919" y="202"/>
                  </a:lnTo>
                  <a:lnTo>
                    <a:pt x="1916" y="196"/>
                  </a:lnTo>
                  <a:lnTo>
                    <a:pt x="1913" y="196"/>
                  </a:lnTo>
                  <a:lnTo>
                    <a:pt x="1904" y="196"/>
                  </a:lnTo>
                  <a:lnTo>
                    <a:pt x="1896" y="196"/>
                  </a:lnTo>
                  <a:lnTo>
                    <a:pt x="1884" y="196"/>
                  </a:lnTo>
                  <a:lnTo>
                    <a:pt x="1882" y="196"/>
                  </a:lnTo>
                  <a:lnTo>
                    <a:pt x="1879" y="196"/>
                  </a:lnTo>
                  <a:lnTo>
                    <a:pt x="1870" y="196"/>
                  </a:lnTo>
                  <a:lnTo>
                    <a:pt x="1867" y="193"/>
                  </a:lnTo>
                  <a:lnTo>
                    <a:pt x="1865" y="193"/>
                  </a:lnTo>
                  <a:lnTo>
                    <a:pt x="1859" y="193"/>
                  </a:lnTo>
                  <a:lnTo>
                    <a:pt x="1850" y="193"/>
                  </a:lnTo>
                  <a:lnTo>
                    <a:pt x="1847" y="190"/>
                  </a:lnTo>
                  <a:lnTo>
                    <a:pt x="1842" y="190"/>
                  </a:lnTo>
                  <a:lnTo>
                    <a:pt x="1839" y="193"/>
                  </a:lnTo>
                  <a:lnTo>
                    <a:pt x="1842" y="196"/>
                  </a:lnTo>
                  <a:lnTo>
                    <a:pt x="1842" y="199"/>
                  </a:lnTo>
                  <a:lnTo>
                    <a:pt x="1839" y="199"/>
                  </a:lnTo>
                  <a:lnTo>
                    <a:pt x="1836" y="202"/>
                  </a:lnTo>
                  <a:lnTo>
                    <a:pt x="1839" y="205"/>
                  </a:lnTo>
                  <a:lnTo>
                    <a:pt x="1842" y="202"/>
                  </a:lnTo>
                  <a:lnTo>
                    <a:pt x="1842" y="205"/>
                  </a:lnTo>
                  <a:lnTo>
                    <a:pt x="1842" y="207"/>
                  </a:lnTo>
                  <a:lnTo>
                    <a:pt x="1845" y="207"/>
                  </a:lnTo>
                  <a:lnTo>
                    <a:pt x="1845" y="210"/>
                  </a:lnTo>
                  <a:lnTo>
                    <a:pt x="1847" y="210"/>
                  </a:lnTo>
                  <a:lnTo>
                    <a:pt x="1847" y="213"/>
                  </a:lnTo>
                  <a:lnTo>
                    <a:pt x="1845" y="216"/>
                  </a:lnTo>
                  <a:lnTo>
                    <a:pt x="1842" y="219"/>
                  </a:lnTo>
                  <a:lnTo>
                    <a:pt x="1847" y="222"/>
                  </a:lnTo>
                  <a:lnTo>
                    <a:pt x="1850" y="224"/>
                  </a:lnTo>
                  <a:lnTo>
                    <a:pt x="1845" y="224"/>
                  </a:lnTo>
                  <a:lnTo>
                    <a:pt x="1845" y="222"/>
                  </a:lnTo>
                  <a:lnTo>
                    <a:pt x="1842" y="219"/>
                  </a:lnTo>
                  <a:lnTo>
                    <a:pt x="1839" y="219"/>
                  </a:lnTo>
                  <a:lnTo>
                    <a:pt x="1833" y="222"/>
                  </a:lnTo>
                  <a:lnTo>
                    <a:pt x="1828" y="222"/>
                  </a:lnTo>
                  <a:lnTo>
                    <a:pt x="1828" y="219"/>
                  </a:lnTo>
                  <a:lnTo>
                    <a:pt x="1825" y="216"/>
                  </a:lnTo>
                  <a:lnTo>
                    <a:pt x="1822" y="216"/>
                  </a:lnTo>
                  <a:lnTo>
                    <a:pt x="1822" y="213"/>
                  </a:lnTo>
                  <a:lnTo>
                    <a:pt x="1819" y="210"/>
                  </a:lnTo>
                  <a:lnTo>
                    <a:pt x="1816" y="210"/>
                  </a:lnTo>
                  <a:lnTo>
                    <a:pt x="1813" y="210"/>
                  </a:lnTo>
                  <a:lnTo>
                    <a:pt x="1811" y="210"/>
                  </a:lnTo>
                  <a:lnTo>
                    <a:pt x="1811" y="205"/>
                  </a:lnTo>
                  <a:lnTo>
                    <a:pt x="1811" y="202"/>
                  </a:lnTo>
                  <a:lnTo>
                    <a:pt x="1808" y="202"/>
                  </a:lnTo>
                  <a:lnTo>
                    <a:pt x="1808" y="199"/>
                  </a:lnTo>
                  <a:lnTo>
                    <a:pt x="1811" y="199"/>
                  </a:lnTo>
                  <a:lnTo>
                    <a:pt x="1808" y="199"/>
                  </a:lnTo>
                  <a:lnTo>
                    <a:pt x="1805" y="199"/>
                  </a:lnTo>
                  <a:lnTo>
                    <a:pt x="1796" y="205"/>
                  </a:lnTo>
                  <a:lnTo>
                    <a:pt x="1785" y="205"/>
                  </a:lnTo>
                  <a:lnTo>
                    <a:pt x="1782" y="202"/>
                  </a:lnTo>
                  <a:lnTo>
                    <a:pt x="1774" y="202"/>
                  </a:lnTo>
                  <a:lnTo>
                    <a:pt x="1771" y="205"/>
                  </a:lnTo>
                  <a:lnTo>
                    <a:pt x="1759" y="202"/>
                  </a:lnTo>
                  <a:lnTo>
                    <a:pt x="1757" y="199"/>
                  </a:lnTo>
                  <a:lnTo>
                    <a:pt x="1754" y="199"/>
                  </a:lnTo>
                  <a:lnTo>
                    <a:pt x="1751" y="199"/>
                  </a:lnTo>
                  <a:lnTo>
                    <a:pt x="1745" y="199"/>
                  </a:lnTo>
                  <a:lnTo>
                    <a:pt x="1739" y="202"/>
                  </a:lnTo>
                  <a:lnTo>
                    <a:pt x="1737" y="199"/>
                  </a:lnTo>
                  <a:lnTo>
                    <a:pt x="1731" y="202"/>
                  </a:lnTo>
                  <a:lnTo>
                    <a:pt x="1731" y="205"/>
                  </a:lnTo>
                  <a:lnTo>
                    <a:pt x="1728" y="205"/>
                  </a:lnTo>
                  <a:lnTo>
                    <a:pt x="1725" y="205"/>
                  </a:lnTo>
                  <a:lnTo>
                    <a:pt x="1722" y="207"/>
                  </a:lnTo>
                  <a:lnTo>
                    <a:pt x="1725" y="210"/>
                  </a:lnTo>
                  <a:lnTo>
                    <a:pt x="1722" y="213"/>
                  </a:lnTo>
                  <a:lnTo>
                    <a:pt x="1725" y="216"/>
                  </a:lnTo>
                  <a:lnTo>
                    <a:pt x="1728" y="216"/>
                  </a:lnTo>
                  <a:lnTo>
                    <a:pt x="1728" y="219"/>
                  </a:lnTo>
                  <a:lnTo>
                    <a:pt x="1722" y="222"/>
                  </a:lnTo>
                  <a:lnTo>
                    <a:pt x="1720" y="222"/>
                  </a:lnTo>
                  <a:lnTo>
                    <a:pt x="1722" y="222"/>
                  </a:lnTo>
                  <a:lnTo>
                    <a:pt x="1722" y="224"/>
                  </a:lnTo>
                  <a:lnTo>
                    <a:pt x="1720" y="222"/>
                  </a:lnTo>
                  <a:lnTo>
                    <a:pt x="1717" y="224"/>
                  </a:lnTo>
                  <a:lnTo>
                    <a:pt x="1714" y="227"/>
                  </a:lnTo>
                  <a:lnTo>
                    <a:pt x="1714" y="224"/>
                  </a:lnTo>
                  <a:lnTo>
                    <a:pt x="1708" y="224"/>
                  </a:lnTo>
                  <a:lnTo>
                    <a:pt x="1705" y="224"/>
                  </a:lnTo>
                  <a:lnTo>
                    <a:pt x="1717" y="222"/>
                  </a:lnTo>
                  <a:lnTo>
                    <a:pt x="1720" y="219"/>
                  </a:lnTo>
                  <a:lnTo>
                    <a:pt x="1720" y="216"/>
                  </a:lnTo>
                  <a:lnTo>
                    <a:pt x="1711" y="210"/>
                  </a:lnTo>
                  <a:lnTo>
                    <a:pt x="1708" y="205"/>
                  </a:lnTo>
                  <a:lnTo>
                    <a:pt x="1705" y="202"/>
                  </a:lnTo>
                  <a:lnTo>
                    <a:pt x="1705" y="199"/>
                  </a:lnTo>
                  <a:lnTo>
                    <a:pt x="1703" y="196"/>
                  </a:lnTo>
                  <a:lnTo>
                    <a:pt x="1700" y="199"/>
                  </a:lnTo>
                  <a:lnTo>
                    <a:pt x="1700" y="196"/>
                  </a:lnTo>
                  <a:lnTo>
                    <a:pt x="1697" y="199"/>
                  </a:lnTo>
                  <a:lnTo>
                    <a:pt x="1694" y="199"/>
                  </a:lnTo>
                  <a:lnTo>
                    <a:pt x="1697" y="196"/>
                  </a:lnTo>
                  <a:lnTo>
                    <a:pt x="1700" y="193"/>
                  </a:lnTo>
                  <a:lnTo>
                    <a:pt x="1703" y="193"/>
                  </a:lnTo>
                  <a:lnTo>
                    <a:pt x="1703" y="190"/>
                  </a:lnTo>
                  <a:lnTo>
                    <a:pt x="1700" y="190"/>
                  </a:lnTo>
                  <a:lnTo>
                    <a:pt x="1697" y="190"/>
                  </a:lnTo>
                  <a:lnTo>
                    <a:pt x="1694" y="190"/>
                  </a:lnTo>
                  <a:lnTo>
                    <a:pt x="1697" y="190"/>
                  </a:lnTo>
                  <a:lnTo>
                    <a:pt x="1703" y="190"/>
                  </a:lnTo>
                  <a:lnTo>
                    <a:pt x="1705" y="185"/>
                  </a:lnTo>
                  <a:lnTo>
                    <a:pt x="1703" y="182"/>
                  </a:lnTo>
                  <a:lnTo>
                    <a:pt x="1703" y="179"/>
                  </a:lnTo>
                  <a:lnTo>
                    <a:pt x="1700" y="179"/>
                  </a:lnTo>
                  <a:lnTo>
                    <a:pt x="1697" y="173"/>
                  </a:lnTo>
                  <a:lnTo>
                    <a:pt x="1691" y="173"/>
                  </a:lnTo>
                  <a:lnTo>
                    <a:pt x="1688" y="170"/>
                  </a:lnTo>
                  <a:lnTo>
                    <a:pt x="1677" y="170"/>
                  </a:lnTo>
                  <a:lnTo>
                    <a:pt x="1668" y="168"/>
                  </a:lnTo>
                  <a:lnTo>
                    <a:pt x="1654" y="170"/>
                  </a:lnTo>
                  <a:lnTo>
                    <a:pt x="1649" y="170"/>
                  </a:lnTo>
                  <a:lnTo>
                    <a:pt x="1634" y="170"/>
                  </a:lnTo>
                  <a:lnTo>
                    <a:pt x="1631" y="173"/>
                  </a:lnTo>
                  <a:lnTo>
                    <a:pt x="1629" y="170"/>
                  </a:lnTo>
                  <a:lnTo>
                    <a:pt x="1623" y="170"/>
                  </a:lnTo>
                  <a:lnTo>
                    <a:pt x="1623" y="173"/>
                  </a:lnTo>
                  <a:lnTo>
                    <a:pt x="1620" y="170"/>
                  </a:lnTo>
                  <a:lnTo>
                    <a:pt x="1614" y="173"/>
                  </a:lnTo>
                  <a:lnTo>
                    <a:pt x="1612" y="173"/>
                  </a:lnTo>
                  <a:lnTo>
                    <a:pt x="1609" y="173"/>
                  </a:lnTo>
                  <a:lnTo>
                    <a:pt x="1603" y="170"/>
                  </a:lnTo>
                  <a:lnTo>
                    <a:pt x="1595" y="170"/>
                  </a:lnTo>
                  <a:lnTo>
                    <a:pt x="1589" y="170"/>
                  </a:lnTo>
                  <a:lnTo>
                    <a:pt x="1597" y="170"/>
                  </a:lnTo>
                  <a:lnTo>
                    <a:pt x="1606" y="168"/>
                  </a:lnTo>
                  <a:lnTo>
                    <a:pt x="1609" y="165"/>
                  </a:lnTo>
                  <a:lnTo>
                    <a:pt x="1606" y="165"/>
                  </a:lnTo>
                  <a:lnTo>
                    <a:pt x="1603" y="165"/>
                  </a:lnTo>
                  <a:lnTo>
                    <a:pt x="1600" y="162"/>
                  </a:lnTo>
                  <a:lnTo>
                    <a:pt x="1597" y="162"/>
                  </a:lnTo>
                  <a:lnTo>
                    <a:pt x="1597" y="159"/>
                  </a:lnTo>
                  <a:lnTo>
                    <a:pt x="1595" y="159"/>
                  </a:lnTo>
                  <a:lnTo>
                    <a:pt x="1586" y="159"/>
                  </a:lnTo>
                  <a:lnTo>
                    <a:pt x="1586" y="165"/>
                  </a:lnTo>
                  <a:lnTo>
                    <a:pt x="1583" y="162"/>
                  </a:lnTo>
                  <a:lnTo>
                    <a:pt x="1583" y="159"/>
                  </a:lnTo>
                  <a:lnTo>
                    <a:pt x="1577" y="162"/>
                  </a:lnTo>
                  <a:lnTo>
                    <a:pt x="1577" y="165"/>
                  </a:lnTo>
                  <a:lnTo>
                    <a:pt x="1575" y="165"/>
                  </a:lnTo>
                  <a:lnTo>
                    <a:pt x="1577" y="159"/>
                  </a:lnTo>
                  <a:lnTo>
                    <a:pt x="1577" y="156"/>
                  </a:lnTo>
                  <a:lnTo>
                    <a:pt x="1575" y="153"/>
                  </a:lnTo>
                  <a:lnTo>
                    <a:pt x="1577" y="153"/>
                  </a:lnTo>
                  <a:lnTo>
                    <a:pt x="1577" y="151"/>
                  </a:lnTo>
                  <a:lnTo>
                    <a:pt x="1572" y="153"/>
                  </a:lnTo>
                  <a:lnTo>
                    <a:pt x="1575" y="153"/>
                  </a:lnTo>
                  <a:lnTo>
                    <a:pt x="1572" y="153"/>
                  </a:lnTo>
                  <a:lnTo>
                    <a:pt x="1569" y="153"/>
                  </a:lnTo>
                  <a:lnTo>
                    <a:pt x="1566" y="153"/>
                  </a:lnTo>
                  <a:lnTo>
                    <a:pt x="1563" y="153"/>
                  </a:lnTo>
                  <a:lnTo>
                    <a:pt x="1569" y="148"/>
                  </a:lnTo>
                  <a:lnTo>
                    <a:pt x="1572" y="148"/>
                  </a:lnTo>
                  <a:lnTo>
                    <a:pt x="1572" y="151"/>
                  </a:lnTo>
                  <a:lnTo>
                    <a:pt x="1577" y="151"/>
                  </a:lnTo>
                  <a:lnTo>
                    <a:pt x="1580" y="148"/>
                  </a:lnTo>
                  <a:lnTo>
                    <a:pt x="1575" y="145"/>
                  </a:lnTo>
                  <a:lnTo>
                    <a:pt x="1575" y="142"/>
                  </a:lnTo>
                  <a:lnTo>
                    <a:pt x="1572" y="142"/>
                  </a:lnTo>
                  <a:lnTo>
                    <a:pt x="1569" y="142"/>
                  </a:lnTo>
                  <a:lnTo>
                    <a:pt x="1572" y="145"/>
                  </a:lnTo>
                  <a:lnTo>
                    <a:pt x="1569" y="148"/>
                  </a:lnTo>
                  <a:lnTo>
                    <a:pt x="1566" y="145"/>
                  </a:lnTo>
                  <a:lnTo>
                    <a:pt x="1563" y="145"/>
                  </a:lnTo>
                  <a:lnTo>
                    <a:pt x="1566" y="142"/>
                  </a:lnTo>
                  <a:lnTo>
                    <a:pt x="1563" y="139"/>
                  </a:lnTo>
                  <a:lnTo>
                    <a:pt x="1566" y="139"/>
                  </a:lnTo>
                  <a:lnTo>
                    <a:pt x="1569" y="142"/>
                  </a:lnTo>
                  <a:lnTo>
                    <a:pt x="1572" y="142"/>
                  </a:lnTo>
                  <a:lnTo>
                    <a:pt x="1572" y="139"/>
                  </a:lnTo>
                  <a:lnTo>
                    <a:pt x="1569" y="139"/>
                  </a:lnTo>
                  <a:lnTo>
                    <a:pt x="1566" y="139"/>
                  </a:lnTo>
                  <a:lnTo>
                    <a:pt x="1563" y="139"/>
                  </a:lnTo>
                  <a:lnTo>
                    <a:pt x="1558" y="136"/>
                  </a:lnTo>
                  <a:lnTo>
                    <a:pt x="1555" y="136"/>
                  </a:lnTo>
                  <a:lnTo>
                    <a:pt x="1552" y="136"/>
                  </a:lnTo>
                  <a:lnTo>
                    <a:pt x="1541" y="136"/>
                  </a:lnTo>
                  <a:lnTo>
                    <a:pt x="1541" y="139"/>
                  </a:lnTo>
                  <a:lnTo>
                    <a:pt x="1538" y="142"/>
                  </a:lnTo>
                  <a:lnTo>
                    <a:pt x="1535" y="148"/>
                  </a:lnTo>
                  <a:lnTo>
                    <a:pt x="1526" y="148"/>
                  </a:lnTo>
                  <a:lnTo>
                    <a:pt x="1523" y="151"/>
                  </a:lnTo>
                  <a:lnTo>
                    <a:pt x="1521" y="151"/>
                  </a:lnTo>
                  <a:lnTo>
                    <a:pt x="1518" y="156"/>
                  </a:lnTo>
                  <a:lnTo>
                    <a:pt x="1515" y="156"/>
                  </a:lnTo>
                  <a:lnTo>
                    <a:pt x="1515" y="153"/>
                  </a:lnTo>
                  <a:lnTo>
                    <a:pt x="1512" y="153"/>
                  </a:lnTo>
                  <a:lnTo>
                    <a:pt x="1512" y="151"/>
                  </a:lnTo>
                  <a:lnTo>
                    <a:pt x="1515" y="151"/>
                  </a:lnTo>
                  <a:lnTo>
                    <a:pt x="1521" y="148"/>
                  </a:lnTo>
                  <a:lnTo>
                    <a:pt x="1518" y="148"/>
                  </a:lnTo>
                  <a:lnTo>
                    <a:pt x="1512" y="148"/>
                  </a:lnTo>
                  <a:lnTo>
                    <a:pt x="1518" y="148"/>
                  </a:lnTo>
                  <a:lnTo>
                    <a:pt x="1521" y="148"/>
                  </a:lnTo>
                  <a:lnTo>
                    <a:pt x="1523" y="145"/>
                  </a:lnTo>
                  <a:lnTo>
                    <a:pt x="1523" y="142"/>
                  </a:lnTo>
                  <a:lnTo>
                    <a:pt x="1523" y="139"/>
                  </a:lnTo>
                  <a:lnTo>
                    <a:pt x="1529" y="142"/>
                  </a:lnTo>
                  <a:lnTo>
                    <a:pt x="1526" y="145"/>
                  </a:lnTo>
                  <a:lnTo>
                    <a:pt x="1526" y="142"/>
                  </a:lnTo>
                  <a:lnTo>
                    <a:pt x="1526" y="145"/>
                  </a:lnTo>
                  <a:lnTo>
                    <a:pt x="1523" y="145"/>
                  </a:lnTo>
                  <a:lnTo>
                    <a:pt x="1523" y="148"/>
                  </a:lnTo>
                  <a:lnTo>
                    <a:pt x="1526" y="148"/>
                  </a:lnTo>
                  <a:lnTo>
                    <a:pt x="1529" y="145"/>
                  </a:lnTo>
                  <a:lnTo>
                    <a:pt x="1532" y="145"/>
                  </a:lnTo>
                  <a:lnTo>
                    <a:pt x="1532" y="142"/>
                  </a:lnTo>
                  <a:lnTo>
                    <a:pt x="1538" y="139"/>
                  </a:lnTo>
                  <a:lnTo>
                    <a:pt x="1535" y="139"/>
                  </a:lnTo>
                  <a:lnTo>
                    <a:pt x="1529" y="139"/>
                  </a:lnTo>
                  <a:lnTo>
                    <a:pt x="1518" y="142"/>
                  </a:lnTo>
                  <a:lnTo>
                    <a:pt x="1504" y="142"/>
                  </a:lnTo>
                  <a:lnTo>
                    <a:pt x="1501" y="142"/>
                  </a:lnTo>
                  <a:lnTo>
                    <a:pt x="1506" y="142"/>
                  </a:lnTo>
                  <a:lnTo>
                    <a:pt x="1509" y="139"/>
                  </a:lnTo>
                  <a:lnTo>
                    <a:pt x="1506" y="136"/>
                  </a:lnTo>
                  <a:lnTo>
                    <a:pt x="1504" y="134"/>
                  </a:lnTo>
                  <a:lnTo>
                    <a:pt x="1506" y="134"/>
                  </a:lnTo>
                  <a:lnTo>
                    <a:pt x="1512" y="134"/>
                  </a:lnTo>
                  <a:lnTo>
                    <a:pt x="1526" y="136"/>
                  </a:lnTo>
                  <a:lnTo>
                    <a:pt x="1535" y="136"/>
                  </a:lnTo>
                  <a:lnTo>
                    <a:pt x="1526" y="134"/>
                  </a:lnTo>
                  <a:lnTo>
                    <a:pt x="1523" y="131"/>
                  </a:lnTo>
                  <a:lnTo>
                    <a:pt x="1512" y="134"/>
                  </a:lnTo>
                  <a:lnTo>
                    <a:pt x="1509" y="131"/>
                  </a:lnTo>
                  <a:lnTo>
                    <a:pt x="1504" y="131"/>
                  </a:lnTo>
                  <a:lnTo>
                    <a:pt x="1478" y="128"/>
                  </a:lnTo>
                  <a:lnTo>
                    <a:pt x="1472" y="128"/>
                  </a:lnTo>
                  <a:lnTo>
                    <a:pt x="1469" y="128"/>
                  </a:lnTo>
                  <a:lnTo>
                    <a:pt x="1469" y="125"/>
                  </a:lnTo>
                  <a:lnTo>
                    <a:pt x="1464" y="125"/>
                  </a:lnTo>
                  <a:lnTo>
                    <a:pt x="1461" y="125"/>
                  </a:lnTo>
                  <a:lnTo>
                    <a:pt x="1461" y="128"/>
                  </a:lnTo>
                  <a:lnTo>
                    <a:pt x="1464" y="128"/>
                  </a:lnTo>
                  <a:lnTo>
                    <a:pt x="1464" y="131"/>
                  </a:lnTo>
                  <a:lnTo>
                    <a:pt x="1467" y="131"/>
                  </a:lnTo>
                  <a:lnTo>
                    <a:pt x="1461" y="134"/>
                  </a:lnTo>
                  <a:lnTo>
                    <a:pt x="1461" y="136"/>
                  </a:lnTo>
                  <a:lnTo>
                    <a:pt x="1455" y="139"/>
                  </a:lnTo>
                  <a:lnTo>
                    <a:pt x="1450" y="142"/>
                  </a:lnTo>
                  <a:lnTo>
                    <a:pt x="1447" y="142"/>
                  </a:lnTo>
                  <a:lnTo>
                    <a:pt x="1447" y="145"/>
                  </a:lnTo>
                  <a:lnTo>
                    <a:pt x="1450" y="148"/>
                  </a:lnTo>
                  <a:lnTo>
                    <a:pt x="1447" y="148"/>
                  </a:lnTo>
                  <a:lnTo>
                    <a:pt x="1447" y="151"/>
                  </a:lnTo>
                  <a:lnTo>
                    <a:pt x="1447" y="153"/>
                  </a:lnTo>
                  <a:lnTo>
                    <a:pt x="1450" y="153"/>
                  </a:lnTo>
                  <a:lnTo>
                    <a:pt x="1450" y="156"/>
                  </a:lnTo>
                  <a:lnTo>
                    <a:pt x="1450" y="159"/>
                  </a:lnTo>
                  <a:lnTo>
                    <a:pt x="1447" y="159"/>
                  </a:lnTo>
                  <a:lnTo>
                    <a:pt x="1444" y="156"/>
                  </a:lnTo>
                  <a:lnTo>
                    <a:pt x="1441" y="159"/>
                  </a:lnTo>
                  <a:lnTo>
                    <a:pt x="1438" y="159"/>
                  </a:lnTo>
                  <a:lnTo>
                    <a:pt x="1433" y="162"/>
                  </a:lnTo>
                  <a:lnTo>
                    <a:pt x="1430" y="162"/>
                  </a:lnTo>
                  <a:lnTo>
                    <a:pt x="1430" y="165"/>
                  </a:lnTo>
                  <a:lnTo>
                    <a:pt x="1424" y="165"/>
                  </a:lnTo>
                  <a:lnTo>
                    <a:pt x="1421" y="162"/>
                  </a:lnTo>
                  <a:lnTo>
                    <a:pt x="1418" y="162"/>
                  </a:lnTo>
                  <a:lnTo>
                    <a:pt x="1415" y="162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07" y="156"/>
                  </a:lnTo>
                  <a:lnTo>
                    <a:pt x="1404" y="156"/>
                  </a:lnTo>
                  <a:lnTo>
                    <a:pt x="1404" y="159"/>
                  </a:lnTo>
                  <a:lnTo>
                    <a:pt x="1401" y="162"/>
                  </a:lnTo>
                  <a:lnTo>
                    <a:pt x="1401" y="159"/>
                  </a:lnTo>
                  <a:lnTo>
                    <a:pt x="1404" y="159"/>
                  </a:lnTo>
                  <a:lnTo>
                    <a:pt x="1404" y="156"/>
                  </a:lnTo>
                  <a:lnTo>
                    <a:pt x="1401" y="156"/>
                  </a:lnTo>
                  <a:lnTo>
                    <a:pt x="1396" y="153"/>
                  </a:lnTo>
                  <a:lnTo>
                    <a:pt x="1390" y="153"/>
                  </a:lnTo>
                  <a:lnTo>
                    <a:pt x="1384" y="156"/>
                  </a:lnTo>
                  <a:lnTo>
                    <a:pt x="1384" y="159"/>
                  </a:lnTo>
                  <a:lnTo>
                    <a:pt x="1390" y="162"/>
                  </a:lnTo>
                  <a:lnTo>
                    <a:pt x="1398" y="168"/>
                  </a:lnTo>
                  <a:lnTo>
                    <a:pt x="1398" y="165"/>
                  </a:lnTo>
                  <a:lnTo>
                    <a:pt x="1401" y="162"/>
                  </a:lnTo>
                  <a:lnTo>
                    <a:pt x="1401" y="165"/>
                  </a:lnTo>
                  <a:lnTo>
                    <a:pt x="1398" y="165"/>
                  </a:lnTo>
                  <a:lnTo>
                    <a:pt x="1398" y="170"/>
                  </a:lnTo>
                  <a:lnTo>
                    <a:pt x="1398" y="168"/>
                  </a:lnTo>
                  <a:lnTo>
                    <a:pt x="1396" y="168"/>
                  </a:lnTo>
                  <a:lnTo>
                    <a:pt x="1390" y="165"/>
                  </a:lnTo>
                  <a:lnTo>
                    <a:pt x="1387" y="162"/>
                  </a:lnTo>
                  <a:lnTo>
                    <a:pt x="1384" y="162"/>
                  </a:lnTo>
                  <a:lnTo>
                    <a:pt x="1379" y="159"/>
                  </a:lnTo>
                  <a:lnTo>
                    <a:pt x="1367" y="159"/>
                  </a:lnTo>
                  <a:lnTo>
                    <a:pt x="1367" y="156"/>
                  </a:lnTo>
                  <a:lnTo>
                    <a:pt x="1364" y="156"/>
                  </a:lnTo>
                  <a:lnTo>
                    <a:pt x="1361" y="153"/>
                  </a:lnTo>
                  <a:lnTo>
                    <a:pt x="1359" y="151"/>
                  </a:lnTo>
                  <a:lnTo>
                    <a:pt x="1356" y="148"/>
                  </a:lnTo>
                  <a:lnTo>
                    <a:pt x="1356" y="145"/>
                  </a:lnTo>
                  <a:lnTo>
                    <a:pt x="1353" y="148"/>
                  </a:lnTo>
                  <a:lnTo>
                    <a:pt x="1353" y="151"/>
                  </a:lnTo>
                  <a:lnTo>
                    <a:pt x="1347" y="156"/>
                  </a:lnTo>
                  <a:lnTo>
                    <a:pt x="1350" y="159"/>
                  </a:lnTo>
                  <a:lnTo>
                    <a:pt x="1347" y="159"/>
                  </a:lnTo>
                  <a:lnTo>
                    <a:pt x="1347" y="162"/>
                  </a:lnTo>
                  <a:lnTo>
                    <a:pt x="1350" y="162"/>
                  </a:lnTo>
                  <a:lnTo>
                    <a:pt x="1356" y="165"/>
                  </a:lnTo>
                  <a:lnTo>
                    <a:pt x="1359" y="165"/>
                  </a:lnTo>
                  <a:lnTo>
                    <a:pt x="1361" y="168"/>
                  </a:lnTo>
                  <a:lnTo>
                    <a:pt x="1364" y="170"/>
                  </a:lnTo>
                  <a:lnTo>
                    <a:pt x="1361" y="173"/>
                  </a:lnTo>
                  <a:lnTo>
                    <a:pt x="1361" y="170"/>
                  </a:lnTo>
                  <a:lnTo>
                    <a:pt x="1361" y="168"/>
                  </a:lnTo>
                  <a:lnTo>
                    <a:pt x="1359" y="168"/>
                  </a:lnTo>
                  <a:lnTo>
                    <a:pt x="1356" y="165"/>
                  </a:lnTo>
                  <a:lnTo>
                    <a:pt x="1353" y="165"/>
                  </a:lnTo>
                  <a:lnTo>
                    <a:pt x="1347" y="165"/>
                  </a:lnTo>
                  <a:lnTo>
                    <a:pt x="1342" y="170"/>
                  </a:lnTo>
                  <a:lnTo>
                    <a:pt x="1339" y="173"/>
                  </a:lnTo>
                  <a:lnTo>
                    <a:pt x="1339" y="176"/>
                  </a:lnTo>
                  <a:lnTo>
                    <a:pt x="1336" y="176"/>
                  </a:lnTo>
                  <a:lnTo>
                    <a:pt x="1336" y="173"/>
                  </a:lnTo>
                  <a:lnTo>
                    <a:pt x="1333" y="173"/>
                  </a:lnTo>
                  <a:lnTo>
                    <a:pt x="1333" y="170"/>
                  </a:lnTo>
                  <a:lnTo>
                    <a:pt x="1333" y="173"/>
                  </a:lnTo>
                  <a:lnTo>
                    <a:pt x="1330" y="170"/>
                  </a:lnTo>
                  <a:lnTo>
                    <a:pt x="1327" y="170"/>
                  </a:lnTo>
                  <a:lnTo>
                    <a:pt x="1325" y="170"/>
                  </a:lnTo>
                  <a:lnTo>
                    <a:pt x="1325" y="168"/>
                  </a:lnTo>
                  <a:lnTo>
                    <a:pt x="1322" y="168"/>
                  </a:lnTo>
                  <a:lnTo>
                    <a:pt x="1319" y="168"/>
                  </a:lnTo>
                  <a:lnTo>
                    <a:pt x="1319" y="165"/>
                  </a:lnTo>
                  <a:lnTo>
                    <a:pt x="1316" y="162"/>
                  </a:lnTo>
                  <a:lnTo>
                    <a:pt x="1313" y="156"/>
                  </a:lnTo>
                  <a:lnTo>
                    <a:pt x="1310" y="153"/>
                  </a:lnTo>
                  <a:lnTo>
                    <a:pt x="1307" y="153"/>
                  </a:lnTo>
                  <a:lnTo>
                    <a:pt x="1305" y="153"/>
                  </a:lnTo>
                  <a:lnTo>
                    <a:pt x="1307" y="151"/>
                  </a:lnTo>
                  <a:lnTo>
                    <a:pt x="1305" y="151"/>
                  </a:lnTo>
                  <a:lnTo>
                    <a:pt x="1305" y="148"/>
                  </a:lnTo>
                  <a:lnTo>
                    <a:pt x="1299" y="145"/>
                  </a:lnTo>
                  <a:lnTo>
                    <a:pt x="1296" y="142"/>
                  </a:lnTo>
                  <a:lnTo>
                    <a:pt x="1293" y="139"/>
                  </a:lnTo>
                  <a:lnTo>
                    <a:pt x="1288" y="136"/>
                  </a:lnTo>
                  <a:lnTo>
                    <a:pt x="1290" y="134"/>
                  </a:lnTo>
                  <a:lnTo>
                    <a:pt x="1293" y="134"/>
                  </a:lnTo>
                  <a:lnTo>
                    <a:pt x="1307" y="136"/>
                  </a:lnTo>
                  <a:lnTo>
                    <a:pt x="1313" y="134"/>
                  </a:lnTo>
                  <a:lnTo>
                    <a:pt x="1310" y="134"/>
                  </a:lnTo>
                  <a:lnTo>
                    <a:pt x="1305" y="134"/>
                  </a:lnTo>
                  <a:lnTo>
                    <a:pt x="1296" y="131"/>
                  </a:lnTo>
                  <a:lnTo>
                    <a:pt x="1293" y="131"/>
                  </a:lnTo>
                  <a:lnTo>
                    <a:pt x="1293" y="128"/>
                  </a:lnTo>
                  <a:lnTo>
                    <a:pt x="1299" y="128"/>
                  </a:lnTo>
                  <a:lnTo>
                    <a:pt x="1296" y="128"/>
                  </a:lnTo>
                  <a:lnTo>
                    <a:pt x="1299" y="128"/>
                  </a:lnTo>
                  <a:lnTo>
                    <a:pt x="1302" y="128"/>
                  </a:lnTo>
                  <a:lnTo>
                    <a:pt x="1307" y="128"/>
                  </a:lnTo>
                  <a:lnTo>
                    <a:pt x="1310" y="131"/>
                  </a:lnTo>
                  <a:lnTo>
                    <a:pt x="1313" y="131"/>
                  </a:lnTo>
                  <a:lnTo>
                    <a:pt x="1310" y="131"/>
                  </a:lnTo>
                  <a:lnTo>
                    <a:pt x="1307" y="128"/>
                  </a:lnTo>
                  <a:lnTo>
                    <a:pt x="1302" y="128"/>
                  </a:lnTo>
                  <a:lnTo>
                    <a:pt x="1299" y="125"/>
                  </a:lnTo>
                  <a:lnTo>
                    <a:pt x="1302" y="125"/>
                  </a:lnTo>
                  <a:lnTo>
                    <a:pt x="1307" y="125"/>
                  </a:lnTo>
                  <a:lnTo>
                    <a:pt x="1302" y="122"/>
                  </a:lnTo>
                  <a:lnTo>
                    <a:pt x="1302" y="125"/>
                  </a:lnTo>
                  <a:lnTo>
                    <a:pt x="1299" y="122"/>
                  </a:lnTo>
                  <a:lnTo>
                    <a:pt x="1305" y="122"/>
                  </a:lnTo>
                  <a:lnTo>
                    <a:pt x="1307" y="119"/>
                  </a:lnTo>
                  <a:lnTo>
                    <a:pt x="1305" y="122"/>
                  </a:lnTo>
                  <a:lnTo>
                    <a:pt x="1296" y="122"/>
                  </a:lnTo>
                  <a:lnTo>
                    <a:pt x="1288" y="125"/>
                  </a:lnTo>
                  <a:lnTo>
                    <a:pt x="1285" y="125"/>
                  </a:lnTo>
                  <a:lnTo>
                    <a:pt x="1290" y="122"/>
                  </a:lnTo>
                  <a:lnTo>
                    <a:pt x="1290" y="119"/>
                  </a:lnTo>
                  <a:lnTo>
                    <a:pt x="1293" y="119"/>
                  </a:lnTo>
                  <a:lnTo>
                    <a:pt x="1290" y="122"/>
                  </a:lnTo>
                  <a:lnTo>
                    <a:pt x="1293" y="122"/>
                  </a:lnTo>
                  <a:lnTo>
                    <a:pt x="1299" y="122"/>
                  </a:lnTo>
                  <a:lnTo>
                    <a:pt x="1305" y="119"/>
                  </a:lnTo>
                  <a:lnTo>
                    <a:pt x="1305" y="116"/>
                  </a:lnTo>
                  <a:lnTo>
                    <a:pt x="1307" y="116"/>
                  </a:lnTo>
                  <a:lnTo>
                    <a:pt x="1305" y="116"/>
                  </a:lnTo>
                  <a:lnTo>
                    <a:pt x="1305" y="114"/>
                  </a:lnTo>
                  <a:lnTo>
                    <a:pt x="1299" y="116"/>
                  </a:lnTo>
                  <a:lnTo>
                    <a:pt x="1296" y="116"/>
                  </a:lnTo>
                  <a:lnTo>
                    <a:pt x="1302" y="114"/>
                  </a:lnTo>
                  <a:lnTo>
                    <a:pt x="1302" y="111"/>
                  </a:lnTo>
                  <a:lnTo>
                    <a:pt x="1299" y="114"/>
                  </a:lnTo>
                  <a:lnTo>
                    <a:pt x="1296" y="114"/>
                  </a:lnTo>
                  <a:lnTo>
                    <a:pt x="1296" y="111"/>
                  </a:lnTo>
                  <a:lnTo>
                    <a:pt x="1296" y="108"/>
                  </a:lnTo>
                  <a:lnTo>
                    <a:pt x="1293" y="108"/>
                  </a:lnTo>
                  <a:lnTo>
                    <a:pt x="1288" y="111"/>
                  </a:lnTo>
                  <a:lnTo>
                    <a:pt x="1285" y="116"/>
                  </a:lnTo>
                  <a:lnTo>
                    <a:pt x="1285" y="119"/>
                  </a:lnTo>
                  <a:lnTo>
                    <a:pt x="1279" y="122"/>
                  </a:lnTo>
                  <a:lnTo>
                    <a:pt x="1282" y="119"/>
                  </a:lnTo>
                  <a:lnTo>
                    <a:pt x="1279" y="119"/>
                  </a:lnTo>
                  <a:lnTo>
                    <a:pt x="1273" y="122"/>
                  </a:lnTo>
                  <a:lnTo>
                    <a:pt x="1273" y="125"/>
                  </a:lnTo>
                  <a:lnTo>
                    <a:pt x="1273" y="128"/>
                  </a:lnTo>
                  <a:lnTo>
                    <a:pt x="1271" y="128"/>
                  </a:lnTo>
                  <a:lnTo>
                    <a:pt x="1268" y="125"/>
                  </a:lnTo>
                  <a:lnTo>
                    <a:pt x="1268" y="122"/>
                  </a:lnTo>
                  <a:lnTo>
                    <a:pt x="1271" y="116"/>
                  </a:lnTo>
                  <a:lnTo>
                    <a:pt x="1271" y="114"/>
                  </a:lnTo>
                  <a:lnTo>
                    <a:pt x="1273" y="114"/>
                  </a:lnTo>
                  <a:lnTo>
                    <a:pt x="1273" y="108"/>
                  </a:lnTo>
                  <a:lnTo>
                    <a:pt x="1271" y="108"/>
                  </a:lnTo>
                  <a:lnTo>
                    <a:pt x="1265" y="108"/>
                  </a:lnTo>
                  <a:lnTo>
                    <a:pt x="1262" y="105"/>
                  </a:lnTo>
                  <a:lnTo>
                    <a:pt x="1262" y="108"/>
                  </a:lnTo>
                  <a:lnTo>
                    <a:pt x="1259" y="105"/>
                  </a:lnTo>
                  <a:lnTo>
                    <a:pt x="1256" y="105"/>
                  </a:lnTo>
                  <a:lnTo>
                    <a:pt x="1256" y="102"/>
                  </a:lnTo>
                  <a:lnTo>
                    <a:pt x="1253" y="102"/>
                  </a:lnTo>
                  <a:lnTo>
                    <a:pt x="1251" y="102"/>
                  </a:lnTo>
                  <a:lnTo>
                    <a:pt x="1248" y="102"/>
                  </a:lnTo>
                  <a:lnTo>
                    <a:pt x="1245" y="102"/>
                  </a:lnTo>
                  <a:lnTo>
                    <a:pt x="1245" y="99"/>
                  </a:lnTo>
                  <a:lnTo>
                    <a:pt x="1242" y="99"/>
                  </a:lnTo>
                  <a:lnTo>
                    <a:pt x="1242" y="102"/>
                  </a:lnTo>
                  <a:lnTo>
                    <a:pt x="1239" y="102"/>
                  </a:lnTo>
                  <a:lnTo>
                    <a:pt x="1236" y="102"/>
                  </a:lnTo>
                  <a:lnTo>
                    <a:pt x="1239" y="102"/>
                  </a:lnTo>
                  <a:lnTo>
                    <a:pt x="1236" y="102"/>
                  </a:lnTo>
                  <a:lnTo>
                    <a:pt x="1236" y="105"/>
                  </a:lnTo>
                  <a:lnTo>
                    <a:pt x="1239" y="105"/>
                  </a:lnTo>
                  <a:lnTo>
                    <a:pt x="1236" y="105"/>
                  </a:lnTo>
                  <a:lnTo>
                    <a:pt x="1234" y="108"/>
                  </a:lnTo>
                  <a:lnTo>
                    <a:pt x="1236" y="108"/>
                  </a:lnTo>
                  <a:lnTo>
                    <a:pt x="1234" y="108"/>
                  </a:lnTo>
                  <a:lnTo>
                    <a:pt x="1234" y="111"/>
                  </a:lnTo>
                  <a:lnTo>
                    <a:pt x="1236" y="111"/>
                  </a:lnTo>
                  <a:lnTo>
                    <a:pt x="1239" y="111"/>
                  </a:lnTo>
                  <a:lnTo>
                    <a:pt x="1234" y="111"/>
                  </a:lnTo>
                  <a:lnTo>
                    <a:pt x="1239" y="114"/>
                  </a:lnTo>
                  <a:lnTo>
                    <a:pt x="1236" y="114"/>
                  </a:lnTo>
                  <a:lnTo>
                    <a:pt x="1239" y="114"/>
                  </a:lnTo>
                  <a:lnTo>
                    <a:pt x="1236" y="116"/>
                  </a:lnTo>
                  <a:lnTo>
                    <a:pt x="1239" y="116"/>
                  </a:lnTo>
                  <a:lnTo>
                    <a:pt x="1236" y="116"/>
                  </a:lnTo>
                  <a:lnTo>
                    <a:pt x="1236" y="119"/>
                  </a:lnTo>
                  <a:lnTo>
                    <a:pt x="1234" y="119"/>
                  </a:lnTo>
                  <a:lnTo>
                    <a:pt x="1234" y="122"/>
                  </a:lnTo>
                  <a:lnTo>
                    <a:pt x="1236" y="122"/>
                  </a:lnTo>
                  <a:lnTo>
                    <a:pt x="1239" y="119"/>
                  </a:lnTo>
                  <a:lnTo>
                    <a:pt x="1242" y="122"/>
                  </a:lnTo>
                  <a:lnTo>
                    <a:pt x="1256" y="122"/>
                  </a:lnTo>
                  <a:lnTo>
                    <a:pt x="1259" y="122"/>
                  </a:lnTo>
                  <a:lnTo>
                    <a:pt x="1262" y="128"/>
                  </a:lnTo>
                  <a:lnTo>
                    <a:pt x="1259" y="128"/>
                  </a:lnTo>
                  <a:lnTo>
                    <a:pt x="1256" y="131"/>
                  </a:lnTo>
                  <a:lnTo>
                    <a:pt x="1262" y="131"/>
                  </a:lnTo>
                  <a:lnTo>
                    <a:pt x="1262" y="134"/>
                  </a:lnTo>
                  <a:lnTo>
                    <a:pt x="1268" y="136"/>
                  </a:lnTo>
                  <a:lnTo>
                    <a:pt x="1268" y="139"/>
                  </a:lnTo>
                  <a:lnTo>
                    <a:pt x="1273" y="142"/>
                  </a:lnTo>
                  <a:lnTo>
                    <a:pt x="1268" y="139"/>
                  </a:lnTo>
                  <a:lnTo>
                    <a:pt x="1265" y="139"/>
                  </a:lnTo>
                  <a:lnTo>
                    <a:pt x="1262" y="134"/>
                  </a:lnTo>
                  <a:lnTo>
                    <a:pt x="1259" y="134"/>
                  </a:lnTo>
                  <a:lnTo>
                    <a:pt x="1253" y="131"/>
                  </a:lnTo>
                  <a:lnTo>
                    <a:pt x="1245" y="128"/>
                  </a:lnTo>
                  <a:lnTo>
                    <a:pt x="1234" y="128"/>
                  </a:lnTo>
                  <a:lnTo>
                    <a:pt x="1234" y="125"/>
                  </a:lnTo>
                  <a:lnTo>
                    <a:pt x="1236" y="125"/>
                  </a:lnTo>
                  <a:lnTo>
                    <a:pt x="1228" y="125"/>
                  </a:lnTo>
                  <a:lnTo>
                    <a:pt x="1225" y="122"/>
                  </a:lnTo>
                  <a:lnTo>
                    <a:pt x="1222" y="122"/>
                  </a:lnTo>
                  <a:lnTo>
                    <a:pt x="1219" y="122"/>
                  </a:lnTo>
                  <a:lnTo>
                    <a:pt x="1217" y="122"/>
                  </a:lnTo>
                  <a:lnTo>
                    <a:pt x="1214" y="122"/>
                  </a:lnTo>
                  <a:lnTo>
                    <a:pt x="1211" y="122"/>
                  </a:lnTo>
                  <a:lnTo>
                    <a:pt x="1205" y="122"/>
                  </a:lnTo>
                  <a:lnTo>
                    <a:pt x="1202" y="122"/>
                  </a:lnTo>
                  <a:lnTo>
                    <a:pt x="1197" y="122"/>
                  </a:lnTo>
                  <a:lnTo>
                    <a:pt x="1194" y="119"/>
                  </a:lnTo>
                  <a:lnTo>
                    <a:pt x="1194" y="122"/>
                  </a:lnTo>
                  <a:lnTo>
                    <a:pt x="1205" y="125"/>
                  </a:lnTo>
                  <a:lnTo>
                    <a:pt x="1208" y="125"/>
                  </a:lnTo>
                  <a:lnTo>
                    <a:pt x="1214" y="125"/>
                  </a:lnTo>
                  <a:lnTo>
                    <a:pt x="1214" y="128"/>
                  </a:lnTo>
                  <a:lnTo>
                    <a:pt x="1211" y="128"/>
                  </a:lnTo>
                  <a:lnTo>
                    <a:pt x="1208" y="128"/>
                  </a:lnTo>
                  <a:lnTo>
                    <a:pt x="1205" y="125"/>
                  </a:lnTo>
                  <a:lnTo>
                    <a:pt x="1185" y="119"/>
                  </a:lnTo>
                  <a:lnTo>
                    <a:pt x="1180" y="119"/>
                  </a:lnTo>
                  <a:lnTo>
                    <a:pt x="1174" y="116"/>
                  </a:lnTo>
                  <a:lnTo>
                    <a:pt x="1171" y="116"/>
                  </a:lnTo>
                  <a:lnTo>
                    <a:pt x="1171" y="114"/>
                  </a:lnTo>
                  <a:lnTo>
                    <a:pt x="1171" y="111"/>
                  </a:lnTo>
                  <a:lnTo>
                    <a:pt x="1174" y="111"/>
                  </a:lnTo>
                  <a:lnTo>
                    <a:pt x="1177" y="111"/>
                  </a:lnTo>
                  <a:lnTo>
                    <a:pt x="1180" y="111"/>
                  </a:lnTo>
                  <a:lnTo>
                    <a:pt x="1177" y="108"/>
                  </a:lnTo>
                  <a:lnTo>
                    <a:pt x="1171" y="108"/>
                  </a:lnTo>
                  <a:lnTo>
                    <a:pt x="1168" y="108"/>
                  </a:lnTo>
                  <a:lnTo>
                    <a:pt x="1165" y="108"/>
                  </a:lnTo>
                  <a:lnTo>
                    <a:pt x="1154" y="105"/>
                  </a:lnTo>
                  <a:lnTo>
                    <a:pt x="1143" y="105"/>
                  </a:lnTo>
                  <a:lnTo>
                    <a:pt x="1140" y="105"/>
                  </a:lnTo>
                  <a:lnTo>
                    <a:pt x="1134" y="105"/>
                  </a:lnTo>
                  <a:lnTo>
                    <a:pt x="1131" y="108"/>
                  </a:lnTo>
                  <a:lnTo>
                    <a:pt x="1123" y="108"/>
                  </a:lnTo>
                  <a:lnTo>
                    <a:pt x="1117" y="108"/>
                  </a:lnTo>
                  <a:lnTo>
                    <a:pt x="1111" y="108"/>
                  </a:lnTo>
                  <a:lnTo>
                    <a:pt x="1111" y="111"/>
                  </a:lnTo>
                  <a:lnTo>
                    <a:pt x="1109" y="111"/>
                  </a:lnTo>
                  <a:lnTo>
                    <a:pt x="1114" y="114"/>
                  </a:lnTo>
                  <a:lnTo>
                    <a:pt x="1114" y="111"/>
                  </a:lnTo>
                  <a:lnTo>
                    <a:pt x="1117" y="111"/>
                  </a:lnTo>
                  <a:lnTo>
                    <a:pt x="1120" y="116"/>
                  </a:lnTo>
                  <a:lnTo>
                    <a:pt x="1123" y="116"/>
                  </a:lnTo>
                  <a:lnTo>
                    <a:pt x="1126" y="116"/>
                  </a:lnTo>
                  <a:lnTo>
                    <a:pt x="1120" y="116"/>
                  </a:lnTo>
                  <a:lnTo>
                    <a:pt x="1117" y="114"/>
                  </a:lnTo>
                  <a:lnTo>
                    <a:pt x="1114" y="114"/>
                  </a:lnTo>
                  <a:lnTo>
                    <a:pt x="1111" y="114"/>
                  </a:lnTo>
                  <a:lnTo>
                    <a:pt x="1111" y="116"/>
                  </a:lnTo>
                  <a:lnTo>
                    <a:pt x="1111" y="119"/>
                  </a:lnTo>
                  <a:lnTo>
                    <a:pt x="1114" y="119"/>
                  </a:lnTo>
                  <a:lnTo>
                    <a:pt x="1111" y="122"/>
                  </a:lnTo>
                  <a:lnTo>
                    <a:pt x="1111" y="125"/>
                  </a:lnTo>
                  <a:lnTo>
                    <a:pt x="1109" y="125"/>
                  </a:lnTo>
                  <a:lnTo>
                    <a:pt x="1106" y="125"/>
                  </a:lnTo>
                  <a:lnTo>
                    <a:pt x="1106" y="128"/>
                  </a:lnTo>
                  <a:lnTo>
                    <a:pt x="1106" y="125"/>
                  </a:lnTo>
                  <a:lnTo>
                    <a:pt x="1109" y="122"/>
                  </a:lnTo>
                  <a:lnTo>
                    <a:pt x="1109" y="116"/>
                  </a:lnTo>
                  <a:lnTo>
                    <a:pt x="1103" y="114"/>
                  </a:lnTo>
                  <a:lnTo>
                    <a:pt x="1106" y="116"/>
                  </a:lnTo>
                  <a:lnTo>
                    <a:pt x="1109" y="114"/>
                  </a:lnTo>
                  <a:lnTo>
                    <a:pt x="1106" y="114"/>
                  </a:lnTo>
                  <a:lnTo>
                    <a:pt x="1106" y="111"/>
                  </a:lnTo>
                  <a:lnTo>
                    <a:pt x="1109" y="108"/>
                  </a:lnTo>
                  <a:lnTo>
                    <a:pt x="1109" y="105"/>
                  </a:lnTo>
                  <a:lnTo>
                    <a:pt x="1106" y="102"/>
                  </a:lnTo>
                  <a:lnTo>
                    <a:pt x="1100" y="97"/>
                  </a:lnTo>
                  <a:lnTo>
                    <a:pt x="1103" y="102"/>
                  </a:lnTo>
                  <a:lnTo>
                    <a:pt x="1097" y="105"/>
                  </a:lnTo>
                  <a:lnTo>
                    <a:pt x="1089" y="105"/>
                  </a:lnTo>
                  <a:lnTo>
                    <a:pt x="1086" y="105"/>
                  </a:lnTo>
                  <a:lnTo>
                    <a:pt x="1086" y="102"/>
                  </a:lnTo>
                  <a:lnTo>
                    <a:pt x="1080" y="99"/>
                  </a:lnTo>
                  <a:lnTo>
                    <a:pt x="1080" y="97"/>
                  </a:lnTo>
                  <a:lnTo>
                    <a:pt x="1083" y="97"/>
                  </a:lnTo>
                  <a:lnTo>
                    <a:pt x="1086" y="94"/>
                  </a:lnTo>
                  <a:lnTo>
                    <a:pt x="1083" y="94"/>
                  </a:lnTo>
                  <a:lnTo>
                    <a:pt x="1077" y="97"/>
                  </a:lnTo>
                  <a:lnTo>
                    <a:pt x="1077" y="99"/>
                  </a:lnTo>
                  <a:lnTo>
                    <a:pt x="1074" y="99"/>
                  </a:lnTo>
                  <a:lnTo>
                    <a:pt x="1072" y="97"/>
                  </a:lnTo>
                  <a:lnTo>
                    <a:pt x="1069" y="97"/>
                  </a:lnTo>
                  <a:lnTo>
                    <a:pt x="1063" y="97"/>
                  </a:lnTo>
                  <a:lnTo>
                    <a:pt x="1063" y="99"/>
                  </a:lnTo>
                  <a:lnTo>
                    <a:pt x="1057" y="102"/>
                  </a:lnTo>
                  <a:lnTo>
                    <a:pt x="1060" y="105"/>
                  </a:lnTo>
                  <a:lnTo>
                    <a:pt x="1063" y="105"/>
                  </a:lnTo>
                  <a:lnTo>
                    <a:pt x="1060" y="105"/>
                  </a:lnTo>
                  <a:lnTo>
                    <a:pt x="1069" y="105"/>
                  </a:lnTo>
                  <a:lnTo>
                    <a:pt x="1072" y="102"/>
                  </a:lnTo>
                  <a:lnTo>
                    <a:pt x="1074" y="102"/>
                  </a:lnTo>
                  <a:lnTo>
                    <a:pt x="1074" y="105"/>
                  </a:lnTo>
                  <a:lnTo>
                    <a:pt x="1077" y="105"/>
                  </a:lnTo>
                  <a:lnTo>
                    <a:pt x="1074" y="105"/>
                  </a:lnTo>
                  <a:lnTo>
                    <a:pt x="1069" y="108"/>
                  </a:lnTo>
                  <a:lnTo>
                    <a:pt x="1066" y="108"/>
                  </a:lnTo>
                  <a:lnTo>
                    <a:pt x="1063" y="111"/>
                  </a:lnTo>
                  <a:lnTo>
                    <a:pt x="1057" y="111"/>
                  </a:lnTo>
                  <a:lnTo>
                    <a:pt x="1052" y="108"/>
                  </a:lnTo>
                  <a:lnTo>
                    <a:pt x="1055" y="111"/>
                  </a:lnTo>
                  <a:lnTo>
                    <a:pt x="1055" y="114"/>
                  </a:lnTo>
                  <a:lnTo>
                    <a:pt x="1049" y="114"/>
                  </a:lnTo>
                  <a:lnTo>
                    <a:pt x="1043" y="114"/>
                  </a:lnTo>
                  <a:lnTo>
                    <a:pt x="1043" y="116"/>
                  </a:lnTo>
                  <a:lnTo>
                    <a:pt x="1040" y="116"/>
                  </a:lnTo>
                  <a:lnTo>
                    <a:pt x="1035" y="119"/>
                  </a:lnTo>
                  <a:lnTo>
                    <a:pt x="1032" y="116"/>
                  </a:lnTo>
                  <a:lnTo>
                    <a:pt x="1029" y="119"/>
                  </a:lnTo>
                  <a:lnTo>
                    <a:pt x="1026" y="116"/>
                  </a:lnTo>
                  <a:lnTo>
                    <a:pt x="1023" y="119"/>
                  </a:lnTo>
                  <a:lnTo>
                    <a:pt x="1020" y="119"/>
                  </a:lnTo>
                  <a:lnTo>
                    <a:pt x="1018" y="116"/>
                  </a:lnTo>
                  <a:lnTo>
                    <a:pt x="1018" y="119"/>
                  </a:lnTo>
                  <a:lnTo>
                    <a:pt x="1015" y="119"/>
                  </a:lnTo>
                  <a:lnTo>
                    <a:pt x="1018" y="122"/>
                  </a:lnTo>
                  <a:lnTo>
                    <a:pt x="1023" y="122"/>
                  </a:lnTo>
                  <a:lnTo>
                    <a:pt x="1026" y="125"/>
                  </a:lnTo>
                  <a:lnTo>
                    <a:pt x="1029" y="128"/>
                  </a:lnTo>
                  <a:lnTo>
                    <a:pt x="1032" y="131"/>
                  </a:lnTo>
                  <a:lnTo>
                    <a:pt x="1040" y="131"/>
                  </a:lnTo>
                  <a:lnTo>
                    <a:pt x="1046" y="134"/>
                  </a:lnTo>
                  <a:lnTo>
                    <a:pt x="1040" y="131"/>
                  </a:lnTo>
                  <a:lnTo>
                    <a:pt x="1032" y="131"/>
                  </a:lnTo>
                  <a:lnTo>
                    <a:pt x="1026" y="128"/>
                  </a:lnTo>
                  <a:lnTo>
                    <a:pt x="1026" y="125"/>
                  </a:lnTo>
                  <a:lnTo>
                    <a:pt x="1023" y="125"/>
                  </a:lnTo>
                  <a:lnTo>
                    <a:pt x="1015" y="125"/>
                  </a:lnTo>
                  <a:lnTo>
                    <a:pt x="1012" y="122"/>
                  </a:lnTo>
                  <a:lnTo>
                    <a:pt x="1012" y="125"/>
                  </a:lnTo>
                  <a:lnTo>
                    <a:pt x="1006" y="128"/>
                  </a:lnTo>
                  <a:lnTo>
                    <a:pt x="1003" y="128"/>
                  </a:lnTo>
                  <a:lnTo>
                    <a:pt x="998" y="131"/>
                  </a:lnTo>
                  <a:lnTo>
                    <a:pt x="998" y="134"/>
                  </a:lnTo>
                  <a:lnTo>
                    <a:pt x="995" y="134"/>
                  </a:lnTo>
                  <a:lnTo>
                    <a:pt x="995" y="131"/>
                  </a:lnTo>
                  <a:lnTo>
                    <a:pt x="992" y="131"/>
                  </a:lnTo>
                  <a:lnTo>
                    <a:pt x="992" y="134"/>
                  </a:lnTo>
                  <a:lnTo>
                    <a:pt x="989" y="134"/>
                  </a:lnTo>
                  <a:lnTo>
                    <a:pt x="986" y="134"/>
                  </a:lnTo>
                  <a:lnTo>
                    <a:pt x="983" y="136"/>
                  </a:lnTo>
                  <a:lnTo>
                    <a:pt x="981" y="136"/>
                  </a:lnTo>
                  <a:lnTo>
                    <a:pt x="975" y="136"/>
                  </a:lnTo>
                  <a:lnTo>
                    <a:pt x="975" y="142"/>
                  </a:lnTo>
                  <a:lnTo>
                    <a:pt x="972" y="142"/>
                  </a:lnTo>
                  <a:lnTo>
                    <a:pt x="966" y="145"/>
                  </a:lnTo>
                  <a:lnTo>
                    <a:pt x="964" y="148"/>
                  </a:lnTo>
                  <a:lnTo>
                    <a:pt x="961" y="148"/>
                  </a:lnTo>
                  <a:lnTo>
                    <a:pt x="961" y="151"/>
                  </a:lnTo>
                  <a:lnTo>
                    <a:pt x="964" y="151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2" y="156"/>
                  </a:lnTo>
                  <a:lnTo>
                    <a:pt x="969" y="156"/>
                  </a:lnTo>
                  <a:lnTo>
                    <a:pt x="964" y="156"/>
                  </a:lnTo>
                  <a:lnTo>
                    <a:pt x="964" y="153"/>
                  </a:lnTo>
                  <a:lnTo>
                    <a:pt x="958" y="151"/>
                  </a:lnTo>
                  <a:lnTo>
                    <a:pt x="958" y="148"/>
                  </a:lnTo>
                  <a:lnTo>
                    <a:pt x="972" y="142"/>
                  </a:lnTo>
                  <a:lnTo>
                    <a:pt x="975" y="136"/>
                  </a:lnTo>
                  <a:lnTo>
                    <a:pt x="978" y="134"/>
                  </a:lnTo>
                  <a:lnTo>
                    <a:pt x="972" y="136"/>
                  </a:lnTo>
                  <a:lnTo>
                    <a:pt x="978" y="134"/>
                  </a:lnTo>
                  <a:lnTo>
                    <a:pt x="983" y="134"/>
                  </a:lnTo>
                  <a:lnTo>
                    <a:pt x="992" y="131"/>
                  </a:lnTo>
                  <a:lnTo>
                    <a:pt x="995" y="128"/>
                  </a:lnTo>
                  <a:lnTo>
                    <a:pt x="998" y="125"/>
                  </a:lnTo>
                  <a:lnTo>
                    <a:pt x="1003" y="125"/>
                  </a:lnTo>
                  <a:lnTo>
                    <a:pt x="1006" y="125"/>
                  </a:lnTo>
                  <a:lnTo>
                    <a:pt x="1009" y="122"/>
                  </a:lnTo>
                  <a:lnTo>
                    <a:pt x="1012" y="119"/>
                  </a:lnTo>
                  <a:lnTo>
                    <a:pt x="1015" y="114"/>
                  </a:lnTo>
                  <a:lnTo>
                    <a:pt x="1018" y="114"/>
                  </a:lnTo>
                  <a:lnTo>
                    <a:pt x="1020" y="114"/>
                  </a:lnTo>
                  <a:lnTo>
                    <a:pt x="1023" y="114"/>
                  </a:lnTo>
                  <a:lnTo>
                    <a:pt x="1023" y="111"/>
                  </a:lnTo>
                  <a:lnTo>
                    <a:pt x="1026" y="108"/>
                  </a:lnTo>
                  <a:lnTo>
                    <a:pt x="1029" y="108"/>
                  </a:lnTo>
                  <a:lnTo>
                    <a:pt x="1023" y="105"/>
                  </a:lnTo>
                  <a:lnTo>
                    <a:pt x="1026" y="105"/>
                  </a:lnTo>
                  <a:lnTo>
                    <a:pt x="1023" y="102"/>
                  </a:lnTo>
                  <a:lnTo>
                    <a:pt x="1026" y="105"/>
                  </a:lnTo>
                  <a:lnTo>
                    <a:pt x="1029" y="105"/>
                  </a:lnTo>
                  <a:lnTo>
                    <a:pt x="1035" y="105"/>
                  </a:lnTo>
                  <a:lnTo>
                    <a:pt x="1040" y="105"/>
                  </a:lnTo>
                  <a:lnTo>
                    <a:pt x="1043" y="105"/>
                  </a:lnTo>
                  <a:lnTo>
                    <a:pt x="1049" y="99"/>
                  </a:lnTo>
                  <a:lnTo>
                    <a:pt x="1049" y="97"/>
                  </a:lnTo>
                  <a:lnTo>
                    <a:pt x="1055" y="94"/>
                  </a:lnTo>
                  <a:lnTo>
                    <a:pt x="1060" y="94"/>
                  </a:lnTo>
                  <a:lnTo>
                    <a:pt x="1063" y="91"/>
                  </a:lnTo>
                  <a:lnTo>
                    <a:pt x="1063" y="88"/>
                  </a:lnTo>
                  <a:lnTo>
                    <a:pt x="1060" y="88"/>
                  </a:lnTo>
                  <a:lnTo>
                    <a:pt x="1052" y="91"/>
                  </a:lnTo>
                  <a:lnTo>
                    <a:pt x="1049" y="88"/>
                  </a:lnTo>
                  <a:lnTo>
                    <a:pt x="1055" y="88"/>
                  </a:lnTo>
                  <a:lnTo>
                    <a:pt x="1057" y="88"/>
                  </a:lnTo>
                  <a:lnTo>
                    <a:pt x="1052" y="82"/>
                  </a:lnTo>
                  <a:lnTo>
                    <a:pt x="1057" y="85"/>
                  </a:lnTo>
                  <a:lnTo>
                    <a:pt x="1060" y="88"/>
                  </a:lnTo>
                  <a:lnTo>
                    <a:pt x="1063" y="88"/>
                  </a:lnTo>
                  <a:lnTo>
                    <a:pt x="1066" y="85"/>
                  </a:lnTo>
                  <a:lnTo>
                    <a:pt x="1066" y="88"/>
                  </a:lnTo>
                  <a:lnTo>
                    <a:pt x="1069" y="85"/>
                  </a:lnTo>
                  <a:lnTo>
                    <a:pt x="1069" y="82"/>
                  </a:lnTo>
                  <a:lnTo>
                    <a:pt x="1074" y="82"/>
                  </a:lnTo>
                  <a:lnTo>
                    <a:pt x="1077" y="82"/>
                  </a:lnTo>
                  <a:lnTo>
                    <a:pt x="1077" y="80"/>
                  </a:lnTo>
                  <a:lnTo>
                    <a:pt x="1080" y="80"/>
                  </a:lnTo>
                  <a:lnTo>
                    <a:pt x="1083" y="80"/>
                  </a:lnTo>
                  <a:lnTo>
                    <a:pt x="1089" y="80"/>
                  </a:lnTo>
                  <a:lnTo>
                    <a:pt x="1089" y="77"/>
                  </a:lnTo>
                  <a:lnTo>
                    <a:pt x="1091" y="77"/>
                  </a:lnTo>
                  <a:lnTo>
                    <a:pt x="1094" y="77"/>
                  </a:lnTo>
                  <a:lnTo>
                    <a:pt x="1097" y="74"/>
                  </a:lnTo>
                  <a:lnTo>
                    <a:pt x="1091" y="74"/>
                  </a:lnTo>
                  <a:lnTo>
                    <a:pt x="1097" y="74"/>
                  </a:lnTo>
                  <a:lnTo>
                    <a:pt x="1100" y="71"/>
                  </a:lnTo>
                  <a:lnTo>
                    <a:pt x="1103" y="71"/>
                  </a:lnTo>
                  <a:lnTo>
                    <a:pt x="1106" y="68"/>
                  </a:lnTo>
                  <a:lnTo>
                    <a:pt x="1109" y="65"/>
                  </a:lnTo>
                  <a:lnTo>
                    <a:pt x="1111" y="62"/>
                  </a:lnTo>
                  <a:lnTo>
                    <a:pt x="1111" y="60"/>
                  </a:lnTo>
                  <a:lnTo>
                    <a:pt x="1109" y="60"/>
                  </a:lnTo>
                  <a:lnTo>
                    <a:pt x="1114" y="60"/>
                  </a:lnTo>
                  <a:lnTo>
                    <a:pt x="1114" y="57"/>
                  </a:lnTo>
                  <a:lnTo>
                    <a:pt x="1111" y="57"/>
                  </a:lnTo>
                  <a:lnTo>
                    <a:pt x="1109" y="57"/>
                  </a:lnTo>
                  <a:lnTo>
                    <a:pt x="1106" y="57"/>
                  </a:lnTo>
                  <a:lnTo>
                    <a:pt x="1106" y="54"/>
                  </a:lnTo>
                  <a:lnTo>
                    <a:pt x="1106" y="57"/>
                  </a:lnTo>
                  <a:lnTo>
                    <a:pt x="1103" y="57"/>
                  </a:lnTo>
                  <a:lnTo>
                    <a:pt x="1100" y="54"/>
                  </a:lnTo>
                  <a:lnTo>
                    <a:pt x="1103" y="54"/>
                  </a:lnTo>
                  <a:lnTo>
                    <a:pt x="1097" y="54"/>
                  </a:lnTo>
                  <a:lnTo>
                    <a:pt x="1103" y="54"/>
                  </a:lnTo>
                  <a:lnTo>
                    <a:pt x="1103" y="51"/>
                  </a:lnTo>
                  <a:lnTo>
                    <a:pt x="1097" y="51"/>
                  </a:lnTo>
                  <a:lnTo>
                    <a:pt x="1100" y="51"/>
                  </a:lnTo>
                  <a:lnTo>
                    <a:pt x="1103" y="51"/>
                  </a:lnTo>
                  <a:lnTo>
                    <a:pt x="1106" y="54"/>
                  </a:lnTo>
                  <a:lnTo>
                    <a:pt x="1109" y="54"/>
                  </a:lnTo>
                  <a:lnTo>
                    <a:pt x="1109" y="57"/>
                  </a:lnTo>
                  <a:lnTo>
                    <a:pt x="1111" y="54"/>
                  </a:lnTo>
                  <a:lnTo>
                    <a:pt x="1111" y="51"/>
                  </a:lnTo>
                  <a:lnTo>
                    <a:pt x="1114" y="51"/>
                  </a:lnTo>
                  <a:lnTo>
                    <a:pt x="1114" y="48"/>
                  </a:lnTo>
                  <a:lnTo>
                    <a:pt x="1111" y="48"/>
                  </a:lnTo>
                  <a:lnTo>
                    <a:pt x="1111" y="45"/>
                  </a:lnTo>
                  <a:lnTo>
                    <a:pt x="1111" y="43"/>
                  </a:lnTo>
                  <a:lnTo>
                    <a:pt x="1109" y="40"/>
                  </a:lnTo>
                  <a:lnTo>
                    <a:pt x="1106" y="40"/>
                  </a:lnTo>
                  <a:lnTo>
                    <a:pt x="1103" y="40"/>
                  </a:lnTo>
                  <a:lnTo>
                    <a:pt x="1106" y="43"/>
                  </a:lnTo>
                  <a:lnTo>
                    <a:pt x="1103" y="43"/>
                  </a:lnTo>
                  <a:lnTo>
                    <a:pt x="1100" y="40"/>
                  </a:lnTo>
                  <a:lnTo>
                    <a:pt x="1103" y="40"/>
                  </a:lnTo>
                  <a:lnTo>
                    <a:pt x="1100" y="37"/>
                  </a:lnTo>
                  <a:lnTo>
                    <a:pt x="1097" y="37"/>
                  </a:lnTo>
                  <a:lnTo>
                    <a:pt x="1097" y="34"/>
                  </a:lnTo>
                  <a:lnTo>
                    <a:pt x="1094" y="34"/>
                  </a:lnTo>
                  <a:lnTo>
                    <a:pt x="1091" y="31"/>
                  </a:lnTo>
                  <a:lnTo>
                    <a:pt x="1086" y="31"/>
                  </a:lnTo>
                  <a:lnTo>
                    <a:pt x="1086" y="28"/>
                  </a:lnTo>
                  <a:lnTo>
                    <a:pt x="1080" y="28"/>
                  </a:lnTo>
                  <a:lnTo>
                    <a:pt x="1074" y="28"/>
                  </a:lnTo>
                  <a:lnTo>
                    <a:pt x="1077" y="25"/>
                  </a:lnTo>
                  <a:lnTo>
                    <a:pt x="1074" y="25"/>
                  </a:lnTo>
                  <a:lnTo>
                    <a:pt x="1072" y="25"/>
                  </a:lnTo>
                  <a:lnTo>
                    <a:pt x="1069" y="25"/>
                  </a:lnTo>
                  <a:lnTo>
                    <a:pt x="1066" y="25"/>
                  </a:lnTo>
                  <a:lnTo>
                    <a:pt x="1063" y="25"/>
                  </a:lnTo>
                  <a:lnTo>
                    <a:pt x="1060" y="25"/>
                  </a:lnTo>
                  <a:lnTo>
                    <a:pt x="1057" y="25"/>
                  </a:lnTo>
                  <a:lnTo>
                    <a:pt x="1052" y="25"/>
                  </a:lnTo>
                  <a:lnTo>
                    <a:pt x="1049" y="25"/>
                  </a:lnTo>
                  <a:lnTo>
                    <a:pt x="1046" y="25"/>
                  </a:lnTo>
                  <a:lnTo>
                    <a:pt x="1043" y="25"/>
                  </a:lnTo>
                  <a:lnTo>
                    <a:pt x="1040" y="25"/>
                  </a:lnTo>
                  <a:lnTo>
                    <a:pt x="1040" y="28"/>
                  </a:lnTo>
                  <a:lnTo>
                    <a:pt x="1043" y="28"/>
                  </a:lnTo>
                  <a:lnTo>
                    <a:pt x="1040" y="28"/>
                  </a:lnTo>
                  <a:lnTo>
                    <a:pt x="1037" y="31"/>
                  </a:lnTo>
                  <a:lnTo>
                    <a:pt x="1037" y="34"/>
                  </a:lnTo>
                  <a:lnTo>
                    <a:pt x="1032" y="34"/>
                  </a:lnTo>
                  <a:lnTo>
                    <a:pt x="1032" y="31"/>
                  </a:lnTo>
                  <a:lnTo>
                    <a:pt x="1026" y="34"/>
                  </a:lnTo>
                  <a:lnTo>
                    <a:pt x="1023" y="34"/>
                  </a:lnTo>
                  <a:lnTo>
                    <a:pt x="1020" y="34"/>
                  </a:lnTo>
                  <a:lnTo>
                    <a:pt x="1018" y="31"/>
                  </a:lnTo>
                  <a:lnTo>
                    <a:pt x="1020" y="31"/>
                  </a:lnTo>
                  <a:lnTo>
                    <a:pt x="1023" y="31"/>
                  </a:lnTo>
                  <a:lnTo>
                    <a:pt x="1026" y="31"/>
                  </a:lnTo>
                  <a:lnTo>
                    <a:pt x="1026" y="28"/>
                  </a:lnTo>
                  <a:lnTo>
                    <a:pt x="1029" y="28"/>
                  </a:lnTo>
                  <a:lnTo>
                    <a:pt x="1032" y="28"/>
                  </a:lnTo>
                  <a:lnTo>
                    <a:pt x="1032" y="25"/>
                  </a:lnTo>
                  <a:lnTo>
                    <a:pt x="1035" y="23"/>
                  </a:lnTo>
                  <a:lnTo>
                    <a:pt x="1032" y="23"/>
                  </a:lnTo>
                  <a:lnTo>
                    <a:pt x="1032" y="20"/>
                  </a:lnTo>
                  <a:lnTo>
                    <a:pt x="1029" y="20"/>
                  </a:lnTo>
                  <a:lnTo>
                    <a:pt x="1029" y="17"/>
                  </a:lnTo>
                  <a:lnTo>
                    <a:pt x="1026" y="17"/>
                  </a:lnTo>
                  <a:lnTo>
                    <a:pt x="1023" y="20"/>
                  </a:lnTo>
                  <a:lnTo>
                    <a:pt x="1023" y="17"/>
                  </a:lnTo>
                  <a:lnTo>
                    <a:pt x="1020" y="17"/>
                  </a:lnTo>
                  <a:lnTo>
                    <a:pt x="1018" y="17"/>
                  </a:lnTo>
                  <a:lnTo>
                    <a:pt x="1015" y="20"/>
                  </a:lnTo>
                  <a:lnTo>
                    <a:pt x="1012" y="20"/>
                  </a:lnTo>
                  <a:lnTo>
                    <a:pt x="1009" y="20"/>
                  </a:lnTo>
                  <a:lnTo>
                    <a:pt x="1012" y="17"/>
                  </a:lnTo>
                  <a:lnTo>
                    <a:pt x="1015" y="17"/>
                  </a:lnTo>
                  <a:lnTo>
                    <a:pt x="1012" y="17"/>
                  </a:lnTo>
                  <a:lnTo>
                    <a:pt x="1009" y="17"/>
                  </a:lnTo>
                  <a:lnTo>
                    <a:pt x="1006" y="17"/>
                  </a:lnTo>
                  <a:lnTo>
                    <a:pt x="1003" y="17"/>
                  </a:lnTo>
                  <a:lnTo>
                    <a:pt x="1001" y="20"/>
                  </a:lnTo>
                  <a:lnTo>
                    <a:pt x="998" y="20"/>
                  </a:lnTo>
                  <a:lnTo>
                    <a:pt x="995" y="17"/>
                  </a:lnTo>
                  <a:lnTo>
                    <a:pt x="1001" y="17"/>
                  </a:lnTo>
                  <a:lnTo>
                    <a:pt x="1003" y="17"/>
                  </a:lnTo>
                  <a:lnTo>
                    <a:pt x="1003" y="14"/>
                  </a:lnTo>
                  <a:lnTo>
                    <a:pt x="1009" y="14"/>
                  </a:lnTo>
                  <a:lnTo>
                    <a:pt x="1009" y="11"/>
                  </a:lnTo>
                  <a:lnTo>
                    <a:pt x="1012" y="11"/>
                  </a:lnTo>
                  <a:lnTo>
                    <a:pt x="1015" y="8"/>
                  </a:lnTo>
                  <a:lnTo>
                    <a:pt x="1018" y="11"/>
                  </a:lnTo>
                  <a:lnTo>
                    <a:pt x="1018" y="8"/>
                  </a:lnTo>
                  <a:lnTo>
                    <a:pt x="1015" y="8"/>
                  </a:lnTo>
                  <a:lnTo>
                    <a:pt x="1015" y="6"/>
                  </a:lnTo>
                  <a:lnTo>
                    <a:pt x="1012" y="6"/>
                  </a:lnTo>
                  <a:lnTo>
                    <a:pt x="1015" y="6"/>
                  </a:lnTo>
                  <a:lnTo>
                    <a:pt x="1012" y="3"/>
                  </a:lnTo>
                  <a:lnTo>
                    <a:pt x="1009" y="3"/>
                  </a:lnTo>
                  <a:lnTo>
                    <a:pt x="1006" y="3"/>
                  </a:lnTo>
                  <a:lnTo>
                    <a:pt x="1003" y="3"/>
                  </a:lnTo>
                  <a:lnTo>
                    <a:pt x="1001" y="3"/>
                  </a:lnTo>
                  <a:lnTo>
                    <a:pt x="1003" y="0"/>
                  </a:lnTo>
                  <a:lnTo>
                    <a:pt x="1001" y="0"/>
                  </a:lnTo>
                  <a:lnTo>
                    <a:pt x="998" y="0"/>
                  </a:lnTo>
                  <a:lnTo>
                    <a:pt x="995" y="0"/>
                  </a:lnTo>
                  <a:lnTo>
                    <a:pt x="992" y="0"/>
                  </a:lnTo>
                  <a:lnTo>
                    <a:pt x="986" y="0"/>
                  </a:lnTo>
                  <a:lnTo>
                    <a:pt x="986" y="3"/>
                  </a:lnTo>
                  <a:lnTo>
                    <a:pt x="983" y="3"/>
                  </a:lnTo>
                  <a:lnTo>
                    <a:pt x="981" y="3"/>
                  </a:lnTo>
                  <a:lnTo>
                    <a:pt x="978" y="3"/>
                  </a:lnTo>
                  <a:lnTo>
                    <a:pt x="975" y="6"/>
                  </a:lnTo>
                  <a:lnTo>
                    <a:pt x="972" y="6"/>
                  </a:lnTo>
                  <a:lnTo>
                    <a:pt x="972" y="8"/>
                  </a:lnTo>
                  <a:lnTo>
                    <a:pt x="969" y="8"/>
                  </a:lnTo>
                  <a:lnTo>
                    <a:pt x="966" y="11"/>
                  </a:lnTo>
                  <a:lnTo>
                    <a:pt x="964" y="14"/>
                  </a:lnTo>
                  <a:lnTo>
                    <a:pt x="961" y="14"/>
                  </a:lnTo>
                  <a:lnTo>
                    <a:pt x="958" y="14"/>
                  </a:lnTo>
                  <a:lnTo>
                    <a:pt x="958" y="17"/>
                  </a:lnTo>
                  <a:lnTo>
                    <a:pt x="961" y="20"/>
                  </a:lnTo>
                  <a:lnTo>
                    <a:pt x="958" y="20"/>
                  </a:lnTo>
                  <a:lnTo>
                    <a:pt x="955" y="20"/>
                  </a:lnTo>
                  <a:lnTo>
                    <a:pt x="952" y="20"/>
                  </a:lnTo>
                  <a:lnTo>
                    <a:pt x="952" y="23"/>
                  </a:lnTo>
                  <a:lnTo>
                    <a:pt x="952" y="25"/>
                  </a:lnTo>
                  <a:lnTo>
                    <a:pt x="955" y="25"/>
                  </a:lnTo>
                  <a:lnTo>
                    <a:pt x="958" y="28"/>
                  </a:lnTo>
                  <a:lnTo>
                    <a:pt x="955" y="28"/>
                  </a:lnTo>
                  <a:lnTo>
                    <a:pt x="952" y="28"/>
                  </a:lnTo>
                  <a:lnTo>
                    <a:pt x="955" y="28"/>
                  </a:lnTo>
                  <a:lnTo>
                    <a:pt x="952" y="28"/>
                  </a:lnTo>
                  <a:lnTo>
                    <a:pt x="952" y="31"/>
                  </a:lnTo>
                  <a:lnTo>
                    <a:pt x="955" y="31"/>
                  </a:lnTo>
                  <a:lnTo>
                    <a:pt x="958" y="34"/>
                  </a:lnTo>
                  <a:lnTo>
                    <a:pt x="961" y="34"/>
                  </a:lnTo>
                  <a:lnTo>
                    <a:pt x="964" y="34"/>
                  </a:lnTo>
                  <a:lnTo>
                    <a:pt x="966" y="34"/>
                  </a:lnTo>
                  <a:lnTo>
                    <a:pt x="969" y="37"/>
                  </a:lnTo>
                  <a:lnTo>
                    <a:pt x="966" y="37"/>
                  </a:lnTo>
                  <a:lnTo>
                    <a:pt x="964" y="37"/>
                  </a:lnTo>
                  <a:lnTo>
                    <a:pt x="961" y="37"/>
                  </a:lnTo>
                  <a:lnTo>
                    <a:pt x="961" y="34"/>
                  </a:lnTo>
                  <a:lnTo>
                    <a:pt x="955" y="34"/>
                  </a:lnTo>
                  <a:lnTo>
                    <a:pt x="952" y="34"/>
                  </a:lnTo>
                  <a:lnTo>
                    <a:pt x="949" y="34"/>
                  </a:lnTo>
                  <a:lnTo>
                    <a:pt x="947" y="34"/>
                  </a:lnTo>
                  <a:lnTo>
                    <a:pt x="944" y="34"/>
                  </a:lnTo>
                  <a:lnTo>
                    <a:pt x="938" y="34"/>
                  </a:lnTo>
                  <a:lnTo>
                    <a:pt x="935" y="34"/>
                  </a:lnTo>
                  <a:lnTo>
                    <a:pt x="929" y="34"/>
                  </a:lnTo>
                  <a:lnTo>
                    <a:pt x="927" y="34"/>
                  </a:lnTo>
                  <a:lnTo>
                    <a:pt x="927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32" y="40"/>
                  </a:lnTo>
                  <a:lnTo>
                    <a:pt x="935" y="40"/>
                  </a:lnTo>
                  <a:lnTo>
                    <a:pt x="935" y="43"/>
                  </a:lnTo>
                  <a:lnTo>
                    <a:pt x="938" y="43"/>
                  </a:lnTo>
                  <a:lnTo>
                    <a:pt x="938" y="45"/>
                  </a:lnTo>
                  <a:lnTo>
                    <a:pt x="935" y="48"/>
                  </a:lnTo>
                  <a:lnTo>
                    <a:pt x="932" y="51"/>
                  </a:lnTo>
                  <a:lnTo>
                    <a:pt x="929" y="51"/>
                  </a:lnTo>
                  <a:lnTo>
                    <a:pt x="927" y="54"/>
                  </a:lnTo>
                  <a:lnTo>
                    <a:pt x="927" y="57"/>
                  </a:lnTo>
                  <a:lnTo>
                    <a:pt x="935" y="60"/>
                  </a:lnTo>
                  <a:lnTo>
                    <a:pt x="935" y="62"/>
                  </a:lnTo>
                  <a:lnTo>
                    <a:pt x="941" y="62"/>
                  </a:lnTo>
                  <a:lnTo>
                    <a:pt x="941" y="65"/>
                  </a:lnTo>
                  <a:lnTo>
                    <a:pt x="941" y="68"/>
                  </a:lnTo>
                  <a:lnTo>
                    <a:pt x="947" y="71"/>
                  </a:lnTo>
                  <a:lnTo>
                    <a:pt x="944" y="74"/>
                  </a:lnTo>
                  <a:lnTo>
                    <a:pt x="947" y="77"/>
                  </a:lnTo>
                  <a:lnTo>
                    <a:pt x="949" y="80"/>
                  </a:lnTo>
                  <a:lnTo>
                    <a:pt x="952" y="80"/>
                  </a:lnTo>
                  <a:lnTo>
                    <a:pt x="955" y="80"/>
                  </a:lnTo>
                  <a:lnTo>
                    <a:pt x="966" y="80"/>
                  </a:lnTo>
                  <a:lnTo>
                    <a:pt x="969" y="80"/>
                  </a:lnTo>
                  <a:lnTo>
                    <a:pt x="972" y="80"/>
                  </a:lnTo>
                  <a:lnTo>
                    <a:pt x="975" y="80"/>
                  </a:lnTo>
                  <a:lnTo>
                    <a:pt x="978" y="80"/>
                  </a:lnTo>
                  <a:lnTo>
                    <a:pt x="981" y="80"/>
                  </a:lnTo>
                  <a:lnTo>
                    <a:pt x="986" y="77"/>
                  </a:lnTo>
                  <a:lnTo>
                    <a:pt x="992" y="77"/>
                  </a:lnTo>
                  <a:lnTo>
                    <a:pt x="992" y="74"/>
                  </a:lnTo>
                  <a:lnTo>
                    <a:pt x="989" y="74"/>
                  </a:lnTo>
                  <a:lnTo>
                    <a:pt x="986" y="74"/>
                  </a:lnTo>
                  <a:lnTo>
                    <a:pt x="986" y="71"/>
                  </a:lnTo>
                  <a:lnTo>
                    <a:pt x="989" y="68"/>
                  </a:lnTo>
                  <a:lnTo>
                    <a:pt x="989" y="65"/>
                  </a:lnTo>
                  <a:lnTo>
                    <a:pt x="992" y="68"/>
                  </a:lnTo>
                  <a:lnTo>
                    <a:pt x="998" y="68"/>
                  </a:lnTo>
                  <a:lnTo>
                    <a:pt x="1001" y="71"/>
                  </a:lnTo>
                  <a:lnTo>
                    <a:pt x="1001" y="74"/>
                  </a:lnTo>
                  <a:lnTo>
                    <a:pt x="1003" y="74"/>
                  </a:lnTo>
                  <a:lnTo>
                    <a:pt x="1006" y="77"/>
                  </a:lnTo>
                  <a:lnTo>
                    <a:pt x="1009" y="77"/>
                  </a:lnTo>
                  <a:lnTo>
                    <a:pt x="1003" y="77"/>
                  </a:lnTo>
                  <a:lnTo>
                    <a:pt x="1001" y="77"/>
                  </a:lnTo>
                  <a:lnTo>
                    <a:pt x="998" y="77"/>
                  </a:lnTo>
                  <a:lnTo>
                    <a:pt x="989" y="80"/>
                  </a:lnTo>
                  <a:lnTo>
                    <a:pt x="986" y="82"/>
                  </a:lnTo>
                  <a:lnTo>
                    <a:pt x="983" y="80"/>
                  </a:lnTo>
                  <a:lnTo>
                    <a:pt x="981" y="82"/>
                  </a:lnTo>
                  <a:lnTo>
                    <a:pt x="978" y="82"/>
                  </a:lnTo>
                  <a:lnTo>
                    <a:pt x="972" y="82"/>
                  </a:lnTo>
                  <a:lnTo>
                    <a:pt x="972" y="85"/>
                  </a:lnTo>
                  <a:lnTo>
                    <a:pt x="969" y="85"/>
                  </a:lnTo>
                  <a:lnTo>
                    <a:pt x="966" y="82"/>
                  </a:lnTo>
                  <a:lnTo>
                    <a:pt x="961" y="85"/>
                  </a:lnTo>
                  <a:lnTo>
                    <a:pt x="964" y="85"/>
                  </a:lnTo>
                  <a:lnTo>
                    <a:pt x="964" y="88"/>
                  </a:lnTo>
                  <a:lnTo>
                    <a:pt x="964" y="91"/>
                  </a:lnTo>
                  <a:lnTo>
                    <a:pt x="961" y="91"/>
                  </a:lnTo>
                  <a:lnTo>
                    <a:pt x="958" y="91"/>
                  </a:lnTo>
                  <a:lnTo>
                    <a:pt x="952" y="88"/>
                  </a:lnTo>
                  <a:lnTo>
                    <a:pt x="955" y="85"/>
                  </a:lnTo>
                  <a:lnTo>
                    <a:pt x="952" y="85"/>
                  </a:lnTo>
                  <a:lnTo>
                    <a:pt x="949" y="85"/>
                  </a:lnTo>
                  <a:lnTo>
                    <a:pt x="947" y="85"/>
                  </a:lnTo>
                  <a:lnTo>
                    <a:pt x="949" y="85"/>
                  </a:lnTo>
                  <a:lnTo>
                    <a:pt x="952" y="85"/>
                  </a:lnTo>
                  <a:lnTo>
                    <a:pt x="949" y="88"/>
                  </a:lnTo>
                  <a:lnTo>
                    <a:pt x="952" y="91"/>
                  </a:lnTo>
                  <a:lnTo>
                    <a:pt x="952" y="94"/>
                  </a:lnTo>
                  <a:lnTo>
                    <a:pt x="958" y="97"/>
                  </a:lnTo>
                  <a:lnTo>
                    <a:pt x="955" y="97"/>
                  </a:lnTo>
                  <a:lnTo>
                    <a:pt x="958" y="99"/>
                  </a:lnTo>
                  <a:lnTo>
                    <a:pt x="955" y="99"/>
                  </a:lnTo>
                  <a:lnTo>
                    <a:pt x="952" y="99"/>
                  </a:lnTo>
                  <a:lnTo>
                    <a:pt x="949" y="99"/>
                  </a:lnTo>
                  <a:lnTo>
                    <a:pt x="947" y="99"/>
                  </a:lnTo>
                  <a:lnTo>
                    <a:pt x="949" y="99"/>
                  </a:lnTo>
                  <a:lnTo>
                    <a:pt x="955" y="99"/>
                  </a:lnTo>
                  <a:lnTo>
                    <a:pt x="955" y="97"/>
                  </a:lnTo>
                  <a:lnTo>
                    <a:pt x="949" y="97"/>
                  </a:lnTo>
                  <a:lnTo>
                    <a:pt x="952" y="94"/>
                  </a:lnTo>
                  <a:lnTo>
                    <a:pt x="949" y="94"/>
                  </a:lnTo>
                  <a:lnTo>
                    <a:pt x="949" y="91"/>
                  </a:lnTo>
                  <a:lnTo>
                    <a:pt x="947" y="88"/>
                  </a:lnTo>
                  <a:lnTo>
                    <a:pt x="944" y="91"/>
                  </a:lnTo>
                  <a:lnTo>
                    <a:pt x="944" y="88"/>
                  </a:lnTo>
                  <a:lnTo>
                    <a:pt x="941" y="88"/>
                  </a:lnTo>
                  <a:lnTo>
                    <a:pt x="938" y="88"/>
                  </a:lnTo>
                  <a:lnTo>
                    <a:pt x="935" y="88"/>
                  </a:lnTo>
                  <a:lnTo>
                    <a:pt x="938" y="91"/>
                  </a:lnTo>
                  <a:lnTo>
                    <a:pt x="935" y="91"/>
                  </a:lnTo>
                  <a:lnTo>
                    <a:pt x="938" y="91"/>
                  </a:lnTo>
                  <a:lnTo>
                    <a:pt x="938" y="94"/>
                  </a:lnTo>
                  <a:lnTo>
                    <a:pt x="938" y="97"/>
                  </a:lnTo>
                  <a:lnTo>
                    <a:pt x="935" y="97"/>
                  </a:lnTo>
                  <a:lnTo>
                    <a:pt x="935" y="94"/>
                  </a:lnTo>
                  <a:lnTo>
                    <a:pt x="929" y="94"/>
                  </a:lnTo>
                  <a:lnTo>
                    <a:pt x="935" y="94"/>
                  </a:lnTo>
                  <a:lnTo>
                    <a:pt x="932" y="91"/>
                  </a:lnTo>
                  <a:lnTo>
                    <a:pt x="932" y="88"/>
                  </a:lnTo>
                  <a:lnTo>
                    <a:pt x="927" y="88"/>
                  </a:lnTo>
                  <a:lnTo>
                    <a:pt x="929" y="85"/>
                  </a:lnTo>
                  <a:lnTo>
                    <a:pt x="932" y="85"/>
                  </a:lnTo>
                  <a:lnTo>
                    <a:pt x="935" y="85"/>
                  </a:lnTo>
                  <a:lnTo>
                    <a:pt x="938" y="85"/>
                  </a:lnTo>
                  <a:lnTo>
                    <a:pt x="941" y="82"/>
                  </a:lnTo>
                  <a:lnTo>
                    <a:pt x="944" y="82"/>
                  </a:lnTo>
                  <a:lnTo>
                    <a:pt x="944" y="80"/>
                  </a:lnTo>
                  <a:lnTo>
                    <a:pt x="941" y="80"/>
                  </a:lnTo>
                  <a:lnTo>
                    <a:pt x="944" y="77"/>
                  </a:lnTo>
                  <a:lnTo>
                    <a:pt x="938" y="74"/>
                  </a:lnTo>
                  <a:lnTo>
                    <a:pt x="944" y="74"/>
                  </a:lnTo>
                  <a:lnTo>
                    <a:pt x="944" y="71"/>
                  </a:lnTo>
                  <a:lnTo>
                    <a:pt x="941" y="71"/>
                  </a:lnTo>
                  <a:lnTo>
                    <a:pt x="938" y="68"/>
                  </a:lnTo>
                  <a:lnTo>
                    <a:pt x="941" y="68"/>
                  </a:lnTo>
                  <a:lnTo>
                    <a:pt x="938" y="65"/>
                  </a:lnTo>
                  <a:lnTo>
                    <a:pt x="935" y="62"/>
                  </a:lnTo>
                  <a:lnTo>
                    <a:pt x="932" y="62"/>
                  </a:lnTo>
                  <a:lnTo>
                    <a:pt x="935" y="60"/>
                  </a:lnTo>
                  <a:lnTo>
                    <a:pt x="927" y="57"/>
                  </a:lnTo>
                  <a:lnTo>
                    <a:pt x="927" y="54"/>
                  </a:lnTo>
                  <a:lnTo>
                    <a:pt x="924" y="51"/>
                  </a:lnTo>
                  <a:lnTo>
                    <a:pt x="929" y="51"/>
                  </a:lnTo>
                  <a:lnTo>
                    <a:pt x="929" y="48"/>
                  </a:lnTo>
                  <a:lnTo>
                    <a:pt x="932" y="48"/>
                  </a:lnTo>
                  <a:lnTo>
                    <a:pt x="932" y="45"/>
                  </a:lnTo>
                  <a:lnTo>
                    <a:pt x="932" y="43"/>
                  </a:lnTo>
                  <a:lnTo>
                    <a:pt x="929" y="43"/>
                  </a:lnTo>
                  <a:lnTo>
                    <a:pt x="932" y="43"/>
                  </a:lnTo>
                  <a:lnTo>
                    <a:pt x="929" y="43"/>
                  </a:lnTo>
                  <a:lnTo>
                    <a:pt x="927" y="43"/>
                  </a:lnTo>
                  <a:lnTo>
                    <a:pt x="924" y="43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1" y="40"/>
                  </a:lnTo>
                  <a:lnTo>
                    <a:pt x="918" y="40"/>
                  </a:lnTo>
                  <a:lnTo>
                    <a:pt x="918" y="43"/>
                  </a:lnTo>
                  <a:lnTo>
                    <a:pt x="915" y="43"/>
                  </a:lnTo>
                  <a:lnTo>
                    <a:pt x="912" y="43"/>
                  </a:lnTo>
                  <a:lnTo>
                    <a:pt x="915" y="43"/>
                  </a:lnTo>
                  <a:lnTo>
                    <a:pt x="912" y="43"/>
                  </a:lnTo>
                  <a:lnTo>
                    <a:pt x="910" y="43"/>
                  </a:lnTo>
                  <a:lnTo>
                    <a:pt x="910" y="45"/>
                  </a:lnTo>
                  <a:lnTo>
                    <a:pt x="907" y="45"/>
                  </a:lnTo>
                  <a:lnTo>
                    <a:pt x="904" y="45"/>
                  </a:lnTo>
                  <a:lnTo>
                    <a:pt x="904" y="43"/>
                  </a:lnTo>
                  <a:lnTo>
                    <a:pt x="901" y="43"/>
                  </a:lnTo>
                  <a:lnTo>
                    <a:pt x="901" y="45"/>
                  </a:lnTo>
                  <a:lnTo>
                    <a:pt x="898" y="45"/>
                  </a:lnTo>
                  <a:lnTo>
                    <a:pt x="898" y="43"/>
                  </a:lnTo>
                  <a:lnTo>
                    <a:pt x="895" y="43"/>
                  </a:lnTo>
                  <a:lnTo>
                    <a:pt x="895" y="45"/>
                  </a:lnTo>
                  <a:lnTo>
                    <a:pt x="893" y="45"/>
                  </a:lnTo>
                  <a:lnTo>
                    <a:pt x="890" y="45"/>
                  </a:lnTo>
                  <a:lnTo>
                    <a:pt x="890" y="43"/>
                  </a:lnTo>
                  <a:lnTo>
                    <a:pt x="887" y="43"/>
                  </a:lnTo>
                  <a:lnTo>
                    <a:pt x="884" y="43"/>
                  </a:lnTo>
                  <a:lnTo>
                    <a:pt x="881" y="43"/>
                  </a:lnTo>
                  <a:lnTo>
                    <a:pt x="878" y="43"/>
                  </a:lnTo>
                  <a:lnTo>
                    <a:pt x="875" y="43"/>
                  </a:lnTo>
                  <a:lnTo>
                    <a:pt x="873" y="43"/>
                  </a:lnTo>
                  <a:lnTo>
                    <a:pt x="870" y="43"/>
                  </a:lnTo>
                  <a:lnTo>
                    <a:pt x="867" y="43"/>
                  </a:lnTo>
                  <a:lnTo>
                    <a:pt x="864" y="43"/>
                  </a:lnTo>
                  <a:lnTo>
                    <a:pt x="861" y="43"/>
                  </a:lnTo>
                  <a:lnTo>
                    <a:pt x="858" y="43"/>
                  </a:lnTo>
                  <a:lnTo>
                    <a:pt x="861" y="43"/>
                  </a:lnTo>
                  <a:lnTo>
                    <a:pt x="861" y="45"/>
                  </a:lnTo>
                  <a:lnTo>
                    <a:pt x="858" y="45"/>
                  </a:lnTo>
                  <a:lnTo>
                    <a:pt x="856" y="45"/>
                  </a:lnTo>
                  <a:lnTo>
                    <a:pt x="856" y="43"/>
                  </a:lnTo>
                  <a:lnTo>
                    <a:pt x="853" y="45"/>
                  </a:lnTo>
                  <a:lnTo>
                    <a:pt x="850" y="45"/>
                  </a:lnTo>
                  <a:lnTo>
                    <a:pt x="850" y="48"/>
                  </a:lnTo>
                  <a:lnTo>
                    <a:pt x="853" y="48"/>
                  </a:lnTo>
                  <a:lnTo>
                    <a:pt x="856" y="48"/>
                  </a:lnTo>
                  <a:lnTo>
                    <a:pt x="858" y="48"/>
                  </a:lnTo>
                  <a:lnTo>
                    <a:pt x="861" y="48"/>
                  </a:lnTo>
                  <a:lnTo>
                    <a:pt x="858" y="48"/>
                  </a:lnTo>
                  <a:lnTo>
                    <a:pt x="856" y="48"/>
                  </a:lnTo>
                  <a:lnTo>
                    <a:pt x="853" y="48"/>
                  </a:lnTo>
                  <a:lnTo>
                    <a:pt x="853" y="51"/>
                  </a:lnTo>
                  <a:lnTo>
                    <a:pt x="850" y="51"/>
                  </a:lnTo>
                  <a:lnTo>
                    <a:pt x="844" y="51"/>
                  </a:lnTo>
                  <a:lnTo>
                    <a:pt x="841" y="51"/>
                  </a:lnTo>
                  <a:lnTo>
                    <a:pt x="836" y="51"/>
                  </a:lnTo>
                  <a:lnTo>
                    <a:pt x="836" y="54"/>
                  </a:lnTo>
                  <a:lnTo>
                    <a:pt x="830" y="51"/>
                  </a:lnTo>
                  <a:lnTo>
                    <a:pt x="830" y="54"/>
                  </a:lnTo>
                  <a:lnTo>
                    <a:pt x="827" y="54"/>
                  </a:lnTo>
                  <a:lnTo>
                    <a:pt x="824" y="54"/>
                  </a:lnTo>
                  <a:lnTo>
                    <a:pt x="821" y="54"/>
                  </a:lnTo>
                  <a:lnTo>
                    <a:pt x="816" y="57"/>
                  </a:lnTo>
                  <a:lnTo>
                    <a:pt x="813" y="57"/>
                  </a:lnTo>
                  <a:lnTo>
                    <a:pt x="807" y="57"/>
                  </a:lnTo>
                  <a:lnTo>
                    <a:pt x="810" y="57"/>
                  </a:lnTo>
                  <a:lnTo>
                    <a:pt x="813" y="60"/>
                  </a:lnTo>
                  <a:lnTo>
                    <a:pt x="810" y="60"/>
                  </a:lnTo>
                  <a:lnTo>
                    <a:pt x="807" y="60"/>
                  </a:lnTo>
                  <a:lnTo>
                    <a:pt x="804" y="60"/>
                  </a:lnTo>
                  <a:lnTo>
                    <a:pt x="802" y="60"/>
                  </a:lnTo>
                  <a:lnTo>
                    <a:pt x="796" y="60"/>
                  </a:lnTo>
                  <a:lnTo>
                    <a:pt x="796" y="62"/>
                  </a:lnTo>
                  <a:lnTo>
                    <a:pt x="790" y="62"/>
                  </a:lnTo>
                  <a:lnTo>
                    <a:pt x="790" y="65"/>
                  </a:lnTo>
                  <a:lnTo>
                    <a:pt x="787" y="65"/>
                  </a:lnTo>
                  <a:lnTo>
                    <a:pt x="787" y="68"/>
                  </a:lnTo>
                  <a:lnTo>
                    <a:pt x="785" y="68"/>
                  </a:lnTo>
                  <a:lnTo>
                    <a:pt x="782" y="68"/>
                  </a:lnTo>
                  <a:lnTo>
                    <a:pt x="779" y="68"/>
                  </a:lnTo>
                  <a:lnTo>
                    <a:pt x="773" y="65"/>
                  </a:lnTo>
                  <a:lnTo>
                    <a:pt x="770" y="68"/>
                  </a:lnTo>
                  <a:lnTo>
                    <a:pt x="773" y="68"/>
                  </a:lnTo>
                  <a:lnTo>
                    <a:pt x="770" y="68"/>
                  </a:lnTo>
                  <a:lnTo>
                    <a:pt x="776" y="71"/>
                  </a:lnTo>
                  <a:lnTo>
                    <a:pt x="779" y="71"/>
                  </a:lnTo>
                  <a:lnTo>
                    <a:pt x="782" y="71"/>
                  </a:lnTo>
                  <a:lnTo>
                    <a:pt x="779" y="74"/>
                  </a:lnTo>
                  <a:lnTo>
                    <a:pt x="776" y="71"/>
                  </a:lnTo>
                  <a:lnTo>
                    <a:pt x="773" y="71"/>
                  </a:lnTo>
                  <a:lnTo>
                    <a:pt x="776" y="74"/>
                  </a:lnTo>
                  <a:lnTo>
                    <a:pt x="773" y="74"/>
                  </a:lnTo>
                  <a:lnTo>
                    <a:pt x="770" y="77"/>
                  </a:lnTo>
                  <a:lnTo>
                    <a:pt x="773" y="77"/>
                  </a:lnTo>
                  <a:lnTo>
                    <a:pt x="770" y="77"/>
                  </a:lnTo>
                  <a:lnTo>
                    <a:pt x="767" y="77"/>
                  </a:lnTo>
                  <a:lnTo>
                    <a:pt x="767" y="80"/>
                  </a:lnTo>
                  <a:lnTo>
                    <a:pt x="770" y="80"/>
                  </a:lnTo>
                  <a:lnTo>
                    <a:pt x="767" y="80"/>
                  </a:lnTo>
                  <a:lnTo>
                    <a:pt x="765" y="80"/>
                  </a:lnTo>
                  <a:lnTo>
                    <a:pt x="765" y="77"/>
                  </a:lnTo>
                  <a:lnTo>
                    <a:pt x="762" y="77"/>
                  </a:lnTo>
                  <a:lnTo>
                    <a:pt x="759" y="77"/>
                  </a:lnTo>
                  <a:lnTo>
                    <a:pt x="756" y="80"/>
                  </a:lnTo>
                  <a:lnTo>
                    <a:pt x="762" y="80"/>
                  </a:lnTo>
                  <a:lnTo>
                    <a:pt x="765" y="82"/>
                  </a:lnTo>
                  <a:lnTo>
                    <a:pt x="767" y="85"/>
                  </a:lnTo>
                  <a:lnTo>
                    <a:pt x="773" y="85"/>
                  </a:lnTo>
                  <a:lnTo>
                    <a:pt x="770" y="85"/>
                  </a:lnTo>
                  <a:lnTo>
                    <a:pt x="767" y="85"/>
                  </a:lnTo>
                  <a:lnTo>
                    <a:pt x="762" y="85"/>
                  </a:lnTo>
                  <a:lnTo>
                    <a:pt x="762" y="88"/>
                  </a:lnTo>
                  <a:lnTo>
                    <a:pt x="759" y="85"/>
                  </a:lnTo>
                  <a:lnTo>
                    <a:pt x="756" y="88"/>
                  </a:lnTo>
                  <a:lnTo>
                    <a:pt x="759" y="88"/>
                  </a:lnTo>
                  <a:lnTo>
                    <a:pt x="767" y="91"/>
                  </a:lnTo>
                  <a:lnTo>
                    <a:pt x="767" y="94"/>
                  </a:lnTo>
                  <a:lnTo>
                    <a:pt x="770" y="94"/>
                  </a:lnTo>
                  <a:lnTo>
                    <a:pt x="773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7" y="97"/>
                  </a:lnTo>
                  <a:lnTo>
                    <a:pt x="767" y="99"/>
                  </a:lnTo>
                  <a:lnTo>
                    <a:pt x="773" y="97"/>
                  </a:lnTo>
                  <a:lnTo>
                    <a:pt x="773" y="99"/>
                  </a:lnTo>
                  <a:lnTo>
                    <a:pt x="773" y="102"/>
                  </a:lnTo>
                  <a:lnTo>
                    <a:pt x="767" y="105"/>
                  </a:lnTo>
                  <a:lnTo>
                    <a:pt x="767" y="102"/>
                  </a:lnTo>
                  <a:lnTo>
                    <a:pt x="770" y="102"/>
                  </a:lnTo>
                  <a:lnTo>
                    <a:pt x="770" y="99"/>
                  </a:lnTo>
                  <a:lnTo>
                    <a:pt x="767" y="99"/>
                  </a:lnTo>
                  <a:lnTo>
                    <a:pt x="759" y="99"/>
                  </a:lnTo>
                  <a:lnTo>
                    <a:pt x="759" y="102"/>
                  </a:lnTo>
                  <a:lnTo>
                    <a:pt x="756" y="99"/>
                  </a:lnTo>
                  <a:lnTo>
                    <a:pt x="753" y="102"/>
                  </a:lnTo>
                  <a:lnTo>
                    <a:pt x="750" y="102"/>
                  </a:lnTo>
                  <a:lnTo>
                    <a:pt x="745" y="102"/>
                  </a:lnTo>
                  <a:lnTo>
                    <a:pt x="748" y="102"/>
                  </a:lnTo>
                  <a:lnTo>
                    <a:pt x="745" y="102"/>
                  </a:lnTo>
                  <a:lnTo>
                    <a:pt x="742" y="102"/>
                  </a:lnTo>
                  <a:lnTo>
                    <a:pt x="739" y="102"/>
                  </a:lnTo>
                  <a:lnTo>
                    <a:pt x="736" y="102"/>
                  </a:lnTo>
                  <a:lnTo>
                    <a:pt x="733" y="105"/>
                  </a:lnTo>
                  <a:lnTo>
                    <a:pt x="722" y="105"/>
                  </a:lnTo>
                  <a:lnTo>
                    <a:pt x="719" y="105"/>
                  </a:lnTo>
                  <a:lnTo>
                    <a:pt x="713" y="105"/>
                  </a:lnTo>
                  <a:lnTo>
                    <a:pt x="711" y="105"/>
                  </a:lnTo>
                  <a:lnTo>
                    <a:pt x="708" y="105"/>
                  </a:lnTo>
                  <a:lnTo>
                    <a:pt x="702" y="105"/>
                  </a:lnTo>
                  <a:lnTo>
                    <a:pt x="699" y="105"/>
                  </a:lnTo>
                  <a:lnTo>
                    <a:pt x="694" y="105"/>
                  </a:lnTo>
                  <a:lnTo>
                    <a:pt x="694" y="108"/>
                  </a:lnTo>
                  <a:lnTo>
                    <a:pt x="691" y="108"/>
                  </a:lnTo>
                  <a:lnTo>
                    <a:pt x="688" y="108"/>
                  </a:lnTo>
                  <a:lnTo>
                    <a:pt x="691" y="111"/>
                  </a:lnTo>
                  <a:lnTo>
                    <a:pt x="691" y="108"/>
                  </a:lnTo>
                  <a:lnTo>
                    <a:pt x="694" y="111"/>
                  </a:lnTo>
                  <a:lnTo>
                    <a:pt x="688" y="111"/>
                  </a:lnTo>
                  <a:lnTo>
                    <a:pt x="685" y="114"/>
                  </a:lnTo>
                  <a:lnTo>
                    <a:pt x="688" y="114"/>
                  </a:lnTo>
                  <a:lnTo>
                    <a:pt x="688" y="116"/>
                  </a:lnTo>
                  <a:lnTo>
                    <a:pt x="685" y="116"/>
                  </a:lnTo>
                  <a:lnTo>
                    <a:pt x="688" y="119"/>
                  </a:lnTo>
                  <a:lnTo>
                    <a:pt x="691" y="119"/>
                  </a:lnTo>
                  <a:lnTo>
                    <a:pt x="694" y="125"/>
                  </a:lnTo>
                  <a:lnTo>
                    <a:pt x="691" y="125"/>
                  </a:lnTo>
                  <a:lnTo>
                    <a:pt x="694" y="125"/>
                  </a:lnTo>
                  <a:lnTo>
                    <a:pt x="691" y="128"/>
                  </a:lnTo>
                  <a:lnTo>
                    <a:pt x="691" y="131"/>
                  </a:lnTo>
                  <a:lnTo>
                    <a:pt x="694" y="131"/>
                  </a:lnTo>
                  <a:lnTo>
                    <a:pt x="691" y="131"/>
                  </a:lnTo>
                  <a:lnTo>
                    <a:pt x="694" y="134"/>
                  </a:lnTo>
                  <a:lnTo>
                    <a:pt x="696" y="136"/>
                  </a:lnTo>
                  <a:lnTo>
                    <a:pt x="699" y="136"/>
                  </a:lnTo>
                  <a:lnTo>
                    <a:pt x="705" y="136"/>
                  </a:lnTo>
                  <a:lnTo>
                    <a:pt x="705" y="139"/>
                  </a:lnTo>
                  <a:lnTo>
                    <a:pt x="708" y="139"/>
                  </a:lnTo>
                  <a:lnTo>
                    <a:pt x="711" y="142"/>
                  </a:lnTo>
                  <a:lnTo>
                    <a:pt x="713" y="145"/>
                  </a:lnTo>
                  <a:lnTo>
                    <a:pt x="716" y="148"/>
                  </a:lnTo>
                  <a:lnTo>
                    <a:pt x="722" y="148"/>
                  </a:lnTo>
                  <a:lnTo>
                    <a:pt x="725" y="148"/>
                  </a:lnTo>
                  <a:lnTo>
                    <a:pt x="725" y="151"/>
                  </a:lnTo>
                  <a:lnTo>
                    <a:pt x="728" y="153"/>
                  </a:lnTo>
                  <a:lnTo>
                    <a:pt x="728" y="156"/>
                  </a:lnTo>
                  <a:lnTo>
                    <a:pt x="725" y="156"/>
                  </a:lnTo>
                  <a:lnTo>
                    <a:pt x="725" y="162"/>
                  </a:lnTo>
                  <a:lnTo>
                    <a:pt x="722" y="162"/>
                  </a:lnTo>
                  <a:lnTo>
                    <a:pt x="722" y="165"/>
                  </a:lnTo>
                  <a:lnTo>
                    <a:pt x="722" y="168"/>
                  </a:lnTo>
                  <a:lnTo>
                    <a:pt x="725" y="170"/>
                  </a:lnTo>
                  <a:lnTo>
                    <a:pt x="725" y="173"/>
                  </a:lnTo>
                  <a:lnTo>
                    <a:pt x="728" y="173"/>
                  </a:lnTo>
                  <a:lnTo>
                    <a:pt x="728" y="179"/>
                  </a:lnTo>
                  <a:lnTo>
                    <a:pt x="731" y="179"/>
                  </a:lnTo>
                  <a:lnTo>
                    <a:pt x="728" y="182"/>
                  </a:lnTo>
                  <a:lnTo>
                    <a:pt x="725" y="185"/>
                  </a:lnTo>
                  <a:lnTo>
                    <a:pt x="722" y="185"/>
                  </a:lnTo>
                  <a:lnTo>
                    <a:pt x="719" y="185"/>
                  </a:lnTo>
                  <a:lnTo>
                    <a:pt x="722" y="188"/>
                  </a:lnTo>
                  <a:lnTo>
                    <a:pt x="722" y="190"/>
                  </a:lnTo>
                  <a:lnTo>
                    <a:pt x="725" y="190"/>
                  </a:lnTo>
                  <a:lnTo>
                    <a:pt x="728" y="193"/>
                  </a:lnTo>
                  <a:lnTo>
                    <a:pt x="731" y="196"/>
                  </a:lnTo>
                  <a:lnTo>
                    <a:pt x="733" y="199"/>
                  </a:lnTo>
                  <a:lnTo>
                    <a:pt x="736" y="202"/>
                  </a:lnTo>
                  <a:lnTo>
                    <a:pt x="733" y="202"/>
                  </a:lnTo>
                  <a:lnTo>
                    <a:pt x="731" y="199"/>
                  </a:lnTo>
                  <a:lnTo>
                    <a:pt x="728" y="199"/>
                  </a:lnTo>
                  <a:lnTo>
                    <a:pt x="728" y="196"/>
                  </a:lnTo>
                  <a:lnTo>
                    <a:pt x="725" y="196"/>
                  </a:lnTo>
                  <a:lnTo>
                    <a:pt x="722" y="196"/>
                  </a:lnTo>
                  <a:lnTo>
                    <a:pt x="725" y="196"/>
                  </a:lnTo>
                  <a:lnTo>
                    <a:pt x="722" y="193"/>
                  </a:lnTo>
                  <a:lnTo>
                    <a:pt x="716" y="190"/>
                  </a:lnTo>
                  <a:lnTo>
                    <a:pt x="713" y="190"/>
                  </a:lnTo>
                  <a:lnTo>
                    <a:pt x="711" y="188"/>
                  </a:lnTo>
                  <a:lnTo>
                    <a:pt x="708" y="182"/>
                  </a:lnTo>
                  <a:lnTo>
                    <a:pt x="708" y="179"/>
                  </a:lnTo>
                  <a:lnTo>
                    <a:pt x="711" y="176"/>
                  </a:lnTo>
                  <a:lnTo>
                    <a:pt x="711" y="173"/>
                  </a:lnTo>
                  <a:lnTo>
                    <a:pt x="711" y="168"/>
                  </a:lnTo>
                  <a:lnTo>
                    <a:pt x="711" y="165"/>
                  </a:lnTo>
                  <a:lnTo>
                    <a:pt x="711" y="162"/>
                  </a:lnTo>
                  <a:lnTo>
                    <a:pt x="716" y="159"/>
                  </a:lnTo>
                  <a:lnTo>
                    <a:pt x="719" y="159"/>
                  </a:lnTo>
                  <a:lnTo>
                    <a:pt x="719" y="156"/>
                  </a:lnTo>
                  <a:lnTo>
                    <a:pt x="722" y="153"/>
                  </a:lnTo>
                  <a:lnTo>
                    <a:pt x="719" y="153"/>
                  </a:lnTo>
                  <a:lnTo>
                    <a:pt x="719" y="151"/>
                  </a:lnTo>
                  <a:lnTo>
                    <a:pt x="716" y="151"/>
                  </a:lnTo>
                  <a:lnTo>
                    <a:pt x="713" y="151"/>
                  </a:lnTo>
                  <a:lnTo>
                    <a:pt x="711" y="153"/>
                  </a:lnTo>
                  <a:lnTo>
                    <a:pt x="708" y="153"/>
                  </a:lnTo>
                  <a:lnTo>
                    <a:pt x="705" y="151"/>
                  </a:lnTo>
                  <a:lnTo>
                    <a:pt x="705" y="153"/>
                  </a:lnTo>
                  <a:lnTo>
                    <a:pt x="699" y="151"/>
                  </a:lnTo>
                  <a:lnTo>
                    <a:pt x="694" y="145"/>
                  </a:lnTo>
                  <a:lnTo>
                    <a:pt x="691" y="145"/>
                  </a:lnTo>
                  <a:lnTo>
                    <a:pt x="688" y="145"/>
                  </a:lnTo>
                  <a:lnTo>
                    <a:pt x="685" y="142"/>
                  </a:lnTo>
                  <a:lnTo>
                    <a:pt x="682" y="142"/>
                  </a:lnTo>
                  <a:lnTo>
                    <a:pt x="679" y="139"/>
                  </a:lnTo>
                  <a:lnTo>
                    <a:pt x="677" y="139"/>
                  </a:lnTo>
                  <a:lnTo>
                    <a:pt x="674" y="136"/>
                  </a:lnTo>
                  <a:lnTo>
                    <a:pt x="671" y="136"/>
                  </a:lnTo>
                  <a:lnTo>
                    <a:pt x="668" y="136"/>
                  </a:lnTo>
                  <a:lnTo>
                    <a:pt x="665" y="136"/>
                  </a:lnTo>
                  <a:lnTo>
                    <a:pt x="659" y="136"/>
                  </a:lnTo>
                  <a:lnTo>
                    <a:pt x="657" y="136"/>
                  </a:lnTo>
                  <a:lnTo>
                    <a:pt x="651" y="142"/>
                  </a:lnTo>
                  <a:lnTo>
                    <a:pt x="648" y="139"/>
                  </a:lnTo>
                  <a:lnTo>
                    <a:pt x="648" y="142"/>
                  </a:lnTo>
                  <a:lnTo>
                    <a:pt x="645" y="145"/>
                  </a:lnTo>
                  <a:lnTo>
                    <a:pt x="648" y="145"/>
                  </a:lnTo>
                  <a:lnTo>
                    <a:pt x="651" y="142"/>
                  </a:lnTo>
                  <a:lnTo>
                    <a:pt x="657" y="145"/>
                  </a:lnTo>
                  <a:lnTo>
                    <a:pt x="651" y="148"/>
                  </a:lnTo>
                  <a:lnTo>
                    <a:pt x="648" y="148"/>
                  </a:lnTo>
                  <a:lnTo>
                    <a:pt x="642" y="145"/>
                  </a:lnTo>
                  <a:lnTo>
                    <a:pt x="640" y="145"/>
                  </a:lnTo>
                  <a:lnTo>
                    <a:pt x="637" y="145"/>
                  </a:lnTo>
                  <a:lnTo>
                    <a:pt x="631" y="145"/>
                  </a:lnTo>
                  <a:lnTo>
                    <a:pt x="631" y="148"/>
                  </a:lnTo>
                  <a:lnTo>
                    <a:pt x="628" y="148"/>
                  </a:lnTo>
                  <a:lnTo>
                    <a:pt x="631" y="148"/>
                  </a:lnTo>
                  <a:lnTo>
                    <a:pt x="631" y="151"/>
                  </a:lnTo>
                  <a:lnTo>
                    <a:pt x="631" y="153"/>
                  </a:lnTo>
                  <a:lnTo>
                    <a:pt x="634" y="156"/>
                  </a:lnTo>
                  <a:lnTo>
                    <a:pt x="640" y="159"/>
                  </a:lnTo>
                  <a:lnTo>
                    <a:pt x="642" y="159"/>
                  </a:lnTo>
                  <a:lnTo>
                    <a:pt x="645" y="159"/>
                  </a:lnTo>
                  <a:lnTo>
                    <a:pt x="645" y="162"/>
                  </a:lnTo>
                  <a:lnTo>
                    <a:pt x="651" y="162"/>
                  </a:lnTo>
                  <a:lnTo>
                    <a:pt x="654" y="159"/>
                  </a:lnTo>
                  <a:lnTo>
                    <a:pt x="651" y="162"/>
                  </a:lnTo>
                  <a:lnTo>
                    <a:pt x="654" y="162"/>
                  </a:lnTo>
                  <a:lnTo>
                    <a:pt x="657" y="162"/>
                  </a:lnTo>
                  <a:lnTo>
                    <a:pt x="657" y="168"/>
                  </a:lnTo>
                  <a:lnTo>
                    <a:pt x="659" y="170"/>
                  </a:lnTo>
                  <a:lnTo>
                    <a:pt x="654" y="168"/>
                  </a:lnTo>
                  <a:lnTo>
                    <a:pt x="654" y="165"/>
                  </a:lnTo>
                  <a:lnTo>
                    <a:pt x="648" y="165"/>
                  </a:lnTo>
                  <a:lnTo>
                    <a:pt x="640" y="165"/>
                  </a:lnTo>
                  <a:lnTo>
                    <a:pt x="631" y="162"/>
                  </a:lnTo>
                  <a:lnTo>
                    <a:pt x="625" y="162"/>
                  </a:lnTo>
                  <a:lnTo>
                    <a:pt x="620" y="159"/>
                  </a:lnTo>
                  <a:lnTo>
                    <a:pt x="620" y="156"/>
                  </a:lnTo>
                  <a:lnTo>
                    <a:pt x="623" y="159"/>
                  </a:lnTo>
                  <a:lnTo>
                    <a:pt x="623" y="156"/>
                  </a:lnTo>
                  <a:lnTo>
                    <a:pt x="623" y="153"/>
                  </a:lnTo>
                  <a:lnTo>
                    <a:pt x="620" y="148"/>
                  </a:lnTo>
                  <a:lnTo>
                    <a:pt x="623" y="145"/>
                  </a:lnTo>
                  <a:lnTo>
                    <a:pt x="620" y="145"/>
                  </a:lnTo>
                  <a:lnTo>
                    <a:pt x="623" y="142"/>
                  </a:lnTo>
                  <a:lnTo>
                    <a:pt x="625" y="139"/>
                  </a:lnTo>
                  <a:lnTo>
                    <a:pt x="625" y="136"/>
                  </a:lnTo>
                  <a:lnTo>
                    <a:pt x="623" y="136"/>
                  </a:lnTo>
                  <a:lnTo>
                    <a:pt x="623" y="131"/>
                  </a:lnTo>
                  <a:lnTo>
                    <a:pt x="625" y="131"/>
                  </a:lnTo>
                  <a:lnTo>
                    <a:pt x="620" y="131"/>
                  </a:lnTo>
                  <a:lnTo>
                    <a:pt x="620" y="128"/>
                  </a:lnTo>
                  <a:lnTo>
                    <a:pt x="623" y="128"/>
                  </a:lnTo>
                  <a:lnTo>
                    <a:pt x="617" y="125"/>
                  </a:lnTo>
                  <a:lnTo>
                    <a:pt x="614" y="125"/>
                  </a:lnTo>
                  <a:lnTo>
                    <a:pt x="617" y="131"/>
                  </a:lnTo>
                  <a:lnTo>
                    <a:pt x="617" y="136"/>
                  </a:lnTo>
                  <a:lnTo>
                    <a:pt x="611" y="142"/>
                  </a:lnTo>
                  <a:lnTo>
                    <a:pt x="597" y="148"/>
                  </a:lnTo>
                  <a:lnTo>
                    <a:pt x="594" y="151"/>
                  </a:lnTo>
                  <a:lnTo>
                    <a:pt x="597" y="151"/>
                  </a:lnTo>
                  <a:lnTo>
                    <a:pt x="591" y="156"/>
                  </a:lnTo>
                  <a:lnTo>
                    <a:pt x="591" y="159"/>
                  </a:lnTo>
                  <a:lnTo>
                    <a:pt x="597" y="162"/>
                  </a:lnTo>
                  <a:lnTo>
                    <a:pt x="600" y="165"/>
                  </a:lnTo>
                  <a:lnTo>
                    <a:pt x="603" y="165"/>
                  </a:lnTo>
                  <a:lnTo>
                    <a:pt x="603" y="173"/>
                  </a:lnTo>
                  <a:lnTo>
                    <a:pt x="605" y="176"/>
                  </a:lnTo>
                  <a:lnTo>
                    <a:pt x="608" y="182"/>
                  </a:lnTo>
                  <a:lnTo>
                    <a:pt x="605" y="182"/>
                  </a:lnTo>
                  <a:lnTo>
                    <a:pt x="600" y="190"/>
                  </a:lnTo>
                  <a:lnTo>
                    <a:pt x="603" y="190"/>
                  </a:lnTo>
                  <a:lnTo>
                    <a:pt x="600" y="193"/>
                  </a:lnTo>
                  <a:lnTo>
                    <a:pt x="600" y="196"/>
                  </a:lnTo>
                  <a:lnTo>
                    <a:pt x="600" y="199"/>
                  </a:lnTo>
                  <a:lnTo>
                    <a:pt x="603" y="205"/>
                  </a:lnTo>
                  <a:lnTo>
                    <a:pt x="603" y="207"/>
                  </a:lnTo>
                  <a:lnTo>
                    <a:pt x="600" y="210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5" y="213"/>
                  </a:lnTo>
                  <a:lnTo>
                    <a:pt x="611" y="210"/>
                  </a:lnTo>
                  <a:lnTo>
                    <a:pt x="614" y="213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0" y="210"/>
                  </a:lnTo>
                  <a:lnTo>
                    <a:pt x="623" y="210"/>
                  </a:lnTo>
                  <a:lnTo>
                    <a:pt x="625" y="210"/>
                  </a:lnTo>
                  <a:lnTo>
                    <a:pt x="631" y="210"/>
                  </a:lnTo>
                  <a:lnTo>
                    <a:pt x="634" y="213"/>
                  </a:lnTo>
                  <a:lnTo>
                    <a:pt x="640" y="213"/>
                  </a:lnTo>
                  <a:lnTo>
                    <a:pt x="642" y="216"/>
                  </a:lnTo>
                  <a:lnTo>
                    <a:pt x="648" y="216"/>
                  </a:lnTo>
                  <a:lnTo>
                    <a:pt x="651" y="216"/>
                  </a:lnTo>
                  <a:lnTo>
                    <a:pt x="651" y="224"/>
                  </a:lnTo>
                  <a:lnTo>
                    <a:pt x="657" y="230"/>
                  </a:lnTo>
                  <a:lnTo>
                    <a:pt x="654" y="233"/>
                  </a:lnTo>
                  <a:lnTo>
                    <a:pt x="648" y="239"/>
                  </a:lnTo>
                  <a:lnTo>
                    <a:pt x="651" y="244"/>
                  </a:lnTo>
                  <a:lnTo>
                    <a:pt x="654" y="242"/>
                  </a:lnTo>
                  <a:lnTo>
                    <a:pt x="657" y="244"/>
                  </a:lnTo>
                  <a:lnTo>
                    <a:pt x="662" y="244"/>
                  </a:lnTo>
                  <a:lnTo>
                    <a:pt x="665" y="244"/>
                  </a:lnTo>
                  <a:lnTo>
                    <a:pt x="665" y="247"/>
                  </a:lnTo>
                  <a:lnTo>
                    <a:pt x="662" y="247"/>
                  </a:lnTo>
                  <a:lnTo>
                    <a:pt x="657" y="247"/>
                  </a:lnTo>
                  <a:lnTo>
                    <a:pt x="651" y="247"/>
                  </a:lnTo>
                  <a:lnTo>
                    <a:pt x="648" y="244"/>
                  </a:lnTo>
                  <a:lnTo>
                    <a:pt x="645" y="242"/>
                  </a:lnTo>
                  <a:lnTo>
                    <a:pt x="645" y="236"/>
                  </a:lnTo>
                  <a:lnTo>
                    <a:pt x="648" y="233"/>
                  </a:lnTo>
                  <a:lnTo>
                    <a:pt x="645" y="227"/>
                  </a:lnTo>
                  <a:lnTo>
                    <a:pt x="645" y="224"/>
                  </a:lnTo>
                  <a:lnTo>
                    <a:pt x="637" y="219"/>
                  </a:lnTo>
                  <a:lnTo>
                    <a:pt x="640" y="216"/>
                  </a:lnTo>
                  <a:lnTo>
                    <a:pt x="637" y="216"/>
                  </a:lnTo>
                  <a:lnTo>
                    <a:pt x="634" y="216"/>
                  </a:lnTo>
                  <a:lnTo>
                    <a:pt x="631" y="216"/>
                  </a:lnTo>
                  <a:lnTo>
                    <a:pt x="628" y="216"/>
                  </a:lnTo>
                  <a:lnTo>
                    <a:pt x="623" y="219"/>
                  </a:lnTo>
                  <a:lnTo>
                    <a:pt x="620" y="219"/>
                  </a:lnTo>
                  <a:lnTo>
                    <a:pt x="617" y="222"/>
                  </a:lnTo>
                  <a:lnTo>
                    <a:pt x="608" y="222"/>
                  </a:lnTo>
                  <a:lnTo>
                    <a:pt x="608" y="227"/>
                  </a:lnTo>
                  <a:lnTo>
                    <a:pt x="608" y="230"/>
                  </a:lnTo>
                  <a:lnTo>
                    <a:pt x="611" y="233"/>
                  </a:lnTo>
                  <a:lnTo>
                    <a:pt x="614" y="239"/>
                  </a:lnTo>
                  <a:lnTo>
                    <a:pt x="611" y="242"/>
                  </a:lnTo>
                  <a:lnTo>
                    <a:pt x="614" y="244"/>
                  </a:lnTo>
                  <a:lnTo>
                    <a:pt x="603" y="250"/>
                  </a:lnTo>
                  <a:lnTo>
                    <a:pt x="600" y="259"/>
                  </a:lnTo>
                  <a:lnTo>
                    <a:pt x="594" y="264"/>
                  </a:lnTo>
                  <a:lnTo>
                    <a:pt x="591" y="264"/>
                  </a:lnTo>
                  <a:lnTo>
                    <a:pt x="591" y="267"/>
                  </a:lnTo>
                  <a:lnTo>
                    <a:pt x="586" y="267"/>
                  </a:lnTo>
                  <a:lnTo>
                    <a:pt x="583" y="270"/>
                  </a:lnTo>
                  <a:lnTo>
                    <a:pt x="583" y="273"/>
                  </a:lnTo>
                  <a:lnTo>
                    <a:pt x="577" y="276"/>
                  </a:lnTo>
                  <a:lnTo>
                    <a:pt x="574" y="273"/>
                  </a:lnTo>
                  <a:lnTo>
                    <a:pt x="569" y="273"/>
                  </a:lnTo>
                  <a:lnTo>
                    <a:pt x="557" y="273"/>
                  </a:lnTo>
                  <a:lnTo>
                    <a:pt x="549" y="270"/>
                  </a:lnTo>
                  <a:lnTo>
                    <a:pt x="546" y="270"/>
                  </a:lnTo>
                  <a:lnTo>
                    <a:pt x="540" y="264"/>
                  </a:lnTo>
                  <a:lnTo>
                    <a:pt x="537" y="264"/>
                  </a:lnTo>
                  <a:lnTo>
                    <a:pt x="532" y="270"/>
                  </a:lnTo>
                  <a:lnTo>
                    <a:pt x="526" y="270"/>
                  </a:lnTo>
                  <a:lnTo>
                    <a:pt x="520" y="267"/>
                  </a:lnTo>
                  <a:lnTo>
                    <a:pt x="515" y="270"/>
                  </a:lnTo>
                  <a:lnTo>
                    <a:pt x="509" y="270"/>
                  </a:lnTo>
                  <a:lnTo>
                    <a:pt x="506" y="273"/>
                  </a:lnTo>
                  <a:lnTo>
                    <a:pt x="497" y="276"/>
                  </a:lnTo>
                  <a:lnTo>
                    <a:pt x="506" y="270"/>
                  </a:lnTo>
                  <a:lnTo>
                    <a:pt x="509" y="267"/>
                  </a:lnTo>
                  <a:lnTo>
                    <a:pt x="515" y="267"/>
                  </a:lnTo>
                  <a:lnTo>
                    <a:pt x="517" y="267"/>
                  </a:lnTo>
                  <a:lnTo>
                    <a:pt x="523" y="267"/>
                  </a:lnTo>
                  <a:lnTo>
                    <a:pt x="529" y="270"/>
                  </a:lnTo>
                  <a:lnTo>
                    <a:pt x="532" y="267"/>
                  </a:lnTo>
                  <a:lnTo>
                    <a:pt x="534" y="267"/>
                  </a:lnTo>
                  <a:lnTo>
                    <a:pt x="534" y="264"/>
                  </a:lnTo>
                  <a:lnTo>
                    <a:pt x="540" y="261"/>
                  </a:lnTo>
                  <a:lnTo>
                    <a:pt x="549" y="264"/>
                  </a:lnTo>
                  <a:lnTo>
                    <a:pt x="551" y="261"/>
                  </a:lnTo>
                  <a:lnTo>
                    <a:pt x="557" y="264"/>
                  </a:lnTo>
                  <a:lnTo>
                    <a:pt x="560" y="264"/>
                  </a:lnTo>
                  <a:lnTo>
                    <a:pt x="566" y="264"/>
                  </a:lnTo>
                  <a:lnTo>
                    <a:pt x="566" y="261"/>
                  </a:lnTo>
                  <a:lnTo>
                    <a:pt x="571" y="261"/>
                  </a:lnTo>
                  <a:lnTo>
                    <a:pt x="571" y="259"/>
                  </a:lnTo>
                  <a:lnTo>
                    <a:pt x="574" y="259"/>
                  </a:lnTo>
                  <a:lnTo>
                    <a:pt x="580" y="259"/>
                  </a:lnTo>
                  <a:lnTo>
                    <a:pt x="580" y="256"/>
                  </a:lnTo>
                  <a:lnTo>
                    <a:pt x="571" y="259"/>
                  </a:lnTo>
                  <a:lnTo>
                    <a:pt x="571" y="256"/>
                  </a:lnTo>
                  <a:lnTo>
                    <a:pt x="571" y="253"/>
                  </a:lnTo>
                  <a:lnTo>
                    <a:pt x="571" y="256"/>
                  </a:lnTo>
                  <a:lnTo>
                    <a:pt x="580" y="256"/>
                  </a:lnTo>
                  <a:lnTo>
                    <a:pt x="580" y="253"/>
                  </a:lnTo>
                  <a:lnTo>
                    <a:pt x="586" y="253"/>
                  </a:lnTo>
                  <a:lnTo>
                    <a:pt x="586" y="247"/>
                  </a:lnTo>
                  <a:lnTo>
                    <a:pt x="588" y="247"/>
                  </a:lnTo>
                  <a:lnTo>
                    <a:pt x="591" y="244"/>
                  </a:lnTo>
                  <a:lnTo>
                    <a:pt x="594" y="244"/>
                  </a:lnTo>
                  <a:lnTo>
                    <a:pt x="594" y="236"/>
                  </a:lnTo>
                  <a:lnTo>
                    <a:pt x="591" y="233"/>
                  </a:lnTo>
                  <a:lnTo>
                    <a:pt x="597" y="227"/>
                  </a:lnTo>
                  <a:lnTo>
                    <a:pt x="597" y="222"/>
                  </a:lnTo>
                  <a:lnTo>
                    <a:pt x="591" y="219"/>
                  </a:lnTo>
                  <a:lnTo>
                    <a:pt x="588" y="219"/>
                  </a:lnTo>
                  <a:lnTo>
                    <a:pt x="583" y="213"/>
                  </a:lnTo>
                  <a:lnTo>
                    <a:pt x="586" y="207"/>
                  </a:lnTo>
                  <a:lnTo>
                    <a:pt x="586" y="205"/>
                  </a:lnTo>
                  <a:lnTo>
                    <a:pt x="586" y="202"/>
                  </a:lnTo>
                  <a:lnTo>
                    <a:pt x="586" y="199"/>
                  </a:lnTo>
                  <a:lnTo>
                    <a:pt x="588" y="196"/>
                  </a:lnTo>
                  <a:lnTo>
                    <a:pt x="586" y="193"/>
                  </a:lnTo>
                  <a:lnTo>
                    <a:pt x="586" y="188"/>
                  </a:lnTo>
                  <a:lnTo>
                    <a:pt x="583" y="185"/>
                  </a:lnTo>
                  <a:lnTo>
                    <a:pt x="586" y="182"/>
                  </a:lnTo>
                  <a:lnTo>
                    <a:pt x="588" y="182"/>
                  </a:lnTo>
                  <a:lnTo>
                    <a:pt x="588" y="170"/>
                  </a:lnTo>
                  <a:lnTo>
                    <a:pt x="586" y="165"/>
                  </a:lnTo>
                  <a:lnTo>
                    <a:pt x="586" y="162"/>
                  </a:lnTo>
                  <a:lnTo>
                    <a:pt x="574" y="156"/>
                  </a:lnTo>
                  <a:lnTo>
                    <a:pt x="577" y="153"/>
                  </a:lnTo>
                  <a:lnTo>
                    <a:pt x="580" y="153"/>
                  </a:lnTo>
                  <a:lnTo>
                    <a:pt x="577" y="151"/>
                  </a:lnTo>
                  <a:lnTo>
                    <a:pt x="583" y="151"/>
                  </a:lnTo>
                  <a:lnTo>
                    <a:pt x="580" y="148"/>
                  </a:lnTo>
                  <a:lnTo>
                    <a:pt x="586" y="145"/>
                  </a:lnTo>
                  <a:lnTo>
                    <a:pt x="586" y="142"/>
                  </a:lnTo>
                  <a:lnTo>
                    <a:pt x="586" y="136"/>
                  </a:lnTo>
                  <a:lnTo>
                    <a:pt x="588" y="136"/>
                  </a:lnTo>
                  <a:lnTo>
                    <a:pt x="586" y="134"/>
                  </a:lnTo>
                  <a:lnTo>
                    <a:pt x="586" y="131"/>
                  </a:lnTo>
                  <a:lnTo>
                    <a:pt x="586" y="128"/>
                  </a:lnTo>
                  <a:lnTo>
                    <a:pt x="577" y="125"/>
                  </a:lnTo>
                  <a:lnTo>
                    <a:pt x="574" y="122"/>
                  </a:lnTo>
                  <a:lnTo>
                    <a:pt x="560" y="125"/>
                  </a:lnTo>
                  <a:lnTo>
                    <a:pt x="557" y="125"/>
                  </a:lnTo>
                  <a:lnTo>
                    <a:pt x="554" y="125"/>
                  </a:lnTo>
                  <a:lnTo>
                    <a:pt x="551" y="122"/>
                  </a:lnTo>
                  <a:lnTo>
                    <a:pt x="549" y="122"/>
                  </a:lnTo>
                  <a:lnTo>
                    <a:pt x="546" y="122"/>
                  </a:lnTo>
                  <a:lnTo>
                    <a:pt x="546" y="125"/>
                  </a:lnTo>
                  <a:lnTo>
                    <a:pt x="540" y="128"/>
                  </a:lnTo>
                  <a:lnTo>
                    <a:pt x="537" y="136"/>
                  </a:lnTo>
                  <a:lnTo>
                    <a:pt x="534" y="145"/>
                  </a:lnTo>
                  <a:lnTo>
                    <a:pt x="532" y="151"/>
                  </a:lnTo>
                  <a:lnTo>
                    <a:pt x="529" y="153"/>
                  </a:lnTo>
                  <a:lnTo>
                    <a:pt x="529" y="156"/>
                  </a:lnTo>
                  <a:lnTo>
                    <a:pt x="520" y="162"/>
                  </a:lnTo>
                  <a:lnTo>
                    <a:pt x="515" y="162"/>
                  </a:lnTo>
                  <a:lnTo>
                    <a:pt x="509" y="168"/>
                  </a:lnTo>
                  <a:lnTo>
                    <a:pt x="512" y="168"/>
                  </a:lnTo>
                  <a:lnTo>
                    <a:pt x="515" y="165"/>
                  </a:lnTo>
                  <a:lnTo>
                    <a:pt x="515" y="170"/>
                  </a:lnTo>
                  <a:lnTo>
                    <a:pt x="509" y="170"/>
                  </a:lnTo>
                  <a:lnTo>
                    <a:pt x="509" y="173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5" y="173"/>
                  </a:lnTo>
                  <a:lnTo>
                    <a:pt x="517" y="173"/>
                  </a:lnTo>
                  <a:lnTo>
                    <a:pt x="520" y="176"/>
                  </a:lnTo>
                  <a:lnTo>
                    <a:pt x="517" y="179"/>
                  </a:lnTo>
                  <a:lnTo>
                    <a:pt x="520" y="185"/>
                  </a:lnTo>
                  <a:lnTo>
                    <a:pt x="517" y="185"/>
                  </a:lnTo>
                  <a:lnTo>
                    <a:pt x="517" y="188"/>
                  </a:lnTo>
                  <a:lnTo>
                    <a:pt x="517" y="190"/>
                  </a:lnTo>
                  <a:lnTo>
                    <a:pt x="517" y="193"/>
                  </a:lnTo>
                  <a:lnTo>
                    <a:pt x="515" y="190"/>
                  </a:lnTo>
                  <a:lnTo>
                    <a:pt x="512" y="196"/>
                  </a:lnTo>
                  <a:lnTo>
                    <a:pt x="512" y="199"/>
                  </a:lnTo>
                  <a:lnTo>
                    <a:pt x="515" y="202"/>
                  </a:lnTo>
                  <a:lnTo>
                    <a:pt x="517" y="199"/>
                  </a:lnTo>
                  <a:lnTo>
                    <a:pt x="517" y="202"/>
                  </a:lnTo>
                  <a:lnTo>
                    <a:pt x="523" y="202"/>
                  </a:lnTo>
                  <a:lnTo>
                    <a:pt x="526" y="205"/>
                  </a:lnTo>
                  <a:lnTo>
                    <a:pt x="529" y="202"/>
                  </a:lnTo>
                  <a:lnTo>
                    <a:pt x="529" y="205"/>
                  </a:lnTo>
                  <a:lnTo>
                    <a:pt x="529" y="207"/>
                  </a:lnTo>
                  <a:lnTo>
                    <a:pt x="529" y="210"/>
                  </a:lnTo>
                  <a:lnTo>
                    <a:pt x="532" y="210"/>
                  </a:lnTo>
                  <a:lnTo>
                    <a:pt x="534" y="216"/>
                  </a:lnTo>
                  <a:lnTo>
                    <a:pt x="537" y="216"/>
                  </a:lnTo>
                  <a:lnTo>
                    <a:pt x="540" y="216"/>
                  </a:lnTo>
                  <a:lnTo>
                    <a:pt x="543" y="216"/>
                  </a:lnTo>
                  <a:lnTo>
                    <a:pt x="540" y="219"/>
                  </a:lnTo>
                  <a:lnTo>
                    <a:pt x="543" y="219"/>
                  </a:lnTo>
                  <a:lnTo>
                    <a:pt x="540" y="222"/>
                  </a:lnTo>
                  <a:lnTo>
                    <a:pt x="537" y="224"/>
                  </a:lnTo>
                  <a:lnTo>
                    <a:pt x="534" y="230"/>
                  </a:lnTo>
                  <a:lnTo>
                    <a:pt x="532" y="233"/>
                  </a:lnTo>
                  <a:lnTo>
                    <a:pt x="529" y="233"/>
                  </a:lnTo>
                  <a:lnTo>
                    <a:pt x="532" y="230"/>
                  </a:lnTo>
                  <a:lnTo>
                    <a:pt x="529" y="227"/>
                  </a:lnTo>
                  <a:lnTo>
                    <a:pt x="523" y="227"/>
                  </a:lnTo>
                  <a:lnTo>
                    <a:pt x="523" y="224"/>
                  </a:lnTo>
                  <a:lnTo>
                    <a:pt x="520" y="222"/>
                  </a:lnTo>
                  <a:lnTo>
                    <a:pt x="517" y="222"/>
                  </a:lnTo>
                  <a:lnTo>
                    <a:pt x="515" y="219"/>
                  </a:lnTo>
                  <a:lnTo>
                    <a:pt x="512" y="219"/>
                  </a:lnTo>
                  <a:lnTo>
                    <a:pt x="509" y="219"/>
                  </a:lnTo>
                  <a:lnTo>
                    <a:pt x="503" y="216"/>
                  </a:lnTo>
                  <a:lnTo>
                    <a:pt x="500" y="213"/>
                  </a:lnTo>
                  <a:lnTo>
                    <a:pt x="497" y="213"/>
                  </a:lnTo>
                  <a:lnTo>
                    <a:pt x="497" y="210"/>
                  </a:lnTo>
                  <a:lnTo>
                    <a:pt x="489" y="210"/>
                  </a:lnTo>
                  <a:lnTo>
                    <a:pt x="486" y="210"/>
                  </a:lnTo>
                  <a:lnTo>
                    <a:pt x="483" y="210"/>
                  </a:lnTo>
                  <a:lnTo>
                    <a:pt x="486" y="210"/>
                  </a:lnTo>
                  <a:lnTo>
                    <a:pt x="483" y="207"/>
                  </a:lnTo>
                  <a:lnTo>
                    <a:pt x="480" y="207"/>
                  </a:lnTo>
                  <a:lnTo>
                    <a:pt x="478" y="207"/>
                  </a:lnTo>
                  <a:lnTo>
                    <a:pt x="472" y="205"/>
                  </a:lnTo>
                  <a:lnTo>
                    <a:pt x="469" y="202"/>
                  </a:lnTo>
                  <a:lnTo>
                    <a:pt x="466" y="202"/>
                  </a:lnTo>
                  <a:lnTo>
                    <a:pt x="461" y="202"/>
                  </a:lnTo>
                  <a:lnTo>
                    <a:pt x="458" y="202"/>
                  </a:lnTo>
                  <a:lnTo>
                    <a:pt x="458" y="199"/>
                  </a:lnTo>
                  <a:lnTo>
                    <a:pt x="449" y="199"/>
                  </a:lnTo>
                  <a:lnTo>
                    <a:pt x="441" y="199"/>
                  </a:lnTo>
                  <a:lnTo>
                    <a:pt x="438" y="199"/>
                  </a:lnTo>
                  <a:lnTo>
                    <a:pt x="432" y="196"/>
                  </a:lnTo>
                  <a:lnTo>
                    <a:pt x="432" y="199"/>
                  </a:lnTo>
                  <a:lnTo>
                    <a:pt x="429" y="199"/>
                  </a:lnTo>
                  <a:lnTo>
                    <a:pt x="432" y="205"/>
                  </a:lnTo>
                  <a:lnTo>
                    <a:pt x="429" y="202"/>
                  </a:lnTo>
                  <a:lnTo>
                    <a:pt x="424" y="202"/>
                  </a:lnTo>
                  <a:lnTo>
                    <a:pt x="429" y="210"/>
                  </a:lnTo>
                  <a:lnTo>
                    <a:pt x="429" y="213"/>
                  </a:lnTo>
                  <a:lnTo>
                    <a:pt x="432" y="213"/>
                  </a:lnTo>
                  <a:lnTo>
                    <a:pt x="432" y="216"/>
                  </a:lnTo>
                  <a:lnTo>
                    <a:pt x="432" y="219"/>
                  </a:lnTo>
                  <a:lnTo>
                    <a:pt x="426" y="222"/>
                  </a:lnTo>
                  <a:lnTo>
                    <a:pt x="424" y="222"/>
                  </a:lnTo>
                  <a:lnTo>
                    <a:pt x="421" y="222"/>
                  </a:lnTo>
                  <a:lnTo>
                    <a:pt x="418" y="222"/>
                  </a:lnTo>
                  <a:lnTo>
                    <a:pt x="418" y="224"/>
                  </a:lnTo>
                  <a:lnTo>
                    <a:pt x="421" y="227"/>
                  </a:lnTo>
                  <a:lnTo>
                    <a:pt x="415" y="230"/>
                  </a:lnTo>
                  <a:lnTo>
                    <a:pt x="409" y="230"/>
                  </a:lnTo>
                  <a:lnTo>
                    <a:pt x="409" y="224"/>
                  </a:lnTo>
                  <a:lnTo>
                    <a:pt x="407" y="224"/>
                  </a:lnTo>
                  <a:lnTo>
                    <a:pt x="409" y="224"/>
                  </a:lnTo>
                  <a:lnTo>
                    <a:pt x="409" y="222"/>
                  </a:lnTo>
                  <a:lnTo>
                    <a:pt x="412" y="222"/>
                  </a:lnTo>
                  <a:lnTo>
                    <a:pt x="407" y="219"/>
                  </a:lnTo>
                  <a:lnTo>
                    <a:pt x="409" y="216"/>
                  </a:lnTo>
                  <a:lnTo>
                    <a:pt x="407" y="216"/>
                  </a:lnTo>
                  <a:lnTo>
                    <a:pt x="398" y="219"/>
                  </a:lnTo>
                  <a:lnTo>
                    <a:pt x="401" y="222"/>
                  </a:lnTo>
                  <a:lnTo>
                    <a:pt x="398" y="222"/>
                  </a:lnTo>
                  <a:lnTo>
                    <a:pt x="395" y="222"/>
                  </a:lnTo>
                  <a:lnTo>
                    <a:pt x="398" y="222"/>
                  </a:lnTo>
                  <a:lnTo>
                    <a:pt x="398" y="219"/>
                  </a:lnTo>
                  <a:lnTo>
                    <a:pt x="395" y="219"/>
                  </a:lnTo>
                  <a:lnTo>
                    <a:pt x="392" y="222"/>
                  </a:lnTo>
                  <a:lnTo>
                    <a:pt x="389" y="219"/>
                  </a:lnTo>
                  <a:lnTo>
                    <a:pt x="387" y="222"/>
                  </a:lnTo>
                  <a:lnTo>
                    <a:pt x="389" y="222"/>
                  </a:lnTo>
                  <a:lnTo>
                    <a:pt x="389" y="224"/>
                  </a:lnTo>
                  <a:lnTo>
                    <a:pt x="384" y="227"/>
                  </a:lnTo>
                  <a:lnTo>
                    <a:pt x="381" y="224"/>
                  </a:lnTo>
                  <a:lnTo>
                    <a:pt x="378" y="224"/>
                  </a:lnTo>
                  <a:lnTo>
                    <a:pt x="372" y="224"/>
                  </a:lnTo>
                  <a:lnTo>
                    <a:pt x="370" y="224"/>
                  </a:lnTo>
                  <a:lnTo>
                    <a:pt x="364" y="227"/>
                  </a:lnTo>
                  <a:lnTo>
                    <a:pt x="361" y="227"/>
                  </a:lnTo>
                  <a:lnTo>
                    <a:pt x="355" y="230"/>
                  </a:lnTo>
                  <a:lnTo>
                    <a:pt x="355" y="233"/>
                  </a:lnTo>
                  <a:lnTo>
                    <a:pt x="353" y="236"/>
                  </a:lnTo>
                  <a:lnTo>
                    <a:pt x="350" y="233"/>
                  </a:lnTo>
                  <a:lnTo>
                    <a:pt x="347" y="233"/>
                  </a:lnTo>
                  <a:lnTo>
                    <a:pt x="341" y="239"/>
                  </a:lnTo>
                  <a:lnTo>
                    <a:pt x="335" y="244"/>
                  </a:lnTo>
                  <a:lnTo>
                    <a:pt x="333" y="244"/>
                  </a:lnTo>
                  <a:lnTo>
                    <a:pt x="330" y="247"/>
                  </a:lnTo>
                  <a:lnTo>
                    <a:pt x="321" y="250"/>
                  </a:lnTo>
                  <a:lnTo>
                    <a:pt x="321" y="253"/>
                  </a:lnTo>
                  <a:lnTo>
                    <a:pt x="321" y="256"/>
                  </a:lnTo>
                  <a:lnTo>
                    <a:pt x="324" y="259"/>
                  </a:lnTo>
                  <a:lnTo>
                    <a:pt x="324" y="261"/>
                  </a:lnTo>
                  <a:lnTo>
                    <a:pt x="321" y="264"/>
                  </a:lnTo>
                  <a:lnTo>
                    <a:pt x="324" y="270"/>
                  </a:lnTo>
                  <a:lnTo>
                    <a:pt x="324" y="273"/>
                  </a:lnTo>
                  <a:lnTo>
                    <a:pt x="324" y="276"/>
                  </a:lnTo>
                  <a:lnTo>
                    <a:pt x="324" y="278"/>
                  </a:lnTo>
                  <a:lnTo>
                    <a:pt x="324" y="276"/>
                  </a:lnTo>
                  <a:lnTo>
                    <a:pt x="321" y="270"/>
                  </a:lnTo>
                  <a:lnTo>
                    <a:pt x="321" y="261"/>
                  </a:lnTo>
                  <a:lnTo>
                    <a:pt x="321" y="259"/>
                  </a:lnTo>
                  <a:lnTo>
                    <a:pt x="318" y="256"/>
                  </a:lnTo>
                  <a:lnTo>
                    <a:pt x="318" y="253"/>
                  </a:lnTo>
                  <a:lnTo>
                    <a:pt x="321" y="247"/>
                  </a:lnTo>
                  <a:lnTo>
                    <a:pt x="327" y="244"/>
                  </a:lnTo>
                  <a:lnTo>
                    <a:pt x="327" y="242"/>
                  </a:lnTo>
                  <a:lnTo>
                    <a:pt x="324" y="242"/>
                  </a:lnTo>
                  <a:lnTo>
                    <a:pt x="330" y="239"/>
                  </a:lnTo>
                  <a:lnTo>
                    <a:pt x="330" y="236"/>
                  </a:lnTo>
                  <a:lnTo>
                    <a:pt x="333" y="236"/>
                  </a:lnTo>
                  <a:lnTo>
                    <a:pt x="335" y="236"/>
                  </a:lnTo>
                  <a:lnTo>
                    <a:pt x="333" y="233"/>
                  </a:lnTo>
                  <a:lnTo>
                    <a:pt x="335" y="233"/>
                  </a:lnTo>
                  <a:lnTo>
                    <a:pt x="335" y="230"/>
                  </a:lnTo>
                  <a:lnTo>
                    <a:pt x="338" y="230"/>
                  </a:lnTo>
                  <a:lnTo>
                    <a:pt x="341" y="230"/>
                  </a:lnTo>
                  <a:lnTo>
                    <a:pt x="344" y="230"/>
                  </a:lnTo>
                  <a:lnTo>
                    <a:pt x="341" y="230"/>
                  </a:lnTo>
                  <a:lnTo>
                    <a:pt x="341" y="227"/>
                  </a:lnTo>
                  <a:lnTo>
                    <a:pt x="341" y="224"/>
                  </a:lnTo>
                  <a:lnTo>
                    <a:pt x="344" y="224"/>
                  </a:lnTo>
                  <a:lnTo>
                    <a:pt x="341" y="222"/>
                  </a:lnTo>
                  <a:lnTo>
                    <a:pt x="344" y="222"/>
                  </a:lnTo>
                  <a:lnTo>
                    <a:pt x="341" y="219"/>
                  </a:lnTo>
                  <a:lnTo>
                    <a:pt x="341" y="222"/>
                  </a:lnTo>
                  <a:lnTo>
                    <a:pt x="338" y="219"/>
                  </a:lnTo>
                  <a:lnTo>
                    <a:pt x="341" y="219"/>
                  </a:lnTo>
                  <a:lnTo>
                    <a:pt x="344" y="219"/>
                  </a:lnTo>
                  <a:lnTo>
                    <a:pt x="347" y="216"/>
                  </a:lnTo>
                  <a:lnTo>
                    <a:pt x="350" y="219"/>
                  </a:lnTo>
                  <a:lnTo>
                    <a:pt x="350" y="216"/>
                  </a:lnTo>
                  <a:lnTo>
                    <a:pt x="347" y="216"/>
                  </a:lnTo>
                  <a:lnTo>
                    <a:pt x="341" y="216"/>
                  </a:lnTo>
                  <a:lnTo>
                    <a:pt x="335" y="219"/>
                  </a:lnTo>
                  <a:lnTo>
                    <a:pt x="335" y="222"/>
                  </a:lnTo>
                  <a:lnTo>
                    <a:pt x="333" y="222"/>
                  </a:lnTo>
                  <a:lnTo>
                    <a:pt x="335" y="222"/>
                  </a:lnTo>
                  <a:lnTo>
                    <a:pt x="335" y="224"/>
                  </a:lnTo>
                  <a:lnTo>
                    <a:pt x="330" y="227"/>
                  </a:lnTo>
                  <a:lnTo>
                    <a:pt x="330" y="224"/>
                  </a:lnTo>
                  <a:lnTo>
                    <a:pt x="327" y="224"/>
                  </a:lnTo>
                  <a:lnTo>
                    <a:pt x="330" y="222"/>
                  </a:lnTo>
                  <a:lnTo>
                    <a:pt x="321" y="224"/>
                  </a:lnTo>
                  <a:lnTo>
                    <a:pt x="321" y="227"/>
                  </a:lnTo>
                  <a:lnTo>
                    <a:pt x="324" y="224"/>
                  </a:lnTo>
                  <a:lnTo>
                    <a:pt x="324" y="227"/>
                  </a:lnTo>
                  <a:lnTo>
                    <a:pt x="327" y="227"/>
                  </a:lnTo>
                  <a:lnTo>
                    <a:pt x="324" y="230"/>
                  </a:lnTo>
                  <a:lnTo>
                    <a:pt x="321" y="230"/>
                  </a:lnTo>
                  <a:lnTo>
                    <a:pt x="321" y="227"/>
                  </a:lnTo>
                  <a:lnTo>
                    <a:pt x="318" y="227"/>
                  </a:lnTo>
                  <a:lnTo>
                    <a:pt x="313" y="227"/>
                  </a:lnTo>
                  <a:lnTo>
                    <a:pt x="313" y="230"/>
                  </a:lnTo>
                  <a:lnTo>
                    <a:pt x="307" y="230"/>
                  </a:lnTo>
                  <a:lnTo>
                    <a:pt x="296" y="236"/>
                  </a:lnTo>
                  <a:lnTo>
                    <a:pt x="293" y="236"/>
                  </a:lnTo>
                  <a:lnTo>
                    <a:pt x="279" y="244"/>
                  </a:lnTo>
                  <a:lnTo>
                    <a:pt x="276" y="242"/>
                  </a:lnTo>
                  <a:lnTo>
                    <a:pt x="276" y="244"/>
                  </a:lnTo>
                  <a:lnTo>
                    <a:pt x="279" y="244"/>
                  </a:lnTo>
                  <a:lnTo>
                    <a:pt x="276" y="247"/>
                  </a:lnTo>
                  <a:lnTo>
                    <a:pt x="276" y="244"/>
                  </a:lnTo>
                  <a:lnTo>
                    <a:pt x="273" y="247"/>
                  </a:lnTo>
                  <a:lnTo>
                    <a:pt x="270" y="247"/>
                  </a:lnTo>
                  <a:lnTo>
                    <a:pt x="267" y="247"/>
                  </a:lnTo>
                  <a:lnTo>
                    <a:pt x="264" y="250"/>
                  </a:lnTo>
                  <a:lnTo>
                    <a:pt x="264" y="253"/>
                  </a:lnTo>
                  <a:lnTo>
                    <a:pt x="262" y="253"/>
                  </a:lnTo>
                  <a:lnTo>
                    <a:pt x="264" y="256"/>
                  </a:lnTo>
                  <a:lnTo>
                    <a:pt x="262" y="259"/>
                  </a:lnTo>
                  <a:lnTo>
                    <a:pt x="262" y="261"/>
                  </a:lnTo>
                  <a:lnTo>
                    <a:pt x="259" y="264"/>
                  </a:lnTo>
                  <a:lnTo>
                    <a:pt x="256" y="264"/>
                  </a:lnTo>
                  <a:lnTo>
                    <a:pt x="250" y="264"/>
                  </a:lnTo>
                  <a:lnTo>
                    <a:pt x="250" y="267"/>
                  </a:lnTo>
                  <a:lnTo>
                    <a:pt x="247" y="267"/>
                  </a:lnTo>
                  <a:lnTo>
                    <a:pt x="247" y="264"/>
                  </a:lnTo>
                  <a:lnTo>
                    <a:pt x="242" y="264"/>
                  </a:lnTo>
                  <a:lnTo>
                    <a:pt x="239" y="261"/>
                  </a:lnTo>
                  <a:lnTo>
                    <a:pt x="236" y="259"/>
                  </a:lnTo>
                  <a:lnTo>
                    <a:pt x="233" y="256"/>
                  </a:lnTo>
                  <a:lnTo>
                    <a:pt x="230" y="253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30" y="250"/>
                  </a:lnTo>
                  <a:lnTo>
                    <a:pt x="230" y="244"/>
                  </a:lnTo>
                  <a:lnTo>
                    <a:pt x="233" y="244"/>
                  </a:lnTo>
                  <a:lnTo>
                    <a:pt x="236" y="244"/>
                  </a:lnTo>
                  <a:lnTo>
                    <a:pt x="239" y="244"/>
                  </a:lnTo>
                  <a:lnTo>
                    <a:pt x="242" y="244"/>
                  </a:lnTo>
                  <a:lnTo>
                    <a:pt x="245" y="244"/>
                  </a:lnTo>
                  <a:lnTo>
                    <a:pt x="250" y="244"/>
                  </a:lnTo>
                  <a:lnTo>
                    <a:pt x="247" y="242"/>
                  </a:lnTo>
                  <a:lnTo>
                    <a:pt x="247" y="239"/>
                  </a:lnTo>
                  <a:lnTo>
                    <a:pt x="247" y="236"/>
                  </a:lnTo>
                  <a:lnTo>
                    <a:pt x="242" y="236"/>
                  </a:lnTo>
                  <a:lnTo>
                    <a:pt x="242" y="233"/>
                  </a:lnTo>
                  <a:lnTo>
                    <a:pt x="239" y="233"/>
                  </a:lnTo>
                  <a:lnTo>
                    <a:pt x="239" y="230"/>
                  </a:lnTo>
                  <a:lnTo>
                    <a:pt x="230" y="227"/>
                  </a:lnTo>
                  <a:lnTo>
                    <a:pt x="225" y="227"/>
                  </a:lnTo>
                  <a:lnTo>
                    <a:pt x="216" y="227"/>
                  </a:lnTo>
                  <a:lnTo>
                    <a:pt x="208" y="224"/>
                  </a:lnTo>
                  <a:lnTo>
                    <a:pt x="205" y="224"/>
                  </a:lnTo>
                  <a:lnTo>
                    <a:pt x="213" y="230"/>
                  </a:lnTo>
                  <a:lnTo>
                    <a:pt x="216" y="230"/>
                  </a:lnTo>
                  <a:lnTo>
                    <a:pt x="216" y="233"/>
                  </a:lnTo>
                  <a:lnTo>
                    <a:pt x="216" y="236"/>
                  </a:lnTo>
                  <a:lnTo>
                    <a:pt x="219" y="236"/>
                  </a:lnTo>
                  <a:lnTo>
                    <a:pt x="216" y="239"/>
                  </a:lnTo>
                  <a:lnTo>
                    <a:pt x="216" y="242"/>
                  </a:lnTo>
                  <a:lnTo>
                    <a:pt x="216" y="250"/>
                  </a:lnTo>
                  <a:lnTo>
                    <a:pt x="213" y="253"/>
                  </a:lnTo>
                  <a:lnTo>
                    <a:pt x="213" y="259"/>
                  </a:lnTo>
                  <a:lnTo>
                    <a:pt x="216" y="259"/>
                  </a:lnTo>
                  <a:lnTo>
                    <a:pt x="219" y="259"/>
                  </a:lnTo>
                  <a:lnTo>
                    <a:pt x="222" y="261"/>
                  </a:lnTo>
                  <a:lnTo>
                    <a:pt x="222" y="270"/>
                  </a:lnTo>
                  <a:lnTo>
                    <a:pt x="219" y="273"/>
                  </a:lnTo>
                  <a:lnTo>
                    <a:pt x="219" y="276"/>
                  </a:lnTo>
                  <a:lnTo>
                    <a:pt x="216" y="278"/>
                  </a:lnTo>
                  <a:lnTo>
                    <a:pt x="219" y="278"/>
                  </a:lnTo>
                  <a:lnTo>
                    <a:pt x="219" y="287"/>
                  </a:lnTo>
                  <a:lnTo>
                    <a:pt x="222" y="290"/>
                  </a:lnTo>
                  <a:lnTo>
                    <a:pt x="216" y="287"/>
                  </a:lnTo>
                  <a:lnTo>
                    <a:pt x="213" y="281"/>
                  </a:lnTo>
                  <a:lnTo>
                    <a:pt x="216" y="281"/>
                  </a:lnTo>
                  <a:lnTo>
                    <a:pt x="213" y="278"/>
                  </a:lnTo>
                  <a:lnTo>
                    <a:pt x="208" y="281"/>
                  </a:lnTo>
                  <a:lnTo>
                    <a:pt x="208" y="278"/>
                  </a:lnTo>
                  <a:lnTo>
                    <a:pt x="210" y="278"/>
                  </a:lnTo>
                  <a:lnTo>
                    <a:pt x="208" y="276"/>
                  </a:lnTo>
                  <a:lnTo>
                    <a:pt x="205" y="276"/>
                  </a:lnTo>
                  <a:lnTo>
                    <a:pt x="202" y="273"/>
                  </a:lnTo>
                  <a:lnTo>
                    <a:pt x="196" y="276"/>
                  </a:lnTo>
                  <a:lnTo>
                    <a:pt x="196" y="273"/>
                  </a:lnTo>
                  <a:lnTo>
                    <a:pt x="193" y="273"/>
                  </a:lnTo>
                  <a:lnTo>
                    <a:pt x="191" y="276"/>
                  </a:lnTo>
                  <a:lnTo>
                    <a:pt x="182" y="281"/>
                  </a:lnTo>
                  <a:lnTo>
                    <a:pt x="173" y="284"/>
                  </a:lnTo>
                  <a:lnTo>
                    <a:pt x="171" y="284"/>
                  </a:lnTo>
                  <a:lnTo>
                    <a:pt x="171" y="287"/>
                  </a:lnTo>
                  <a:lnTo>
                    <a:pt x="162" y="293"/>
                  </a:lnTo>
                  <a:lnTo>
                    <a:pt x="165" y="301"/>
                  </a:lnTo>
                  <a:lnTo>
                    <a:pt x="165" y="304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171" y="310"/>
                  </a:lnTo>
                  <a:lnTo>
                    <a:pt x="173" y="310"/>
                  </a:lnTo>
                  <a:lnTo>
                    <a:pt x="173" y="313"/>
                  </a:lnTo>
                  <a:lnTo>
                    <a:pt x="176" y="315"/>
                  </a:lnTo>
                  <a:lnTo>
                    <a:pt x="179" y="315"/>
                  </a:lnTo>
                  <a:lnTo>
                    <a:pt x="182" y="318"/>
                  </a:lnTo>
                  <a:lnTo>
                    <a:pt x="185" y="318"/>
                  </a:lnTo>
                  <a:lnTo>
                    <a:pt x="188" y="318"/>
                  </a:lnTo>
                  <a:lnTo>
                    <a:pt x="191" y="318"/>
                  </a:lnTo>
                  <a:lnTo>
                    <a:pt x="191" y="324"/>
                  </a:lnTo>
                  <a:lnTo>
                    <a:pt x="188" y="324"/>
                  </a:lnTo>
                  <a:lnTo>
                    <a:pt x="185" y="324"/>
                  </a:lnTo>
                  <a:lnTo>
                    <a:pt x="185" y="321"/>
                  </a:lnTo>
                  <a:lnTo>
                    <a:pt x="182" y="318"/>
                  </a:lnTo>
                  <a:lnTo>
                    <a:pt x="179" y="318"/>
                  </a:lnTo>
                  <a:lnTo>
                    <a:pt x="176" y="315"/>
                  </a:lnTo>
                  <a:lnTo>
                    <a:pt x="173" y="313"/>
                  </a:lnTo>
                  <a:lnTo>
                    <a:pt x="165" y="313"/>
                  </a:lnTo>
                  <a:lnTo>
                    <a:pt x="162" y="310"/>
                  </a:lnTo>
                  <a:lnTo>
                    <a:pt x="162" y="313"/>
                  </a:lnTo>
                  <a:lnTo>
                    <a:pt x="159" y="313"/>
                  </a:lnTo>
                  <a:lnTo>
                    <a:pt x="156" y="313"/>
                  </a:lnTo>
                  <a:lnTo>
                    <a:pt x="154" y="313"/>
                  </a:lnTo>
                  <a:lnTo>
                    <a:pt x="151" y="310"/>
                  </a:lnTo>
                  <a:lnTo>
                    <a:pt x="145" y="310"/>
                  </a:lnTo>
                  <a:lnTo>
                    <a:pt x="145" y="307"/>
                  </a:lnTo>
                  <a:lnTo>
                    <a:pt x="145" y="310"/>
                  </a:lnTo>
                  <a:lnTo>
                    <a:pt x="142" y="310"/>
                  </a:lnTo>
                  <a:lnTo>
                    <a:pt x="139" y="313"/>
                  </a:lnTo>
                  <a:lnTo>
                    <a:pt x="139" y="310"/>
                  </a:lnTo>
                  <a:lnTo>
                    <a:pt x="142" y="310"/>
                  </a:lnTo>
                  <a:lnTo>
                    <a:pt x="142" y="307"/>
                  </a:lnTo>
                  <a:lnTo>
                    <a:pt x="139" y="307"/>
                  </a:lnTo>
                  <a:lnTo>
                    <a:pt x="137" y="307"/>
                  </a:lnTo>
                  <a:lnTo>
                    <a:pt x="134" y="304"/>
                  </a:lnTo>
                  <a:lnTo>
                    <a:pt x="125" y="301"/>
                  </a:lnTo>
                  <a:lnTo>
                    <a:pt x="122" y="304"/>
                  </a:lnTo>
                  <a:lnTo>
                    <a:pt x="119" y="307"/>
                  </a:lnTo>
                  <a:lnTo>
                    <a:pt x="119" y="310"/>
                  </a:lnTo>
                  <a:lnTo>
                    <a:pt x="122" y="310"/>
                  </a:lnTo>
                  <a:lnTo>
                    <a:pt x="128" y="315"/>
                  </a:lnTo>
                  <a:lnTo>
                    <a:pt x="131" y="318"/>
                  </a:lnTo>
                  <a:lnTo>
                    <a:pt x="134" y="315"/>
                  </a:lnTo>
                  <a:lnTo>
                    <a:pt x="137" y="315"/>
                  </a:lnTo>
                  <a:lnTo>
                    <a:pt x="137" y="318"/>
                  </a:lnTo>
                  <a:lnTo>
                    <a:pt x="139" y="318"/>
                  </a:lnTo>
                  <a:lnTo>
                    <a:pt x="137" y="321"/>
                  </a:lnTo>
                  <a:lnTo>
                    <a:pt x="139" y="327"/>
                  </a:lnTo>
                  <a:lnTo>
                    <a:pt x="142" y="327"/>
                  </a:lnTo>
                  <a:lnTo>
                    <a:pt x="139" y="327"/>
                  </a:lnTo>
                  <a:lnTo>
                    <a:pt x="134" y="327"/>
                  </a:lnTo>
                  <a:lnTo>
                    <a:pt x="134" y="330"/>
                  </a:lnTo>
                  <a:lnTo>
                    <a:pt x="131" y="330"/>
                  </a:lnTo>
                  <a:lnTo>
                    <a:pt x="128" y="327"/>
                  </a:lnTo>
                  <a:lnTo>
                    <a:pt x="125" y="327"/>
                  </a:lnTo>
                  <a:lnTo>
                    <a:pt x="119" y="327"/>
                  </a:lnTo>
                  <a:lnTo>
                    <a:pt x="117" y="324"/>
                  </a:lnTo>
                  <a:lnTo>
                    <a:pt x="114" y="321"/>
                  </a:lnTo>
                  <a:lnTo>
                    <a:pt x="111" y="321"/>
                  </a:lnTo>
                  <a:lnTo>
                    <a:pt x="111" y="318"/>
                  </a:lnTo>
                  <a:lnTo>
                    <a:pt x="108" y="318"/>
                  </a:lnTo>
                  <a:lnTo>
                    <a:pt x="105" y="318"/>
                  </a:lnTo>
                  <a:lnTo>
                    <a:pt x="102" y="318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94" y="315"/>
                  </a:lnTo>
                  <a:lnTo>
                    <a:pt x="91" y="321"/>
                  </a:lnTo>
                  <a:lnTo>
                    <a:pt x="91" y="324"/>
                  </a:lnTo>
                  <a:lnTo>
                    <a:pt x="91" y="327"/>
                  </a:lnTo>
                  <a:lnTo>
                    <a:pt x="94" y="327"/>
                  </a:lnTo>
                  <a:lnTo>
                    <a:pt x="100" y="330"/>
                  </a:lnTo>
                  <a:lnTo>
                    <a:pt x="100" y="332"/>
                  </a:lnTo>
                  <a:lnTo>
                    <a:pt x="102" y="332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8" y="335"/>
                  </a:lnTo>
                  <a:lnTo>
                    <a:pt x="102" y="338"/>
                  </a:lnTo>
                  <a:lnTo>
                    <a:pt x="100" y="335"/>
                  </a:lnTo>
                  <a:lnTo>
                    <a:pt x="100" y="338"/>
                  </a:lnTo>
                  <a:lnTo>
                    <a:pt x="102" y="341"/>
                  </a:lnTo>
                  <a:lnTo>
                    <a:pt x="100" y="344"/>
                  </a:lnTo>
                  <a:lnTo>
                    <a:pt x="100" y="341"/>
                  </a:lnTo>
                  <a:lnTo>
                    <a:pt x="97" y="338"/>
                  </a:lnTo>
                  <a:lnTo>
                    <a:pt x="94" y="330"/>
                  </a:lnTo>
                  <a:lnTo>
                    <a:pt x="94" y="332"/>
                  </a:lnTo>
                  <a:lnTo>
                    <a:pt x="91" y="332"/>
                  </a:lnTo>
                  <a:lnTo>
                    <a:pt x="91" y="330"/>
                  </a:lnTo>
                  <a:lnTo>
                    <a:pt x="91" y="327"/>
                  </a:lnTo>
                  <a:lnTo>
                    <a:pt x="91" y="321"/>
                  </a:lnTo>
                  <a:lnTo>
                    <a:pt x="94" y="315"/>
                  </a:lnTo>
                  <a:lnTo>
                    <a:pt x="100" y="313"/>
                  </a:lnTo>
                  <a:lnTo>
                    <a:pt x="97" y="310"/>
                  </a:lnTo>
                  <a:lnTo>
                    <a:pt x="100" y="310"/>
                  </a:lnTo>
                  <a:lnTo>
                    <a:pt x="100" y="307"/>
                  </a:lnTo>
                  <a:lnTo>
                    <a:pt x="97" y="307"/>
                  </a:lnTo>
                  <a:lnTo>
                    <a:pt x="94" y="298"/>
                  </a:lnTo>
                  <a:lnTo>
                    <a:pt x="91" y="298"/>
                  </a:lnTo>
                  <a:lnTo>
                    <a:pt x="91" y="296"/>
                  </a:lnTo>
                  <a:lnTo>
                    <a:pt x="94" y="296"/>
                  </a:lnTo>
                  <a:lnTo>
                    <a:pt x="94" y="293"/>
                  </a:lnTo>
                  <a:lnTo>
                    <a:pt x="97" y="290"/>
                  </a:lnTo>
                  <a:lnTo>
                    <a:pt x="94" y="290"/>
                  </a:lnTo>
                  <a:lnTo>
                    <a:pt x="97" y="284"/>
                  </a:lnTo>
                  <a:lnTo>
                    <a:pt x="94" y="281"/>
                  </a:lnTo>
                  <a:lnTo>
                    <a:pt x="91" y="281"/>
                  </a:lnTo>
                  <a:lnTo>
                    <a:pt x="88" y="281"/>
                  </a:lnTo>
                  <a:lnTo>
                    <a:pt x="88" y="278"/>
                  </a:lnTo>
                  <a:lnTo>
                    <a:pt x="83" y="276"/>
                  </a:lnTo>
                  <a:lnTo>
                    <a:pt x="80" y="278"/>
                  </a:lnTo>
                  <a:lnTo>
                    <a:pt x="77" y="276"/>
                  </a:lnTo>
                  <a:lnTo>
                    <a:pt x="83" y="276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4" y="270"/>
                  </a:lnTo>
                  <a:lnTo>
                    <a:pt x="77" y="270"/>
                  </a:lnTo>
                  <a:lnTo>
                    <a:pt x="71" y="270"/>
                  </a:lnTo>
                  <a:lnTo>
                    <a:pt x="71" y="267"/>
                  </a:lnTo>
                  <a:lnTo>
                    <a:pt x="68" y="267"/>
                  </a:lnTo>
                  <a:lnTo>
                    <a:pt x="65" y="264"/>
                  </a:lnTo>
                  <a:lnTo>
                    <a:pt x="68" y="261"/>
                  </a:lnTo>
                  <a:lnTo>
                    <a:pt x="65" y="261"/>
                  </a:lnTo>
                  <a:lnTo>
                    <a:pt x="63" y="259"/>
                  </a:lnTo>
                  <a:lnTo>
                    <a:pt x="68" y="259"/>
                  </a:lnTo>
                  <a:lnTo>
                    <a:pt x="71" y="261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77" y="267"/>
                  </a:lnTo>
                  <a:lnTo>
                    <a:pt x="80" y="267"/>
                  </a:lnTo>
                  <a:lnTo>
                    <a:pt x="83" y="267"/>
                  </a:lnTo>
                  <a:lnTo>
                    <a:pt x="85" y="270"/>
                  </a:lnTo>
                  <a:lnTo>
                    <a:pt x="88" y="267"/>
                  </a:lnTo>
                  <a:lnTo>
                    <a:pt x="91" y="267"/>
                  </a:lnTo>
                  <a:lnTo>
                    <a:pt x="94" y="267"/>
                  </a:lnTo>
                  <a:lnTo>
                    <a:pt x="91" y="270"/>
                  </a:lnTo>
                  <a:lnTo>
                    <a:pt x="94" y="273"/>
                  </a:lnTo>
                  <a:lnTo>
                    <a:pt x="97" y="270"/>
                  </a:lnTo>
                  <a:lnTo>
                    <a:pt x="100" y="273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8" y="273"/>
                  </a:lnTo>
                  <a:lnTo>
                    <a:pt x="111" y="276"/>
                  </a:lnTo>
                  <a:lnTo>
                    <a:pt x="114" y="276"/>
                  </a:lnTo>
                  <a:lnTo>
                    <a:pt x="119" y="276"/>
                  </a:lnTo>
                  <a:lnTo>
                    <a:pt x="128" y="276"/>
                  </a:lnTo>
                  <a:lnTo>
                    <a:pt x="137" y="281"/>
                  </a:lnTo>
                  <a:lnTo>
                    <a:pt x="148" y="281"/>
                  </a:lnTo>
                  <a:lnTo>
                    <a:pt x="159" y="278"/>
                  </a:lnTo>
                  <a:lnTo>
                    <a:pt x="168" y="276"/>
                  </a:lnTo>
                  <a:lnTo>
                    <a:pt x="176" y="267"/>
                  </a:lnTo>
                  <a:lnTo>
                    <a:pt x="182" y="259"/>
                  </a:lnTo>
                  <a:lnTo>
                    <a:pt x="182" y="256"/>
                  </a:lnTo>
                  <a:lnTo>
                    <a:pt x="179" y="259"/>
                  </a:lnTo>
                  <a:lnTo>
                    <a:pt x="179" y="256"/>
                  </a:lnTo>
                  <a:lnTo>
                    <a:pt x="179" y="253"/>
                  </a:lnTo>
                  <a:lnTo>
                    <a:pt x="176" y="250"/>
                  </a:lnTo>
                  <a:lnTo>
                    <a:pt x="176" y="247"/>
                  </a:lnTo>
                  <a:lnTo>
                    <a:pt x="173" y="247"/>
                  </a:lnTo>
                  <a:lnTo>
                    <a:pt x="171" y="244"/>
                  </a:lnTo>
                  <a:lnTo>
                    <a:pt x="168" y="244"/>
                  </a:lnTo>
                  <a:lnTo>
                    <a:pt x="168" y="242"/>
                  </a:lnTo>
                  <a:lnTo>
                    <a:pt x="159" y="236"/>
                  </a:lnTo>
                  <a:lnTo>
                    <a:pt x="162" y="239"/>
                  </a:lnTo>
                  <a:lnTo>
                    <a:pt x="159" y="239"/>
                  </a:lnTo>
                  <a:lnTo>
                    <a:pt x="151" y="236"/>
                  </a:lnTo>
                  <a:lnTo>
                    <a:pt x="151" y="233"/>
                  </a:lnTo>
                  <a:lnTo>
                    <a:pt x="145" y="230"/>
                  </a:lnTo>
                  <a:lnTo>
                    <a:pt x="145" y="233"/>
                  </a:lnTo>
                  <a:lnTo>
                    <a:pt x="148" y="233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0"/>
                  </a:lnTo>
                  <a:lnTo>
                    <a:pt x="134" y="224"/>
                  </a:lnTo>
                  <a:lnTo>
                    <a:pt x="128" y="222"/>
                  </a:lnTo>
                  <a:lnTo>
                    <a:pt x="125" y="222"/>
                  </a:lnTo>
                  <a:lnTo>
                    <a:pt x="122" y="219"/>
                  </a:lnTo>
                  <a:lnTo>
                    <a:pt x="119" y="219"/>
                  </a:lnTo>
                  <a:lnTo>
                    <a:pt x="117" y="216"/>
                  </a:lnTo>
                  <a:lnTo>
                    <a:pt x="114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08" y="213"/>
                  </a:lnTo>
                  <a:lnTo>
                    <a:pt x="102" y="213"/>
                  </a:lnTo>
                  <a:lnTo>
                    <a:pt x="100" y="216"/>
                  </a:lnTo>
                  <a:lnTo>
                    <a:pt x="100" y="213"/>
                  </a:lnTo>
                  <a:lnTo>
                    <a:pt x="94" y="213"/>
                  </a:lnTo>
                  <a:lnTo>
                    <a:pt x="85" y="210"/>
                  </a:lnTo>
                  <a:lnTo>
                    <a:pt x="85" y="213"/>
                  </a:lnTo>
                  <a:lnTo>
                    <a:pt x="83" y="213"/>
                  </a:lnTo>
                  <a:lnTo>
                    <a:pt x="80" y="216"/>
                  </a:lnTo>
                  <a:lnTo>
                    <a:pt x="77" y="216"/>
                  </a:lnTo>
                  <a:lnTo>
                    <a:pt x="74" y="222"/>
                  </a:lnTo>
                  <a:lnTo>
                    <a:pt x="71" y="224"/>
                  </a:lnTo>
                  <a:lnTo>
                    <a:pt x="71" y="222"/>
                  </a:lnTo>
                  <a:lnTo>
                    <a:pt x="74" y="222"/>
                  </a:lnTo>
                  <a:lnTo>
                    <a:pt x="74" y="216"/>
                  </a:lnTo>
                  <a:lnTo>
                    <a:pt x="77" y="216"/>
                  </a:lnTo>
                  <a:lnTo>
                    <a:pt x="80" y="213"/>
                  </a:lnTo>
                  <a:lnTo>
                    <a:pt x="77" y="210"/>
                  </a:lnTo>
                  <a:lnTo>
                    <a:pt x="77" y="207"/>
                  </a:lnTo>
                  <a:lnTo>
                    <a:pt x="71" y="210"/>
                  </a:lnTo>
                  <a:lnTo>
                    <a:pt x="74" y="207"/>
                  </a:lnTo>
                  <a:lnTo>
                    <a:pt x="68" y="207"/>
                  </a:lnTo>
                  <a:lnTo>
                    <a:pt x="65" y="207"/>
                  </a:lnTo>
                  <a:lnTo>
                    <a:pt x="63" y="207"/>
                  </a:lnTo>
                  <a:lnTo>
                    <a:pt x="65" y="205"/>
                  </a:lnTo>
                  <a:lnTo>
                    <a:pt x="63" y="205"/>
                  </a:lnTo>
                  <a:lnTo>
                    <a:pt x="60" y="205"/>
                  </a:lnTo>
                  <a:lnTo>
                    <a:pt x="63" y="202"/>
                  </a:lnTo>
                  <a:lnTo>
                    <a:pt x="65" y="205"/>
                  </a:lnTo>
                  <a:lnTo>
                    <a:pt x="71" y="205"/>
                  </a:lnTo>
                  <a:lnTo>
                    <a:pt x="74" y="202"/>
                  </a:lnTo>
                  <a:lnTo>
                    <a:pt x="71" y="202"/>
                  </a:lnTo>
                  <a:lnTo>
                    <a:pt x="71" y="199"/>
                  </a:lnTo>
                  <a:lnTo>
                    <a:pt x="68" y="199"/>
                  </a:lnTo>
                  <a:lnTo>
                    <a:pt x="65" y="199"/>
                  </a:lnTo>
                  <a:lnTo>
                    <a:pt x="60" y="196"/>
                  </a:lnTo>
                  <a:lnTo>
                    <a:pt x="60" y="199"/>
                  </a:lnTo>
                  <a:lnTo>
                    <a:pt x="57" y="199"/>
                  </a:lnTo>
                  <a:lnTo>
                    <a:pt x="57" y="202"/>
                  </a:lnTo>
                  <a:lnTo>
                    <a:pt x="54" y="202"/>
                  </a:lnTo>
                  <a:lnTo>
                    <a:pt x="51" y="205"/>
                  </a:lnTo>
                  <a:lnTo>
                    <a:pt x="54" y="202"/>
                  </a:lnTo>
                  <a:lnTo>
                    <a:pt x="51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7"/>
                  </a:lnTo>
                  <a:lnTo>
                    <a:pt x="43" y="207"/>
                  </a:lnTo>
                  <a:lnTo>
                    <a:pt x="37" y="205"/>
                  </a:lnTo>
                  <a:lnTo>
                    <a:pt x="34" y="210"/>
                  </a:lnTo>
                  <a:lnTo>
                    <a:pt x="26" y="210"/>
                  </a:lnTo>
                  <a:lnTo>
                    <a:pt x="26" y="213"/>
                  </a:lnTo>
                  <a:lnTo>
                    <a:pt x="26" y="216"/>
                  </a:lnTo>
                  <a:lnTo>
                    <a:pt x="23" y="216"/>
                  </a:lnTo>
                  <a:lnTo>
                    <a:pt x="17" y="219"/>
                  </a:lnTo>
                  <a:lnTo>
                    <a:pt x="14" y="219"/>
                  </a:lnTo>
                  <a:lnTo>
                    <a:pt x="11" y="222"/>
                  </a:lnTo>
                  <a:lnTo>
                    <a:pt x="14" y="222"/>
                  </a:lnTo>
                  <a:lnTo>
                    <a:pt x="11" y="227"/>
                  </a:lnTo>
                  <a:lnTo>
                    <a:pt x="17" y="236"/>
                  </a:lnTo>
                  <a:lnTo>
                    <a:pt x="23" y="236"/>
                  </a:lnTo>
                  <a:lnTo>
                    <a:pt x="26" y="239"/>
                  </a:lnTo>
                  <a:lnTo>
                    <a:pt x="29" y="242"/>
                  </a:lnTo>
                  <a:lnTo>
                    <a:pt x="31" y="244"/>
                  </a:lnTo>
                  <a:lnTo>
                    <a:pt x="37" y="247"/>
                  </a:lnTo>
                  <a:lnTo>
                    <a:pt x="23" y="264"/>
                  </a:lnTo>
                  <a:lnTo>
                    <a:pt x="23" y="267"/>
                  </a:lnTo>
                  <a:lnTo>
                    <a:pt x="34" y="281"/>
                  </a:lnTo>
                  <a:lnTo>
                    <a:pt x="34" y="287"/>
                  </a:lnTo>
                  <a:lnTo>
                    <a:pt x="37" y="290"/>
                  </a:lnTo>
                  <a:lnTo>
                    <a:pt x="31" y="290"/>
                  </a:lnTo>
                  <a:lnTo>
                    <a:pt x="31" y="293"/>
                  </a:lnTo>
                  <a:lnTo>
                    <a:pt x="31" y="296"/>
                  </a:lnTo>
                  <a:lnTo>
                    <a:pt x="31" y="298"/>
                  </a:lnTo>
                  <a:lnTo>
                    <a:pt x="31" y="304"/>
                  </a:lnTo>
                  <a:lnTo>
                    <a:pt x="29" y="307"/>
                  </a:lnTo>
                  <a:lnTo>
                    <a:pt x="31" y="310"/>
                  </a:lnTo>
                  <a:lnTo>
                    <a:pt x="37" y="310"/>
                  </a:lnTo>
                  <a:lnTo>
                    <a:pt x="37" y="313"/>
                  </a:lnTo>
                  <a:lnTo>
                    <a:pt x="34" y="313"/>
                  </a:lnTo>
                  <a:lnTo>
                    <a:pt x="34" y="318"/>
                  </a:lnTo>
                  <a:lnTo>
                    <a:pt x="40" y="321"/>
                  </a:lnTo>
                  <a:lnTo>
                    <a:pt x="40" y="327"/>
                  </a:lnTo>
                  <a:lnTo>
                    <a:pt x="34" y="332"/>
                  </a:lnTo>
                  <a:lnTo>
                    <a:pt x="43" y="338"/>
                  </a:lnTo>
                  <a:lnTo>
                    <a:pt x="48" y="341"/>
                  </a:lnTo>
                  <a:lnTo>
                    <a:pt x="51" y="344"/>
                  </a:lnTo>
                  <a:lnTo>
                    <a:pt x="54" y="344"/>
                  </a:lnTo>
                  <a:lnTo>
                    <a:pt x="54" y="350"/>
                  </a:lnTo>
                  <a:lnTo>
                    <a:pt x="48" y="355"/>
                  </a:lnTo>
                  <a:lnTo>
                    <a:pt x="40" y="364"/>
                  </a:lnTo>
                  <a:lnTo>
                    <a:pt x="29" y="372"/>
                  </a:lnTo>
                  <a:lnTo>
                    <a:pt x="26" y="378"/>
                  </a:lnTo>
                  <a:lnTo>
                    <a:pt x="11" y="386"/>
                  </a:lnTo>
                  <a:lnTo>
                    <a:pt x="6" y="392"/>
                  </a:lnTo>
                  <a:lnTo>
                    <a:pt x="9" y="392"/>
                  </a:lnTo>
                  <a:lnTo>
                    <a:pt x="11" y="395"/>
                  </a:lnTo>
                  <a:lnTo>
                    <a:pt x="14" y="395"/>
                  </a:lnTo>
                  <a:lnTo>
                    <a:pt x="14" y="392"/>
                  </a:lnTo>
                  <a:lnTo>
                    <a:pt x="17" y="392"/>
                  </a:lnTo>
                  <a:lnTo>
                    <a:pt x="20" y="389"/>
                  </a:lnTo>
                  <a:lnTo>
                    <a:pt x="20" y="392"/>
                  </a:lnTo>
                  <a:lnTo>
                    <a:pt x="20" y="395"/>
                  </a:lnTo>
                  <a:lnTo>
                    <a:pt x="17" y="395"/>
                  </a:lnTo>
                  <a:lnTo>
                    <a:pt x="17" y="398"/>
                  </a:lnTo>
                  <a:lnTo>
                    <a:pt x="20" y="398"/>
                  </a:lnTo>
                  <a:lnTo>
                    <a:pt x="26" y="401"/>
                  </a:lnTo>
                  <a:lnTo>
                    <a:pt x="29" y="401"/>
                  </a:lnTo>
                  <a:lnTo>
                    <a:pt x="37" y="401"/>
                  </a:lnTo>
                  <a:lnTo>
                    <a:pt x="37" y="404"/>
                  </a:lnTo>
                  <a:lnTo>
                    <a:pt x="34" y="404"/>
                  </a:lnTo>
                  <a:lnTo>
                    <a:pt x="40" y="404"/>
                  </a:lnTo>
                  <a:lnTo>
                    <a:pt x="40" y="406"/>
                  </a:lnTo>
                  <a:lnTo>
                    <a:pt x="37" y="406"/>
                  </a:lnTo>
                  <a:lnTo>
                    <a:pt x="31" y="406"/>
                  </a:lnTo>
                  <a:lnTo>
                    <a:pt x="26" y="406"/>
                  </a:lnTo>
                  <a:lnTo>
                    <a:pt x="20" y="409"/>
                  </a:lnTo>
                  <a:lnTo>
                    <a:pt x="17" y="409"/>
                  </a:lnTo>
                  <a:lnTo>
                    <a:pt x="14" y="412"/>
                  </a:lnTo>
                  <a:lnTo>
                    <a:pt x="11" y="409"/>
                  </a:lnTo>
                  <a:lnTo>
                    <a:pt x="11" y="412"/>
                  </a:lnTo>
                  <a:lnTo>
                    <a:pt x="11" y="415"/>
                  </a:lnTo>
                  <a:lnTo>
                    <a:pt x="9" y="415"/>
                  </a:lnTo>
                  <a:lnTo>
                    <a:pt x="11" y="418"/>
                  </a:lnTo>
                  <a:lnTo>
                    <a:pt x="11" y="423"/>
                  </a:lnTo>
                  <a:lnTo>
                    <a:pt x="9" y="423"/>
                  </a:lnTo>
                  <a:lnTo>
                    <a:pt x="3" y="426"/>
                  </a:lnTo>
                  <a:lnTo>
                    <a:pt x="0" y="432"/>
                  </a:lnTo>
                  <a:lnTo>
                    <a:pt x="3" y="435"/>
                  </a:lnTo>
                  <a:lnTo>
                    <a:pt x="6" y="438"/>
                  </a:lnTo>
                  <a:lnTo>
                    <a:pt x="9" y="443"/>
                  </a:lnTo>
                  <a:lnTo>
                    <a:pt x="9" y="446"/>
                  </a:lnTo>
                  <a:lnTo>
                    <a:pt x="11" y="446"/>
                  </a:lnTo>
                  <a:lnTo>
                    <a:pt x="14" y="446"/>
                  </a:lnTo>
                  <a:lnTo>
                    <a:pt x="14" y="455"/>
                  </a:lnTo>
                  <a:lnTo>
                    <a:pt x="17" y="455"/>
                  </a:lnTo>
                  <a:lnTo>
                    <a:pt x="17" y="460"/>
                  </a:lnTo>
                  <a:lnTo>
                    <a:pt x="14" y="463"/>
                  </a:lnTo>
                  <a:lnTo>
                    <a:pt x="11" y="463"/>
                  </a:lnTo>
                  <a:lnTo>
                    <a:pt x="11" y="469"/>
                  </a:lnTo>
                  <a:lnTo>
                    <a:pt x="14" y="472"/>
                  </a:lnTo>
                  <a:lnTo>
                    <a:pt x="14" y="477"/>
                  </a:lnTo>
                  <a:lnTo>
                    <a:pt x="17" y="477"/>
                  </a:lnTo>
                  <a:lnTo>
                    <a:pt x="20" y="477"/>
                  </a:lnTo>
                  <a:lnTo>
                    <a:pt x="23" y="477"/>
                  </a:lnTo>
                  <a:lnTo>
                    <a:pt x="26" y="477"/>
                  </a:lnTo>
                  <a:lnTo>
                    <a:pt x="31" y="477"/>
                  </a:lnTo>
                  <a:lnTo>
                    <a:pt x="34" y="483"/>
                  </a:lnTo>
                  <a:lnTo>
                    <a:pt x="37" y="483"/>
                  </a:lnTo>
                  <a:lnTo>
                    <a:pt x="40" y="480"/>
                  </a:lnTo>
                  <a:lnTo>
                    <a:pt x="46" y="480"/>
                  </a:lnTo>
                  <a:lnTo>
                    <a:pt x="51" y="483"/>
                  </a:lnTo>
                  <a:lnTo>
                    <a:pt x="48" y="492"/>
                  </a:lnTo>
                  <a:lnTo>
                    <a:pt x="51" y="492"/>
                  </a:lnTo>
                  <a:lnTo>
                    <a:pt x="48" y="497"/>
                  </a:lnTo>
                  <a:lnTo>
                    <a:pt x="57" y="506"/>
                  </a:lnTo>
                  <a:lnTo>
                    <a:pt x="57" y="509"/>
                  </a:lnTo>
                  <a:lnTo>
                    <a:pt x="63" y="514"/>
                  </a:lnTo>
                  <a:lnTo>
                    <a:pt x="63" y="517"/>
                  </a:lnTo>
                  <a:lnTo>
                    <a:pt x="65" y="517"/>
                  </a:lnTo>
                  <a:lnTo>
                    <a:pt x="68" y="517"/>
                  </a:lnTo>
                  <a:lnTo>
                    <a:pt x="71" y="520"/>
                  </a:lnTo>
                  <a:lnTo>
                    <a:pt x="74" y="520"/>
                  </a:lnTo>
                  <a:lnTo>
                    <a:pt x="74" y="526"/>
                  </a:lnTo>
                  <a:lnTo>
                    <a:pt x="65" y="531"/>
                  </a:lnTo>
                  <a:lnTo>
                    <a:pt x="60" y="529"/>
                  </a:lnTo>
                  <a:lnTo>
                    <a:pt x="57" y="531"/>
                  </a:lnTo>
                  <a:lnTo>
                    <a:pt x="60" y="537"/>
                  </a:lnTo>
                  <a:lnTo>
                    <a:pt x="57" y="540"/>
                  </a:lnTo>
                  <a:lnTo>
                    <a:pt x="60" y="540"/>
                  </a:lnTo>
                  <a:lnTo>
                    <a:pt x="60" y="543"/>
                  </a:lnTo>
                  <a:lnTo>
                    <a:pt x="63" y="546"/>
                  </a:lnTo>
                  <a:lnTo>
                    <a:pt x="65" y="549"/>
                  </a:lnTo>
                  <a:lnTo>
                    <a:pt x="68" y="546"/>
                  </a:lnTo>
                  <a:lnTo>
                    <a:pt x="71" y="546"/>
                  </a:lnTo>
                  <a:lnTo>
                    <a:pt x="71" y="543"/>
                  </a:lnTo>
                  <a:lnTo>
                    <a:pt x="74" y="546"/>
                  </a:lnTo>
                  <a:lnTo>
                    <a:pt x="83" y="543"/>
                  </a:lnTo>
                  <a:lnTo>
                    <a:pt x="88" y="543"/>
                  </a:lnTo>
                  <a:lnTo>
                    <a:pt x="94" y="551"/>
                  </a:lnTo>
                  <a:lnTo>
                    <a:pt x="91" y="551"/>
                  </a:lnTo>
                  <a:lnTo>
                    <a:pt x="94" y="554"/>
                  </a:lnTo>
                  <a:lnTo>
                    <a:pt x="94" y="560"/>
                  </a:lnTo>
                  <a:lnTo>
                    <a:pt x="105" y="560"/>
                  </a:lnTo>
                  <a:lnTo>
                    <a:pt x="105" y="566"/>
                  </a:lnTo>
                  <a:lnTo>
                    <a:pt x="108" y="571"/>
                  </a:lnTo>
                  <a:lnTo>
                    <a:pt x="111" y="571"/>
                  </a:lnTo>
                  <a:lnTo>
                    <a:pt x="111" y="574"/>
                  </a:lnTo>
                  <a:lnTo>
                    <a:pt x="108" y="577"/>
                  </a:lnTo>
                  <a:lnTo>
                    <a:pt x="114" y="577"/>
                  </a:lnTo>
                  <a:lnTo>
                    <a:pt x="117" y="574"/>
                  </a:lnTo>
                  <a:lnTo>
                    <a:pt x="125" y="577"/>
                  </a:lnTo>
                  <a:lnTo>
                    <a:pt x="131" y="577"/>
                  </a:lnTo>
                  <a:lnTo>
                    <a:pt x="134" y="574"/>
                  </a:lnTo>
                  <a:lnTo>
                    <a:pt x="137" y="580"/>
                  </a:lnTo>
                  <a:lnTo>
                    <a:pt x="139" y="580"/>
                  </a:lnTo>
                  <a:lnTo>
                    <a:pt x="142" y="583"/>
                  </a:lnTo>
                  <a:lnTo>
                    <a:pt x="145" y="583"/>
                  </a:lnTo>
                  <a:lnTo>
                    <a:pt x="151" y="583"/>
                  </a:lnTo>
                  <a:lnTo>
                    <a:pt x="151" y="585"/>
                  </a:lnTo>
                  <a:lnTo>
                    <a:pt x="156" y="585"/>
                  </a:lnTo>
                  <a:lnTo>
                    <a:pt x="159" y="588"/>
                  </a:lnTo>
                  <a:lnTo>
                    <a:pt x="162" y="591"/>
                  </a:lnTo>
                  <a:lnTo>
                    <a:pt x="168" y="591"/>
                  </a:lnTo>
                  <a:lnTo>
                    <a:pt x="171" y="591"/>
                  </a:lnTo>
                  <a:lnTo>
                    <a:pt x="168" y="594"/>
                  </a:lnTo>
                  <a:lnTo>
                    <a:pt x="171" y="597"/>
                  </a:lnTo>
                  <a:lnTo>
                    <a:pt x="165" y="600"/>
                  </a:lnTo>
                  <a:lnTo>
                    <a:pt x="162" y="600"/>
                  </a:lnTo>
                  <a:lnTo>
                    <a:pt x="165" y="603"/>
                  </a:lnTo>
                  <a:lnTo>
                    <a:pt x="168" y="600"/>
                  </a:lnTo>
                  <a:lnTo>
                    <a:pt x="168" y="603"/>
                  </a:lnTo>
                  <a:lnTo>
                    <a:pt x="165" y="605"/>
                  </a:lnTo>
                  <a:lnTo>
                    <a:pt x="168" y="608"/>
                  </a:lnTo>
                  <a:lnTo>
                    <a:pt x="168" y="611"/>
                  </a:lnTo>
                  <a:lnTo>
                    <a:pt x="165" y="614"/>
                  </a:lnTo>
                  <a:lnTo>
                    <a:pt x="162" y="617"/>
                  </a:lnTo>
                  <a:lnTo>
                    <a:pt x="154" y="620"/>
                  </a:lnTo>
                  <a:lnTo>
                    <a:pt x="145" y="625"/>
                  </a:lnTo>
                  <a:lnTo>
                    <a:pt x="145" y="631"/>
                  </a:lnTo>
                  <a:lnTo>
                    <a:pt x="148" y="628"/>
                  </a:lnTo>
                  <a:lnTo>
                    <a:pt x="151" y="628"/>
                  </a:lnTo>
                  <a:lnTo>
                    <a:pt x="154" y="628"/>
                  </a:lnTo>
                  <a:lnTo>
                    <a:pt x="156" y="628"/>
                  </a:lnTo>
                  <a:lnTo>
                    <a:pt x="159" y="631"/>
                  </a:lnTo>
                  <a:lnTo>
                    <a:pt x="154" y="631"/>
                  </a:lnTo>
                  <a:lnTo>
                    <a:pt x="151" y="634"/>
                  </a:lnTo>
                  <a:lnTo>
                    <a:pt x="145" y="634"/>
                  </a:lnTo>
                  <a:lnTo>
                    <a:pt x="145" y="637"/>
                  </a:lnTo>
                  <a:lnTo>
                    <a:pt x="148" y="637"/>
                  </a:lnTo>
                  <a:lnTo>
                    <a:pt x="145" y="637"/>
                  </a:lnTo>
                  <a:lnTo>
                    <a:pt x="142" y="637"/>
                  </a:lnTo>
                  <a:lnTo>
                    <a:pt x="142" y="639"/>
                  </a:lnTo>
                  <a:lnTo>
                    <a:pt x="139" y="637"/>
                  </a:lnTo>
                  <a:lnTo>
                    <a:pt x="139" y="639"/>
                  </a:lnTo>
                  <a:lnTo>
                    <a:pt x="139" y="642"/>
                  </a:lnTo>
                  <a:lnTo>
                    <a:pt x="142" y="642"/>
                  </a:lnTo>
                  <a:lnTo>
                    <a:pt x="148" y="645"/>
                  </a:lnTo>
                  <a:lnTo>
                    <a:pt x="148" y="648"/>
                  </a:lnTo>
                  <a:lnTo>
                    <a:pt x="145" y="645"/>
                  </a:lnTo>
                  <a:lnTo>
                    <a:pt x="142" y="648"/>
                  </a:lnTo>
                  <a:lnTo>
                    <a:pt x="145" y="651"/>
                  </a:lnTo>
                  <a:lnTo>
                    <a:pt x="145" y="648"/>
                  </a:lnTo>
                  <a:lnTo>
                    <a:pt x="145" y="651"/>
                  </a:lnTo>
                  <a:lnTo>
                    <a:pt x="142" y="651"/>
                  </a:lnTo>
                  <a:lnTo>
                    <a:pt x="142" y="648"/>
                  </a:lnTo>
                  <a:lnTo>
                    <a:pt x="139" y="651"/>
                  </a:lnTo>
                  <a:lnTo>
                    <a:pt x="137" y="654"/>
                  </a:lnTo>
                  <a:lnTo>
                    <a:pt x="134" y="657"/>
                  </a:lnTo>
                  <a:lnTo>
                    <a:pt x="134" y="659"/>
                  </a:lnTo>
                  <a:lnTo>
                    <a:pt x="131" y="659"/>
                  </a:lnTo>
                  <a:lnTo>
                    <a:pt x="134" y="659"/>
                  </a:lnTo>
                  <a:lnTo>
                    <a:pt x="131" y="659"/>
                  </a:lnTo>
                  <a:lnTo>
                    <a:pt x="128" y="657"/>
                  </a:lnTo>
                  <a:lnTo>
                    <a:pt x="125" y="657"/>
                  </a:lnTo>
                  <a:lnTo>
                    <a:pt x="125" y="659"/>
                  </a:lnTo>
                  <a:lnTo>
                    <a:pt x="128" y="659"/>
                  </a:lnTo>
                  <a:lnTo>
                    <a:pt x="125" y="659"/>
                  </a:lnTo>
                  <a:lnTo>
                    <a:pt x="125" y="662"/>
                  </a:lnTo>
                  <a:lnTo>
                    <a:pt x="128" y="662"/>
                  </a:lnTo>
                  <a:lnTo>
                    <a:pt x="131" y="668"/>
                  </a:lnTo>
                  <a:lnTo>
                    <a:pt x="134" y="671"/>
                  </a:lnTo>
                  <a:lnTo>
                    <a:pt x="137" y="671"/>
                  </a:lnTo>
                  <a:lnTo>
                    <a:pt x="139" y="671"/>
                  </a:lnTo>
                  <a:lnTo>
                    <a:pt x="142" y="671"/>
                  </a:lnTo>
                  <a:lnTo>
                    <a:pt x="142" y="674"/>
                  </a:lnTo>
                  <a:lnTo>
                    <a:pt x="145" y="674"/>
                  </a:lnTo>
                  <a:lnTo>
                    <a:pt x="148" y="674"/>
                  </a:lnTo>
                  <a:lnTo>
                    <a:pt x="151" y="676"/>
                  </a:lnTo>
                  <a:lnTo>
                    <a:pt x="156" y="679"/>
                  </a:lnTo>
                  <a:lnTo>
                    <a:pt x="162" y="685"/>
                  </a:lnTo>
                  <a:lnTo>
                    <a:pt x="165" y="688"/>
                  </a:lnTo>
                  <a:lnTo>
                    <a:pt x="168" y="685"/>
                  </a:lnTo>
                  <a:lnTo>
                    <a:pt x="173" y="688"/>
                  </a:lnTo>
                  <a:lnTo>
                    <a:pt x="179" y="688"/>
                  </a:lnTo>
                  <a:lnTo>
                    <a:pt x="185" y="688"/>
                  </a:lnTo>
                  <a:lnTo>
                    <a:pt x="191" y="691"/>
                  </a:lnTo>
                  <a:lnTo>
                    <a:pt x="199" y="693"/>
                  </a:lnTo>
                  <a:lnTo>
                    <a:pt x="208" y="693"/>
                  </a:lnTo>
                  <a:lnTo>
                    <a:pt x="210" y="696"/>
                  </a:lnTo>
                  <a:lnTo>
                    <a:pt x="213" y="699"/>
                  </a:lnTo>
                  <a:lnTo>
                    <a:pt x="216" y="699"/>
                  </a:lnTo>
                  <a:lnTo>
                    <a:pt x="219" y="702"/>
                  </a:lnTo>
                  <a:lnTo>
                    <a:pt x="225" y="699"/>
                  </a:lnTo>
                  <a:lnTo>
                    <a:pt x="227" y="699"/>
                  </a:lnTo>
                  <a:lnTo>
                    <a:pt x="230" y="702"/>
                  </a:lnTo>
                  <a:lnTo>
                    <a:pt x="236" y="702"/>
                  </a:lnTo>
                  <a:lnTo>
                    <a:pt x="239" y="705"/>
                  </a:lnTo>
                  <a:lnTo>
                    <a:pt x="242" y="708"/>
                  </a:lnTo>
                  <a:lnTo>
                    <a:pt x="245" y="711"/>
                  </a:lnTo>
                  <a:lnTo>
                    <a:pt x="250" y="711"/>
                  </a:lnTo>
                  <a:lnTo>
                    <a:pt x="256" y="713"/>
                  </a:lnTo>
                  <a:lnTo>
                    <a:pt x="264" y="722"/>
                  </a:lnTo>
                  <a:lnTo>
                    <a:pt x="273" y="719"/>
                  </a:lnTo>
                  <a:lnTo>
                    <a:pt x="273" y="713"/>
                  </a:lnTo>
                  <a:lnTo>
                    <a:pt x="276" y="711"/>
                  </a:lnTo>
                  <a:lnTo>
                    <a:pt x="273" y="711"/>
                  </a:lnTo>
                  <a:lnTo>
                    <a:pt x="273" y="708"/>
                  </a:lnTo>
                  <a:lnTo>
                    <a:pt x="270" y="702"/>
                  </a:lnTo>
                  <a:lnTo>
                    <a:pt x="267" y="699"/>
                  </a:lnTo>
                  <a:lnTo>
                    <a:pt x="267" y="696"/>
                  </a:lnTo>
                  <a:lnTo>
                    <a:pt x="262" y="693"/>
                  </a:lnTo>
                  <a:lnTo>
                    <a:pt x="262" y="691"/>
                  </a:lnTo>
                  <a:lnTo>
                    <a:pt x="264" y="688"/>
                  </a:lnTo>
                  <a:lnTo>
                    <a:pt x="262" y="688"/>
                  </a:lnTo>
                  <a:lnTo>
                    <a:pt x="264" y="685"/>
                  </a:lnTo>
                  <a:lnTo>
                    <a:pt x="264" y="682"/>
                  </a:lnTo>
                  <a:lnTo>
                    <a:pt x="264" y="679"/>
                  </a:lnTo>
                  <a:lnTo>
                    <a:pt x="264" y="682"/>
                  </a:lnTo>
                  <a:lnTo>
                    <a:pt x="262" y="682"/>
                  </a:lnTo>
                  <a:lnTo>
                    <a:pt x="262" y="685"/>
                  </a:lnTo>
                  <a:lnTo>
                    <a:pt x="262" y="682"/>
                  </a:lnTo>
                  <a:lnTo>
                    <a:pt x="262" y="679"/>
                  </a:lnTo>
                  <a:lnTo>
                    <a:pt x="259" y="679"/>
                  </a:lnTo>
                  <a:lnTo>
                    <a:pt x="259" y="676"/>
                  </a:lnTo>
                  <a:lnTo>
                    <a:pt x="259" y="674"/>
                  </a:lnTo>
                  <a:lnTo>
                    <a:pt x="256" y="674"/>
                  </a:lnTo>
                  <a:lnTo>
                    <a:pt x="253" y="674"/>
                  </a:lnTo>
                  <a:lnTo>
                    <a:pt x="250" y="668"/>
                  </a:lnTo>
                  <a:lnTo>
                    <a:pt x="253" y="668"/>
                  </a:lnTo>
                  <a:lnTo>
                    <a:pt x="253" y="665"/>
                  </a:lnTo>
                  <a:lnTo>
                    <a:pt x="256" y="665"/>
                  </a:lnTo>
                  <a:lnTo>
                    <a:pt x="256" y="662"/>
                  </a:lnTo>
                  <a:lnTo>
                    <a:pt x="256" y="659"/>
                  </a:lnTo>
                  <a:lnTo>
                    <a:pt x="259" y="659"/>
                  </a:lnTo>
                  <a:lnTo>
                    <a:pt x="262" y="659"/>
                  </a:lnTo>
                  <a:lnTo>
                    <a:pt x="259" y="657"/>
                  </a:lnTo>
                  <a:lnTo>
                    <a:pt x="259" y="654"/>
                  </a:lnTo>
                  <a:lnTo>
                    <a:pt x="262" y="651"/>
                  </a:lnTo>
                  <a:lnTo>
                    <a:pt x="262" y="654"/>
                  </a:lnTo>
                  <a:lnTo>
                    <a:pt x="262" y="657"/>
                  </a:lnTo>
                  <a:lnTo>
                    <a:pt x="264" y="654"/>
                  </a:lnTo>
                  <a:lnTo>
                    <a:pt x="264" y="651"/>
                  </a:lnTo>
                  <a:lnTo>
                    <a:pt x="264" y="648"/>
                  </a:lnTo>
                  <a:lnTo>
                    <a:pt x="264" y="651"/>
                  </a:lnTo>
                  <a:lnTo>
                    <a:pt x="267" y="651"/>
                  </a:lnTo>
                  <a:lnTo>
                    <a:pt x="267" y="648"/>
                  </a:lnTo>
                  <a:lnTo>
                    <a:pt x="270" y="648"/>
                  </a:lnTo>
                  <a:lnTo>
                    <a:pt x="273" y="648"/>
                  </a:lnTo>
                  <a:lnTo>
                    <a:pt x="276" y="648"/>
                  </a:lnTo>
                  <a:lnTo>
                    <a:pt x="276" y="645"/>
                  </a:lnTo>
                  <a:lnTo>
                    <a:pt x="276" y="642"/>
                  </a:lnTo>
                  <a:lnTo>
                    <a:pt x="279" y="642"/>
                  </a:lnTo>
                  <a:lnTo>
                    <a:pt x="281" y="642"/>
                  </a:lnTo>
                  <a:lnTo>
                    <a:pt x="276" y="639"/>
                  </a:lnTo>
                  <a:lnTo>
                    <a:pt x="276" y="637"/>
                  </a:lnTo>
                  <a:lnTo>
                    <a:pt x="281" y="637"/>
                  </a:lnTo>
                  <a:lnTo>
                    <a:pt x="270" y="625"/>
                  </a:lnTo>
                  <a:lnTo>
                    <a:pt x="267" y="622"/>
                  </a:lnTo>
                  <a:lnTo>
                    <a:pt x="259" y="617"/>
                  </a:lnTo>
                  <a:lnTo>
                    <a:pt x="259" y="614"/>
                  </a:lnTo>
                  <a:lnTo>
                    <a:pt x="256" y="611"/>
                  </a:lnTo>
                  <a:lnTo>
                    <a:pt x="250" y="605"/>
                  </a:lnTo>
                  <a:lnTo>
                    <a:pt x="253" y="597"/>
                  </a:lnTo>
                  <a:lnTo>
                    <a:pt x="256" y="594"/>
                  </a:lnTo>
                  <a:lnTo>
                    <a:pt x="253" y="591"/>
                  </a:lnTo>
                  <a:lnTo>
                    <a:pt x="256" y="588"/>
                  </a:lnTo>
                  <a:lnTo>
                    <a:pt x="253" y="585"/>
                  </a:lnTo>
                  <a:lnTo>
                    <a:pt x="259" y="583"/>
                  </a:lnTo>
                  <a:lnTo>
                    <a:pt x="256" y="580"/>
                  </a:lnTo>
                  <a:lnTo>
                    <a:pt x="259" y="574"/>
                  </a:lnTo>
                  <a:lnTo>
                    <a:pt x="270" y="583"/>
                  </a:lnTo>
                  <a:lnTo>
                    <a:pt x="273" y="583"/>
                  </a:lnTo>
                  <a:lnTo>
                    <a:pt x="279" y="580"/>
                  </a:lnTo>
                  <a:lnTo>
                    <a:pt x="270" y="571"/>
                  </a:lnTo>
                  <a:lnTo>
                    <a:pt x="273" y="571"/>
                  </a:lnTo>
                  <a:lnTo>
                    <a:pt x="276" y="571"/>
                  </a:lnTo>
                  <a:lnTo>
                    <a:pt x="284" y="563"/>
                  </a:lnTo>
                  <a:lnTo>
                    <a:pt x="296" y="560"/>
                  </a:lnTo>
                  <a:lnTo>
                    <a:pt x="299" y="557"/>
                  </a:lnTo>
                  <a:lnTo>
                    <a:pt x="299" y="554"/>
                  </a:lnTo>
                  <a:lnTo>
                    <a:pt x="301" y="554"/>
                  </a:lnTo>
                  <a:lnTo>
                    <a:pt x="304" y="554"/>
                  </a:lnTo>
                  <a:lnTo>
                    <a:pt x="310" y="557"/>
                  </a:lnTo>
                  <a:lnTo>
                    <a:pt x="313" y="554"/>
                  </a:lnTo>
                  <a:lnTo>
                    <a:pt x="318" y="554"/>
                  </a:lnTo>
                  <a:lnTo>
                    <a:pt x="321" y="557"/>
                  </a:lnTo>
                  <a:lnTo>
                    <a:pt x="327" y="554"/>
                  </a:lnTo>
                  <a:lnTo>
                    <a:pt x="330" y="554"/>
                  </a:lnTo>
                  <a:lnTo>
                    <a:pt x="338" y="554"/>
                  </a:lnTo>
                  <a:lnTo>
                    <a:pt x="341" y="557"/>
                  </a:lnTo>
                  <a:lnTo>
                    <a:pt x="350" y="563"/>
                  </a:lnTo>
                  <a:lnTo>
                    <a:pt x="350" y="568"/>
                  </a:lnTo>
                  <a:lnTo>
                    <a:pt x="350" y="571"/>
                  </a:lnTo>
                  <a:lnTo>
                    <a:pt x="353" y="571"/>
                  </a:lnTo>
                  <a:lnTo>
                    <a:pt x="353" y="568"/>
                  </a:lnTo>
                  <a:lnTo>
                    <a:pt x="355" y="566"/>
                  </a:lnTo>
                  <a:lnTo>
                    <a:pt x="358" y="566"/>
                  </a:lnTo>
                  <a:lnTo>
                    <a:pt x="361" y="568"/>
                  </a:lnTo>
                  <a:lnTo>
                    <a:pt x="367" y="571"/>
                  </a:lnTo>
                  <a:lnTo>
                    <a:pt x="370" y="571"/>
                  </a:lnTo>
                  <a:lnTo>
                    <a:pt x="372" y="566"/>
                  </a:lnTo>
                  <a:lnTo>
                    <a:pt x="375" y="566"/>
                  </a:lnTo>
                  <a:lnTo>
                    <a:pt x="378" y="566"/>
                  </a:lnTo>
                  <a:lnTo>
                    <a:pt x="378" y="563"/>
                  </a:lnTo>
                  <a:lnTo>
                    <a:pt x="384" y="566"/>
                  </a:lnTo>
                  <a:lnTo>
                    <a:pt x="392" y="566"/>
                  </a:lnTo>
                  <a:lnTo>
                    <a:pt x="395" y="566"/>
                  </a:lnTo>
                  <a:lnTo>
                    <a:pt x="398" y="563"/>
                  </a:lnTo>
                  <a:lnTo>
                    <a:pt x="401" y="563"/>
                  </a:lnTo>
                  <a:lnTo>
                    <a:pt x="404" y="568"/>
                  </a:lnTo>
                  <a:lnTo>
                    <a:pt x="415" y="574"/>
                  </a:lnTo>
                  <a:lnTo>
                    <a:pt x="421" y="571"/>
                  </a:lnTo>
                  <a:lnTo>
                    <a:pt x="424" y="574"/>
                  </a:lnTo>
                  <a:lnTo>
                    <a:pt x="435" y="571"/>
                  </a:lnTo>
                  <a:lnTo>
                    <a:pt x="438" y="568"/>
                  </a:lnTo>
                  <a:lnTo>
                    <a:pt x="441" y="560"/>
                  </a:lnTo>
                  <a:lnTo>
                    <a:pt x="441" y="557"/>
                  </a:lnTo>
                  <a:lnTo>
                    <a:pt x="438" y="557"/>
                  </a:lnTo>
                  <a:lnTo>
                    <a:pt x="432" y="557"/>
                  </a:lnTo>
                  <a:lnTo>
                    <a:pt x="426" y="557"/>
                  </a:lnTo>
                  <a:lnTo>
                    <a:pt x="424" y="554"/>
                  </a:lnTo>
                  <a:lnTo>
                    <a:pt x="426" y="551"/>
                  </a:lnTo>
                  <a:lnTo>
                    <a:pt x="435" y="543"/>
                  </a:lnTo>
                  <a:lnTo>
                    <a:pt x="432" y="534"/>
                  </a:lnTo>
                  <a:lnTo>
                    <a:pt x="435" y="529"/>
                  </a:lnTo>
                  <a:lnTo>
                    <a:pt x="443" y="529"/>
                  </a:lnTo>
                  <a:lnTo>
                    <a:pt x="443" y="526"/>
                  </a:lnTo>
                  <a:lnTo>
                    <a:pt x="438" y="523"/>
                  </a:lnTo>
                  <a:lnTo>
                    <a:pt x="438" y="520"/>
                  </a:lnTo>
                  <a:lnTo>
                    <a:pt x="438" y="517"/>
                  </a:lnTo>
                  <a:lnTo>
                    <a:pt x="441" y="517"/>
                  </a:lnTo>
                  <a:lnTo>
                    <a:pt x="438" y="514"/>
                  </a:lnTo>
                  <a:lnTo>
                    <a:pt x="441" y="512"/>
                  </a:lnTo>
                  <a:lnTo>
                    <a:pt x="438" y="509"/>
                  </a:lnTo>
                  <a:lnTo>
                    <a:pt x="441" y="506"/>
                  </a:lnTo>
                  <a:lnTo>
                    <a:pt x="443" y="509"/>
                  </a:lnTo>
                  <a:lnTo>
                    <a:pt x="455" y="512"/>
                  </a:lnTo>
                  <a:lnTo>
                    <a:pt x="472" y="509"/>
                  </a:lnTo>
                  <a:lnTo>
                    <a:pt x="489" y="503"/>
                  </a:lnTo>
                  <a:lnTo>
                    <a:pt x="500" y="500"/>
                  </a:lnTo>
                  <a:lnTo>
                    <a:pt x="506" y="500"/>
                  </a:lnTo>
                  <a:lnTo>
                    <a:pt x="517" y="497"/>
                  </a:lnTo>
                  <a:lnTo>
                    <a:pt x="529" y="495"/>
                  </a:lnTo>
                  <a:lnTo>
                    <a:pt x="532" y="495"/>
                  </a:lnTo>
                  <a:lnTo>
                    <a:pt x="534" y="489"/>
                  </a:lnTo>
                  <a:lnTo>
                    <a:pt x="537" y="489"/>
                  </a:lnTo>
                  <a:lnTo>
                    <a:pt x="543" y="486"/>
                  </a:lnTo>
                  <a:lnTo>
                    <a:pt x="549" y="486"/>
                  </a:lnTo>
                  <a:lnTo>
                    <a:pt x="551" y="486"/>
                  </a:lnTo>
                  <a:lnTo>
                    <a:pt x="557" y="489"/>
                  </a:lnTo>
                  <a:lnTo>
                    <a:pt x="563" y="489"/>
                  </a:lnTo>
                  <a:lnTo>
                    <a:pt x="566" y="492"/>
                  </a:lnTo>
                  <a:lnTo>
                    <a:pt x="566" y="495"/>
                  </a:lnTo>
                  <a:lnTo>
                    <a:pt x="571" y="500"/>
                  </a:lnTo>
                  <a:lnTo>
                    <a:pt x="569" y="509"/>
                  </a:lnTo>
                  <a:lnTo>
                    <a:pt x="574" y="512"/>
                  </a:lnTo>
                  <a:lnTo>
                    <a:pt x="577" y="509"/>
                  </a:lnTo>
                  <a:lnTo>
                    <a:pt x="580" y="509"/>
                  </a:lnTo>
                  <a:lnTo>
                    <a:pt x="583" y="509"/>
                  </a:lnTo>
                  <a:lnTo>
                    <a:pt x="586" y="512"/>
                  </a:lnTo>
                  <a:lnTo>
                    <a:pt x="588" y="509"/>
                  </a:lnTo>
                  <a:lnTo>
                    <a:pt x="600" y="512"/>
                  </a:lnTo>
                  <a:lnTo>
                    <a:pt x="597" y="514"/>
                  </a:lnTo>
                  <a:lnTo>
                    <a:pt x="597" y="517"/>
                  </a:lnTo>
                  <a:lnTo>
                    <a:pt x="603" y="517"/>
                  </a:lnTo>
                  <a:lnTo>
                    <a:pt x="608" y="517"/>
                  </a:lnTo>
                  <a:lnTo>
                    <a:pt x="608" y="514"/>
                  </a:lnTo>
                  <a:lnTo>
                    <a:pt x="611" y="512"/>
                  </a:lnTo>
                  <a:lnTo>
                    <a:pt x="620" y="514"/>
                  </a:lnTo>
                  <a:lnTo>
                    <a:pt x="623" y="506"/>
                  </a:lnTo>
                  <a:lnTo>
                    <a:pt x="628" y="506"/>
                  </a:lnTo>
                  <a:lnTo>
                    <a:pt x="628" y="503"/>
                  </a:lnTo>
                  <a:lnTo>
                    <a:pt x="637" y="500"/>
                  </a:lnTo>
                  <a:lnTo>
                    <a:pt x="637" y="503"/>
                  </a:lnTo>
                  <a:lnTo>
                    <a:pt x="631" y="506"/>
                  </a:lnTo>
                  <a:lnTo>
                    <a:pt x="642" y="512"/>
                  </a:lnTo>
                  <a:lnTo>
                    <a:pt x="648" y="517"/>
                  </a:lnTo>
                  <a:lnTo>
                    <a:pt x="657" y="523"/>
                  </a:lnTo>
                  <a:lnTo>
                    <a:pt x="668" y="537"/>
                  </a:lnTo>
                  <a:lnTo>
                    <a:pt x="677" y="551"/>
                  </a:lnTo>
                  <a:lnTo>
                    <a:pt x="679" y="560"/>
                  </a:lnTo>
                  <a:lnTo>
                    <a:pt x="688" y="557"/>
                  </a:lnTo>
                  <a:lnTo>
                    <a:pt x="685" y="557"/>
                  </a:lnTo>
                  <a:lnTo>
                    <a:pt x="688" y="554"/>
                  </a:lnTo>
                  <a:lnTo>
                    <a:pt x="694" y="554"/>
                  </a:lnTo>
                  <a:lnTo>
                    <a:pt x="694" y="557"/>
                  </a:lnTo>
                  <a:lnTo>
                    <a:pt x="694" y="560"/>
                  </a:lnTo>
                  <a:lnTo>
                    <a:pt x="699" y="557"/>
                  </a:lnTo>
                  <a:lnTo>
                    <a:pt x="702" y="563"/>
                  </a:lnTo>
                  <a:lnTo>
                    <a:pt x="711" y="563"/>
                  </a:lnTo>
                  <a:lnTo>
                    <a:pt x="722" y="560"/>
                  </a:lnTo>
                  <a:lnTo>
                    <a:pt x="725" y="560"/>
                  </a:lnTo>
                  <a:lnTo>
                    <a:pt x="733" y="566"/>
                  </a:lnTo>
                  <a:lnTo>
                    <a:pt x="733" y="571"/>
                  </a:lnTo>
                  <a:lnTo>
                    <a:pt x="736" y="574"/>
                  </a:lnTo>
                  <a:lnTo>
                    <a:pt x="739" y="574"/>
                  </a:lnTo>
                  <a:lnTo>
                    <a:pt x="739" y="577"/>
                  </a:lnTo>
                  <a:lnTo>
                    <a:pt x="742" y="574"/>
                  </a:lnTo>
                  <a:lnTo>
                    <a:pt x="748" y="580"/>
                  </a:lnTo>
                  <a:lnTo>
                    <a:pt x="750" y="583"/>
                  </a:lnTo>
                  <a:lnTo>
                    <a:pt x="756" y="583"/>
                  </a:lnTo>
                  <a:lnTo>
                    <a:pt x="759" y="583"/>
                  </a:lnTo>
                  <a:lnTo>
                    <a:pt x="762" y="580"/>
                  </a:lnTo>
                  <a:lnTo>
                    <a:pt x="765" y="580"/>
                  </a:lnTo>
                  <a:lnTo>
                    <a:pt x="767" y="577"/>
                  </a:lnTo>
                  <a:lnTo>
                    <a:pt x="770" y="580"/>
                  </a:lnTo>
                  <a:lnTo>
                    <a:pt x="770" y="583"/>
                  </a:lnTo>
                  <a:lnTo>
                    <a:pt x="770" y="585"/>
                  </a:lnTo>
                  <a:lnTo>
                    <a:pt x="770" y="588"/>
                  </a:lnTo>
                  <a:lnTo>
                    <a:pt x="773" y="588"/>
                  </a:lnTo>
                  <a:lnTo>
                    <a:pt x="776" y="588"/>
                  </a:lnTo>
                  <a:lnTo>
                    <a:pt x="779" y="588"/>
                  </a:lnTo>
                  <a:lnTo>
                    <a:pt x="782" y="588"/>
                  </a:lnTo>
                  <a:lnTo>
                    <a:pt x="785" y="585"/>
                  </a:lnTo>
                  <a:lnTo>
                    <a:pt x="787" y="585"/>
                  </a:lnTo>
                  <a:lnTo>
                    <a:pt x="790" y="583"/>
                  </a:lnTo>
                  <a:lnTo>
                    <a:pt x="793" y="583"/>
                  </a:lnTo>
                  <a:lnTo>
                    <a:pt x="796" y="583"/>
                  </a:lnTo>
                  <a:lnTo>
                    <a:pt x="799" y="577"/>
                  </a:lnTo>
                  <a:lnTo>
                    <a:pt x="804" y="577"/>
                  </a:lnTo>
                  <a:lnTo>
                    <a:pt x="807" y="580"/>
                  </a:lnTo>
                  <a:lnTo>
                    <a:pt x="813" y="574"/>
                  </a:lnTo>
                  <a:lnTo>
                    <a:pt x="816" y="574"/>
                  </a:lnTo>
                  <a:lnTo>
                    <a:pt x="816" y="571"/>
                  </a:lnTo>
                  <a:lnTo>
                    <a:pt x="819" y="571"/>
                  </a:lnTo>
                  <a:lnTo>
                    <a:pt x="816" y="571"/>
                  </a:lnTo>
                  <a:lnTo>
                    <a:pt x="824" y="571"/>
                  </a:lnTo>
                  <a:lnTo>
                    <a:pt x="827" y="571"/>
                  </a:lnTo>
                  <a:lnTo>
                    <a:pt x="830" y="566"/>
                  </a:lnTo>
                  <a:lnTo>
                    <a:pt x="833" y="566"/>
                  </a:lnTo>
                  <a:lnTo>
                    <a:pt x="841" y="568"/>
                  </a:lnTo>
                  <a:lnTo>
                    <a:pt x="844" y="566"/>
                  </a:lnTo>
                  <a:lnTo>
                    <a:pt x="847" y="566"/>
                  </a:lnTo>
                  <a:lnTo>
                    <a:pt x="850" y="568"/>
                  </a:lnTo>
                  <a:lnTo>
                    <a:pt x="853" y="568"/>
                  </a:lnTo>
                  <a:lnTo>
                    <a:pt x="864" y="571"/>
                  </a:lnTo>
                  <a:lnTo>
                    <a:pt x="867" y="574"/>
                  </a:lnTo>
                  <a:lnTo>
                    <a:pt x="878" y="580"/>
                  </a:lnTo>
                  <a:lnTo>
                    <a:pt x="884" y="577"/>
                  </a:lnTo>
                  <a:lnTo>
                    <a:pt x="887" y="580"/>
                  </a:lnTo>
                  <a:lnTo>
                    <a:pt x="898" y="580"/>
                  </a:lnTo>
                  <a:lnTo>
                    <a:pt x="901" y="583"/>
                  </a:lnTo>
                  <a:lnTo>
                    <a:pt x="907" y="580"/>
                  </a:lnTo>
                  <a:lnTo>
                    <a:pt x="910" y="583"/>
                  </a:lnTo>
                  <a:lnTo>
                    <a:pt x="915" y="577"/>
                  </a:lnTo>
                  <a:lnTo>
                    <a:pt x="915" y="574"/>
                  </a:lnTo>
                  <a:lnTo>
                    <a:pt x="912" y="571"/>
                  </a:lnTo>
                  <a:lnTo>
                    <a:pt x="915" y="568"/>
                  </a:lnTo>
                  <a:lnTo>
                    <a:pt x="912" y="563"/>
                  </a:lnTo>
                  <a:lnTo>
                    <a:pt x="910" y="563"/>
                  </a:lnTo>
                  <a:lnTo>
                    <a:pt x="907" y="560"/>
                  </a:lnTo>
                  <a:lnTo>
                    <a:pt x="910" y="554"/>
                  </a:lnTo>
                  <a:lnTo>
                    <a:pt x="912" y="551"/>
                  </a:lnTo>
                  <a:lnTo>
                    <a:pt x="915" y="549"/>
                  </a:lnTo>
                  <a:lnTo>
                    <a:pt x="915" y="546"/>
                  </a:lnTo>
                  <a:lnTo>
                    <a:pt x="918" y="549"/>
                  </a:lnTo>
                  <a:lnTo>
                    <a:pt x="921" y="546"/>
                  </a:lnTo>
                  <a:lnTo>
                    <a:pt x="921" y="543"/>
                  </a:lnTo>
                  <a:lnTo>
                    <a:pt x="924" y="543"/>
                  </a:lnTo>
                  <a:lnTo>
                    <a:pt x="932" y="546"/>
                  </a:lnTo>
                  <a:lnTo>
                    <a:pt x="941" y="549"/>
                  </a:lnTo>
                  <a:lnTo>
                    <a:pt x="947" y="549"/>
                  </a:lnTo>
                  <a:lnTo>
                    <a:pt x="955" y="551"/>
                  </a:lnTo>
                  <a:lnTo>
                    <a:pt x="958" y="551"/>
                  </a:lnTo>
                  <a:lnTo>
                    <a:pt x="964" y="551"/>
                  </a:lnTo>
                  <a:lnTo>
                    <a:pt x="964" y="554"/>
                  </a:lnTo>
                  <a:lnTo>
                    <a:pt x="966" y="560"/>
                  </a:lnTo>
                  <a:lnTo>
                    <a:pt x="966" y="566"/>
                  </a:lnTo>
                  <a:lnTo>
                    <a:pt x="969" y="571"/>
                  </a:lnTo>
                  <a:lnTo>
                    <a:pt x="972" y="571"/>
                  </a:lnTo>
                  <a:lnTo>
                    <a:pt x="978" y="574"/>
                  </a:lnTo>
                  <a:lnTo>
                    <a:pt x="983" y="574"/>
                  </a:lnTo>
                  <a:lnTo>
                    <a:pt x="989" y="574"/>
                  </a:lnTo>
                  <a:lnTo>
                    <a:pt x="992" y="571"/>
                  </a:lnTo>
                  <a:lnTo>
                    <a:pt x="995" y="571"/>
                  </a:lnTo>
                  <a:lnTo>
                    <a:pt x="1003" y="571"/>
                  </a:lnTo>
                  <a:lnTo>
                    <a:pt x="1015" y="574"/>
                  </a:lnTo>
                  <a:lnTo>
                    <a:pt x="1018" y="574"/>
                  </a:lnTo>
                  <a:lnTo>
                    <a:pt x="1023" y="571"/>
                  </a:lnTo>
                  <a:lnTo>
                    <a:pt x="1026" y="574"/>
                  </a:lnTo>
                  <a:lnTo>
                    <a:pt x="1026" y="577"/>
                  </a:lnTo>
                  <a:lnTo>
                    <a:pt x="1029" y="577"/>
                  </a:lnTo>
                  <a:lnTo>
                    <a:pt x="1032" y="580"/>
                  </a:lnTo>
                  <a:lnTo>
                    <a:pt x="1037" y="580"/>
                  </a:lnTo>
                  <a:lnTo>
                    <a:pt x="1040" y="583"/>
                  </a:lnTo>
                  <a:lnTo>
                    <a:pt x="1043" y="585"/>
                  </a:lnTo>
                  <a:lnTo>
                    <a:pt x="1049" y="588"/>
                  </a:lnTo>
                  <a:lnTo>
                    <a:pt x="1055" y="588"/>
                  </a:lnTo>
                  <a:lnTo>
                    <a:pt x="1066" y="591"/>
                  </a:lnTo>
                  <a:lnTo>
                    <a:pt x="1069" y="588"/>
                  </a:lnTo>
                  <a:lnTo>
                    <a:pt x="1077" y="588"/>
                  </a:lnTo>
                  <a:lnTo>
                    <a:pt x="1080" y="585"/>
                  </a:lnTo>
                  <a:lnTo>
                    <a:pt x="1086" y="588"/>
                  </a:lnTo>
                  <a:lnTo>
                    <a:pt x="1091" y="585"/>
                  </a:lnTo>
                  <a:lnTo>
                    <a:pt x="1100" y="585"/>
                  </a:lnTo>
                  <a:lnTo>
                    <a:pt x="1103" y="577"/>
                  </a:lnTo>
                  <a:lnTo>
                    <a:pt x="1111" y="577"/>
                  </a:lnTo>
                  <a:lnTo>
                    <a:pt x="1117" y="571"/>
                  </a:lnTo>
                  <a:lnTo>
                    <a:pt x="1126" y="571"/>
                  </a:lnTo>
                  <a:lnTo>
                    <a:pt x="1131" y="574"/>
                  </a:lnTo>
                  <a:lnTo>
                    <a:pt x="1134" y="580"/>
                  </a:lnTo>
                  <a:lnTo>
                    <a:pt x="1137" y="580"/>
                  </a:lnTo>
                  <a:lnTo>
                    <a:pt x="1145" y="574"/>
                  </a:lnTo>
                  <a:lnTo>
                    <a:pt x="1154" y="583"/>
                  </a:lnTo>
                  <a:lnTo>
                    <a:pt x="1165" y="585"/>
                  </a:lnTo>
                  <a:lnTo>
                    <a:pt x="1174" y="577"/>
                  </a:lnTo>
                  <a:lnTo>
                    <a:pt x="1177" y="577"/>
                  </a:lnTo>
                  <a:lnTo>
                    <a:pt x="1182" y="574"/>
                  </a:lnTo>
                  <a:lnTo>
                    <a:pt x="1182" y="571"/>
                  </a:lnTo>
                  <a:lnTo>
                    <a:pt x="1182" y="568"/>
                  </a:lnTo>
                  <a:lnTo>
                    <a:pt x="1185" y="566"/>
                  </a:lnTo>
                  <a:lnTo>
                    <a:pt x="1185" y="563"/>
                  </a:lnTo>
                  <a:lnTo>
                    <a:pt x="1188" y="560"/>
                  </a:lnTo>
                  <a:lnTo>
                    <a:pt x="1191" y="554"/>
                  </a:lnTo>
                  <a:lnTo>
                    <a:pt x="1199" y="546"/>
                  </a:lnTo>
                  <a:lnTo>
                    <a:pt x="1199" y="543"/>
                  </a:lnTo>
                  <a:lnTo>
                    <a:pt x="1202" y="537"/>
                  </a:lnTo>
                  <a:lnTo>
                    <a:pt x="1199" y="534"/>
                  </a:lnTo>
                  <a:lnTo>
                    <a:pt x="1191" y="531"/>
                  </a:lnTo>
                  <a:lnTo>
                    <a:pt x="1194" y="529"/>
                  </a:lnTo>
                  <a:lnTo>
                    <a:pt x="1197" y="526"/>
                  </a:lnTo>
                  <a:lnTo>
                    <a:pt x="1199" y="523"/>
                  </a:lnTo>
                  <a:lnTo>
                    <a:pt x="1205" y="520"/>
                  </a:lnTo>
                  <a:lnTo>
                    <a:pt x="1211" y="520"/>
                  </a:lnTo>
                  <a:lnTo>
                    <a:pt x="1217" y="520"/>
                  </a:lnTo>
                  <a:lnTo>
                    <a:pt x="1236" y="517"/>
                  </a:lnTo>
                  <a:lnTo>
                    <a:pt x="1248" y="520"/>
                  </a:lnTo>
                  <a:lnTo>
                    <a:pt x="1253" y="523"/>
                  </a:lnTo>
                  <a:lnTo>
                    <a:pt x="1256" y="523"/>
                  </a:lnTo>
                  <a:lnTo>
                    <a:pt x="1262" y="523"/>
                  </a:lnTo>
                  <a:lnTo>
                    <a:pt x="1265" y="523"/>
                  </a:lnTo>
                  <a:lnTo>
                    <a:pt x="1265" y="529"/>
                  </a:lnTo>
                  <a:lnTo>
                    <a:pt x="1268" y="529"/>
                  </a:lnTo>
                  <a:lnTo>
                    <a:pt x="1271" y="529"/>
                  </a:lnTo>
                  <a:lnTo>
                    <a:pt x="1271" y="531"/>
                  </a:lnTo>
                  <a:lnTo>
                    <a:pt x="1273" y="534"/>
                  </a:lnTo>
                  <a:lnTo>
                    <a:pt x="1276" y="546"/>
                  </a:lnTo>
                  <a:lnTo>
                    <a:pt x="1279" y="554"/>
                  </a:lnTo>
                  <a:lnTo>
                    <a:pt x="1279" y="557"/>
                  </a:lnTo>
                  <a:lnTo>
                    <a:pt x="1282" y="560"/>
                  </a:lnTo>
                  <a:lnTo>
                    <a:pt x="1288" y="568"/>
                  </a:lnTo>
                  <a:lnTo>
                    <a:pt x="1288" y="577"/>
                  </a:lnTo>
                  <a:lnTo>
                    <a:pt x="1293" y="583"/>
                  </a:lnTo>
                  <a:lnTo>
                    <a:pt x="1296" y="583"/>
                  </a:lnTo>
                  <a:lnTo>
                    <a:pt x="1299" y="583"/>
                  </a:lnTo>
                  <a:lnTo>
                    <a:pt x="1305" y="583"/>
                  </a:lnTo>
                  <a:lnTo>
                    <a:pt x="1307" y="585"/>
                  </a:lnTo>
                  <a:lnTo>
                    <a:pt x="1313" y="583"/>
                  </a:lnTo>
                  <a:lnTo>
                    <a:pt x="1316" y="588"/>
                  </a:lnTo>
                  <a:lnTo>
                    <a:pt x="1322" y="594"/>
                  </a:lnTo>
                  <a:lnTo>
                    <a:pt x="1327" y="597"/>
                  </a:lnTo>
                  <a:lnTo>
                    <a:pt x="1327" y="603"/>
                  </a:lnTo>
                  <a:lnTo>
                    <a:pt x="1330" y="605"/>
                  </a:lnTo>
                  <a:lnTo>
                    <a:pt x="1327" y="608"/>
                  </a:lnTo>
                  <a:lnTo>
                    <a:pt x="1330" y="614"/>
                  </a:lnTo>
                  <a:lnTo>
                    <a:pt x="1333" y="614"/>
                  </a:lnTo>
                  <a:lnTo>
                    <a:pt x="1339" y="614"/>
                  </a:lnTo>
                  <a:lnTo>
                    <a:pt x="1342" y="614"/>
                  </a:lnTo>
                  <a:lnTo>
                    <a:pt x="1353" y="614"/>
                  </a:lnTo>
                  <a:lnTo>
                    <a:pt x="1356" y="611"/>
                  </a:lnTo>
                  <a:lnTo>
                    <a:pt x="1384" y="605"/>
                  </a:lnTo>
                  <a:lnTo>
                    <a:pt x="1381" y="611"/>
                  </a:lnTo>
                  <a:lnTo>
                    <a:pt x="1381" y="620"/>
                  </a:lnTo>
                  <a:lnTo>
                    <a:pt x="1376" y="622"/>
                  </a:lnTo>
                  <a:lnTo>
                    <a:pt x="1376" y="625"/>
                  </a:lnTo>
                  <a:lnTo>
                    <a:pt x="1373" y="628"/>
                  </a:lnTo>
                  <a:lnTo>
                    <a:pt x="1373" y="631"/>
                  </a:lnTo>
                  <a:lnTo>
                    <a:pt x="1367" y="645"/>
                  </a:lnTo>
                  <a:lnTo>
                    <a:pt x="1364" y="648"/>
                  </a:lnTo>
                  <a:lnTo>
                    <a:pt x="1361" y="651"/>
                  </a:lnTo>
                  <a:lnTo>
                    <a:pt x="1361" y="657"/>
                  </a:lnTo>
                  <a:lnTo>
                    <a:pt x="1356" y="659"/>
                  </a:lnTo>
                  <a:lnTo>
                    <a:pt x="1350" y="654"/>
                  </a:lnTo>
                  <a:lnTo>
                    <a:pt x="1344" y="654"/>
                  </a:lnTo>
                  <a:lnTo>
                    <a:pt x="1339" y="659"/>
                  </a:lnTo>
                  <a:lnTo>
                    <a:pt x="1333" y="659"/>
                  </a:lnTo>
                  <a:lnTo>
                    <a:pt x="1333" y="662"/>
                  </a:lnTo>
                  <a:lnTo>
                    <a:pt x="1336" y="665"/>
                  </a:lnTo>
                  <a:lnTo>
                    <a:pt x="1336" y="671"/>
                  </a:lnTo>
                  <a:lnTo>
                    <a:pt x="1336" y="685"/>
                  </a:lnTo>
                  <a:lnTo>
                    <a:pt x="1336" y="691"/>
                  </a:lnTo>
                  <a:lnTo>
                    <a:pt x="1333" y="693"/>
                  </a:lnTo>
                  <a:lnTo>
                    <a:pt x="1330" y="693"/>
                  </a:lnTo>
                  <a:lnTo>
                    <a:pt x="1327" y="693"/>
                  </a:lnTo>
                  <a:lnTo>
                    <a:pt x="1327" y="696"/>
                  </a:lnTo>
                  <a:lnTo>
                    <a:pt x="1327" y="699"/>
                  </a:lnTo>
                  <a:lnTo>
                    <a:pt x="1327" y="702"/>
                  </a:lnTo>
                  <a:lnTo>
                    <a:pt x="1330" y="702"/>
                  </a:lnTo>
                  <a:lnTo>
                    <a:pt x="1330" y="699"/>
                  </a:lnTo>
                  <a:lnTo>
                    <a:pt x="1327" y="696"/>
                  </a:lnTo>
                  <a:lnTo>
                    <a:pt x="1330" y="696"/>
                  </a:lnTo>
                  <a:lnTo>
                    <a:pt x="1333" y="696"/>
                  </a:lnTo>
                  <a:lnTo>
                    <a:pt x="1336" y="699"/>
                  </a:lnTo>
                  <a:lnTo>
                    <a:pt x="1336" y="696"/>
                  </a:lnTo>
                  <a:lnTo>
                    <a:pt x="1336" y="693"/>
                  </a:lnTo>
                  <a:lnTo>
                    <a:pt x="1339" y="693"/>
                  </a:lnTo>
                  <a:lnTo>
                    <a:pt x="1339" y="691"/>
                  </a:lnTo>
                  <a:lnTo>
                    <a:pt x="1342" y="691"/>
                  </a:lnTo>
                  <a:lnTo>
                    <a:pt x="1342" y="688"/>
                  </a:lnTo>
                  <a:lnTo>
                    <a:pt x="1344" y="685"/>
                  </a:lnTo>
                  <a:lnTo>
                    <a:pt x="1344" y="691"/>
                  </a:lnTo>
                  <a:lnTo>
                    <a:pt x="1350" y="685"/>
                  </a:lnTo>
                  <a:lnTo>
                    <a:pt x="1350" y="688"/>
                  </a:lnTo>
                  <a:lnTo>
                    <a:pt x="1350" y="693"/>
                  </a:lnTo>
                  <a:lnTo>
                    <a:pt x="1350" y="691"/>
                  </a:lnTo>
                  <a:lnTo>
                    <a:pt x="1353" y="693"/>
                  </a:lnTo>
                  <a:lnTo>
                    <a:pt x="1356" y="691"/>
                  </a:lnTo>
                  <a:lnTo>
                    <a:pt x="1356" y="693"/>
                  </a:lnTo>
                  <a:lnTo>
                    <a:pt x="1359" y="693"/>
                  </a:lnTo>
                  <a:lnTo>
                    <a:pt x="1359" y="696"/>
                  </a:lnTo>
                  <a:lnTo>
                    <a:pt x="1361" y="696"/>
                  </a:lnTo>
                  <a:lnTo>
                    <a:pt x="1364" y="693"/>
                  </a:lnTo>
                  <a:lnTo>
                    <a:pt x="1370" y="691"/>
                  </a:lnTo>
                  <a:lnTo>
                    <a:pt x="1376" y="688"/>
                  </a:lnTo>
                  <a:lnTo>
                    <a:pt x="1379" y="688"/>
                  </a:lnTo>
                  <a:lnTo>
                    <a:pt x="1384" y="685"/>
                  </a:lnTo>
                  <a:lnTo>
                    <a:pt x="1384" y="682"/>
                  </a:lnTo>
                  <a:lnTo>
                    <a:pt x="1390" y="679"/>
                  </a:lnTo>
                  <a:lnTo>
                    <a:pt x="1390" y="676"/>
                  </a:lnTo>
                  <a:lnTo>
                    <a:pt x="1393" y="676"/>
                  </a:lnTo>
                  <a:lnTo>
                    <a:pt x="1396" y="671"/>
                  </a:lnTo>
                  <a:lnTo>
                    <a:pt x="1396" y="668"/>
                  </a:lnTo>
                  <a:lnTo>
                    <a:pt x="1401" y="668"/>
                  </a:lnTo>
                  <a:lnTo>
                    <a:pt x="1401" y="665"/>
                  </a:lnTo>
                  <a:lnTo>
                    <a:pt x="1401" y="662"/>
                  </a:lnTo>
                  <a:lnTo>
                    <a:pt x="1404" y="662"/>
                  </a:lnTo>
                  <a:lnTo>
                    <a:pt x="1407" y="659"/>
                  </a:lnTo>
                  <a:lnTo>
                    <a:pt x="1407" y="657"/>
                  </a:lnTo>
                  <a:lnTo>
                    <a:pt x="1410" y="654"/>
                  </a:lnTo>
                  <a:lnTo>
                    <a:pt x="1413" y="654"/>
                  </a:lnTo>
                  <a:lnTo>
                    <a:pt x="1413" y="651"/>
                  </a:lnTo>
                  <a:lnTo>
                    <a:pt x="1418" y="648"/>
                  </a:lnTo>
                  <a:lnTo>
                    <a:pt x="1418" y="645"/>
                  </a:lnTo>
                  <a:lnTo>
                    <a:pt x="1424" y="642"/>
                  </a:lnTo>
                  <a:lnTo>
                    <a:pt x="1427" y="637"/>
                  </a:lnTo>
                  <a:lnTo>
                    <a:pt x="1427" y="634"/>
                  </a:lnTo>
                  <a:lnTo>
                    <a:pt x="1430" y="631"/>
                  </a:lnTo>
                  <a:lnTo>
                    <a:pt x="1433" y="625"/>
                  </a:lnTo>
                  <a:lnTo>
                    <a:pt x="1435" y="622"/>
                  </a:lnTo>
                  <a:lnTo>
                    <a:pt x="1438" y="622"/>
                  </a:lnTo>
                  <a:lnTo>
                    <a:pt x="1438" y="620"/>
                  </a:lnTo>
                  <a:lnTo>
                    <a:pt x="1441" y="614"/>
                  </a:lnTo>
                  <a:lnTo>
                    <a:pt x="1444" y="614"/>
                  </a:lnTo>
                  <a:lnTo>
                    <a:pt x="1444" y="611"/>
                  </a:lnTo>
                  <a:lnTo>
                    <a:pt x="1447" y="608"/>
                  </a:lnTo>
                  <a:lnTo>
                    <a:pt x="1450" y="605"/>
                  </a:lnTo>
                  <a:lnTo>
                    <a:pt x="1452" y="603"/>
                  </a:lnTo>
                  <a:lnTo>
                    <a:pt x="1450" y="603"/>
                  </a:lnTo>
                  <a:lnTo>
                    <a:pt x="1452" y="603"/>
                  </a:lnTo>
                  <a:lnTo>
                    <a:pt x="1452" y="600"/>
                  </a:lnTo>
                  <a:lnTo>
                    <a:pt x="1455" y="594"/>
                  </a:lnTo>
                  <a:lnTo>
                    <a:pt x="1452" y="594"/>
                  </a:lnTo>
                  <a:lnTo>
                    <a:pt x="1452" y="591"/>
                  </a:lnTo>
                  <a:lnTo>
                    <a:pt x="1450" y="591"/>
                  </a:lnTo>
                  <a:lnTo>
                    <a:pt x="1450" y="588"/>
                  </a:lnTo>
                  <a:lnTo>
                    <a:pt x="1452" y="591"/>
                  </a:lnTo>
                  <a:lnTo>
                    <a:pt x="1452" y="588"/>
                  </a:lnTo>
                  <a:lnTo>
                    <a:pt x="1455" y="585"/>
                  </a:lnTo>
                  <a:lnTo>
                    <a:pt x="1455" y="580"/>
                  </a:lnTo>
                  <a:lnTo>
                    <a:pt x="1455" y="577"/>
                  </a:lnTo>
                  <a:lnTo>
                    <a:pt x="1458" y="577"/>
                  </a:lnTo>
                  <a:lnTo>
                    <a:pt x="1455" y="577"/>
                  </a:lnTo>
                  <a:lnTo>
                    <a:pt x="1455" y="574"/>
                  </a:lnTo>
                  <a:lnTo>
                    <a:pt x="1455" y="571"/>
                  </a:lnTo>
                  <a:lnTo>
                    <a:pt x="1455" y="568"/>
                  </a:lnTo>
                  <a:lnTo>
                    <a:pt x="1455" y="566"/>
                  </a:lnTo>
                  <a:lnTo>
                    <a:pt x="1458" y="563"/>
                  </a:lnTo>
                  <a:lnTo>
                    <a:pt x="1458" y="557"/>
                  </a:lnTo>
                  <a:lnTo>
                    <a:pt x="1461" y="554"/>
                  </a:lnTo>
                  <a:lnTo>
                    <a:pt x="1458" y="554"/>
                  </a:lnTo>
                  <a:lnTo>
                    <a:pt x="1461" y="551"/>
                  </a:lnTo>
                  <a:lnTo>
                    <a:pt x="1464" y="551"/>
                  </a:lnTo>
                  <a:lnTo>
                    <a:pt x="1464" y="549"/>
                  </a:lnTo>
                  <a:lnTo>
                    <a:pt x="1467" y="546"/>
                  </a:lnTo>
                  <a:lnTo>
                    <a:pt x="1467" y="543"/>
                  </a:lnTo>
                  <a:lnTo>
                    <a:pt x="1469" y="543"/>
                  </a:lnTo>
                  <a:lnTo>
                    <a:pt x="1467" y="540"/>
                  </a:lnTo>
                  <a:lnTo>
                    <a:pt x="1464" y="537"/>
                  </a:lnTo>
                  <a:lnTo>
                    <a:pt x="1464" y="534"/>
                  </a:lnTo>
                  <a:lnTo>
                    <a:pt x="1464" y="531"/>
                  </a:lnTo>
                  <a:lnTo>
                    <a:pt x="1464" y="529"/>
                  </a:lnTo>
                  <a:lnTo>
                    <a:pt x="1461" y="526"/>
                  </a:lnTo>
                  <a:lnTo>
                    <a:pt x="1458" y="526"/>
                  </a:lnTo>
                  <a:lnTo>
                    <a:pt x="1455" y="523"/>
                  </a:lnTo>
                  <a:lnTo>
                    <a:pt x="1458" y="526"/>
                  </a:lnTo>
                  <a:lnTo>
                    <a:pt x="1464" y="526"/>
                  </a:lnTo>
                  <a:lnTo>
                    <a:pt x="1467" y="526"/>
                  </a:lnTo>
                  <a:lnTo>
                    <a:pt x="1467" y="523"/>
                  </a:lnTo>
                  <a:lnTo>
                    <a:pt x="1464" y="523"/>
                  </a:lnTo>
                  <a:lnTo>
                    <a:pt x="1461" y="520"/>
                  </a:lnTo>
                  <a:lnTo>
                    <a:pt x="1464" y="520"/>
                  </a:lnTo>
                  <a:lnTo>
                    <a:pt x="1458" y="517"/>
                  </a:lnTo>
                  <a:lnTo>
                    <a:pt x="1455" y="514"/>
                  </a:lnTo>
                  <a:lnTo>
                    <a:pt x="1452" y="514"/>
                  </a:lnTo>
                  <a:lnTo>
                    <a:pt x="1452" y="512"/>
                  </a:lnTo>
                  <a:lnTo>
                    <a:pt x="1452" y="509"/>
                  </a:lnTo>
                  <a:lnTo>
                    <a:pt x="1450" y="509"/>
                  </a:lnTo>
                  <a:lnTo>
                    <a:pt x="1447" y="506"/>
                  </a:lnTo>
                  <a:lnTo>
                    <a:pt x="1444" y="506"/>
                  </a:lnTo>
                  <a:lnTo>
                    <a:pt x="1441" y="506"/>
                  </a:lnTo>
                  <a:lnTo>
                    <a:pt x="1435" y="506"/>
                  </a:lnTo>
                  <a:lnTo>
                    <a:pt x="1433" y="503"/>
                  </a:lnTo>
                  <a:lnTo>
                    <a:pt x="1433" y="509"/>
                  </a:lnTo>
                  <a:lnTo>
                    <a:pt x="1435" y="509"/>
                  </a:lnTo>
                  <a:lnTo>
                    <a:pt x="1433" y="512"/>
                  </a:lnTo>
                  <a:lnTo>
                    <a:pt x="1433" y="514"/>
                  </a:lnTo>
                  <a:lnTo>
                    <a:pt x="1430" y="517"/>
                  </a:lnTo>
                  <a:lnTo>
                    <a:pt x="1427" y="517"/>
                  </a:lnTo>
                  <a:lnTo>
                    <a:pt x="1430" y="514"/>
                  </a:lnTo>
                  <a:lnTo>
                    <a:pt x="1430" y="509"/>
                  </a:lnTo>
                  <a:lnTo>
                    <a:pt x="1427" y="512"/>
                  </a:lnTo>
                  <a:lnTo>
                    <a:pt x="1427" y="514"/>
                  </a:lnTo>
                  <a:lnTo>
                    <a:pt x="1424" y="514"/>
                  </a:lnTo>
                  <a:lnTo>
                    <a:pt x="1421" y="517"/>
                  </a:lnTo>
                  <a:lnTo>
                    <a:pt x="1413" y="517"/>
                  </a:lnTo>
                  <a:lnTo>
                    <a:pt x="1415" y="514"/>
                  </a:lnTo>
                  <a:lnTo>
                    <a:pt x="1421" y="512"/>
                  </a:lnTo>
                  <a:lnTo>
                    <a:pt x="1418" y="512"/>
                  </a:lnTo>
                  <a:lnTo>
                    <a:pt x="1413" y="509"/>
                  </a:lnTo>
                  <a:lnTo>
                    <a:pt x="1410" y="512"/>
                  </a:lnTo>
                  <a:lnTo>
                    <a:pt x="1407" y="514"/>
                  </a:lnTo>
                  <a:lnTo>
                    <a:pt x="1404" y="512"/>
                  </a:lnTo>
                  <a:lnTo>
                    <a:pt x="1407" y="506"/>
                  </a:lnTo>
                  <a:lnTo>
                    <a:pt x="1407" y="503"/>
                  </a:lnTo>
                  <a:lnTo>
                    <a:pt x="1410" y="500"/>
                  </a:lnTo>
                  <a:lnTo>
                    <a:pt x="1407" y="500"/>
                  </a:lnTo>
                  <a:lnTo>
                    <a:pt x="1404" y="497"/>
                  </a:lnTo>
                  <a:lnTo>
                    <a:pt x="1404" y="500"/>
                  </a:lnTo>
                  <a:lnTo>
                    <a:pt x="1398" y="500"/>
                  </a:lnTo>
                  <a:lnTo>
                    <a:pt x="1396" y="500"/>
                  </a:lnTo>
                  <a:lnTo>
                    <a:pt x="1393" y="497"/>
                  </a:lnTo>
                  <a:lnTo>
                    <a:pt x="1387" y="497"/>
                  </a:lnTo>
                  <a:lnTo>
                    <a:pt x="1387" y="495"/>
                  </a:lnTo>
                  <a:lnTo>
                    <a:pt x="1393" y="489"/>
                  </a:lnTo>
                  <a:lnTo>
                    <a:pt x="1401" y="489"/>
                  </a:lnTo>
                  <a:lnTo>
                    <a:pt x="1401" y="483"/>
                  </a:lnTo>
                  <a:lnTo>
                    <a:pt x="1407" y="480"/>
                  </a:lnTo>
                  <a:lnTo>
                    <a:pt x="1415" y="475"/>
                  </a:lnTo>
                  <a:lnTo>
                    <a:pt x="1418" y="472"/>
                  </a:lnTo>
                  <a:lnTo>
                    <a:pt x="1421" y="469"/>
                  </a:lnTo>
                  <a:lnTo>
                    <a:pt x="1424" y="466"/>
                  </a:lnTo>
                  <a:lnTo>
                    <a:pt x="1427" y="466"/>
                  </a:lnTo>
                  <a:lnTo>
                    <a:pt x="1424" y="466"/>
                  </a:lnTo>
                  <a:lnTo>
                    <a:pt x="1424" y="463"/>
                  </a:lnTo>
                  <a:lnTo>
                    <a:pt x="1427" y="463"/>
                  </a:lnTo>
                  <a:lnTo>
                    <a:pt x="1430" y="460"/>
                  </a:lnTo>
                  <a:lnTo>
                    <a:pt x="1433" y="458"/>
                  </a:lnTo>
                  <a:lnTo>
                    <a:pt x="1435" y="458"/>
                  </a:lnTo>
                  <a:lnTo>
                    <a:pt x="1438" y="452"/>
                  </a:lnTo>
                  <a:lnTo>
                    <a:pt x="1441" y="452"/>
                  </a:lnTo>
                  <a:lnTo>
                    <a:pt x="1444" y="449"/>
                  </a:lnTo>
                  <a:lnTo>
                    <a:pt x="1447" y="446"/>
                  </a:lnTo>
                  <a:lnTo>
                    <a:pt x="1450" y="443"/>
                  </a:lnTo>
                  <a:lnTo>
                    <a:pt x="1452" y="440"/>
                  </a:lnTo>
                  <a:lnTo>
                    <a:pt x="1458" y="438"/>
                  </a:lnTo>
                  <a:lnTo>
                    <a:pt x="1458" y="432"/>
                  </a:lnTo>
                  <a:lnTo>
                    <a:pt x="1461" y="429"/>
                  </a:lnTo>
                  <a:lnTo>
                    <a:pt x="1469" y="426"/>
                  </a:lnTo>
                  <a:lnTo>
                    <a:pt x="1472" y="423"/>
                  </a:lnTo>
                  <a:lnTo>
                    <a:pt x="1478" y="415"/>
                  </a:lnTo>
                  <a:lnTo>
                    <a:pt x="1489" y="412"/>
                  </a:lnTo>
                  <a:lnTo>
                    <a:pt x="1515" y="412"/>
                  </a:lnTo>
                  <a:lnTo>
                    <a:pt x="1518" y="412"/>
                  </a:lnTo>
                  <a:lnTo>
                    <a:pt x="1521" y="412"/>
                  </a:lnTo>
                  <a:lnTo>
                    <a:pt x="1526" y="412"/>
                  </a:lnTo>
                  <a:lnTo>
                    <a:pt x="1523" y="415"/>
                  </a:lnTo>
                  <a:lnTo>
                    <a:pt x="1526" y="418"/>
                  </a:lnTo>
                  <a:lnTo>
                    <a:pt x="1529" y="415"/>
                  </a:lnTo>
                  <a:lnTo>
                    <a:pt x="1529" y="412"/>
                  </a:lnTo>
                  <a:lnTo>
                    <a:pt x="1532" y="412"/>
                  </a:lnTo>
                  <a:lnTo>
                    <a:pt x="1543" y="415"/>
                  </a:lnTo>
                  <a:lnTo>
                    <a:pt x="1549" y="415"/>
                  </a:lnTo>
                  <a:lnTo>
                    <a:pt x="1549" y="412"/>
                  </a:lnTo>
                  <a:lnTo>
                    <a:pt x="1555" y="412"/>
                  </a:lnTo>
                  <a:lnTo>
                    <a:pt x="1558" y="415"/>
                  </a:lnTo>
                  <a:lnTo>
                    <a:pt x="1560" y="415"/>
                  </a:lnTo>
                  <a:lnTo>
                    <a:pt x="1563" y="415"/>
                  </a:lnTo>
                  <a:lnTo>
                    <a:pt x="1563" y="412"/>
                  </a:lnTo>
                  <a:lnTo>
                    <a:pt x="1560" y="412"/>
                  </a:lnTo>
                  <a:lnTo>
                    <a:pt x="1563" y="412"/>
                  </a:lnTo>
                  <a:lnTo>
                    <a:pt x="1566" y="412"/>
                  </a:lnTo>
                  <a:lnTo>
                    <a:pt x="1566" y="409"/>
                  </a:lnTo>
                  <a:lnTo>
                    <a:pt x="1566" y="406"/>
                  </a:lnTo>
                  <a:lnTo>
                    <a:pt x="1569" y="406"/>
                  </a:lnTo>
                  <a:lnTo>
                    <a:pt x="1566" y="404"/>
                  </a:lnTo>
                  <a:lnTo>
                    <a:pt x="1572" y="406"/>
                  </a:lnTo>
                  <a:lnTo>
                    <a:pt x="1583" y="409"/>
                  </a:lnTo>
                  <a:lnTo>
                    <a:pt x="1589" y="409"/>
                  </a:lnTo>
                  <a:lnTo>
                    <a:pt x="1586" y="412"/>
                  </a:lnTo>
                  <a:lnTo>
                    <a:pt x="1589" y="412"/>
                  </a:lnTo>
                  <a:lnTo>
                    <a:pt x="1592" y="409"/>
                  </a:lnTo>
                  <a:lnTo>
                    <a:pt x="1600" y="412"/>
                  </a:lnTo>
                  <a:lnTo>
                    <a:pt x="1600" y="415"/>
                  </a:lnTo>
                  <a:lnTo>
                    <a:pt x="1609" y="415"/>
                  </a:lnTo>
                  <a:lnTo>
                    <a:pt x="1603" y="418"/>
                  </a:lnTo>
                  <a:lnTo>
                    <a:pt x="1595" y="418"/>
                  </a:lnTo>
                  <a:lnTo>
                    <a:pt x="1592" y="418"/>
                  </a:lnTo>
                  <a:lnTo>
                    <a:pt x="1595" y="421"/>
                  </a:lnTo>
                  <a:lnTo>
                    <a:pt x="1595" y="423"/>
                  </a:lnTo>
                  <a:lnTo>
                    <a:pt x="1606" y="421"/>
                  </a:lnTo>
                  <a:lnTo>
                    <a:pt x="1612" y="421"/>
                  </a:lnTo>
                  <a:lnTo>
                    <a:pt x="1614" y="423"/>
                  </a:lnTo>
                  <a:lnTo>
                    <a:pt x="1617" y="418"/>
                  </a:lnTo>
                  <a:lnTo>
                    <a:pt x="1620" y="418"/>
                  </a:lnTo>
                  <a:lnTo>
                    <a:pt x="1623" y="418"/>
                  </a:lnTo>
                  <a:lnTo>
                    <a:pt x="1626" y="415"/>
                  </a:lnTo>
                  <a:lnTo>
                    <a:pt x="1626" y="418"/>
                  </a:lnTo>
                  <a:lnTo>
                    <a:pt x="1629" y="418"/>
                  </a:lnTo>
                  <a:lnTo>
                    <a:pt x="1631" y="418"/>
                  </a:lnTo>
                  <a:lnTo>
                    <a:pt x="1634" y="418"/>
                  </a:lnTo>
                  <a:lnTo>
                    <a:pt x="1637" y="418"/>
                  </a:lnTo>
                  <a:lnTo>
                    <a:pt x="1640" y="418"/>
                  </a:lnTo>
                  <a:lnTo>
                    <a:pt x="1640" y="415"/>
                  </a:lnTo>
                  <a:lnTo>
                    <a:pt x="1643" y="418"/>
                  </a:lnTo>
                  <a:lnTo>
                    <a:pt x="1643" y="415"/>
                  </a:lnTo>
                  <a:lnTo>
                    <a:pt x="1640" y="412"/>
                  </a:lnTo>
                  <a:lnTo>
                    <a:pt x="1637" y="412"/>
                  </a:lnTo>
                  <a:lnTo>
                    <a:pt x="1637" y="409"/>
                  </a:lnTo>
                  <a:lnTo>
                    <a:pt x="1634" y="409"/>
                  </a:lnTo>
                  <a:lnTo>
                    <a:pt x="1631" y="412"/>
                  </a:lnTo>
                  <a:lnTo>
                    <a:pt x="1629" y="412"/>
                  </a:lnTo>
                  <a:lnTo>
                    <a:pt x="1631" y="409"/>
                  </a:lnTo>
                  <a:lnTo>
                    <a:pt x="1634" y="409"/>
                  </a:lnTo>
                  <a:lnTo>
                    <a:pt x="1631" y="406"/>
                  </a:lnTo>
                  <a:lnTo>
                    <a:pt x="1631" y="404"/>
                  </a:lnTo>
                  <a:lnTo>
                    <a:pt x="1634" y="404"/>
                  </a:lnTo>
                  <a:lnTo>
                    <a:pt x="1634" y="401"/>
                  </a:lnTo>
                  <a:lnTo>
                    <a:pt x="1637" y="398"/>
                  </a:lnTo>
                  <a:lnTo>
                    <a:pt x="1646" y="392"/>
                  </a:lnTo>
                  <a:lnTo>
                    <a:pt x="1654" y="386"/>
                  </a:lnTo>
                  <a:lnTo>
                    <a:pt x="1654" y="384"/>
                  </a:lnTo>
                  <a:lnTo>
                    <a:pt x="1660" y="378"/>
                  </a:lnTo>
                  <a:lnTo>
                    <a:pt x="1663" y="378"/>
                  </a:lnTo>
                  <a:lnTo>
                    <a:pt x="1663" y="372"/>
                  </a:lnTo>
                  <a:lnTo>
                    <a:pt x="1666" y="372"/>
                  </a:lnTo>
                  <a:lnTo>
                    <a:pt x="1671" y="369"/>
                  </a:lnTo>
                  <a:lnTo>
                    <a:pt x="1674" y="369"/>
                  </a:lnTo>
                  <a:lnTo>
                    <a:pt x="1674" y="367"/>
                  </a:lnTo>
                  <a:lnTo>
                    <a:pt x="1683" y="367"/>
                  </a:lnTo>
                  <a:lnTo>
                    <a:pt x="1685" y="367"/>
                  </a:lnTo>
                  <a:lnTo>
                    <a:pt x="1691" y="367"/>
                  </a:lnTo>
                  <a:lnTo>
                    <a:pt x="1691" y="364"/>
                  </a:lnTo>
                  <a:lnTo>
                    <a:pt x="1694" y="367"/>
                  </a:lnTo>
                  <a:lnTo>
                    <a:pt x="1697" y="364"/>
                  </a:lnTo>
                  <a:lnTo>
                    <a:pt x="1700" y="367"/>
                  </a:lnTo>
                  <a:lnTo>
                    <a:pt x="1700" y="369"/>
                  </a:lnTo>
                  <a:lnTo>
                    <a:pt x="1703" y="369"/>
                  </a:lnTo>
                  <a:lnTo>
                    <a:pt x="1711" y="364"/>
                  </a:lnTo>
                  <a:lnTo>
                    <a:pt x="1711" y="372"/>
                  </a:lnTo>
                  <a:lnTo>
                    <a:pt x="1705" y="372"/>
                  </a:lnTo>
                  <a:lnTo>
                    <a:pt x="1705" y="375"/>
                  </a:lnTo>
                  <a:lnTo>
                    <a:pt x="1703" y="378"/>
                  </a:lnTo>
                  <a:lnTo>
                    <a:pt x="1705" y="378"/>
                  </a:lnTo>
                  <a:lnTo>
                    <a:pt x="1705" y="384"/>
                  </a:lnTo>
                  <a:lnTo>
                    <a:pt x="1711" y="381"/>
                  </a:lnTo>
                  <a:lnTo>
                    <a:pt x="1708" y="386"/>
                  </a:lnTo>
                  <a:lnTo>
                    <a:pt x="1708" y="389"/>
                  </a:lnTo>
                  <a:lnTo>
                    <a:pt x="1711" y="389"/>
                  </a:lnTo>
                  <a:lnTo>
                    <a:pt x="1711" y="386"/>
                  </a:lnTo>
                  <a:lnTo>
                    <a:pt x="1717" y="386"/>
                  </a:lnTo>
                  <a:lnTo>
                    <a:pt x="1725" y="378"/>
                  </a:lnTo>
                  <a:lnTo>
                    <a:pt x="1737" y="369"/>
                  </a:lnTo>
                  <a:lnTo>
                    <a:pt x="1742" y="369"/>
                  </a:lnTo>
                  <a:lnTo>
                    <a:pt x="1742" y="367"/>
                  </a:lnTo>
                  <a:lnTo>
                    <a:pt x="1742" y="369"/>
                  </a:lnTo>
                  <a:lnTo>
                    <a:pt x="1742" y="372"/>
                  </a:lnTo>
                  <a:lnTo>
                    <a:pt x="1745" y="372"/>
                  </a:lnTo>
                  <a:lnTo>
                    <a:pt x="1745" y="369"/>
                  </a:lnTo>
                  <a:lnTo>
                    <a:pt x="1751" y="369"/>
                  </a:lnTo>
                  <a:lnTo>
                    <a:pt x="1745" y="369"/>
                  </a:lnTo>
                  <a:lnTo>
                    <a:pt x="1745" y="367"/>
                  </a:lnTo>
                  <a:lnTo>
                    <a:pt x="1748" y="364"/>
                  </a:lnTo>
                  <a:lnTo>
                    <a:pt x="1745" y="361"/>
                  </a:lnTo>
                  <a:lnTo>
                    <a:pt x="1748" y="355"/>
                  </a:lnTo>
                  <a:lnTo>
                    <a:pt x="1748" y="352"/>
                  </a:lnTo>
                  <a:lnTo>
                    <a:pt x="1754" y="350"/>
                  </a:lnTo>
                  <a:lnTo>
                    <a:pt x="1759" y="350"/>
                  </a:lnTo>
                  <a:lnTo>
                    <a:pt x="1762" y="350"/>
                  </a:lnTo>
                  <a:lnTo>
                    <a:pt x="1768" y="350"/>
                  </a:lnTo>
                  <a:lnTo>
                    <a:pt x="1768" y="352"/>
                  </a:lnTo>
                  <a:lnTo>
                    <a:pt x="1771" y="352"/>
                  </a:lnTo>
                  <a:lnTo>
                    <a:pt x="1776" y="352"/>
                  </a:lnTo>
                  <a:lnTo>
                    <a:pt x="1779" y="352"/>
                  </a:lnTo>
                  <a:lnTo>
                    <a:pt x="1774" y="352"/>
                  </a:lnTo>
                  <a:lnTo>
                    <a:pt x="1774" y="355"/>
                  </a:lnTo>
                  <a:lnTo>
                    <a:pt x="1776" y="355"/>
                  </a:lnTo>
                  <a:lnTo>
                    <a:pt x="1774" y="355"/>
                  </a:lnTo>
                  <a:lnTo>
                    <a:pt x="1771" y="355"/>
                  </a:lnTo>
                  <a:lnTo>
                    <a:pt x="1768" y="355"/>
                  </a:lnTo>
                  <a:lnTo>
                    <a:pt x="1765" y="355"/>
                  </a:lnTo>
                  <a:lnTo>
                    <a:pt x="1759" y="358"/>
                  </a:lnTo>
                  <a:lnTo>
                    <a:pt x="1757" y="369"/>
                  </a:lnTo>
                  <a:lnTo>
                    <a:pt x="1754" y="372"/>
                  </a:lnTo>
                  <a:lnTo>
                    <a:pt x="1754" y="375"/>
                  </a:lnTo>
                  <a:lnTo>
                    <a:pt x="1754" y="372"/>
                  </a:lnTo>
                  <a:lnTo>
                    <a:pt x="1757" y="372"/>
                  </a:lnTo>
                  <a:lnTo>
                    <a:pt x="1757" y="378"/>
                  </a:lnTo>
                  <a:lnTo>
                    <a:pt x="1751" y="381"/>
                  </a:lnTo>
                  <a:lnTo>
                    <a:pt x="1754" y="384"/>
                  </a:lnTo>
                  <a:lnTo>
                    <a:pt x="1754" y="386"/>
                  </a:lnTo>
                  <a:lnTo>
                    <a:pt x="1751" y="384"/>
                  </a:lnTo>
                  <a:lnTo>
                    <a:pt x="1751" y="386"/>
                  </a:lnTo>
                  <a:lnTo>
                    <a:pt x="1745" y="386"/>
                  </a:lnTo>
                  <a:lnTo>
                    <a:pt x="1739" y="389"/>
                  </a:lnTo>
                  <a:lnTo>
                    <a:pt x="1737" y="389"/>
                  </a:lnTo>
                  <a:lnTo>
                    <a:pt x="1731" y="392"/>
                  </a:lnTo>
                  <a:lnTo>
                    <a:pt x="1731" y="398"/>
                  </a:lnTo>
                  <a:lnTo>
                    <a:pt x="1725" y="401"/>
                  </a:lnTo>
                  <a:lnTo>
                    <a:pt x="1725" y="404"/>
                  </a:lnTo>
                  <a:lnTo>
                    <a:pt x="1720" y="406"/>
                  </a:lnTo>
                  <a:lnTo>
                    <a:pt x="1714" y="409"/>
                  </a:lnTo>
                  <a:lnTo>
                    <a:pt x="1711" y="412"/>
                  </a:lnTo>
                  <a:lnTo>
                    <a:pt x="1708" y="415"/>
                  </a:lnTo>
                  <a:lnTo>
                    <a:pt x="1703" y="418"/>
                  </a:lnTo>
                  <a:lnTo>
                    <a:pt x="1703" y="421"/>
                  </a:lnTo>
                  <a:lnTo>
                    <a:pt x="1694" y="432"/>
                  </a:lnTo>
                  <a:lnTo>
                    <a:pt x="1683" y="438"/>
                  </a:lnTo>
                  <a:lnTo>
                    <a:pt x="1677" y="438"/>
                  </a:lnTo>
                  <a:lnTo>
                    <a:pt x="1674" y="440"/>
                  </a:lnTo>
                  <a:lnTo>
                    <a:pt x="1674" y="443"/>
                  </a:lnTo>
                  <a:lnTo>
                    <a:pt x="1671" y="443"/>
                  </a:lnTo>
                  <a:lnTo>
                    <a:pt x="1668" y="440"/>
                  </a:lnTo>
                  <a:lnTo>
                    <a:pt x="1666" y="443"/>
                  </a:lnTo>
                  <a:lnTo>
                    <a:pt x="1668" y="446"/>
                  </a:lnTo>
                  <a:lnTo>
                    <a:pt x="1668" y="452"/>
                  </a:lnTo>
                  <a:lnTo>
                    <a:pt x="1663" y="458"/>
                  </a:lnTo>
                  <a:lnTo>
                    <a:pt x="1663" y="455"/>
                  </a:lnTo>
                  <a:lnTo>
                    <a:pt x="1660" y="458"/>
                  </a:lnTo>
                  <a:lnTo>
                    <a:pt x="1660" y="460"/>
                  </a:lnTo>
                  <a:lnTo>
                    <a:pt x="1657" y="460"/>
                  </a:lnTo>
                  <a:lnTo>
                    <a:pt x="1651" y="472"/>
                  </a:lnTo>
                  <a:lnTo>
                    <a:pt x="1649" y="483"/>
                  </a:lnTo>
                  <a:lnTo>
                    <a:pt x="1649" y="489"/>
                  </a:lnTo>
                  <a:lnTo>
                    <a:pt x="1651" y="492"/>
                  </a:lnTo>
                  <a:lnTo>
                    <a:pt x="1649" y="492"/>
                  </a:lnTo>
                  <a:lnTo>
                    <a:pt x="1649" y="495"/>
                  </a:lnTo>
                  <a:lnTo>
                    <a:pt x="1651" y="497"/>
                  </a:lnTo>
                  <a:lnTo>
                    <a:pt x="1651" y="500"/>
                  </a:lnTo>
                  <a:lnTo>
                    <a:pt x="1651" y="503"/>
                  </a:lnTo>
                  <a:lnTo>
                    <a:pt x="1651" y="506"/>
                  </a:lnTo>
                  <a:lnTo>
                    <a:pt x="1651" y="509"/>
                  </a:lnTo>
                  <a:lnTo>
                    <a:pt x="1654" y="514"/>
                  </a:lnTo>
                  <a:lnTo>
                    <a:pt x="1657" y="531"/>
                  </a:lnTo>
                  <a:lnTo>
                    <a:pt x="1660" y="534"/>
                  </a:lnTo>
                  <a:lnTo>
                    <a:pt x="1657" y="537"/>
                  </a:lnTo>
                  <a:lnTo>
                    <a:pt x="1663" y="549"/>
                  </a:lnTo>
                  <a:lnTo>
                    <a:pt x="1660" y="551"/>
                  </a:lnTo>
                  <a:lnTo>
                    <a:pt x="1660" y="557"/>
                  </a:lnTo>
                  <a:lnTo>
                    <a:pt x="1663" y="557"/>
                  </a:lnTo>
                  <a:lnTo>
                    <a:pt x="1663" y="563"/>
                  </a:lnTo>
                  <a:lnTo>
                    <a:pt x="1663" y="566"/>
                  </a:lnTo>
                  <a:lnTo>
                    <a:pt x="1666" y="563"/>
                  </a:lnTo>
                  <a:lnTo>
                    <a:pt x="1671" y="557"/>
                  </a:lnTo>
                  <a:lnTo>
                    <a:pt x="1674" y="557"/>
                  </a:lnTo>
                  <a:lnTo>
                    <a:pt x="1677" y="554"/>
                  </a:lnTo>
                  <a:lnTo>
                    <a:pt x="1680" y="549"/>
                  </a:lnTo>
                  <a:lnTo>
                    <a:pt x="1685" y="546"/>
                  </a:lnTo>
                  <a:lnTo>
                    <a:pt x="1685" y="543"/>
                  </a:lnTo>
                  <a:lnTo>
                    <a:pt x="1685" y="540"/>
                  </a:lnTo>
                  <a:lnTo>
                    <a:pt x="1688" y="537"/>
                  </a:lnTo>
                  <a:lnTo>
                    <a:pt x="1685" y="534"/>
                  </a:lnTo>
                  <a:lnTo>
                    <a:pt x="1688" y="531"/>
                  </a:lnTo>
                  <a:lnTo>
                    <a:pt x="1685" y="529"/>
                  </a:lnTo>
                  <a:lnTo>
                    <a:pt x="1685" y="526"/>
                  </a:lnTo>
                  <a:lnTo>
                    <a:pt x="1688" y="529"/>
                  </a:lnTo>
                  <a:lnTo>
                    <a:pt x="1694" y="529"/>
                  </a:lnTo>
                  <a:lnTo>
                    <a:pt x="1700" y="526"/>
                  </a:lnTo>
                  <a:lnTo>
                    <a:pt x="1700" y="523"/>
                  </a:lnTo>
                  <a:lnTo>
                    <a:pt x="1703" y="523"/>
                  </a:lnTo>
                  <a:lnTo>
                    <a:pt x="1703" y="526"/>
                  </a:lnTo>
                  <a:lnTo>
                    <a:pt x="1705" y="529"/>
                  </a:lnTo>
                  <a:lnTo>
                    <a:pt x="1705" y="526"/>
                  </a:lnTo>
                  <a:lnTo>
                    <a:pt x="1705" y="523"/>
                  </a:lnTo>
                  <a:lnTo>
                    <a:pt x="1703" y="520"/>
                  </a:lnTo>
                  <a:lnTo>
                    <a:pt x="1705" y="520"/>
                  </a:lnTo>
                  <a:lnTo>
                    <a:pt x="1705" y="517"/>
                  </a:lnTo>
                  <a:lnTo>
                    <a:pt x="1703" y="517"/>
                  </a:lnTo>
                  <a:lnTo>
                    <a:pt x="1703" y="514"/>
                  </a:lnTo>
                  <a:lnTo>
                    <a:pt x="1705" y="509"/>
                  </a:lnTo>
                  <a:lnTo>
                    <a:pt x="1714" y="503"/>
                  </a:lnTo>
                  <a:lnTo>
                    <a:pt x="1711" y="500"/>
                  </a:lnTo>
                  <a:lnTo>
                    <a:pt x="1714" y="500"/>
                  </a:lnTo>
                  <a:lnTo>
                    <a:pt x="1720" y="500"/>
                  </a:lnTo>
                  <a:lnTo>
                    <a:pt x="1722" y="503"/>
                  </a:lnTo>
                  <a:lnTo>
                    <a:pt x="1728" y="503"/>
                  </a:lnTo>
                  <a:lnTo>
                    <a:pt x="1734" y="497"/>
                  </a:lnTo>
                  <a:lnTo>
                    <a:pt x="1734" y="495"/>
                  </a:lnTo>
                  <a:lnTo>
                    <a:pt x="1728" y="489"/>
                  </a:lnTo>
                  <a:lnTo>
                    <a:pt x="1728" y="483"/>
                  </a:lnTo>
                  <a:lnTo>
                    <a:pt x="1734" y="477"/>
                  </a:lnTo>
                  <a:lnTo>
                    <a:pt x="1731" y="477"/>
                  </a:lnTo>
                  <a:lnTo>
                    <a:pt x="1731" y="475"/>
                  </a:lnTo>
                  <a:lnTo>
                    <a:pt x="1737" y="472"/>
                  </a:lnTo>
                  <a:lnTo>
                    <a:pt x="1734" y="472"/>
                  </a:lnTo>
                  <a:lnTo>
                    <a:pt x="1737" y="469"/>
                  </a:lnTo>
                  <a:lnTo>
                    <a:pt x="1742" y="469"/>
                  </a:lnTo>
                  <a:lnTo>
                    <a:pt x="1745" y="466"/>
                  </a:lnTo>
                  <a:lnTo>
                    <a:pt x="1745" y="463"/>
                  </a:lnTo>
                  <a:lnTo>
                    <a:pt x="1742" y="463"/>
                  </a:lnTo>
                  <a:lnTo>
                    <a:pt x="1739" y="463"/>
                  </a:lnTo>
                  <a:lnTo>
                    <a:pt x="1739" y="460"/>
                  </a:lnTo>
                  <a:lnTo>
                    <a:pt x="1742" y="455"/>
                  </a:lnTo>
                  <a:lnTo>
                    <a:pt x="1739" y="452"/>
                  </a:lnTo>
                  <a:lnTo>
                    <a:pt x="1742" y="449"/>
                  </a:lnTo>
                  <a:lnTo>
                    <a:pt x="1745" y="449"/>
                  </a:lnTo>
                  <a:lnTo>
                    <a:pt x="1748" y="449"/>
                  </a:lnTo>
                  <a:lnTo>
                    <a:pt x="1745" y="446"/>
                  </a:lnTo>
                  <a:lnTo>
                    <a:pt x="1748" y="443"/>
                  </a:lnTo>
                  <a:lnTo>
                    <a:pt x="1745" y="443"/>
                  </a:lnTo>
                  <a:lnTo>
                    <a:pt x="1742" y="443"/>
                  </a:lnTo>
                  <a:lnTo>
                    <a:pt x="1739" y="440"/>
                  </a:lnTo>
                  <a:lnTo>
                    <a:pt x="1737" y="440"/>
                  </a:lnTo>
                  <a:lnTo>
                    <a:pt x="1737" y="443"/>
                  </a:lnTo>
                  <a:lnTo>
                    <a:pt x="1734" y="443"/>
                  </a:lnTo>
                  <a:lnTo>
                    <a:pt x="1731" y="440"/>
                  </a:lnTo>
                  <a:lnTo>
                    <a:pt x="1731" y="438"/>
                  </a:lnTo>
                  <a:lnTo>
                    <a:pt x="1734" y="435"/>
                  </a:lnTo>
                  <a:lnTo>
                    <a:pt x="1734" y="432"/>
                  </a:lnTo>
                  <a:lnTo>
                    <a:pt x="1734" y="429"/>
                  </a:lnTo>
                  <a:lnTo>
                    <a:pt x="1737" y="426"/>
                  </a:lnTo>
                  <a:lnTo>
                    <a:pt x="1739" y="423"/>
                  </a:lnTo>
                  <a:lnTo>
                    <a:pt x="1742" y="421"/>
                  </a:lnTo>
                  <a:lnTo>
                    <a:pt x="1742" y="418"/>
                  </a:lnTo>
                  <a:lnTo>
                    <a:pt x="1745" y="418"/>
                  </a:lnTo>
                  <a:lnTo>
                    <a:pt x="1745" y="415"/>
                  </a:lnTo>
                  <a:lnTo>
                    <a:pt x="1748" y="415"/>
                  </a:lnTo>
                  <a:lnTo>
                    <a:pt x="1748" y="412"/>
                  </a:lnTo>
                  <a:lnTo>
                    <a:pt x="1748" y="409"/>
                  </a:lnTo>
                  <a:lnTo>
                    <a:pt x="1751" y="404"/>
                  </a:lnTo>
                  <a:lnTo>
                    <a:pt x="1754" y="404"/>
                  </a:lnTo>
                  <a:lnTo>
                    <a:pt x="1757" y="401"/>
                  </a:lnTo>
                  <a:lnTo>
                    <a:pt x="1757" y="404"/>
                  </a:lnTo>
                  <a:lnTo>
                    <a:pt x="1759" y="404"/>
                  </a:lnTo>
                  <a:lnTo>
                    <a:pt x="1762" y="401"/>
                  </a:lnTo>
                  <a:lnTo>
                    <a:pt x="1765" y="401"/>
                  </a:lnTo>
                  <a:lnTo>
                    <a:pt x="1765" y="404"/>
                  </a:lnTo>
                  <a:lnTo>
                    <a:pt x="1768" y="406"/>
                  </a:lnTo>
                  <a:lnTo>
                    <a:pt x="1771" y="404"/>
                  </a:lnTo>
                  <a:lnTo>
                    <a:pt x="1771" y="401"/>
                  </a:lnTo>
                  <a:lnTo>
                    <a:pt x="1776" y="398"/>
                  </a:lnTo>
                  <a:lnTo>
                    <a:pt x="1779" y="395"/>
                  </a:lnTo>
                  <a:lnTo>
                    <a:pt x="1785" y="392"/>
                  </a:lnTo>
                  <a:lnTo>
                    <a:pt x="1788" y="392"/>
                  </a:lnTo>
                  <a:lnTo>
                    <a:pt x="1785" y="395"/>
                  </a:lnTo>
                  <a:lnTo>
                    <a:pt x="1788" y="398"/>
                  </a:lnTo>
                  <a:lnTo>
                    <a:pt x="1785" y="398"/>
                  </a:lnTo>
                  <a:lnTo>
                    <a:pt x="1782" y="404"/>
                  </a:lnTo>
                  <a:lnTo>
                    <a:pt x="1785" y="404"/>
                  </a:lnTo>
                  <a:lnTo>
                    <a:pt x="1788" y="404"/>
                  </a:lnTo>
                  <a:lnTo>
                    <a:pt x="1793" y="398"/>
                  </a:lnTo>
                  <a:lnTo>
                    <a:pt x="1796" y="395"/>
                  </a:lnTo>
                  <a:lnTo>
                    <a:pt x="1799" y="395"/>
                  </a:lnTo>
                  <a:lnTo>
                    <a:pt x="1805" y="392"/>
                  </a:lnTo>
                  <a:lnTo>
                    <a:pt x="1813" y="389"/>
                  </a:lnTo>
                  <a:lnTo>
                    <a:pt x="1816" y="392"/>
                  </a:lnTo>
                  <a:lnTo>
                    <a:pt x="1822" y="392"/>
                  </a:lnTo>
                  <a:lnTo>
                    <a:pt x="1830" y="395"/>
                  </a:lnTo>
                  <a:lnTo>
                    <a:pt x="1833" y="401"/>
                  </a:lnTo>
                  <a:lnTo>
                    <a:pt x="1839" y="404"/>
                  </a:lnTo>
                  <a:lnTo>
                    <a:pt x="1839" y="401"/>
                  </a:lnTo>
                  <a:lnTo>
                    <a:pt x="1842" y="395"/>
                  </a:lnTo>
                  <a:lnTo>
                    <a:pt x="1839" y="392"/>
                  </a:lnTo>
                  <a:lnTo>
                    <a:pt x="1842" y="392"/>
                  </a:lnTo>
                  <a:lnTo>
                    <a:pt x="1845" y="392"/>
                  </a:lnTo>
                  <a:lnTo>
                    <a:pt x="1853" y="389"/>
                  </a:lnTo>
                  <a:lnTo>
                    <a:pt x="1853" y="386"/>
                  </a:lnTo>
                  <a:lnTo>
                    <a:pt x="1853" y="389"/>
                  </a:lnTo>
                  <a:lnTo>
                    <a:pt x="1856" y="386"/>
                  </a:lnTo>
                  <a:lnTo>
                    <a:pt x="1859" y="386"/>
                  </a:lnTo>
                  <a:lnTo>
                    <a:pt x="1862" y="384"/>
                  </a:lnTo>
                  <a:lnTo>
                    <a:pt x="1859" y="381"/>
                  </a:lnTo>
                  <a:lnTo>
                    <a:pt x="1862" y="384"/>
                  </a:lnTo>
                  <a:lnTo>
                    <a:pt x="1865" y="381"/>
                  </a:lnTo>
                  <a:lnTo>
                    <a:pt x="1865" y="378"/>
                  </a:lnTo>
                  <a:lnTo>
                    <a:pt x="1867" y="381"/>
                  </a:lnTo>
                  <a:lnTo>
                    <a:pt x="1867" y="378"/>
                  </a:lnTo>
                  <a:lnTo>
                    <a:pt x="1867" y="375"/>
                  </a:lnTo>
                  <a:lnTo>
                    <a:pt x="1870" y="375"/>
                  </a:lnTo>
                  <a:lnTo>
                    <a:pt x="1873" y="375"/>
                  </a:lnTo>
                  <a:lnTo>
                    <a:pt x="1876" y="375"/>
                  </a:lnTo>
                  <a:lnTo>
                    <a:pt x="1879" y="372"/>
                  </a:lnTo>
                  <a:lnTo>
                    <a:pt x="1879" y="369"/>
                  </a:lnTo>
                  <a:lnTo>
                    <a:pt x="1882" y="369"/>
                  </a:lnTo>
                  <a:lnTo>
                    <a:pt x="1887" y="369"/>
                  </a:lnTo>
                  <a:lnTo>
                    <a:pt x="1893" y="367"/>
                  </a:lnTo>
                  <a:lnTo>
                    <a:pt x="1893" y="364"/>
                  </a:lnTo>
                  <a:lnTo>
                    <a:pt x="1899" y="364"/>
                  </a:lnTo>
                  <a:lnTo>
                    <a:pt x="1899" y="361"/>
                  </a:lnTo>
                  <a:lnTo>
                    <a:pt x="1901" y="361"/>
                  </a:lnTo>
                  <a:lnTo>
                    <a:pt x="1913" y="358"/>
                  </a:lnTo>
                  <a:lnTo>
                    <a:pt x="1919" y="355"/>
                  </a:lnTo>
                  <a:lnTo>
                    <a:pt x="1919" y="352"/>
                  </a:lnTo>
                  <a:lnTo>
                    <a:pt x="1916" y="352"/>
                  </a:lnTo>
                  <a:lnTo>
                    <a:pt x="1916" y="350"/>
                  </a:lnTo>
                  <a:lnTo>
                    <a:pt x="1919" y="352"/>
                  </a:lnTo>
                  <a:lnTo>
                    <a:pt x="1921" y="352"/>
                  </a:lnTo>
                  <a:lnTo>
                    <a:pt x="1921" y="350"/>
                  </a:lnTo>
                  <a:lnTo>
                    <a:pt x="1924" y="347"/>
                  </a:lnTo>
                  <a:lnTo>
                    <a:pt x="1924" y="350"/>
                  </a:lnTo>
                  <a:lnTo>
                    <a:pt x="1927" y="350"/>
                  </a:lnTo>
                  <a:lnTo>
                    <a:pt x="1927" y="347"/>
                  </a:lnTo>
                  <a:lnTo>
                    <a:pt x="1930" y="350"/>
                  </a:lnTo>
                  <a:lnTo>
                    <a:pt x="1927" y="350"/>
                  </a:lnTo>
                  <a:lnTo>
                    <a:pt x="1927" y="352"/>
                  </a:lnTo>
                  <a:lnTo>
                    <a:pt x="1924" y="352"/>
                  </a:lnTo>
                  <a:lnTo>
                    <a:pt x="1927" y="352"/>
                  </a:lnTo>
                  <a:lnTo>
                    <a:pt x="1930" y="352"/>
                  </a:lnTo>
                  <a:lnTo>
                    <a:pt x="1930" y="350"/>
                  </a:lnTo>
                  <a:lnTo>
                    <a:pt x="1933" y="350"/>
                  </a:lnTo>
                  <a:lnTo>
                    <a:pt x="1933" y="352"/>
                  </a:lnTo>
                  <a:lnTo>
                    <a:pt x="1947" y="355"/>
                  </a:lnTo>
                  <a:lnTo>
                    <a:pt x="1947" y="358"/>
                  </a:lnTo>
                  <a:lnTo>
                    <a:pt x="1950" y="358"/>
                  </a:lnTo>
                  <a:lnTo>
                    <a:pt x="1950" y="355"/>
                  </a:lnTo>
                  <a:lnTo>
                    <a:pt x="1953" y="352"/>
                  </a:lnTo>
                  <a:lnTo>
                    <a:pt x="1955" y="350"/>
                  </a:lnTo>
                  <a:lnTo>
                    <a:pt x="1955" y="347"/>
                  </a:lnTo>
                  <a:lnTo>
                    <a:pt x="1953" y="347"/>
                  </a:lnTo>
                  <a:lnTo>
                    <a:pt x="1953" y="344"/>
                  </a:lnTo>
                  <a:lnTo>
                    <a:pt x="1950" y="344"/>
                  </a:lnTo>
                  <a:lnTo>
                    <a:pt x="1950" y="341"/>
                  </a:lnTo>
                  <a:lnTo>
                    <a:pt x="1953" y="344"/>
                  </a:lnTo>
                  <a:lnTo>
                    <a:pt x="1955" y="344"/>
                  </a:lnTo>
                  <a:lnTo>
                    <a:pt x="1955" y="341"/>
                  </a:lnTo>
                  <a:lnTo>
                    <a:pt x="1953" y="341"/>
                  </a:lnTo>
                  <a:lnTo>
                    <a:pt x="1950" y="338"/>
                  </a:lnTo>
                  <a:lnTo>
                    <a:pt x="1947" y="335"/>
                  </a:lnTo>
                  <a:lnTo>
                    <a:pt x="1947" y="332"/>
                  </a:lnTo>
                  <a:lnTo>
                    <a:pt x="1944" y="335"/>
                  </a:lnTo>
                  <a:lnTo>
                    <a:pt x="1947" y="335"/>
                  </a:lnTo>
                  <a:lnTo>
                    <a:pt x="1944" y="335"/>
                  </a:lnTo>
                  <a:lnTo>
                    <a:pt x="1944" y="332"/>
                  </a:lnTo>
                  <a:lnTo>
                    <a:pt x="1941" y="332"/>
                  </a:lnTo>
                  <a:lnTo>
                    <a:pt x="1941" y="330"/>
                  </a:lnTo>
                  <a:lnTo>
                    <a:pt x="1944" y="330"/>
                  </a:lnTo>
                  <a:lnTo>
                    <a:pt x="1944" y="332"/>
                  </a:lnTo>
                  <a:lnTo>
                    <a:pt x="1944" y="330"/>
                  </a:lnTo>
                  <a:lnTo>
                    <a:pt x="1944" y="324"/>
                  </a:lnTo>
                  <a:lnTo>
                    <a:pt x="1941" y="324"/>
                  </a:lnTo>
                  <a:lnTo>
                    <a:pt x="1941" y="321"/>
                  </a:lnTo>
                  <a:lnTo>
                    <a:pt x="1944" y="321"/>
                  </a:lnTo>
                  <a:lnTo>
                    <a:pt x="1941" y="315"/>
                  </a:lnTo>
                  <a:lnTo>
                    <a:pt x="1941" y="313"/>
                  </a:lnTo>
                  <a:lnTo>
                    <a:pt x="1938" y="315"/>
                  </a:lnTo>
                  <a:lnTo>
                    <a:pt x="1938" y="318"/>
                  </a:lnTo>
                  <a:lnTo>
                    <a:pt x="1933" y="315"/>
                  </a:lnTo>
                  <a:lnTo>
                    <a:pt x="1930" y="313"/>
                  </a:lnTo>
                  <a:lnTo>
                    <a:pt x="1927" y="310"/>
                  </a:lnTo>
                  <a:lnTo>
                    <a:pt x="1930" y="310"/>
                  </a:lnTo>
                  <a:lnTo>
                    <a:pt x="1930" y="307"/>
                  </a:lnTo>
                  <a:lnTo>
                    <a:pt x="1927" y="307"/>
                  </a:lnTo>
                  <a:lnTo>
                    <a:pt x="1924" y="307"/>
                  </a:lnTo>
                  <a:lnTo>
                    <a:pt x="1924" y="310"/>
                  </a:lnTo>
                  <a:lnTo>
                    <a:pt x="1921" y="310"/>
                  </a:lnTo>
                  <a:lnTo>
                    <a:pt x="1921" y="313"/>
                  </a:lnTo>
                  <a:lnTo>
                    <a:pt x="1919" y="310"/>
                  </a:lnTo>
                  <a:lnTo>
                    <a:pt x="1913" y="310"/>
                  </a:lnTo>
                  <a:lnTo>
                    <a:pt x="1913" y="313"/>
                  </a:lnTo>
                  <a:lnTo>
                    <a:pt x="1916" y="315"/>
                  </a:lnTo>
                  <a:lnTo>
                    <a:pt x="1913" y="318"/>
                  </a:lnTo>
                  <a:lnTo>
                    <a:pt x="1907" y="321"/>
                  </a:lnTo>
                  <a:lnTo>
                    <a:pt x="1904" y="324"/>
                  </a:lnTo>
                  <a:lnTo>
                    <a:pt x="1899" y="324"/>
                  </a:lnTo>
                  <a:lnTo>
                    <a:pt x="1904" y="324"/>
                  </a:lnTo>
                  <a:lnTo>
                    <a:pt x="1907" y="321"/>
                  </a:lnTo>
                  <a:lnTo>
                    <a:pt x="1910" y="318"/>
                  </a:lnTo>
                  <a:lnTo>
                    <a:pt x="1913" y="315"/>
                  </a:lnTo>
                  <a:lnTo>
                    <a:pt x="1910" y="313"/>
                  </a:lnTo>
                  <a:lnTo>
                    <a:pt x="1910" y="310"/>
                  </a:lnTo>
                  <a:lnTo>
                    <a:pt x="1907" y="307"/>
                  </a:lnTo>
                  <a:lnTo>
                    <a:pt x="1904" y="307"/>
                  </a:lnTo>
                  <a:lnTo>
                    <a:pt x="1899" y="307"/>
                  </a:lnTo>
                  <a:lnTo>
                    <a:pt x="1899" y="310"/>
                  </a:lnTo>
                  <a:lnTo>
                    <a:pt x="1893" y="310"/>
                  </a:lnTo>
                  <a:lnTo>
                    <a:pt x="1893" y="313"/>
                  </a:lnTo>
                  <a:lnTo>
                    <a:pt x="1887" y="313"/>
                  </a:lnTo>
                  <a:lnTo>
                    <a:pt x="1884" y="315"/>
                  </a:lnTo>
                  <a:lnTo>
                    <a:pt x="1882" y="313"/>
                  </a:lnTo>
                  <a:lnTo>
                    <a:pt x="1884" y="310"/>
                  </a:lnTo>
                  <a:lnTo>
                    <a:pt x="1890" y="310"/>
                  </a:lnTo>
                  <a:lnTo>
                    <a:pt x="1893" y="310"/>
                  </a:lnTo>
                  <a:lnTo>
                    <a:pt x="1890" y="310"/>
                  </a:lnTo>
                  <a:lnTo>
                    <a:pt x="1887" y="310"/>
                  </a:lnTo>
                  <a:lnTo>
                    <a:pt x="1884" y="307"/>
                  </a:lnTo>
                  <a:lnTo>
                    <a:pt x="1884" y="304"/>
                  </a:lnTo>
                  <a:lnTo>
                    <a:pt x="1879" y="304"/>
                  </a:lnTo>
                  <a:lnTo>
                    <a:pt x="1879" y="301"/>
                  </a:lnTo>
                  <a:lnTo>
                    <a:pt x="1879" y="298"/>
                  </a:lnTo>
                  <a:lnTo>
                    <a:pt x="1879" y="296"/>
                  </a:lnTo>
                  <a:lnTo>
                    <a:pt x="1876" y="293"/>
                  </a:lnTo>
                  <a:lnTo>
                    <a:pt x="1879" y="296"/>
                  </a:lnTo>
                  <a:lnTo>
                    <a:pt x="1879" y="301"/>
                  </a:lnTo>
                  <a:lnTo>
                    <a:pt x="1882" y="301"/>
                  </a:lnTo>
                  <a:lnTo>
                    <a:pt x="1887" y="307"/>
                  </a:lnTo>
                  <a:lnTo>
                    <a:pt x="1890" y="310"/>
                  </a:lnTo>
                  <a:lnTo>
                    <a:pt x="1896" y="307"/>
                  </a:lnTo>
                  <a:lnTo>
                    <a:pt x="1904" y="307"/>
                  </a:lnTo>
                  <a:lnTo>
                    <a:pt x="1907" y="307"/>
                  </a:lnTo>
                  <a:lnTo>
                    <a:pt x="1907" y="304"/>
                  </a:lnTo>
                  <a:lnTo>
                    <a:pt x="1910" y="304"/>
                  </a:lnTo>
                  <a:lnTo>
                    <a:pt x="1916" y="304"/>
                  </a:lnTo>
                  <a:lnTo>
                    <a:pt x="1919" y="304"/>
                  </a:lnTo>
                  <a:lnTo>
                    <a:pt x="1921" y="307"/>
                  </a:lnTo>
                  <a:lnTo>
                    <a:pt x="1924" y="307"/>
                  </a:lnTo>
                  <a:lnTo>
                    <a:pt x="1927" y="307"/>
                  </a:lnTo>
                  <a:lnTo>
                    <a:pt x="1927" y="304"/>
                  </a:lnTo>
                  <a:lnTo>
                    <a:pt x="1924" y="304"/>
                  </a:lnTo>
                  <a:lnTo>
                    <a:pt x="1924" y="301"/>
                  </a:lnTo>
                  <a:lnTo>
                    <a:pt x="1921" y="301"/>
                  </a:lnTo>
                  <a:lnTo>
                    <a:pt x="1919" y="301"/>
                  </a:lnTo>
                  <a:lnTo>
                    <a:pt x="1916" y="301"/>
                  </a:lnTo>
                  <a:lnTo>
                    <a:pt x="1916" y="298"/>
                  </a:lnTo>
                  <a:lnTo>
                    <a:pt x="1916" y="301"/>
                  </a:lnTo>
                  <a:lnTo>
                    <a:pt x="1919" y="301"/>
                  </a:lnTo>
                  <a:lnTo>
                    <a:pt x="1921" y="301"/>
                  </a:lnTo>
                  <a:lnTo>
                    <a:pt x="1924" y="301"/>
                  </a:lnTo>
                  <a:lnTo>
                    <a:pt x="1927" y="304"/>
                  </a:lnTo>
                  <a:lnTo>
                    <a:pt x="1930" y="304"/>
                  </a:lnTo>
                  <a:lnTo>
                    <a:pt x="1930" y="307"/>
                  </a:lnTo>
                  <a:lnTo>
                    <a:pt x="1933" y="307"/>
                  </a:lnTo>
                  <a:lnTo>
                    <a:pt x="1936" y="307"/>
                  </a:lnTo>
                  <a:lnTo>
                    <a:pt x="1938" y="310"/>
                  </a:lnTo>
                  <a:lnTo>
                    <a:pt x="1941" y="307"/>
                  </a:lnTo>
                  <a:lnTo>
                    <a:pt x="1941" y="310"/>
                  </a:lnTo>
                  <a:lnTo>
                    <a:pt x="1953" y="307"/>
                  </a:lnTo>
                  <a:lnTo>
                    <a:pt x="1953" y="310"/>
                  </a:lnTo>
                  <a:lnTo>
                    <a:pt x="1941" y="310"/>
                  </a:lnTo>
                  <a:lnTo>
                    <a:pt x="1941" y="313"/>
                  </a:lnTo>
                  <a:lnTo>
                    <a:pt x="1953" y="313"/>
                  </a:lnTo>
                  <a:lnTo>
                    <a:pt x="1955" y="310"/>
                  </a:lnTo>
                  <a:lnTo>
                    <a:pt x="1955" y="307"/>
                  </a:lnTo>
                  <a:lnTo>
                    <a:pt x="1958" y="304"/>
                  </a:lnTo>
                  <a:lnTo>
                    <a:pt x="1961" y="301"/>
                  </a:lnTo>
                  <a:lnTo>
                    <a:pt x="1961" y="2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6" name="Freeform 2935">
              <a:extLst>
                <a:ext uri="{FF2B5EF4-FFF2-40B4-BE49-F238E27FC236}">
                  <a16:creationId xmlns:a16="http://schemas.microsoft.com/office/drawing/2014/main" id="{1549953A-2E1B-7E8A-BF4C-2A70087EE812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92337" y="859029"/>
              <a:ext cx="259368" cy="205405"/>
            </a:xfrm>
            <a:custGeom>
              <a:avLst/>
              <a:gdLst>
                <a:gd name="T0" fmla="*/ 3 w 125"/>
                <a:gd name="T1" fmla="*/ 57 h 99"/>
                <a:gd name="T2" fmla="*/ 8 w 125"/>
                <a:gd name="T3" fmla="*/ 57 h 99"/>
                <a:gd name="T4" fmla="*/ 11 w 125"/>
                <a:gd name="T5" fmla="*/ 54 h 99"/>
                <a:gd name="T6" fmla="*/ 8 w 125"/>
                <a:gd name="T7" fmla="*/ 59 h 99"/>
                <a:gd name="T8" fmla="*/ 11 w 125"/>
                <a:gd name="T9" fmla="*/ 65 h 99"/>
                <a:gd name="T10" fmla="*/ 14 w 125"/>
                <a:gd name="T11" fmla="*/ 71 h 99"/>
                <a:gd name="T12" fmla="*/ 31 w 125"/>
                <a:gd name="T13" fmla="*/ 68 h 99"/>
                <a:gd name="T14" fmla="*/ 40 w 125"/>
                <a:gd name="T15" fmla="*/ 71 h 99"/>
                <a:gd name="T16" fmla="*/ 45 w 125"/>
                <a:gd name="T17" fmla="*/ 77 h 99"/>
                <a:gd name="T18" fmla="*/ 54 w 125"/>
                <a:gd name="T19" fmla="*/ 88 h 99"/>
                <a:gd name="T20" fmla="*/ 60 w 125"/>
                <a:gd name="T21" fmla="*/ 85 h 99"/>
                <a:gd name="T22" fmla="*/ 62 w 125"/>
                <a:gd name="T23" fmla="*/ 88 h 99"/>
                <a:gd name="T24" fmla="*/ 74 w 125"/>
                <a:gd name="T25" fmla="*/ 96 h 99"/>
                <a:gd name="T26" fmla="*/ 79 w 125"/>
                <a:gd name="T27" fmla="*/ 99 h 99"/>
                <a:gd name="T28" fmla="*/ 85 w 125"/>
                <a:gd name="T29" fmla="*/ 94 h 99"/>
                <a:gd name="T30" fmla="*/ 88 w 125"/>
                <a:gd name="T31" fmla="*/ 88 h 99"/>
                <a:gd name="T32" fmla="*/ 82 w 125"/>
                <a:gd name="T33" fmla="*/ 91 h 99"/>
                <a:gd name="T34" fmla="*/ 82 w 125"/>
                <a:gd name="T35" fmla="*/ 88 h 99"/>
                <a:gd name="T36" fmla="*/ 88 w 125"/>
                <a:gd name="T37" fmla="*/ 85 h 99"/>
                <a:gd name="T38" fmla="*/ 88 w 125"/>
                <a:gd name="T39" fmla="*/ 79 h 99"/>
                <a:gd name="T40" fmla="*/ 94 w 125"/>
                <a:gd name="T41" fmla="*/ 77 h 99"/>
                <a:gd name="T42" fmla="*/ 91 w 125"/>
                <a:gd name="T43" fmla="*/ 74 h 99"/>
                <a:gd name="T44" fmla="*/ 91 w 125"/>
                <a:gd name="T45" fmla="*/ 71 h 99"/>
                <a:gd name="T46" fmla="*/ 105 w 125"/>
                <a:gd name="T47" fmla="*/ 74 h 99"/>
                <a:gd name="T48" fmla="*/ 99 w 125"/>
                <a:gd name="T49" fmla="*/ 65 h 99"/>
                <a:gd name="T50" fmla="*/ 111 w 125"/>
                <a:gd name="T51" fmla="*/ 71 h 99"/>
                <a:gd name="T52" fmla="*/ 116 w 125"/>
                <a:gd name="T53" fmla="*/ 62 h 99"/>
                <a:gd name="T54" fmla="*/ 125 w 125"/>
                <a:gd name="T55" fmla="*/ 59 h 99"/>
                <a:gd name="T56" fmla="*/ 116 w 125"/>
                <a:gd name="T57" fmla="*/ 57 h 99"/>
                <a:gd name="T58" fmla="*/ 116 w 125"/>
                <a:gd name="T59" fmla="*/ 57 h 99"/>
                <a:gd name="T60" fmla="*/ 111 w 125"/>
                <a:gd name="T61" fmla="*/ 54 h 99"/>
                <a:gd name="T62" fmla="*/ 99 w 125"/>
                <a:gd name="T63" fmla="*/ 42 h 99"/>
                <a:gd name="T64" fmla="*/ 85 w 125"/>
                <a:gd name="T65" fmla="*/ 40 h 99"/>
                <a:gd name="T66" fmla="*/ 79 w 125"/>
                <a:gd name="T67" fmla="*/ 40 h 99"/>
                <a:gd name="T68" fmla="*/ 77 w 125"/>
                <a:gd name="T69" fmla="*/ 40 h 99"/>
                <a:gd name="T70" fmla="*/ 71 w 125"/>
                <a:gd name="T71" fmla="*/ 37 h 99"/>
                <a:gd name="T72" fmla="*/ 65 w 125"/>
                <a:gd name="T73" fmla="*/ 40 h 99"/>
                <a:gd name="T74" fmla="*/ 68 w 125"/>
                <a:gd name="T75" fmla="*/ 45 h 99"/>
                <a:gd name="T76" fmla="*/ 71 w 125"/>
                <a:gd name="T77" fmla="*/ 54 h 99"/>
                <a:gd name="T78" fmla="*/ 68 w 125"/>
                <a:gd name="T79" fmla="*/ 48 h 99"/>
                <a:gd name="T80" fmla="*/ 65 w 125"/>
                <a:gd name="T81" fmla="*/ 51 h 99"/>
                <a:gd name="T82" fmla="*/ 60 w 125"/>
                <a:gd name="T83" fmla="*/ 40 h 99"/>
                <a:gd name="T84" fmla="*/ 62 w 125"/>
                <a:gd name="T85" fmla="*/ 37 h 99"/>
                <a:gd name="T86" fmla="*/ 57 w 125"/>
                <a:gd name="T87" fmla="*/ 31 h 99"/>
                <a:gd name="T88" fmla="*/ 45 w 125"/>
                <a:gd name="T89" fmla="*/ 23 h 99"/>
                <a:gd name="T90" fmla="*/ 51 w 125"/>
                <a:gd name="T91" fmla="*/ 28 h 99"/>
                <a:gd name="T92" fmla="*/ 42 w 125"/>
                <a:gd name="T93" fmla="*/ 25 h 99"/>
                <a:gd name="T94" fmla="*/ 40 w 125"/>
                <a:gd name="T95" fmla="*/ 25 h 99"/>
                <a:gd name="T96" fmla="*/ 37 w 125"/>
                <a:gd name="T97" fmla="*/ 23 h 99"/>
                <a:gd name="T98" fmla="*/ 34 w 125"/>
                <a:gd name="T99" fmla="*/ 20 h 99"/>
                <a:gd name="T100" fmla="*/ 20 w 125"/>
                <a:gd name="T101" fmla="*/ 11 h 99"/>
                <a:gd name="T102" fmla="*/ 17 w 125"/>
                <a:gd name="T103" fmla="*/ 14 h 99"/>
                <a:gd name="T104" fmla="*/ 8 w 125"/>
                <a:gd name="T105" fmla="*/ 5 h 99"/>
                <a:gd name="T106" fmla="*/ 0 w 125"/>
                <a:gd name="T10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" h="99">
                  <a:moveTo>
                    <a:pt x="0" y="59"/>
                  </a:moveTo>
                  <a:lnTo>
                    <a:pt x="3" y="59"/>
                  </a:lnTo>
                  <a:lnTo>
                    <a:pt x="3" y="57"/>
                  </a:lnTo>
                  <a:lnTo>
                    <a:pt x="0" y="54"/>
                  </a:lnTo>
                  <a:lnTo>
                    <a:pt x="3" y="57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5"/>
                  </a:lnTo>
                  <a:lnTo>
                    <a:pt x="11" y="68"/>
                  </a:lnTo>
                  <a:lnTo>
                    <a:pt x="11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8" y="68"/>
                  </a:lnTo>
                  <a:lnTo>
                    <a:pt x="31" y="68"/>
                  </a:lnTo>
                  <a:lnTo>
                    <a:pt x="31" y="71"/>
                  </a:lnTo>
                  <a:lnTo>
                    <a:pt x="28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5" y="74"/>
                  </a:lnTo>
                  <a:lnTo>
                    <a:pt x="45" y="71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8" y="79"/>
                  </a:lnTo>
                  <a:lnTo>
                    <a:pt x="45" y="82"/>
                  </a:lnTo>
                  <a:lnTo>
                    <a:pt x="51" y="85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5"/>
                  </a:lnTo>
                  <a:lnTo>
                    <a:pt x="60" y="88"/>
                  </a:lnTo>
                  <a:lnTo>
                    <a:pt x="62" y="88"/>
                  </a:lnTo>
                  <a:lnTo>
                    <a:pt x="65" y="91"/>
                  </a:lnTo>
                  <a:lnTo>
                    <a:pt x="68" y="94"/>
                  </a:lnTo>
                  <a:lnTo>
                    <a:pt x="71" y="94"/>
                  </a:lnTo>
                  <a:lnTo>
                    <a:pt x="74" y="94"/>
                  </a:lnTo>
                  <a:lnTo>
                    <a:pt x="74" y="96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4"/>
                  </a:lnTo>
                  <a:lnTo>
                    <a:pt x="77" y="96"/>
                  </a:lnTo>
                  <a:lnTo>
                    <a:pt x="79" y="99"/>
                  </a:lnTo>
                  <a:lnTo>
                    <a:pt x="82" y="99"/>
                  </a:lnTo>
                  <a:lnTo>
                    <a:pt x="82" y="96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8" y="94"/>
                  </a:lnTo>
                  <a:lnTo>
                    <a:pt x="91" y="94"/>
                  </a:lnTo>
                  <a:lnTo>
                    <a:pt x="88" y="94"/>
                  </a:lnTo>
                  <a:lnTo>
                    <a:pt x="88" y="91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5" y="91"/>
                  </a:lnTo>
                  <a:lnTo>
                    <a:pt x="82" y="91"/>
                  </a:lnTo>
                  <a:lnTo>
                    <a:pt x="85" y="91"/>
                  </a:lnTo>
                  <a:lnTo>
                    <a:pt x="82" y="91"/>
                  </a:lnTo>
                  <a:lnTo>
                    <a:pt x="82" y="88"/>
                  </a:lnTo>
                  <a:lnTo>
                    <a:pt x="85" y="88"/>
                  </a:lnTo>
                  <a:lnTo>
                    <a:pt x="82" y="88"/>
                  </a:lnTo>
                  <a:lnTo>
                    <a:pt x="82" y="85"/>
                  </a:lnTo>
                  <a:lnTo>
                    <a:pt x="82" y="88"/>
                  </a:lnTo>
                  <a:lnTo>
                    <a:pt x="79" y="88"/>
                  </a:lnTo>
                  <a:lnTo>
                    <a:pt x="82" y="88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4" y="82"/>
                  </a:lnTo>
                  <a:lnTo>
                    <a:pt x="94" y="79"/>
                  </a:lnTo>
                  <a:lnTo>
                    <a:pt x="91" y="79"/>
                  </a:lnTo>
                  <a:lnTo>
                    <a:pt x="88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1" y="77"/>
                  </a:lnTo>
                  <a:lnTo>
                    <a:pt x="94" y="79"/>
                  </a:lnTo>
                  <a:lnTo>
                    <a:pt x="94" y="77"/>
                  </a:lnTo>
                  <a:lnTo>
                    <a:pt x="91" y="74"/>
                  </a:lnTo>
                  <a:lnTo>
                    <a:pt x="94" y="74"/>
                  </a:lnTo>
                  <a:lnTo>
                    <a:pt x="91" y="74"/>
                  </a:lnTo>
                  <a:lnTo>
                    <a:pt x="88" y="74"/>
                  </a:lnTo>
                  <a:lnTo>
                    <a:pt x="91" y="74"/>
                  </a:lnTo>
                  <a:lnTo>
                    <a:pt x="88" y="71"/>
                  </a:lnTo>
                  <a:lnTo>
                    <a:pt x="85" y="68"/>
                  </a:lnTo>
                  <a:lnTo>
                    <a:pt x="91" y="68"/>
                  </a:lnTo>
                  <a:lnTo>
                    <a:pt x="88" y="68"/>
                  </a:lnTo>
                  <a:lnTo>
                    <a:pt x="91" y="71"/>
                  </a:lnTo>
                  <a:lnTo>
                    <a:pt x="94" y="71"/>
                  </a:lnTo>
                  <a:lnTo>
                    <a:pt x="96" y="71"/>
                  </a:lnTo>
                  <a:lnTo>
                    <a:pt x="99" y="74"/>
                  </a:lnTo>
                  <a:lnTo>
                    <a:pt x="102" y="71"/>
                  </a:lnTo>
                  <a:lnTo>
                    <a:pt x="105" y="74"/>
                  </a:lnTo>
                  <a:lnTo>
                    <a:pt x="108" y="71"/>
                  </a:lnTo>
                  <a:lnTo>
                    <a:pt x="105" y="68"/>
                  </a:lnTo>
                  <a:lnTo>
                    <a:pt x="102" y="68"/>
                  </a:lnTo>
                  <a:lnTo>
                    <a:pt x="102" y="65"/>
                  </a:lnTo>
                  <a:lnTo>
                    <a:pt x="99" y="65"/>
                  </a:lnTo>
                  <a:lnTo>
                    <a:pt x="102" y="65"/>
                  </a:lnTo>
                  <a:lnTo>
                    <a:pt x="105" y="65"/>
                  </a:lnTo>
                  <a:lnTo>
                    <a:pt x="105" y="68"/>
                  </a:lnTo>
                  <a:lnTo>
                    <a:pt x="108" y="68"/>
                  </a:lnTo>
                  <a:lnTo>
                    <a:pt x="111" y="71"/>
                  </a:lnTo>
                  <a:lnTo>
                    <a:pt x="114" y="71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62"/>
                  </a:lnTo>
                  <a:lnTo>
                    <a:pt x="116" y="62"/>
                  </a:lnTo>
                  <a:lnTo>
                    <a:pt x="122" y="59"/>
                  </a:lnTo>
                  <a:lnTo>
                    <a:pt x="122" y="62"/>
                  </a:lnTo>
                  <a:lnTo>
                    <a:pt x="125" y="59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22" y="59"/>
                  </a:lnTo>
                  <a:lnTo>
                    <a:pt x="119" y="57"/>
                  </a:lnTo>
                  <a:lnTo>
                    <a:pt x="119" y="59"/>
                  </a:lnTo>
                  <a:lnTo>
                    <a:pt x="116" y="59"/>
                  </a:lnTo>
                  <a:lnTo>
                    <a:pt x="116" y="57"/>
                  </a:lnTo>
                  <a:lnTo>
                    <a:pt x="119" y="59"/>
                  </a:lnTo>
                  <a:lnTo>
                    <a:pt x="119" y="57"/>
                  </a:lnTo>
                  <a:lnTo>
                    <a:pt x="116" y="54"/>
                  </a:lnTo>
                  <a:lnTo>
                    <a:pt x="114" y="57"/>
                  </a:lnTo>
                  <a:lnTo>
                    <a:pt x="116" y="57"/>
                  </a:lnTo>
                  <a:lnTo>
                    <a:pt x="114" y="57"/>
                  </a:lnTo>
                  <a:lnTo>
                    <a:pt x="111" y="57"/>
                  </a:lnTo>
                  <a:lnTo>
                    <a:pt x="114" y="57"/>
                  </a:lnTo>
                  <a:lnTo>
                    <a:pt x="114" y="54"/>
                  </a:lnTo>
                  <a:lnTo>
                    <a:pt x="111" y="54"/>
                  </a:lnTo>
                  <a:lnTo>
                    <a:pt x="108" y="51"/>
                  </a:lnTo>
                  <a:lnTo>
                    <a:pt x="105" y="48"/>
                  </a:lnTo>
                  <a:lnTo>
                    <a:pt x="102" y="45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91" y="42"/>
                  </a:lnTo>
                  <a:lnTo>
                    <a:pt x="88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79" y="45"/>
                  </a:lnTo>
                  <a:lnTo>
                    <a:pt x="77" y="45"/>
                  </a:lnTo>
                  <a:lnTo>
                    <a:pt x="77" y="42"/>
                  </a:lnTo>
                  <a:lnTo>
                    <a:pt x="77" y="40"/>
                  </a:lnTo>
                  <a:lnTo>
                    <a:pt x="79" y="40"/>
                  </a:lnTo>
                  <a:lnTo>
                    <a:pt x="77" y="40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8" y="45"/>
                  </a:lnTo>
                  <a:lnTo>
                    <a:pt x="71" y="45"/>
                  </a:lnTo>
                  <a:lnTo>
                    <a:pt x="68" y="48"/>
                  </a:lnTo>
                  <a:lnTo>
                    <a:pt x="71" y="48"/>
                  </a:lnTo>
                  <a:lnTo>
                    <a:pt x="74" y="51"/>
                  </a:lnTo>
                  <a:lnTo>
                    <a:pt x="71" y="54"/>
                  </a:lnTo>
                  <a:lnTo>
                    <a:pt x="68" y="57"/>
                  </a:lnTo>
                  <a:lnTo>
                    <a:pt x="68" y="54"/>
                  </a:lnTo>
                  <a:lnTo>
                    <a:pt x="71" y="51"/>
                  </a:lnTo>
                  <a:lnTo>
                    <a:pt x="68" y="51"/>
                  </a:lnTo>
                  <a:lnTo>
                    <a:pt x="68" y="48"/>
                  </a:lnTo>
                  <a:lnTo>
                    <a:pt x="65" y="48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2" y="51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62" y="42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2" y="37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4" y="28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8" y="28"/>
                  </a:lnTo>
                  <a:lnTo>
                    <a:pt x="45" y="28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37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7" name="Freeform 2936">
              <a:extLst>
                <a:ext uri="{FF2B5EF4-FFF2-40B4-BE49-F238E27FC236}">
                  <a16:creationId xmlns:a16="http://schemas.microsoft.com/office/drawing/2014/main" id="{D95A767D-70B2-7F46-AAD9-E9380D61D0E9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92337" y="1000116"/>
              <a:ext cx="6224" cy="18673"/>
            </a:xfrm>
            <a:custGeom>
              <a:avLst/>
              <a:gdLst>
                <a:gd name="T0" fmla="*/ 0 w 3"/>
                <a:gd name="T1" fmla="*/ 9 h 9"/>
                <a:gd name="T2" fmla="*/ 0 w 3"/>
                <a:gd name="T3" fmla="*/ 6 h 9"/>
                <a:gd name="T4" fmla="*/ 3 w 3"/>
                <a:gd name="T5" fmla="*/ 3 h 9"/>
                <a:gd name="T6" fmla="*/ 3 w 3"/>
                <a:gd name="T7" fmla="*/ 0 h 9"/>
                <a:gd name="T8" fmla="*/ 0 w 3"/>
                <a:gd name="T9" fmla="*/ 0 h 9"/>
                <a:gd name="T10" fmla="*/ 0 w 3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8" name="Freeform 2937">
              <a:extLst>
                <a:ext uri="{FF2B5EF4-FFF2-40B4-BE49-F238E27FC236}">
                  <a16:creationId xmlns:a16="http://schemas.microsoft.com/office/drawing/2014/main" id="{8BAB24C2-79A3-536E-F6A7-B07010896D8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8800" y="481415"/>
              <a:ext cx="31124" cy="12449"/>
            </a:xfrm>
            <a:custGeom>
              <a:avLst/>
              <a:gdLst>
                <a:gd name="T0" fmla="*/ 6 w 15"/>
                <a:gd name="T1" fmla="*/ 6 h 6"/>
                <a:gd name="T2" fmla="*/ 12 w 15"/>
                <a:gd name="T3" fmla="*/ 6 h 6"/>
                <a:gd name="T4" fmla="*/ 15 w 15"/>
                <a:gd name="T5" fmla="*/ 6 h 6"/>
                <a:gd name="T6" fmla="*/ 15 w 15"/>
                <a:gd name="T7" fmla="*/ 3 h 6"/>
                <a:gd name="T8" fmla="*/ 12 w 15"/>
                <a:gd name="T9" fmla="*/ 0 h 6"/>
                <a:gd name="T10" fmla="*/ 9 w 15"/>
                <a:gd name="T11" fmla="*/ 0 h 6"/>
                <a:gd name="T12" fmla="*/ 9 w 15"/>
                <a:gd name="T13" fmla="*/ 3 h 6"/>
                <a:gd name="T14" fmla="*/ 6 w 15"/>
                <a:gd name="T15" fmla="*/ 0 h 6"/>
                <a:gd name="T16" fmla="*/ 6 w 15"/>
                <a:gd name="T17" fmla="*/ 3 h 6"/>
                <a:gd name="T18" fmla="*/ 3 w 15"/>
                <a:gd name="T19" fmla="*/ 3 h 6"/>
                <a:gd name="T20" fmla="*/ 0 w 15"/>
                <a:gd name="T21" fmla="*/ 3 h 6"/>
                <a:gd name="T22" fmla="*/ 3 w 15"/>
                <a:gd name="T23" fmla="*/ 6 h 6"/>
                <a:gd name="T24" fmla="*/ 6 w 1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6">
                  <a:moveTo>
                    <a:pt x="6" y="6"/>
                  </a:moveTo>
                  <a:lnTo>
                    <a:pt x="12" y="6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79" name="Freeform 2938">
              <a:extLst>
                <a:ext uri="{FF2B5EF4-FFF2-40B4-BE49-F238E27FC236}">
                  <a16:creationId xmlns:a16="http://schemas.microsoft.com/office/drawing/2014/main" id="{A4E33913-8889-E084-150F-AB987A7D1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3929" y="193017"/>
              <a:ext cx="47724" cy="10374"/>
            </a:xfrm>
            <a:custGeom>
              <a:avLst/>
              <a:gdLst>
                <a:gd name="T0" fmla="*/ 11 w 23"/>
                <a:gd name="T1" fmla="*/ 0 h 5"/>
                <a:gd name="T2" fmla="*/ 8 w 23"/>
                <a:gd name="T3" fmla="*/ 0 h 5"/>
                <a:gd name="T4" fmla="*/ 6 w 23"/>
                <a:gd name="T5" fmla="*/ 0 h 5"/>
                <a:gd name="T6" fmla="*/ 3 w 23"/>
                <a:gd name="T7" fmla="*/ 0 h 5"/>
                <a:gd name="T8" fmla="*/ 0 w 23"/>
                <a:gd name="T9" fmla="*/ 2 h 5"/>
                <a:gd name="T10" fmla="*/ 3 w 23"/>
                <a:gd name="T11" fmla="*/ 5 h 5"/>
                <a:gd name="T12" fmla="*/ 6 w 23"/>
                <a:gd name="T13" fmla="*/ 5 h 5"/>
                <a:gd name="T14" fmla="*/ 8 w 23"/>
                <a:gd name="T15" fmla="*/ 5 h 5"/>
                <a:gd name="T16" fmla="*/ 11 w 23"/>
                <a:gd name="T17" fmla="*/ 5 h 5"/>
                <a:gd name="T18" fmla="*/ 14 w 23"/>
                <a:gd name="T19" fmla="*/ 5 h 5"/>
                <a:gd name="T20" fmla="*/ 17 w 23"/>
                <a:gd name="T21" fmla="*/ 5 h 5"/>
                <a:gd name="T22" fmla="*/ 17 w 23"/>
                <a:gd name="T23" fmla="*/ 2 h 5"/>
                <a:gd name="T24" fmla="*/ 20 w 23"/>
                <a:gd name="T25" fmla="*/ 2 h 5"/>
                <a:gd name="T26" fmla="*/ 23 w 23"/>
                <a:gd name="T27" fmla="*/ 2 h 5"/>
                <a:gd name="T28" fmla="*/ 20 w 23"/>
                <a:gd name="T29" fmla="*/ 0 h 5"/>
                <a:gd name="T30" fmla="*/ 17 w 23"/>
                <a:gd name="T31" fmla="*/ 0 h 5"/>
                <a:gd name="T32" fmla="*/ 14 w 23"/>
                <a:gd name="T33" fmla="*/ 0 h 5"/>
                <a:gd name="T34" fmla="*/ 11 w 23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0" name="Freeform 2939">
              <a:extLst>
                <a:ext uri="{FF2B5EF4-FFF2-40B4-BE49-F238E27FC236}">
                  <a16:creationId xmlns:a16="http://schemas.microsoft.com/office/drawing/2014/main" id="{1AC8B7CD-BA54-A6ED-9595-CA99EABA52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5428" y="193017"/>
              <a:ext cx="159770" cy="76767"/>
            </a:xfrm>
            <a:custGeom>
              <a:avLst/>
              <a:gdLst>
                <a:gd name="T0" fmla="*/ 40 w 77"/>
                <a:gd name="T1" fmla="*/ 2 h 37"/>
                <a:gd name="T2" fmla="*/ 45 w 77"/>
                <a:gd name="T3" fmla="*/ 2 h 37"/>
                <a:gd name="T4" fmla="*/ 45 w 77"/>
                <a:gd name="T5" fmla="*/ 0 h 37"/>
                <a:gd name="T6" fmla="*/ 51 w 77"/>
                <a:gd name="T7" fmla="*/ 0 h 37"/>
                <a:gd name="T8" fmla="*/ 57 w 77"/>
                <a:gd name="T9" fmla="*/ 2 h 37"/>
                <a:gd name="T10" fmla="*/ 60 w 77"/>
                <a:gd name="T11" fmla="*/ 5 h 37"/>
                <a:gd name="T12" fmla="*/ 62 w 77"/>
                <a:gd name="T13" fmla="*/ 8 h 37"/>
                <a:gd name="T14" fmla="*/ 65 w 77"/>
                <a:gd name="T15" fmla="*/ 11 h 37"/>
                <a:gd name="T16" fmla="*/ 71 w 77"/>
                <a:gd name="T17" fmla="*/ 11 h 37"/>
                <a:gd name="T18" fmla="*/ 71 w 77"/>
                <a:gd name="T19" fmla="*/ 11 h 37"/>
                <a:gd name="T20" fmla="*/ 77 w 77"/>
                <a:gd name="T21" fmla="*/ 14 h 37"/>
                <a:gd name="T22" fmla="*/ 74 w 77"/>
                <a:gd name="T23" fmla="*/ 17 h 37"/>
                <a:gd name="T24" fmla="*/ 71 w 77"/>
                <a:gd name="T25" fmla="*/ 22 h 37"/>
                <a:gd name="T26" fmla="*/ 74 w 77"/>
                <a:gd name="T27" fmla="*/ 25 h 37"/>
                <a:gd name="T28" fmla="*/ 74 w 77"/>
                <a:gd name="T29" fmla="*/ 28 h 37"/>
                <a:gd name="T30" fmla="*/ 68 w 77"/>
                <a:gd name="T31" fmla="*/ 28 h 37"/>
                <a:gd name="T32" fmla="*/ 62 w 77"/>
                <a:gd name="T33" fmla="*/ 28 h 37"/>
                <a:gd name="T34" fmla="*/ 57 w 77"/>
                <a:gd name="T35" fmla="*/ 31 h 37"/>
                <a:gd name="T36" fmla="*/ 54 w 77"/>
                <a:gd name="T37" fmla="*/ 28 h 37"/>
                <a:gd name="T38" fmla="*/ 51 w 77"/>
                <a:gd name="T39" fmla="*/ 31 h 37"/>
                <a:gd name="T40" fmla="*/ 45 w 77"/>
                <a:gd name="T41" fmla="*/ 31 h 37"/>
                <a:gd name="T42" fmla="*/ 42 w 77"/>
                <a:gd name="T43" fmla="*/ 34 h 37"/>
                <a:gd name="T44" fmla="*/ 37 w 77"/>
                <a:gd name="T45" fmla="*/ 34 h 37"/>
                <a:gd name="T46" fmla="*/ 31 w 77"/>
                <a:gd name="T47" fmla="*/ 37 h 37"/>
                <a:gd name="T48" fmla="*/ 25 w 77"/>
                <a:gd name="T49" fmla="*/ 34 h 37"/>
                <a:gd name="T50" fmla="*/ 20 w 77"/>
                <a:gd name="T51" fmla="*/ 34 h 37"/>
                <a:gd name="T52" fmla="*/ 11 w 77"/>
                <a:gd name="T53" fmla="*/ 34 h 37"/>
                <a:gd name="T54" fmla="*/ 6 w 77"/>
                <a:gd name="T55" fmla="*/ 31 h 37"/>
                <a:gd name="T56" fmla="*/ 3 w 77"/>
                <a:gd name="T57" fmla="*/ 28 h 37"/>
                <a:gd name="T58" fmla="*/ 3 w 77"/>
                <a:gd name="T59" fmla="*/ 28 h 37"/>
                <a:gd name="T60" fmla="*/ 6 w 77"/>
                <a:gd name="T61" fmla="*/ 25 h 37"/>
                <a:gd name="T62" fmla="*/ 11 w 77"/>
                <a:gd name="T63" fmla="*/ 22 h 37"/>
                <a:gd name="T64" fmla="*/ 14 w 77"/>
                <a:gd name="T65" fmla="*/ 19 h 37"/>
                <a:gd name="T66" fmla="*/ 11 w 77"/>
                <a:gd name="T67" fmla="*/ 17 h 37"/>
                <a:gd name="T68" fmla="*/ 11 w 77"/>
                <a:gd name="T69" fmla="*/ 17 h 37"/>
                <a:gd name="T70" fmla="*/ 14 w 77"/>
                <a:gd name="T71" fmla="*/ 14 h 37"/>
                <a:gd name="T72" fmla="*/ 17 w 77"/>
                <a:gd name="T73" fmla="*/ 11 h 37"/>
                <a:gd name="T74" fmla="*/ 20 w 77"/>
                <a:gd name="T75" fmla="*/ 8 h 37"/>
                <a:gd name="T76" fmla="*/ 25 w 77"/>
                <a:gd name="T77" fmla="*/ 8 h 37"/>
                <a:gd name="T78" fmla="*/ 31 w 77"/>
                <a:gd name="T79" fmla="*/ 8 h 37"/>
                <a:gd name="T80" fmla="*/ 37 w 77"/>
                <a:gd name="T81" fmla="*/ 5 h 37"/>
                <a:gd name="T82" fmla="*/ 42 w 77"/>
                <a:gd name="T8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" h="37">
                  <a:moveTo>
                    <a:pt x="42" y="5"/>
                  </a:moveTo>
                  <a:lnTo>
                    <a:pt x="40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77" y="17"/>
                  </a:lnTo>
                  <a:lnTo>
                    <a:pt x="74" y="17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4" y="22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74" y="28"/>
                  </a:lnTo>
                  <a:lnTo>
                    <a:pt x="71" y="28"/>
                  </a:lnTo>
                  <a:lnTo>
                    <a:pt x="68" y="28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1" y="34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1" name="Freeform 2940">
              <a:extLst>
                <a:ext uri="{FF2B5EF4-FFF2-40B4-BE49-F238E27FC236}">
                  <a16:creationId xmlns:a16="http://schemas.microsoft.com/office/drawing/2014/main" id="{75AAA1DB-7D36-2BA5-68C4-4927EF3266E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6754" y="263560"/>
              <a:ext cx="70548" cy="22823"/>
            </a:xfrm>
            <a:custGeom>
              <a:avLst/>
              <a:gdLst>
                <a:gd name="T0" fmla="*/ 0 w 34"/>
                <a:gd name="T1" fmla="*/ 0 h 11"/>
                <a:gd name="T2" fmla="*/ 3 w 34"/>
                <a:gd name="T3" fmla="*/ 0 h 11"/>
                <a:gd name="T4" fmla="*/ 6 w 34"/>
                <a:gd name="T5" fmla="*/ 0 h 11"/>
                <a:gd name="T6" fmla="*/ 9 w 34"/>
                <a:gd name="T7" fmla="*/ 0 h 11"/>
                <a:gd name="T8" fmla="*/ 12 w 34"/>
                <a:gd name="T9" fmla="*/ 0 h 11"/>
                <a:gd name="T10" fmla="*/ 15 w 34"/>
                <a:gd name="T11" fmla="*/ 3 h 11"/>
                <a:gd name="T12" fmla="*/ 17 w 34"/>
                <a:gd name="T13" fmla="*/ 3 h 11"/>
                <a:gd name="T14" fmla="*/ 20 w 34"/>
                <a:gd name="T15" fmla="*/ 3 h 11"/>
                <a:gd name="T16" fmla="*/ 23 w 34"/>
                <a:gd name="T17" fmla="*/ 3 h 11"/>
                <a:gd name="T18" fmla="*/ 26 w 34"/>
                <a:gd name="T19" fmla="*/ 3 h 11"/>
                <a:gd name="T20" fmla="*/ 29 w 34"/>
                <a:gd name="T21" fmla="*/ 3 h 11"/>
                <a:gd name="T22" fmla="*/ 32 w 34"/>
                <a:gd name="T23" fmla="*/ 5 h 11"/>
                <a:gd name="T24" fmla="*/ 32 w 34"/>
                <a:gd name="T25" fmla="*/ 3 h 11"/>
                <a:gd name="T26" fmla="*/ 32 w 34"/>
                <a:gd name="T27" fmla="*/ 5 h 11"/>
                <a:gd name="T28" fmla="*/ 34 w 34"/>
                <a:gd name="T29" fmla="*/ 5 h 11"/>
                <a:gd name="T30" fmla="*/ 34 w 34"/>
                <a:gd name="T31" fmla="*/ 8 h 11"/>
                <a:gd name="T32" fmla="*/ 32 w 34"/>
                <a:gd name="T33" fmla="*/ 8 h 11"/>
                <a:gd name="T34" fmla="*/ 29 w 34"/>
                <a:gd name="T35" fmla="*/ 8 h 11"/>
                <a:gd name="T36" fmla="*/ 26 w 34"/>
                <a:gd name="T37" fmla="*/ 11 h 11"/>
                <a:gd name="T38" fmla="*/ 23 w 34"/>
                <a:gd name="T39" fmla="*/ 11 h 11"/>
                <a:gd name="T40" fmla="*/ 20 w 34"/>
                <a:gd name="T41" fmla="*/ 11 h 11"/>
                <a:gd name="T42" fmla="*/ 17 w 34"/>
                <a:gd name="T43" fmla="*/ 11 h 11"/>
                <a:gd name="T44" fmla="*/ 15 w 34"/>
                <a:gd name="T45" fmla="*/ 11 h 11"/>
                <a:gd name="T46" fmla="*/ 12 w 34"/>
                <a:gd name="T47" fmla="*/ 11 h 11"/>
                <a:gd name="T48" fmla="*/ 9 w 34"/>
                <a:gd name="T49" fmla="*/ 11 h 11"/>
                <a:gd name="T50" fmla="*/ 12 w 34"/>
                <a:gd name="T51" fmla="*/ 11 h 11"/>
                <a:gd name="T52" fmla="*/ 15 w 34"/>
                <a:gd name="T53" fmla="*/ 11 h 11"/>
                <a:gd name="T54" fmla="*/ 12 w 34"/>
                <a:gd name="T55" fmla="*/ 8 h 11"/>
                <a:gd name="T56" fmla="*/ 9 w 34"/>
                <a:gd name="T57" fmla="*/ 8 h 11"/>
                <a:gd name="T58" fmla="*/ 6 w 34"/>
                <a:gd name="T59" fmla="*/ 5 h 11"/>
                <a:gd name="T60" fmla="*/ 3 w 34"/>
                <a:gd name="T61" fmla="*/ 3 h 11"/>
                <a:gd name="T62" fmla="*/ 0 w 34"/>
                <a:gd name="T63" fmla="*/ 3 h 11"/>
                <a:gd name="T64" fmla="*/ 0 w 34"/>
                <a:gd name="T65" fmla="*/ 3 h 11"/>
                <a:gd name="T66" fmla="*/ 0 w 34"/>
                <a:gd name="T6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2" name="Freeform 2941">
              <a:extLst>
                <a:ext uri="{FF2B5EF4-FFF2-40B4-BE49-F238E27FC236}">
                  <a16:creationId xmlns:a16="http://schemas.microsoft.com/office/drawing/2014/main" id="{8ACAFB82-1930-C46C-D344-3E963A565AB3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6926" y="257335"/>
              <a:ext cx="182595" cy="87142"/>
            </a:xfrm>
            <a:custGeom>
              <a:avLst/>
              <a:gdLst>
                <a:gd name="T0" fmla="*/ 3 w 88"/>
                <a:gd name="T1" fmla="*/ 17 h 42"/>
                <a:gd name="T2" fmla="*/ 8 w 88"/>
                <a:gd name="T3" fmla="*/ 14 h 42"/>
                <a:gd name="T4" fmla="*/ 14 w 88"/>
                <a:gd name="T5" fmla="*/ 14 h 42"/>
                <a:gd name="T6" fmla="*/ 17 w 88"/>
                <a:gd name="T7" fmla="*/ 8 h 42"/>
                <a:gd name="T8" fmla="*/ 20 w 88"/>
                <a:gd name="T9" fmla="*/ 8 h 42"/>
                <a:gd name="T10" fmla="*/ 22 w 88"/>
                <a:gd name="T11" fmla="*/ 6 h 42"/>
                <a:gd name="T12" fmla="*/ 25 w 88"/>
                <a:gd name="T13" fmla="*/ 3 h 42"/>
                <a:gd name="T14" fmla="*/ 31 w 88"/>
                <a:gd name="T15" fmla="*/ 3 h 42"/>
                <a:gd name="T16" fmla="*/ 37 w 88"/>
                <a:gd name="T17" fmla="*/ 3 h 42"/>
                <a:gd name="T18" fmla="*/ 42 w 88"/>
                <a:gd name="T19" fmla="*/ 0 h 42"/>
                <a:gd name="T20" fmla="*/ 48 w 88"/>
                <a:gd name="T21" fmla="*/ 0 h 42"/>
                <a:gd name="T22" fmla="*/ 54 w 88"/>
                <a:gd name="T23" fmla="*/ 0 h 42"/>
                <a:gd name="T24" fmla="*/ 59 w 88"/>
                <a:gd name="T25" fmla="*/ 3 h 42"/>
                <a:gd name="T26" fmla="*/ 62 w 88"/>
                <a:gd name="T27" fmla="*/ 6 h 42"/>
                <a:gd name="T28" fmla="*/ 59 w 88"/>
                <a:gd name="T29" fmla="*/ 8 h 42"/>
                <a:gd name="T30" fmla="*/ 57 w 88"/>
                <a:gd name="T31" fmla="*/ 11 h 42"/>
                <a:gd name="T32" fmla="*/ 57 w 88"/>
                <a:gd name="T33" fmla="*/ 11 h 42"/>
                <a:gd name="T34" fmla="*/ 59 w 88"/>
                <a:gd name="T35" fmla="*/ 8 h 42"/>
                <a:gd name="T36" fmla="*/ 65 w 88"/>
                <a:gd name="T37" fmla="*/ 6 h 42"/>
                <a:gd name="T38" fmla="*/ 71 w 88"/>
                <a:gd name="T39" fmla="*/ 6 h 42"/>
                <a:gd name="T40" fmla="*/ 76 w 88"/>
                <a:gd name="T41" fmla="*/ 6 h 42"/>
                <a:gd name="T42" fmla="*/ 82 w 88"/>
                <a:gd name="T43" fmla="*/ 8 h 42"/>
                <a:gd name="T44" fmla="*/ 88 w 88"/>
                <a:gd name="T45" fmla="*/ 8 h 42"/>
                <a:gd name="T46" fmla="*/ 88 w 88"/>
                <a:gd name="T47" fmla="*/ 11 h 42"/>
                <a:gd name="T48" fmla="*/ 85 w 88"/>
                <a:gd name="T49" fmla="*/ 14 h 42"/>
                <a:gd name="T50" fmla="*/ 85 w 88"/>
                <a:gd name="T51" fmla="*/ 20 h 42"/>
                <a:gd name="T52" fmla="*/ 85 w 88"/>
                <a:gd name="T53" fmla="*/ 25 h 42"/>
                <a:gd name="T54" fmla="*/ 79 w 88"/>
                <a:gd name="T55" fmla="*/ 25 h 42"/>
                <a:gd name="T56" fmla="*/ 74 w 88"/>
                <a:gd name="T57" fmla="*/ 25 h 42"/>
                <a:gd name="T58" fmla="*/ 76 w 88"/>
                <a:gd name="T59" fmla="*/ 28 h 42"/>
                <a:gd name="T60" fmla="*/ 79 w 88"/>
                <a:gd name="T61" fmla="*/ 31 h 42"/>
                <a:gd name="T62" fmla="*/ 79 w 88"/>
                <a:gd name="T63" fmla="*/ 34 h 42"/>
                <a:gd name="T64" fmla="*/ 82 w 88"/>
                <a:gd name="T65" fmla="*/ 37 h 42"/>
                <a:gd name="T66" fmla="*/ 82 w 88"/>
                <a:gd name="T67" fmla="*/ 40 h 42"/>
                <a:gd name="T68" fmla="*/ 76 w 88"/>
                <a:gd name="T69" fmla="*/ 40 h 42"/>
                <a:gd name="T70" fmla="*/ 71 w 88"/>
                <a:gd name="T71" fmla="*/ 40 h 42"/>
                <a:gd name="T72" fmla="*/ 65 w 88"/>
                <a:gd name="T73" fmla="*/ 42 h 42"/>
                <a:gd name="T74" fmla="*/ 59 w 88"/>
                <a:gd name="T75" fmla="*/ 42 h 42"/>
                <a:gd name="T76" fmla="*/ 54 w 88"/>
                <a:gd name="T77" fmla="*/ 40 h 42"/>
                <a:gd name="T78" fmla="*/ 48 w 88"/>
                <a:gd name="T79" fmla="*/ 40 h 42"/>
                <a:gd name="T80" fmla="*/ 45 w 88"/>
                <a:gd name="T81" fmla="*/ 37 h 42"/>
                <a:gd name="T82" fmla="*/ 40 w 88"/>
                <a:gd name="T83" fmla="*/ 34 h 42"/>
                <a:gd name="T84" fmla="*/ 34 w 88"/>
                <a:gd name="T85" fmla="*/ 34 h 42"/>
                <a:gd name="T86" fmla="*/ 31 w 88"/>
                <a:gd name="T87" fmla="*/ 34 h 42"/>
                <a:gd name="T88" fmla="*/ 25 w 88"/>
                <a:gd name="T89" fmla="*/ 34 h 42"/>
                <a:gd name="T90" fmla="*/ 22 w 88"/>
                <a:gd name="T91" fmla="*/ 34 h 42"/>
                <a:gd name="T92" fmla="*/ 20 w 88"/>
                <a:gd name="T93" fmla="*/ 31 h 42"/>
                <a:gd name="T94" fmla="*/ 14 w 88"/>
                <a:gd name="T95" fmla="*/ 28 h 42"/>
                <a:gd name="T96" fmla="*/ 11 w 88"/>
                <a:gd name="T97" fmla="*/ 25 h 42"/>
                <a:gd name="T98" fmla="*/ 11 w 88"/>
                <a:gd name="T99" fmla="*/ 23 h 42"/>
                <a:gd name="T100" fmla="*/ 11 w 88"/>
                <a:gd name="T101" fmla="*/ 23 h 42"/>
                <a:gd name="T102" fmla="*/ 8 w 88"/>
                <a:gd name="T103" fmla="*/ 20 h 42"/>
                <a:gd name="T104" fmla="*/ 3 w 88"/>
                <a:gd name="T105" fmla="*/ 20 h 42"/>
                <a:gd name="T106" fmla="*/ 3 w 88"/>
                <a:gd name="T10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42">
                  <a:moveTo>
                    <a:pt x="0" y="20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85" y="14"/>
                  </a:lnTo>
                  <a:lnTo>
                    <a:pt x="85" y="17"/>
                  </a:lnTo>
                  <a:lnTo>
                    <a:pt x="85" y="20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79" y="25"/>
                  </a:lnTo>
                  <a:lnTo>
                    <a:pt x="76" y="25"/>
                  </a:lnTo>
                  <a:lnTo>
                    <a:pt x="74" y="25"/>
                  </a:lnTo>
                  <a:lnTo>
                    <a:pt x="74" y="28"/>
                  </a:lnTo>
                  <a:lnTo>
                    <a:pt x="76" y="28"/>
                  </a:lnTo>
                  <a:lnTo>
                    <a:pt x="79" y="28"/>
                  </a:lnTo>
                  <a:lnTo>
                    <a:pt x="79" y="31"/>
                  </a:lnTo>
                  <a:lnTo>
                    <a:pt x="82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2" y="37"/>
                  </a:lnTo>
                  <a:lnTo>
                    <a:pt x="85" y="37"/>
                  </a:lnTo>
                  <a:lnTo>
                    <a:pt x="82" y="40"/>
                  </a:lnTo>
                  <a:lnTo>
                    <a:pt x="79" y="40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1" y="40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7" y="40"/>
                  </a:lnTo>
                  <a:lnTo>
                    <a:pt x="54" y="40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1" y="34"/>
                  </a:lnTo>
                  <a:lnTo>
                    <a:pt x="28" y="34"/>
                  </a:lnTo>
                  <a:lnTo>
                    <a:pt x="25" y="34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3" name="Freeform 2942">
              <a:extLst>
                <a:ext uri="{FF2B5EF4-FFF2-40B4-BE49-F238E27FC236}">
                  <a16:creationId xmlns:a16="http://schemas.microsoft.com/office/drawing/2014/main" id="{0309A835-890A-F2D9-F684-FE31CDCDD07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4622" y="305057"/>
              <a:ext cx="172220" cy="87142"/>
            </a:xfrm>
            <a:custGeom>
              <a:avLst/>
              <a:gdLst>
                <a:gd name="T0" fmla="*/ 43 w 83"/>
                <a:gd name="T1" fmla="*/ 0 h 42"/>
                <a:gd name="T2" fmla="*/ 46 w 83"/>
                <a:gd name="T3" fmla="*/ 2 h 42"/>
                <a:gd name="T4" fmla="*/ 49 w 83"/>
                <a:gd name="T5" fmla="*/ 2 h 42"/>
                <a:gd name="T6" fmla="*/ 49 w 83"/>
                <a:gd name="T7" fmla="*/ 2 h 42"/>
                <a:gd name="T8" fmla="*/ 49 w 83"/>
                <a:gd name="T9" fmla="*/ 8 h 42"/>
                <a:gd name="T10" fmla="*/ 54 w 83"/>
                <a:gd name="T11" fmla="*/ 5 h 42"/>
                <a:gd name="T12" fmla="*/ 57 w 83"/>
                <a:gd name="T13" fmla="*/ 8 h 42"/>
                <a:gd name="T14" fmla="*/ 63 w 83"/>
                <a:gd name="T15" fmla="*/ 8 h 42"/>
                <a:gd name="T16" fmla="*/ 66 w 83"/>
                <a:gd name="T17" fmla="*/ 11 h 42"/>
                <a:gd name="T18" fmla="*/ 69 w 83"/>
                <a:gd name="T19" fmla="*/ 14 h 42"/>
                <a:gd name="T20" fmla="*/ 72 w 83"/>
                <a:gd name="T21" fmla="*/ 17 h 42"/>
                <a:gd name="T22" fmla="*/ 77 w 83"/>
                <a:gd name="T23" fmla="*/ 19 h 42"/>
                <a:gd name="T24" fmla="*/ 80 w 83"/>
                <a:gd name="T25" fmla="*/ 22 h 42"/>
                <a:gd name="T26" fmla="*/ 83 w 83"/>
                <a:gd name="T27" fmla="*/ 25 h 42"/>
                <a:gd name="T28" fmla="*/ 80 w 83"/>
                <a:gd name="T29" fmla="*/ 28 h 42"/>
                <a:gd name="T30" fmla="*/ 80 w 83"/>
                <a:gd name="T31" fmla="*/ 28 h 42"/>
                <a:gd name="T32" fmla="*/ 74 w 83"/>
                <a:gd name="T33" fmla="*/ 28 h 42"/>
                <a:gd name="T34" fmla="*/ 77 w 83"/>
                <a:gd name="T35" fmla="*/ 31 h 42"/>
                <a:gd name="T36" fmla="*/ 72 w 83"/>
                <a:gd name="T37" fmla="*/ 31 h 42"/>
                <a:gd name="T38" fmla="*/ 66 w 83"/>
                <a:gd name="T39" fmla="*/ 34 h 42"/>
                <a:gd name="T40" fmla="*/ 60 w 83"/>
                <a:gd name="T41" fmla="*/ 34 h 42"/>
                <a:gd name="T42" fmla="*/ 54 w 83"/>
                <a:gd name="T43" fmla="*/ 34 h 42"/>
                <a:gd name="T44" fmla="*/ 49 w 83"/>
                <a:gd name="T45" fmla="*/ 34 h 42"/>
                <a:gd name="T46" fmla="*/ 43 w 83"/>
                <a:gd name="T47" fmla="*/ 34 h 42"/>
                <a:gd name="T48" fmla="*/ 37 w 83"/>
                <a:gd name="T49" fmla="*/ 34 h 42"/>
                <a:gd name="T50" fmla="*/ 35 w 83"/>
                <a:gd name="T51" fmla="*/ 37 h 42"/>
                <a:gd name="T52" fmla="*/ 29 w 83"/>
                <a:gd name="T53" fmla="*/ 37 h 42"/>
                <a:gd name="T54" fmla="*/ 23 w 83"/>
                <a:gd name="T55" fmla="*/ 37 h 42"/>
                <a:gd name="T56" fmla="*/ 20 w 83"/>
                <a:gd name="T57" fmla="*/ 39 h 42"/>
                <a:gd name="T58" fmla="*/ 15 w 83"/>
                <a:gd name="T59" fmla="*/ 39 h 42"/>
                <a:gd name="T60" fmla="*/ 9 w 83"/>
                <a:gd name="T61" fmla="*/ 39 h 42"/>
                <a:gd name="T62" fmla="*/ 6 w 83"/>
                <a:gd name="T63" fmla="*/ 39 h 42"/>
                <a:gd name="T64" fmla="*/ 0 w 83"/>
                <a:gd name="T65" fmla="*/ 37 h 42"/>
                <a:gd name="T66" fmla="*/ 3 w 83"/>
                <a:gd name="T67" fmla="*/ 34 h 42"/>
                <a:gd name="T68" fmla="*/ 6 w 83"/>
                <a:gd name="T69" fmla="*/ 31 h 42"/>
                <a:gd name="T70" fmla="*/ 9 w 83"/>
                <a:gd name="T71" fmla="*/ 28 h 42"/>
                <a:gd name="T72" fmla="*/ 12 w 83"/>
                <a:gd name="T73" fmla="*/ 25 h 42"/>
                <a:gd name="T74" fmla="*/ 15 w 83"/>
                <a:gd name="T75" fmla="*/ 22 h 42"/>
                <a:gd name="T76" fmla="*/ 20 w 83"/>
                <a:gd name="T77" fmla="*/ 22 h 42"/>
                <a:gd name="T78" fmla="*/ 20 w 83"/>
                <a:gd name="T79" fmla="*/ 19 h 42"/>
                <a:gd name="T80" fmla="*/ 26 w 83"/>
                <a:gd name="T81" fmla="*/ 17 h 42"/>
                <a:gd name="T82" fmla="*/ 20 w 83"/>
                <a:gd name="T83" fmla="*/ 17 h 42"/>
                <a:gd name="T84" fmla="*/ 23 w 83"/>
                <a:gd name="T85" fmla="*/ 14 h 42"/>
                <a:gd name="T86" fmla="*/ 23 w 83"/>
                <a:gd name="T87" fmla="*/ 11 h 42"/>
                <a:gd name="T88" fmla="*/ 26 w 83"/>
                <a:gd name="T89" fmla="*/ 8 h 42"/>
                <a:gd name="T90" fmla="*/ 26 w 83"/>
                <a:gd name="T91" fmla="*/ 8 h 42"/>
                <a:gd name="T92" fmla="*/ 29 w 83"/>
                <a:gd name="T93" fmla="*/ 5 h 42"/>
                <a:gd name="T94" fmla="*/ 32 w 83"/>
                <a:gd name="T95" fmla="*/ 2 h 42"/>
                <a:gd name="T96" fmla="*/ 35 w 83"/>
                <a:gd name="T97" fmla="*/ 5 h 42"/>
                <a:gd name="T98" fmla="*/ 37 w 83"/>
                <a:gd name="T99" fmla="*/ 2 h 42"/>
                <a:gd name="T100" fmla="*/ 40 w 83"/>
                <a:gd name="T10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42">
                  <a:moveTo>
                    <a:pt x="40" y="0"/>
                  </a:moveTo>
                  <a:lnTo>
                    <a:pt x="43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9" y="5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72" y="14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3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77" y="28"/>
                  </a:lnTo>
                  <a:lnTo>
                    <a:pt x="80" y="28"/>
                  </a:lnTo>
                  <a:lnTo>
                    <a:pt x="77" y="28"/>
                  </a:lnTo>
                  <a:lnTo>
                    <a:pt x="74" y="28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4" y="31"/>
                  </a:lnTo>
                  <a:lnTo>
                    <a:pt x="72" y="31"/>
                  </a:lnTo>
                  <a:lnTo>
                    <a:pt x="69" y="31"/>
                  </a:lnTo>
                  <a:lnTo>
                    <a:pt x="66" y="34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52" y="34"/>
                  </a:lnTo>
                  <a:lnTo>
                    <a:pt x="49" y="34"/>
                  </a:lnTo>
                  <a:lnTo>
                    <a:pt x="46" y="34"/>
                  </a:lnTo>
                  <a:lnTo>
                    <a:pt x="43" y="34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4" name="Freeform 2943">
              <a:extLst>
                <a:ext uri="{FF2B5EF4-FFF2-40B4-BE49-F238E27FC236}">
                  <a16:creationId xmlns:a16="http://schemas.microsoft.com/office/drawing/2014/main" id="{217F9B7B-BC59-74A4-CA7B-2DF6158A423B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9291" y="369375"/>
              <a:ext cx="22825" cy="12449"/>
            </a:xfrm>
            <a:custGeom>
              <a:avLst/>
              <a:gdLst>
                <a:gd name="T0" fmla="*/ 0 w 11"/>
                <a:gd name="T1" fmla="*/ 3 h 6"/>
                <a:gd name="T2" fmla="*/ 0 w 11"/>
                <a:gd name="T3" fmla="*/ 6 h 6"/>
                <a:gd name="T4" fmla="*/ 2 w 11"/>
                <a:gd name="T5" fmla="*/ 6 h 6"/>
                <a:gd name="T6" fmla="*/ 5 w 11"/>
                <a:gd name="T7" fmla="*/ 3 h 6"/>
                <a:gd name="T8" fmla="*/ 8 w 11"/>
                <a:gd name="T9" fmla="*/ 3 h 6"/>
                <a:gd name="T10" fmla="*/ 5 w 11"/>
                <a:gd name="T11" fmla="*/ 3 h 6"/>
                <a:gd name="T12" fmla="*/ 8 w 11"/>
                <a:gd name="T13" fmla="*/ 3 h 6"/>
                <a:gd name="T14" fmla="*/ 8 w 11"/>
                <a:gd name="T15" fmla="*/ 0 h 6"/>
                <a:gd name="T16" fmla="*/ 11 w 11"/>
                <a:gd name="T17" fmla="*/ 0 h 6"/>
                <a:gd name="T18" fmla="*/ 8 w 11"/>
                <a:gd name="T19" fmla="*/ 0 h 6"/>
                <a:gd name="T20" fmla="*/ 5 w 11"/>
                <a:gd name="T21" fmla="*/ 0 h 6"/>
                <a:gd name="T22" fmla="*/ 2 w 11"/>
                <a:gd name="T23" fmla="*/ 3 h 6"/>
                <a:gd name="T24" fmla="*/ 2 w 11"/>
                <a:gd name="T25" fmla="*/ 3 h 6"/>
                <a:gd name="T26" fmla="*/ 0 w 11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5" name="Freeform 2944">
              <a:extLst>
                <a:ext uri="{FF2B5EF4-FFF2-40B4-BE49-F238E27FC236}">
                  <a16:creationId xmlns:a16="http://schemas.microsoft.com/office/drawing/2014/main" id="{37B20EBA-BF09-402D-702E-8DD042BF5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5892" y="381824"/>
              <a:ext cx="22825" cy="4149"/>
            </a:xfrm>
            <a:custGeom>
              <a:avLst/>
              <a:gdLst>
                <a:gd name="T0" fmla="*/ 6 w 11"/>
                <a:gd name="T1" fmla="*/ 0 h 2"/>
                <a:gd name="T2" fmla="*/ 9 w 11"/>
                <a:gd name="T3" fmla="*/ 0 h 2"/>
                <a:gd name="T4" fmla="*/ 11 w 11"/>
                <a:gd name="T5" fmla="*/ 0 h 2"/>
                <a:gd name="T6" fmla="*/ 11 w 11"/>
                <a:gd name="T7" fmla="*/ 2 h 2"/>
                <a:gd name="T8" fmla="*/ 9 w 11"/>
                <a:gd name="T9" fmla="*/ 2 h 2"/>
                <a:gd name="T10" fmla="*/ 6 w 11"/>
                <a:gd name="T11" fmla="*/ 2 h 2"/>
                <a:gd name="T12" fmla="*/ 3 w 11"/>
                <a:gd name="T13" fmla="*/ 0 h 2"/>
                <a:gd name="T14" fmla="*/ 0 w 11"/>
                <a:gd name="T15" fmla="*/ 0 h 2"/>
                <a:gd name="T16" fmla="*/ 3 w 11"/>
                <a:gd name="T17" fmla="*/ 0 h 2"/>
                <a:gd name="T18" fmla="*/ 6 w 11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6" name="Freeform 2945">
              <a:extLst>
                <a:ext uri="{FF2B5EF4-FFF2-40B4-BE49-F238E27FC236}">
                  <a16:creationId xmlns:a16="http://schemas.microsoft.com/office/drawing/2014/main" id="{DBD68A97-0DCE-01A6-F17A-A212D20ADE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674163" y="574781"/>
              <a:ext cx="53948" cy="24898"/>
            </a:xfrm>
            <a:custGeom>
              <a:avLst/>
              <a:gdLst>
                <a:gd name="T0" fmla="*/ 11 w 26"/>
                <a:gd name="T1" fmla="*/ 12 h 12"/>
                <a:gd name="T2" fmla="*/ 6 w 26"/>
                <a:gd name="T3" fmla="*/ 9 h 12"/>
                <a:gd name="T4" fmla="*/ 0 w 26"/>
                <a:gd name="T5" fmla="*/ 9 h 12"/>
                <a:gd name="T6" fmla="*/ 0 w 26"/>
                <a:gd name="T7" fmla="*/ 6 h 12"/>
                <a:gd name="T8" fmla="*/ 3 w 26"/>
                <a:gd name="T9" fmla="*/ 3 h 12"/>
                <a:gd name="T10" fmla="*/ 6 w 26"/>
                <a:gd name="T11" fmla="*/ 6 h 12"/>
                <a:gd name="T12" fmla="*/ 8 w 26"/>
                <a:gd name="T13" fmla="*/ 3 h 12"/>
                <a:gd name="T14" fmla="*/ 6 w 26"/>
                <a:gd name="T15" fmla="*/ 3 h 12"/>
                <a:gd name="T16" fmla="*/ 8 w 26"/>
                <a:gd name="T17" fmla="*/ 0 h 12"/>
                <a:gd name="T18" fmla="*/ 14 w 26"/>
                <a:gd name="T19" fmla="*/ 3 h 12"/>
                <a:gd name="T20" fmla="*/ 23 w 26"/>
                <a:gd name="T21" fmla="*/ 0 h 12"/>
                <a:gd name="T22" fmla="*/ 26 w 26"/>
                <a:gd name="T23" fmla="*/ 3 h 12"/>
                <a:gd name="T24" fmla="*/ 23 w 26"/>
                <a:gd name="T25" fmla="*/ 9 h 12"/>
                <a:gd name="T26" fmla="*/ 17 w 26"/>
                <a:gd name="T27" fmla="*/ 12 h 12"/>
                <a:gd name="T28" fmla="*/ 11 w 26"/>
                <a:gd name="T2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2">
                  <a:moveTo>
                    <a:pt x="11" y="12"/>
                  </a:moveTo>
                  <a:lnTo>
                    <a:pt x="6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6"/>
                  </a:lnTo>
                  <a:lnTo>
                    <a:pt x="8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3" y="9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7" name="Freeform 2946">
              <a:extLst>
                <a:ext uri="{FF2B5EF4-FFF2-40B4-BE49-F238E27FC236}">
                  <a16:creationId xmlns:a16="http://schemas.microsoft.com/office/drawing/2014/main" id="{0C5EE01D-F5C6-06DA-A348-5515DB38FCA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4481" y="645324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8" name="Freeform 2947">
              <a:extLst>
                <a:ext uri="{FF2B5EF4-FFF2-40B4-BE49-F238E27FC236}">
                  <a16:creationId xmlns:a16="http://schemas.microsoft.com/office/drawing/2014/main" id="{8D18BE76-8963-2C88-227B-7D7F68995C6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8256" y="641175"/>
              <a:ext cx="12450" cy="4149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2 h 2"/>
                <a:gd name="T4" fmla="*/ 0 w 6"/>
                <a:gd name="T5" fmla="*/ 2 h 2"/>
                <a:gd name="T6" fmla="*/ 3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89" name="Freeform 2948">
              <a:extLst>
                <a:ext uri="{FF2B5EF4-FFF2-40B4-BE49-F238E27FC236}">
                  <a16:creationId xmlns:a16="http://schemas.microsoft.com/office/drawing/2014/main" id="{3F367F9F-35DD-E0A8-79BC-B96575831E6C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645324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0" name="Freeform 2949">
              <a:extLst>
                <a:ext uri="{FF2B5EF4-FFF2-40B4-BE49-F238E27FC236}">
                  <a16:creationId xmlns:a16="http://schemas.microsoft.com/office/drawing/2014/main" id="{EA1B20C7-15E8-23B2-1FA1-EE1D9F3D41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1629" y="657773"/>
              <a:ext cx="47724" cy="12449"/>
            </a:xfrm>
            <a:custGeom>
              <a:avLst/>
              <a:gdLst>
                <a:gd name="T0" fmla="*/ 23 w 23"/>
                <a:gd name="T1" fmla="*/ 3 h 6"/>
                <a:gd name="T2" fmla="*/ 20 w 23"/>
                <a:gd name="T3" fmla="*/ 0 h 6"/>
                <a:gd name="T4" fmla="*/ 17 w 23"/>
                <a:gd name="T5" fmla="*/ 0 h 6"/>
                <a:gd name="T6" fmla="*/ 9 w 23"/>
                <a:gd name="T7" fmla="*/ 0 h 6"/>
                <a:gd name="T8" fmla="*/ 6 w 23"/>
                <a:gd name="T9" fmla="*/ 3 h 6"/>
                <a:gd name="T10" fmla="*/ 0 w 23"/>
                <a:gd name="T11" fmla="*/ 3 h 6"/>
                <a:gd name="T12" fmla="*/ 3 w 23"/>
                <a:gd name="T13" fmla="*/ 6 h 6"/>
                <a:gd name="T14" fmla="*/ 9 w 23"/>
                <a:gd name="T15" fmla="*/ 3 h 6"/>
                <a:gd name="T16" fmla="*/ 17 w 23"/>
                <a:gd name="T17" fmla="*/ 6 h 6"/>
                <a:gd name="T18" fmla="*/ 20 w 23"/>
                <a:gd name="T19" fmla="*/ 6 h 6"/>
                <a:gd name="T20" fmla="*/ 23 w 23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6">
                  <a:moveTo>
                    <a:pt x="23" y="3"/>
                  </a:moveTo>
                  <a:lnTo>
                    <a:pt x="20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1" name="Freeform 2950">
              <a:extLst>
                <a:ext uri="{FF2B5EF4-FFF2-40B4-BE49-F238E27FC236}">
                  <a16:creationId xmlns:a16="http://schemas.microsoft.com/office/drawing/2014/main" id="{21C85948-E52D-651B-405F-911C7C8ED00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7479" y="657773"/>
              <a:ext cx="10375" cy="2075"/>
            </a:xfrm>
            <a:custGeom>
              <a:avLst/>
              <a:gdLst>
                <a:gd name="T0" fmla="*/ 5 w 5"/>
                <a:gd name="T1" fmla="*/ 0 w 5"/>
                <a:gd name="T2" fmla="*/ 2 w 5"/>
                <a:gd name="T3" fmla="*/ 2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2" name="Freeform 2951">
              <a:extLst>
                <a:ext uri="{FF2B5EF4-FFF2-40B4-BE49-F238E27FC236}">
                  <a16:creationId xmlns:a16="http://schemas.microsoft.com/office/drawing/2014/main" id="{35933595-78D2-91B6-F36D-A30D5794695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2580" y="65154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3" name="Freeform 2952">
              <a:extLst>
                <a:ext uri="{FF2B5EF4-FFF2-40B4-BE49-F238E27FC236}">
                  <a16:creationId xmlns:a16="http://schemas.microsoft.com/office/drawing/2014/main" id="{A298744C-28F8-0276-FACC-2CE5D9F22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254" y="622502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4" name="Freeform 2953">
              <a:extLst>
                <a:ext uri="{FF2B5EF4-FFF2-40B4-BE49-F238E27FC236}">
                  <a16:creationId xmlns:a16="http://schemas.microsoft.com/office/drawing/2014/main" id="{6DD7A26A-E713-4BD6-B11E-324848D5961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254" y="605904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5" name="Freeform 2954">
              <a:extLst>
                <a:ext uri="{FF2B5EF4-FFF2-40B4-BE49-F238E27FC236}">
                  <a16:creationId xmlns:a16="http://schemas.microsoft.com/office/drawing/2014/main" id="{8682797D-8A9B-783F-2AA8-4E566C6E61E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528" y="605904"/>
              <a:ext cx="10375" cy="4149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3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6" name="Freeform 2955">
              <a:extLst>
                <a:ext uri="{FF2B5EF4-FFF2-40B4-BE49-F238E27FC236}">
                  <a16:creationId xmlns:a16="http://schemas.microsoft.com/office/drawing/2014/main" id="{2709672E-11B6-87E8-7312-A463110E67E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8027" y="641175"/>
              <a:ext cx="22825" cy="22823"/>
            </a:xfrm>
            <a:custGeom>
              <a:avLst/>
              <a:gdLst>
                <a:gd name="T0" fmla="*/ 8 w 11"/>
                <a:gd name="T1" fmla="*/ 0 h 11"/>
                <a:gd name="T2" fmla="*/ 5 w 11"/>
                <a:gd name="T3" fmla="*/ 0 h 11"/>
                <a:gd name="T4" fmla="*/ 0 w 11"/>
                <a:gd name="T5" fmla="*/ 5 h 11"/>
                <a:gd name="T6" fmla="*/ 0 w 11"/>
                <a:gd name="T7" fmla="*/ 8 h 11"/>
                <a:gd name="T8" fmla="*/ 3 w 11"/>
                <a:gd name="T9" fmla="*/ 11 h 11"/>
                <a:gd name="T10" fmla="*/ 5 w 11"/>
                <a:gd name="T11" fmla="*/ 8 h 11"/>
                <a:gd name="T12" fmla="*/ 11 w 11"/>
                <a:gd name="T13" fmla="*/ 5 h 11"/>
                <a:gd name="T14" fmla="*/ 8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5" y="8"/>
                  </a:lnTo>
                  <a:lnTo>
                    <a:pt x="11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7" name="Freeform 2956">
              <a:extLst>
                <a:ext uri="{FF2B5EF4-FFF2-40B4-BE49-F238E27FC236}">
                  <a16:creationId xmlns:a16="http://schemas.microsoft.com/office/drawing/2014/main" id="{7EAFCE7A-68FB-594A-9D5D-7E7B4DE9B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4626" y="628726"/>
              <a:ext cx="18674" cy="16598"/>
            </a:xfrm>
            <a:custGeom>
              <a:avLst/>
              <a:gdLst>
                <a:gd name="T0" fmla="*/ 3 w 9"/>
                <a:gd name="T1" fmla="*/ 3 h 8"/>
                <a:gd name="T2" fmla="*/ 0 w 9"/>
                <a:gd name="T3" fmla="*/ 6 h 8"/>
                <a:gd name="T4" fmla="*/ 3 w 9"/>
                <a:gd name="T5" fmla="*/ 8 h 8"/>
                <a:gd name="T6" fmla="*/ 6 w 9"/>
                <a:gd name="T7" fmla="*/ 8 h 8"/>
                <a:gd name="T8" fmla="*/ 6 w 9"/>
                <a:gd name="T9" fmla="*/ 6 h 8"/>
                <a:gd name="T10" fmla="*/ 9 w 9"/>
                <a:gd name="T11" fmla="*/ 3 h 8"/>
                <a:gd name="T12" fmla="*/ 9 w 9"/>
                <a:gd name="T13" fmla="*/ 0 h 8"/>
                <a:gd name="T14" fmla="*/ 6 w 9"/>
                <a:gd name="T15" fmla="*/ 0 h 8"/>
                <a:gd name="T16" fmla="*/ 6 w 9"/>
                <a:gd name="T17" fmla="*/ 3 h 8"/>
                <a:gd name="T18" fmla="*/ 3 w 9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3" y="3"/>
                  </a:moveTo>
                  <a:lnTo>
                    <a:pt x="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8" name="Freeform 2957">
              <a:extLst>
                <a:ext uri="{FF2B5EF4-FFF2-40B4-BE49-F238E27FC236}">
                  <a16:creationId xmlns:a16="http://schemas.microsoft.com/office/drawing/2014/main" id="{A4F282E6-2CF7-26ED-B209-41A5BF20FE5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6124" y="634951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0 h 3"/>
                <a:gd name="T4" fmla="*/ 3 w 6"/>
                <a:gd name="T5" fmla="*/ 0 h 3"/>
                <a:gd name="T6" fmla="*/ 6 w 6"/>
                <a:gd name="T7" fmla="*/ 0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299" name="Freeform 2958">
              <a:extLst>
                <a:ext uri="{FF2B5EF4-FFF2-40B4-BE49-F238E27FC236}">
                  <a16:creationId xmlns:a16="http://schemas.microsoft.com/office/drawing/2014/main" id="{762FA734-35A3-78C3-5481-AA2CB833C4F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4800" y="645324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0 h 3"/>
                <a:gd name="T4" fmla="*/ 2 w 5"/>
                <a:gd name="T5" fmla="*/ 0 h 3"/>
                <a:gd name="T6" fmla="*/ 5 w 5"/>
                <a:gd name="T7" fmla="*/ 0 h 3"/>
                <a:gd name="T8" fmla="*/ 2 w 5"/>
                <a:gd name="T9" fmla="*/ 3 h 3"/>
                <a:gd name="T10" fmla="*/ 0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0" name="Freeform 2959">
              <a:extLst>
                <a:ext uri="{FF2B5EF4-FFF2-40B4-BE49-F238E27FC236}">
                  <a16:creationId xmlns:a16="http://schemas.microsoft.com/office/drawing/2014/main" id="{7695E510-DB07-1882-F4B6-E84C60209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645324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0 h 3"/>
                <a:gd name="T4" fmla="*/ 6 w 6"/>
                <a:gd name="T5" fmla="*/ 3 h 3"/>
                <a:gd name="T6" fmla="*/ 0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1" name="Freeform 2960">
              <a:extLst>
                <a:ext uri="{FF2B5EF4-FFF2-40B4-BE49-F238E27FC236}">
                  <a16:creationId xmlns:a16="http://schemas.microsoft.com/office/drawing/2014/main" id="{4C190524-DBD3-946E-FA4B-B479C0F16C2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8574" y="663998"/>
              <a:ext cx="22825" cy="6224"/>
            </a:xfrm>
            <a:custGeom>
              <a:avLst/>
              <a:gdLst>
                <a:gd name="T0" fmla="*/ 0 w 11"/>
                <a:gd name="T1" fmla="*/ 3 h 3"/>
                <a:gd name="T2" fmla="*/ 8 w 11"/>
                <a:gd name="T3" fmla="*/ 0 h 3"/>
                <a:gd name="T4" fmla="*/ 11 w 11"/>
                <a:gd name="T5" fmla="*/ 3 h 3"/>
                <a:gd name="T6" fmla="*/ 3 w 11"/>
                <a:gd name="T7" fmla="*/ 3 h 3"/>
                <a:gd name="T8" fmla="*/ 0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2" name="Freeform 2961">
              <a:extLst>
                <a:ext uri="{FF2B5EF4-FFF2-40B4-BE49-F238E27FC236}">
                  <a16:creationId xmlns:a16="http://schemas.microsoft.com/office/drawing/2014/main" id="{BE3747D7-F8DB-240C-79EC-9C11C2E3723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6124" y="670222"/>
              <a:ext cx="18674" cy="12449"/>
            </a:xfrm>
            <a:custGeom>
              <a:avLst/>
              <a:gdLst>
                <a:gd name="T0" fmla="*/ 0 w 9"/>
                <a:gd name="T1" fmla="*/ 3 h 6"/>
                <a:gd name="T2" fmla="*/ 6 w 9"/>
                <a:gd name="T3" fmla="*/ 0 h 6"/>
                <a:gd name="T4" fmla="*/ 9 w 9"/>
                <a:gd name="T5" fmla="*/ 3 h 6"/>
                <a:gd name="T6" fmla="*/ 9 w 9"/>
                <a:gd name="T7" fmla="*/ 6 h 6"/>
                <a:gd name="T8" fmla="*/ 3 w 9"/>
                <a:gd name="T9" fmla="*/ 3 h 6"/>
                <a:gd name="T10" fmla="*/ 0 w 9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3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3" name="Freeform 2962">
              <a:extLst>
                <a:ext uri="{FF2B5EF4-FFF2-40B4-BE49-F238E27FC236}">
                  <a16:creationId xmlns:a16="http://schemas.microsoft.com/office/drawing/2014/main" id="{76D150E5-EB13-DE4B-1E00-A879B06B4493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4800" y="670222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0 h 3"/>
                <a:gd name="T4" fmla="*/ 2 w 5"/>
                <a:gd name="T5" fmla="*/ 0 h 3"/>
                <a:gd name="T6" fmla="*/ 5 w 5"/>
                <a:gd name="T7" fmla="*/ 3 h 3"/>
                <a:gd name="T8" fmla="*/ 2 w 5"/>
                <a:gd name="T9" fmla="*/ 3 h 3"/>
                <a:gd name="T10" fmla="*/ 0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4" name="Freeform 2963">
              <a:extLst>
                <a:ext uri="{FF2B5EF4-FFF2-40B4-BE49-F238E27FC236}">
                  <a16:creationId xmlns:a16="http://schemas.microsoft.com/office/drawing/2014/main" id="{4C3441CE-6E8D-C117-3FA6-44B96620F2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8574" y="651549"/>
              <a:ext cx="29049" cy="6224"/>
            </a:xfrm>
            <a:custGeom>
              <a:avLst/>
              <a:gdLst>
                <a:gd name="T0" fmla="*/ 3 w 14"/>
                <a:gd name="T1" fmla="*/ 3 h 3"/>
                <a:gd name="T2" fmla="*/ 11 w 14"/>
                <a:gd name="T3" fmla="*/ 0 h 3"/>
                <a:gd name="T4" fmla="*/ 14 w 14"/>
                <a:gd name="T5" fmla="*/ 0 h 3"/>
                <a:gd name="T6" fmla="*/ 5 w 14"/>
                <a:gd name="T7" fmla="*/ 3 h 3"/>
                <a:gd name="T8" fmla="*/ 0 w 14"/>
                <a:gd name="T9" fmla="*/ 3 h 3"/>
                <a:gd name="T10" fmla="*/ 3 w 1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3" y="3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5" name="Freeform 2964">
              <a:extLst>
                <a:ext uri="{FF2B5EF4-FFF2-40B4-BE49-F238E27FC236}">
                  <a16:creationId xmlns:a16="http://schemas.microsoft.com/office/drawing/2014/main" id="{A9475F0B-F257-6176-18EC-D37DA467553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657773"/>
              <a:ext cx="18674" cy="6224"/>
            </a:xfrm>
            <a:custGeom>
              <a:avLst/>
              <a:gdLst>
                <a:gd name="T0" fmla="*/ 0 w 9"/>
                <a:gd name="T1" fmla="*/ 3 h 3"/>
                <a:gd name="T2" fmla="*/ 3 w 9"/>
                <a:gd name="T3" fmla="*/ 0 h 3"/>
                <a:gd name="T4" fmla="*/ 9 w 9"/>
                <a:gd name="T5" fmla="*/ 0 h 3"/>
                <a:gd name="T6" fmla="*/ 6 w 9"/>
                <a:gd name="T7" fmla="*/ 3 h 3"/>
                <a:gd name="T8" fmla="*/ 3 w 9"/>
                <a:gd name="T9" fmla="*/ 3 h 3"/>
                <a:gd name="T10" fmla="*/ 0 w 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6" name="Freeform 2965">
              <a:extLst>
                <a:ext uri="{FF2B5EF4-FFF2-40B4-BE49-F238E27FC236}">
                  <a16:creationId xmlns:a16="http://schemas.microsoft.com/office/drawing/2014/main" id="{6C872C4A-706D-B711-D23E-E7D205F085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670222"/>
              <a:ext cx="12450" cy="2075"/>
            </a:xfrm>
            <a:custGeom>
              <a:avLst/>
              <a:gdLst>
                <a:gd name="T0" fmla="*/ 0 w 6"/>
                <a:gd name="T1" fmla="*/ 6 w 6"/>
                <a:gd name="T2" fmla="*/ 3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7" name="Freeform 2966">
              <a:extLst>
                <a:ext uri="{FF2B5EF4-FFF2-40B4-BE49-F238E27FC236}">
                  <a16:creationId xmlns:a16="http://schemas.microsoft.com/office/drawing/2014/main" id="{E208FF0F-3CC1-394E-05AA-EE1537EBCC9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3676" y="682671"/>
              <a:ext cx="35274" cy="10374"/>
            </a:xfrm>
            <a:custGeom>
              <a:avLst/>
              <a:gdLst>
                <a:gd name="T0" fmla="*/ 0 w 17"/>
                <a:gd name="T1" fmla="*/ 2 h 5"/>
                <a:gd name="T2" fmla="*/ 3 w 17"/>
                <a:gd name="T3" fmla="*/ 0 h 5"/>
                <a:gd name="T4" fmla="*/ 9 w 17"/>
                <a:gd name="T5" fmla="*/ 2 h 5"/>
                <a:gd name="T6" fmla="*/ 17 w 17"/>
                <a:gd name="T7" fmla="*/ 2 h 5"/>
                <a:gd name="T8" fmla="*/ 17 w 17"/>
                <a:gd name="T9" fmla="*/ 5 h 5"/>
                <a:gd name="T10" fmla="*/ 12 w 17"/>
                <a:gd name="T11" fmla="*/ 2 h 5"/>
                <a:gd name="T12" fmla="*/ 9 w 17"/>
                <a:gd name="T13" fmla="*/ 2 h 5"/>
                <a:gd name="T14" fmla="*/ 6 w 17"/>
                <a:gd name="T15" fmla="*/ 5 h 5"/>
                <a:gd name="T16" fmla="*/ 3 w 17"/>
                <a:gd name="T17" fmla="*/ 2 h 5"/>
                <a:gd name="T18" fmla="*/ 3 w 17"/>
                <a:gd name="T19" fmla="*/ 2 h 5"/>
                <a:gd name="T20" fmla="*/ 0 w 17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8" name="Freeform 2967">
              <a:extLst>
                <a:ext uri="{FF2B5EF4-FFF2-40B4-BE49-F238E27FC236}">
                  <a16:creationId xmlns:a16="http://schemas.microsoft.com/office/drawing/2014/main" id="{8324C9DF-04AA-52D4-D438-316939BDD62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3676" y="686820"/>
              <a:ext cx="53948" cy="24898"/>
            </a:xfrm>
            <a:custGeom>
              <a:avLst/>
              <a:gdLst>
                <a:gd name="T0" fmla="*/ 0 w 26"/>
                <a:gd name="T1" fmla="*/ 0 h 12"/>
                <a:gd name="T2" fmla="*/ 3 w 26"/>
                <a:gd name="T3" fmla="*/ 0 h 12"/>
                <a:gd name="T4" fmla="*/ 6 w 26"/>
                <a:gd name="T5" fmla="*/ 3 h 12"/>
                <a:gd name="T6" fmla="*/ 9 w 26"/>
                <a:gd name="T7" fmla="*/ 3 h 12"/>
                <a:gd name="T8" fmla="*/ 15 w 26"/>
                <a:gd name="T9" fmla="*/ 3 h 12"/>
                <a:gd name="T10" fmla="*/ 17 w 26"/>
                <a:gd name="T11" fmla="*/ 6 h 12"/>
                <a:gd name="T12" fmla="*/ 23 w 26"/>
                <a:gd name="T13" fmla="*/ 3 h 12"/>
                <a:gd name="T14" fmla="*/ 26 w 26"/>
                <a:gd name="T15" fmla="*/ 3 h 12"/>
                <a:gd name="T16" fmla="*/ 26 w 26"/>
                <a:gd name="T17" fmla="*/ 6 h 12"/>
                <a:gd name="T18" fmla="*/ 20 w 26"/>
                <a:gd name="T19" fmla="*/ 6 h 12"/>
                <a:gd name="T20" fmla="*/ 23 w 26"/>
                <a:gd name="T21" fmla="*/ 9 h 12"/>
                <a:gd name="T22" fmla="*/ 20 w 26"/>
                <a:gd name="T23" fmla="*/ 9 h 12"/>
                <a:gd name="T24" fmla="*/ 17 w 26"/>
                <a:gd name="T25" fmla="*/ 9 h 12"/>
                <a:gd name="T26" fmla="*/ 17 w 26"/>
                <a:gd name="T27" fmla="*/ 12 h 12"/>
                <a:gd name="T28" fmla="*/ 15 w 26"/>
                <a:gd name="T29" fmla="*/ 12 h 12"/>
                <a:gd name="T30" fmla="*/ 15 w 26"/>
                <a:gd name="T31" fmla="*/ 9 h 12"/>
                <a:gd name="T32" fmla="*/ 12 w 26"/>
                <a:gd name="T33" fmla="*/ 9 h 12"/>
                <a:gd name="T34" fmla="*/ 12 w 26"/>
                <a:gd name="T35" fmla="*/ 6 h 12"/>
                <a:gd name="T36" fmla="*/ 9 w 26"/>
                <a:gd name="T37" fmla="*/ 6 h 12"/>
                <a:gd name="T38" fmla="*/ 6 w 26"/>
                <a:gd name="T39" fmla="*/ 3 h 12"/>
                <a:gd name="T40" fmla="*/ 3 w 26"/>
                <a:gd name="T41" fmla="*/ 3 h 12"/>
                <a:gd name="T42" fmla="*/ 0 w 26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09" name="Freeform 2968">
              <a:extLst>
                <a:ext uri="{FF2B5EF4-FFF2-40B4-BE49-F238E27FC236}">
                  <a16:creationId xmlns:a16="http://schemas.microsoft.com/office/drawing/2014/main" id="{C8A3CFFE-8202-CDF0-482E-8221014BB1C2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682671"/>
              <a:ext cx="18674" cy="10374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2 h 5"/>
                <a:gd name="T4" fmla="*/ 3 w 9"/>
                <a:gd name="T5" fmla="*/ 2 h 5"/>
                <a:gd name="T6" fmla="*/ 6 w 9"/>
                <a:gd name="T7" fmla="*/ 0 h 5"/>
                <a:gd name="T8" fmla="*/ 9 w 9"/>
                <a:gd name="T9" fmla="*/ 2 h 5"/>
                <a:gd name="T10" fmla="*/ 6 w 9"/>
                <a:gd name="T11" fmla="*/ 2 h 5"/>
                <a:gd name="T12" fmla="*/ 9 w 9"/>
                <a:gd name="T13" fmla="*/ 2 h 5"/>
                <a:gd name="T14" fmla="*/ 3 w 9"/>
                <a:gd name="T15" fmla="*/ 5 h 5"/>
                <a:gd name="T16" fmla="*/ 3 w 9"/>
                <a:gd name="T17" fmla="*/ 5 h 5"/>
                <a:gd name="T18" fmla="*/ 0 w 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0" name="Freeform 2969">
              <a:extLst>
                <a:ext uri="{FF2B5EF4-FFF2-40B4-BE49-F238E27FC236}">
                  <a16:creationId xmlns:a16="http://schemas.microsoft.com/office/drawing/2014/main" id="{2B3B0596-EDFC-41FC-0EC3-B01216F7E19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5174" y="705493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0 h 6"/>
                <a:gd name="T4" fmla="*/ 0 w 3"/>
                <a:gd name="T5" fmla="*/ 3 h 6"/>
                <a:gd name="T6" fmla="*/ 3 w 3"/>
                <a:gd name="T7" fmla="*/ 6 h 6"/>
                <a:gd name="T8" fmla="*/ 0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1" name="Freeform 2970">
              <a:extLst>
                <a:ext uri="{FF2B5EF4-FFF2-40B4-BE49-F238E27FC236}">
                  <a16:creationId xmlns:a16="http://schemas.microsoft.com/office/drawing/2014/main" id="{ED17A43A-0DD1-F9DA-3406-16C9340DE6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3848" y="72209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2" name="Freeform 2971">
              <a:extLst>
                <a:ext uri="{FF2B5EF4-FFF2-40B4-BE49-F238E27FC236}">
                  <a16:creationId xmlns:a16="http://schemas.microsoft.com/office/drawing/2014/main" id="{D8741792-A89B-FA61-0210-DCE82BDDF575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6443" y="722093"/>
              <a:ext cx="35274" cy="12449"/>
            </a:xfrm>
            <a:custGeom>
              <a:avLst/>
              <a:gdLst>
                <a:gd name="T0" fmla="*/ 6 w 17"/>
                <a:gd name="T1" fmla="*/ 3 h 6"/>
                <a:gd name="T2" fmla="*/ 3 w 17"/>
                <a:gd name="T3" fmla="*/ 3 h 6"/>
                <a:gd name="T4" fmla="*/ 0 w 17"/>
                <a:gd name="T5" fmla="*/ 3 h 6"/>
                <a:gd name="T6" fmla="*/ 0 w 17"/>
                <a:gd name="T7" fmla="*/ 0 h 6"/>
                <a:gd name="T8" fmla="*/ 3 w 17"/>
                <a:gd name="T9" fmla="*/ 3 h 6"/>
                <a:gd name="T10" fmla="*/ 6 w 17"/>
                <a:gd name="T11" fmla="*/ 0 h 6"/>
                <a:gd name="T12" fmla="*/ 6 w 17"/>
                <a:gd name="T13" fmla="*/ 0 h 6"/>
                <a:gd name="T14" fmla="*/ 8 w 17"/>
                <a:gd name="T15" fmla="*/ 0 h 6"/>
                <a:gd name="T16" fmla="*/ 11 w 17"/>
                <a:gd name="T17" fmla="*/ 0 h 6"/>
                <a:gd name="T18" fmla="*/ 14 w 17"/>
                <a:gd name="T19" fmla="*/ 3 h 6"/>
                <a:gd name="T20" fmla="*/ 17 w 17"/>
                <a:gd name="T21" fmla="*/ 0 h 6"/>
                <a:gd name="T22" fmla="*/ 14 w 17"/>
                <a:gd name="T23" fmla="*/ 3 h 6"/>
                <a:gd name="T24" fmla="*/ 11 w 17"/>
                <a:gd name="T25" fmla="*/ 6 h 6"/>
                <a:gd name="T26" fmla="*/ 11 w 17"/>
                <a:gd name="T27" fmla="*/ 3 h 6"/>
                <a:gd name="T28" fmla="*/ 8 w 17"/>
                <a:gd name="T29" fmla="*/ 3 h 6"/>
                <a:gd name="T30" fmla="*/ 8 w 17"/>
                <a:gd name="T31" fmla="*/ 3 h 6"/>
                <a:gd name="T32" fmla="*/ 6 w 17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3" name="Freeform 2972">
              <a:extLst>
                <a:ext uri="{FF2B5EF4-FFF2-40B4-BE49-F238E27FC236}">
                  <a16:creationId xmlns:a16="http://schemas.microsoft.com/office/drawing/2014/main" id="{CE55ED23-4F57-BC22-1898-293790263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381717" y="722093"/>
              <a:ext cx="22825" cy="18673"/>
            </a:xfrm>
            <a:custGeom>
              <a:avLst/>
              <a:gdLst>
                <a:gd name="T0" fmla="*/ 6 w 11"/>
                <a:gd name="T1" fmla="*/ 3 h 9"/>
                <a:gd name="T2" fmla="*/ 3 w 11"/>
                <a:gd name="T3" fmla="*/ 0 h 9"/>
                <a:gd name="T4" fmla="*/ 3 w 11"/>
                <a:gd name="T5" fmla="*/ 3 h 9"/>
                <a:gd name="T6" fmla="*/ 0 w 11"/>
                <a:gd name="T7" fmla="*/ 3 h 9"/>
                <a:gd name="T8" fmla="*/ 0 w 11"/>
                <a:gd name="T9" fmla="*/ 6 h 9"/>
                <a:gd name="T10" fmla="*/ 3 w 11"/>
                <a:gd name="T11" fmla="*/ 6 h 9"/>
                <a:gd name="T12" fmla="*/ 3 w 11"/>
                <a:gd name="T13" fmla="*/ 9 h 9"/>
                <a:gd name="T14" fmla="*/ 3 w 11"/>
                <a:gd name="T15" fmla="*/ 6 h 9"/>
                <a:gd name="T16" fmla="*/ 9 w 11"/>
                <a:gd name="T17" fmla="*/ 6 h 9"/>
                <a:gd name="T18" fmla="*/ 11 w 11"/>
                <a:gd name="T19" fmla="*/ 3 h 9"/>
                <a:gd name="T20" fmla="*/ 11 w 11"/>
                <a:gd name="T21" fmla="*/ 0 h 9"/>
                <a:gd name="T22" fmla="*/ 9 w 11"/>
                <a:gd name="T23" fmla="*/ 0 h 9"/>
                <a:gd name="T24" fmla="*/ 6 w 11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6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9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4" name="Freeform 2973">
              <a:extLst>
                <a:ext uri="{FF2B5EF4-FFF2-40B4-BE49-F238E27FC236}">
                  <a16:creationId xmlns:a16="http://schemas.microsoft.com/office/drawing/2014/main" id="{9918EEC6-50B0-A421-6EEF-60A51DCDA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7695033" y="728317"/>
              <a:ext cx="22825" cy="12449"/>
            </a:xfrm>
            <a:custGeom>
              <a:avLst/>
              <a:gdLst>
                <a:gd name="T0" fmla="*/ 11 w 11"/>
                <a:gd name="T1" fmla="*/ 3 h 6"/>
                <a:gd name="T2" fmla="*/ 5 w 11"/>
                <a:gd name="T3" fmla="*/ 3 h 6"/>
                <a:gd name="T4" fmla="*/ 2 w 11"/>
                <a:gd name="T5" fmla="*/ 6 h 6"/>
                <a:gd name="T6" fmla="*/ 0 w 11"/>
                <a:gd name="T7" fmla="*/ 6 h 6"/>
                <a:gd name="T8" fmla="*/ 5 w 11"/>
                <a:gd name="T9" fmla="*/ 0 h 6"/>
                <a:gd name="T10" fmla="*/ 11 w 1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5" name="Freeform 2974">
              <a:extLst>
                <a:ext uri="{FF2B5EF4-FFF2-40B4-BE49-F238E27FC236}">
                  <a16:creationId xmlns:a16="http://schemas.microsoft.com/office/drawing/2014/main" id="{B7744731-EFE5-2861-4B0D-91081BEEE903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1000" y="817533"/>
              <a:ext cx="18674" cy="22823"/>
            </a:xfrm>
            <a:custGeom>
              <a:avLst/>
              <a:gdLst>
                <a:gd name="T0" fmla="*/ 6 w 9"/>
                <a:gd name="T1" fmla="*/ 6 h 11"/>
                <a:gd name="T2" fmla="*/ 9 w 9"/>
                <a:gd name="T3" fmla="*/ 3 h 11"/>
                <a:gd name="T4" fmla="*/ 6 w 9"/>
                <a:gd name="T5" fmla="*/ 0 h 11"/>
                <a:gd name="T6" fmla="*/ 3 w 9"/>
                <a:gd name="T7" fmla="*/ 0 h 11"/>
                <a:gd name="T8" fmla="*/ 0 w 9"/>
                <a:gd name="T9" fmla="*/ 0 h 11"/>
                <a:gd name="T10" fmla="*/ 0 w 9"/>
                <a:gd name="T11" fmla="*/ 3 h 11"/>
                <a:gd name="T12" fmla="*/ 0 w 9"/>
                <a:gd name="T13" fmla="*/ 6 h 11"/>
                <a:gd name="T14" fmla="*/ 3 w 9"/>
                <a:gd name="T15" fmla="*/ 8 h 11"/>
                <a:gd name="T16" fmla="*/ 6 w 9"/>
                <a:gd name="T17" fmla="*/ 11 h 11"/>
                <a:gd name="T18" fmla="*/ 9 w 9"/>
                <a:gd name="T19" fmla="*/ 11 h 11"/>
                <a:gd name="T20" fmla="*/ 6 w 9"/>
                <a:gd name="T21" fmla="*/ 8 h 11"/>
                <a:gd name="T22" fmla="*/ 6 w 9"/>
                <a:gd name="T23" fmla="*/ 8 h 11"/>
                <a:gd name="T24" fmla="*/ 9 w 9"/>
                <a:gd name="T25" fmla="*/ 8 h 11"/>
                <a:gd name="T26" fmla="*/ 9 w 9"/>
                <a:gd name="T27" fmla="*/ 6 h 11"/>
                <a:gd name="T28" fmla="*/ 6 w 9"/>
                <a:gd name="T2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6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6" name="Freeform 2975">
              <a:extLst>
                <a:ext uri="{FF2B5EF4-FFF2-40B4-BE49-F238E27FC236}">
                  <a16:creationId xmlns:a16="http://schemas.microsoft.com/office/drawing/2014/main" id="{FCEF0AE5-745D-52D3-F5E0-546FCCD644A7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9674" y="823758"/>
              <a:ext cx="10375" cy="10374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0 w 5"/>
                <a:gd name="T5" fmla="*/ 3 h 5"/>
                <a:gd name="T6" fmla="*/ 3 w 5"/>
                <a:gd name="T7" fmla="*/ 5 h 5"/>
                <a:gd name="T8" fmla="*/ 5 w 5"/>
                <a:gd name="T9" fmla="*/ 3 h 5"/>
                <a:gd name="T10" fmla="*/ 5 w 5"/>
                <a:gd name="T11" fmla="*/ 3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7" name="Freeform 2976">
              <a:extLst>
                <a:ext uri="{FF2B5EF4-FFF2-40B4-BE49-F238E27FC236}">
                  <a16:creationId xmlns:a16="http://schemas.microsoft.com/office/drawing/2014/main" id="{969DDFE0-6997-7F13-8AC5-0A29CED63AB0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9674" y="811309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8" name="Freeform 2977">
              <a:extLst>
                <a:ext uri="{FF2B5EF4-FFF2-40B4-BE49-F238E27FC236}">
                  <a16:creationId xmlns:a16="http://schemas.microsoft.com/office/drawing/2014/main" id="{B64181F3-020D-8741-8E8A-6FD7A9B7E02E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9674" y="834131"/>
              <a:ext cx="10375" cy="24898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6 h 12"/>
                <a:gd name="T4" fmla="*/ 5 w 5"/>
                <a:gd name="T5" fmla="*/ 6 h 12"/>
                <a:gd name="T6" fmla="*/ 5 w 5"/>
                <a:gd name="T7" fmla="*/ 12 h 12"/>
                <a:gd name="T8" fmla="*/ 3 w 5"/>
                <a:gd name="T9" fmla="*/ 12 h 12"/>
                <a:gd name="T10" fmla="*/ 3 w 5"/>
                <a:gd name="T11" fmla="*/ 6 h 12"/>
                <a:gd name="T12" fmla="*/ 0 w 5"/>
                <a:gd name="T13" fmla="*/ 6 h 12"/>
                <a:gd name="T14" fmla="*/ 0 w 5"/>
                <a:gd name="T15" fmla="*/ 3 h 12"/>
                <a:gd name="T16" fmla="*/ 3 w 5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19" name="Freeform 2978">
              <a:extLst>
                <a:ext uri="{FF2B5EF4-FFF2-40B4-BE49-F238E27FC236}">
                  <a16:creationId xmlns:a16="http://schemas.microsoft.com/office/drawing/2014/main" id="{3DA2AB28-405F-7E00-3BF2-65B8F284FA4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24949" y="776037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0 h 3"/>
                <a:gd name="T4" fmla="*/ 3 w 5"/>
                <a:gd name="T5" fmla="*/ 3 h 3"/>
                <a:gd name="T6" fmla="*/ 5 w 5"/>
                <a:gd name="T7" fmla="*/ 3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0" name="Freeform 2979">
              <a:extLst>
                <a:ext uri="{FF2B5EF4-FFF2-40B4-BE49-F238E27FC236}">
                  <a16:creationId xmlns:a16="http://schemas.microsoft.com/office/drawing/2014/main" id="{16FE9384-28D9-FD8C-C2BB-61C413DFE57A}"/>
                </a:ext>
              </a:extLst>
            </p:cNvPr>
            <p:cNvSpPr>
              <a:spLocks/>
            </p:cNvSpPr>
            <p:nvPr/>
          </p:nvSpPr>
          <p:spPr bwMode="gray">
            <a:xfrm>
              <a:off x="8178494" y="798860"/>
              <a:ext cx="41499" cy="31122"/>
            </a:xfrm>
            <a:custGeom>
              <a:avLst/>
              <a:gdLst>
                <a:gd name="T0" fmla="*/ 17 w 20"/>
                <a:gd name="T1" fmla="*/ 12 h 15"/>
                <a:gd name="T2" fmla="*/ 14 w 20"/>
                <a:gd name="T3" fmla="*/ 15 h 15"/>
                <a:gd name="T4" fmla="*/ 8 w 20"/>
                <a:gd name="T5" fmla="*/ 12 h 15"/>
                <a:gd name="T6" fmla="*/ 5 w 20"/>
                <a:gd name="T7" fmla="*/ 9 h 15"/>
                <a:gd name="T8" fmla="*/ 3 w 20"/>
                <a:gd name="T9" fmla="*/ 9 h 15"/>
                <a:gd name="T10" fmla="*/ 0 w 20"/>
                <a:gd name="T11" fmla="*/ 6 h 15"/>
                <a:gd name="T12" fmla="*/ 0 w 20"/>
                <a:gd name="T13" fmla="*/ 3 h 15"/>
                <a:gd name="T14" fmla="*/ 5 w 20"/>
                <a:gd name="T15" fmla="*/ 0 h 15"/>
                <a:gd name="T16" fmla="*/ 11 w 20"/>
                <a:gd name="T17" fmla="*/ 3 h 15"/>
                <a:gd name="T18" fmla="*/ 20 w 20"/>
                <a:gd name="T19" fmla="*/ 6 h 15"/>
                <a:gd name="T20" fmla="*/ 20 w 20"/>
                <a:gd name="T21" fmla="*/ 9 h 15"/>
                <a:gd name="T22" fmla="*/ 17 w 20"/>
                <a:gd name="T23" fmla="*/ 9 h 15"/>
                <a:gd name="T24" fmla="*/ 17 w 20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5">
                  <a:moveTo>
                    <a:pt x="17" y="12"/>
                  </a:moveTo>
                  <a:lnTo>
                    <a:pt x="14" y="15"/>
                  </a:lnTo>
                  <a:lnTo>
                    <a:pt x="8" y="12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lnTo>
                    <a:pt x="11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1" name="Freeform 2980">
              <a:extLst>
                <a:ext uri="{FF2B5EF4-FFF2-40B4-BE49-F238E27FC236}">
                  <a16:creationId xmlns:a16="http://schemas.microsoft.com/office/drawing/2014/main" id="{976DE948-1245-B981-1E76-52405864C1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0368" y="811309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3 h 6"/>
                <a:gd name="T4" fmla="*/ 0 w 3"/>
                <a:gd name="T5" fmla="*/ 6 h 6"/>
                <a:gd name="T6" fmla="*/ 3 w 3"/>
                <a:gd name="T7" fmla="*/ 3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2" name="Freeform 2981">
              <a:extLst>
                <a:ext uri="{FF2B5EF4-FFF2-40B4-BE49-F238E27FC236}">
                  <a16:creationId xmlns:a16="http://schemas.microsoft.com/office/drawing/2014/main" id="{1DD51FF9-BCBD-4E69-E322-BB9E08B57860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63288" y="869404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3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3" name="Freeform 2982">
              <a:extLst>
                <a:ext uri="{FF2B5EF4-FFF2-40B4-BE49-F238E27FC236}">
                  <a16:creationId xmlns:a16="http://schemas.microsoft.com/office/drawing/2014/main" id="{75B91EB7-106A-6052-5D4F-24F2058ABC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53998" y="1265691"/>
              <a:ext cx="35274" cy="29047"/>
            </a:xfrm>
            <a:custGeom>
              <a:avLst/>
              <a:gdLst>
                <a:gd name="T0" fmla="*/ 17 w 17"/>
                <a:gd name="T1" fmla="*/ 3 h 14"/>
                <a:gd name="T2" fmla="*/ 14 w 17"/>
                <a:gd name="T3" fmla="*/ 3 h 14"/>
                <a:gd name="T4" fmla="*/ 14 w 17"/>
                <a:gd name="T5" fmla="*/ 0 h 14"/>
                <a:gd name="T6" fmla="*/ 14 w 17"/>
                <a:gd name="T7" fmla="*/ 3 h 14"/>
                <a:gd name="T8" fmla="*/ 6 w 17"/>
                <a:gd name="T9" fmla="*/ 6 h 14"/>
                <a:gd name="T10" fmla="*/ 3 w 17"/>
                <a:gd name="T11" fmla="*/ 11 h 14"/>
                <a:gd name="T12" fmla="*/ 0 w 17"/>
                <a:gd name="T13" fmla="*/ 14 h 14"/>
                <a:gd name="T14" fmla="*/ 9 w 17"/>
                <a:gd name="T15" fmla="*/ 8 h 14"/>
                <a:gd name="T16" fmla="*/ 14 w 17"/>
                <a:gd name="T17" fmla="*/ 8 h 14"/>
                <a:gd name="T18" fmla="*/ 17 w 17"/>
                <a:gd name="T19" fmla="*/ 8 h 14"/>
                <a:gd name="T20" fmla="*/ 17 w 17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4">
                  <a:moveTo>
                    <a:pt x="17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4" name="Freeform 2983">
              <a:extLst>
                <a:ext uri="{FF2B5EF4-FFF2-40B4-BE49-F238E27FC236}">
                  <a16:creationId xmlns:a16="http://schemas.microsoft.com/office/drawing/2014/main" id="{C5D65A87-5691-471D-29BC-0877F806F95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35324" y="1371506"/>
              <a:ext cx="18674" cy="18673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6 h 9"/>
                <a:gd name="T4" fmla="*/ 3 w 9"/>
                <a:gd name="T5" fmla="*/ 9 h 9"/>
                <a:gd name="T6" fmla="*/ 9 w 9"/>
                <a:gd name="T7" fmla="*/ 6 h 9"/>
                <a:gd name="T8" fmla="*/ 6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9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5" name="Rectangle 2984">
              <a:extLst>
                <a:ext uri="{FF2B5EF4-FFF2-40B4-BE49-F238E27FC236}">
                  <a16:creationId xmlns:a16="http://schemas.microsoft.com/office/drawing/2014/main" id="{C44C12A9-8D99-6BCB-097D-11240AAF28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65179" y="1578987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6" name="Freeform 2985">
              <a:extLst>
                <a:ext uri="{FF2B5EF4-FFF2-40B4-BE49-F238E27FC236}">
                  <a16:creationId xmlns:a16="http://schemas.microsoft.com/office/drawing/2014/main" id="{B90AA323-8A0D-39CC-C218-82B85C0F3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7848578" y="1572762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7" name="Freeform 2986">
              <a:extLst>
                <a:ext uri="{FF2B5EF4-FFF2-40B4-BE49-F238E27FC236}">
                  <a16:creationId xmlns:a16="http://schemas.microsoft.com/office/drawing/2014/main" id="{BBC99881-C19D-83A5-0378-09C602038D67}"/>
                </a:ext>
              </a:extLst>
            </p:cNvPr>
            <p:cNvSpPr>
              <a:spLocks/>
            </p:cNvSpPr>
            <p:nvPr/>
          </p:nvSpPr>
          <p:spPr bwMode="gray">
            <a:xfrm>
              <a:off x="7842354" y="1578987"/>
              <a:ext cx="22825" cy="29047"/>
            </a:xfrm>
            <a:custGeom>
              <a:avLst/>
              <a:gdLst>
                <a:gd name="T0" fmla="*/ 8 w 11"/>
                <a:gd name="T1" fmla="*/ 0 h 14"/>
                <a:gd name="T2" fmla="*/ 8 w 11"/>
                <a:gd name="T3" fmla="*/ 2 h 14"/>
                <a:gd name="T4" fmla="*/ 5 w 11"/>
                <a:gd name="T5" fmla="*/ 5 h 14"/>
                <a:gd name="T6" fmla="*/ 0 w 11"/>
                <a:gd name="T7" fmla="*/ 8 h 14"/>
                <a:gd name="T8" fmla="*/ 0 w 11"/>
                <a:gd name="T9" fmla="*/ 11 h 14"/>
                <a:gd name="T10" fmla="*/ 0 w 11"/>
                <a:gd name="T11" fmla="*/ 14 h 14"/>
                <a:gd name="T12" fmla="*/ 3 w 11"/>
                <a:gd name="T13" fmla="*/ 11 h 14"/>
                <a:gd name="T14" fmla="*/ 8 w 11"/>
                <a:gd name="T15" fmla="*/ 11 h 14"/>
                <a:gd name="T16" fmla="*/ 8 w 11"/>
                <a:gd name="T17" fmla="*/ 8 h 14"/>
                <a:gd name="T18" fmla="*/ 11 w 11"/>
                <a:gd name="T19" fmla="*/ 5 h 14"/>
                <a:gd name="T20" fmla="*/ 8 w 11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0"/>
                  </a:moveTo>
                  <a:lnTo>
                    <a:pt x="8" y="2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8" name="Freeform 2987">
              <a:extLst>
                <a:ext uri="{FF2B5EF4-FFF2-40B4-BE49-F238E27FC236}">
                  <a16:creationId xmlns:a16="http://schemas.microsoft.com/office/drawing/2014/main" id="{9C9A60FC-943E-1519-242F-0C21CDFCB83D}"/>
                </a:ext>
              </a:extLst>
            </p:cNvPr>
            <p:cNvSpPr>
              <a:spLocks/>
            </p:cNvSpPr>
            <p:nvPr/>
          </p:nvSpPr>
          <p:spPr bwMode="gray">
            <a:xfrm>
              <a:off x="7823680" y="1618407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3 h 6"/>
                <a:gd name="T4" fmla="*/ 0 w 3"/>
                <a:gd name="T5" fmla="*/ 6 h 6"/>
                <a:gd name="T6" fmla="*/ 3 w 3"/>
                <a:gd name="T7" fmla="*/ 3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29" name="Freeform 2988">
              <a:extLst>
                <a:ext uri="{FF2B5EF4-FFF2-40B4-BE49-F238E27FC236}">
                  <a16:creationId xmlns:a16="http://schemas.microsoft.com/office/drawing/2014/main" id="{AE31E98E-2DA7-C82F-1A3B-5DCD8D1FD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807080" y="1643305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0" name="Freeform 2989">
              <a:extLst>
                <a:ext uri="{FF2B5EF4-FFF2-40B4-BE49-F238E27FC236}">
                  <a16:creationId xmlns:a16="http://schemas.microsoft.com/office/drawing/2014/main" id="{8B6693FA-0DC0-57AF-86DD-1507AA240CE1}"/>
                </a:ext>
              </a:extLst>
            </p:cNvPr>
            <p:cNvSpPr>
              <a:spLocks/>
            </p:cNvSpPr>
            <p:nvPr/>
          </p:nvSpPr>
          <p:spPr bwMode="gray">
            <a:xfrm>
              <a:off x="7711633" y="1271916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0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1" name="Freeform 2990">
              <a:extLst>
                <a:ext uri="{FF2B5EF4-FFF2-40B4-BE49-F238E27FC236}">
                  <a16:creationId xmlns:a16="http://schemas.microsoft.com/office/drawing/2014/main" id="{9EDEDC02-CB9E-0447-02FE-4517FFB1D471}"/>
                </a:ext>
              </a:extLst>
            </p:cNvPr>
            <p:cNvSpPr>
              <a:spLocks/>
            </p:cNvSpPr>
            <p:nvPr/>
          </p:nvSpPr>
          <p:spPr bwMode="gray">
            <a:xfrm>
              <a:off x="8136996" y="1425451"/>
              <a:ext cx="16599" cy="1659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3 h 8"/>
                <a:gd name="T4" fmla="*/ 0 w 8"/>
                <a:gd name="T5" fmla="*/ 5 h 8"/>
                <a:gd name="T6" fmla="*/ 3 w 8"/>
                <a:gd name="T7" fmla="*/ 5 h 8"/>
                <a:gd name="T8" fmla="*/ 5 w 8"/>
                <a:gd name="T9" fmla="*/ 5 h 8"/>
                <a:gd name="T10" fmla="*/ 5 w 8"/>
                <a:gd name="T11" fmla="*/ 8 h 8"/>
                <a:gd name="T12" fmla="*/ 8 w 8"/>
                <a:gd name="T13" fmla="*/ 8 h 8"/>
                <a:gd name="T14" fmla="*/ 8 w 8"/>
                <a:gd name="T15" fmla="*/ 5 h 8"/>
                <a:gd name="T16" fmla="*/ 5 w 8"/>
                <a:gd name="T17" fmla="*/ 5 h 8"/>
                <a:gd name="T18" fmla="*/ 3 w 8"/>
                <a:gd name="T19" fmla="*/ 3 h 8"/>
                <a:gd name="T20" fmla="*/ 3 w 8"/>
                <a:gd name="T21" fmla="*/ 0 h 8"/>
                <a:gd name="T22" fmla="*/ 3 w 8"/>
                <a:gd name="T23" fmla="*/ 0 h 8"/>
                <a:gd name="T24" fmla="*/ 0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2" name="Freeform 2991">
              <a:extLst>
                <a:ext uri="{FF2B5EF4-FFF2-40B4-BE49-F238E27FC236}">
                  <a16:creationId xmlns:a16="http://schemas.microsoft.com/office/drawing/2014/main" id="{BD61B2DD-1999-7EC9-1CE1-5202A3955F4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72269" y="1442049"/>
              <a:ext cx="16599" cy="12449"/>
            </a:xfrm>
            <a:custGeom>
              <a:avLst/>
              <a:gdLst>
                <a:gd name="T0" fmla="*/ 0 w 8"/>
                <a:gd name="T1" fmla="*/ 0 h 6"/>
                <a:gd name="T2" fmla="*/ 3 w 8"/>
                <a:gd name="T3" fmla="*/ 0 h 6"/>
                <a:gd name="T4" fmla="*/ 6 w 8"/>
                <a:gd name="T5" fmla="*/ 0 h 6"/>
                <a:gd name="T6" fmla="*/ 6 w 8"/>
                <a:gd name="T7" fmla="*/ 3 h 6"/>
                <a:gd name="T8" fmla="*/ 8 w 8"/>
                <a:gd name="T9" fmla="*/ 3 h 6"/>
                <a:gd name="T10" fmla="*/ 8 w 8"/>
                <a:gd name="T11" fmla="*/ 6 h 6"/>
                <a:gd name="T12" fmla="*/ 6 w 8"/>
                <a:gd name="T13" fmla="*/ 3 h 6"/>
                <a:gd name="T14" fmla="*/ 3 w 8"/>
                <a:gd name="T15" fmla="*/ 3 h 6"/>
                <a:gd name="T16" fmla="*/ 3 w 8"/>
                <a:gd name="T17" fmla="*/ 0 h 6"/>
                <a:gd name="T18" fmla="*/ 0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3" name="Freeform 2992">
              <a:extLst>
                <a:ext uri="{FF2B5EF4-FFF2-40B4-BE49-F238E27FC236}">
                  <a16:creationId xmlns:a16="http://schemas.microsoft.com/office/drawing/2014/main" id="{914A5B58-5469-7DC6-405D-481E9E447C9A}"/>
                </a:ext>
              </a:extLst>
            </p:cNvPr>
            <p:cNvSpPr>
              <a:spLocks/>
            </p:cNvSpPr>
            <p:nvPr/>
          </p:nvSpPr>
          <p:spPr bwMode="gray">
            <a:xfrm>
              <a:off x="7682584" y="1730447"/>
              <a:ext cx="29049" cy="24898"/>
            </a:xfrm>
            <a:custGeom>
              <a:avLst/>
              <a:gdLst>
                <a:gd name="T0" fmla="*/ 14 w 14"/>
                <a:gd name="T1" fmla="*/ 0 h 12"/>
                <a:gd name="T2" fmla="*/ 11 w 14"/>
                <a:gd name="T3" fmla="*/ 0 h 12"/>
                <a:gd name="T4" fmla="*/ 11 w 14"/>
                <a:gd name="T5" fmla="*/ 3 h 12"/>
                <a:gd name="T6" fmla="*/ 6 w 14"/>
                <a:gd name="T7" fmla="*/ 6 h 12"/>
                <a:gd name="T8" fmla="*/ 0 w 14"/>
                <a:gd name="T9" fmla="*/ 12 h 12"/>
                <a:gd name="T10" fmla="*/ 6 w 14"/>
                <a:gd name="T11" fmla="*/ 9 h 12"/>
                <a:gd name="T12" fmla="*/ 11 w 14"/>
                <a:gd name="T13" fmla="*/ 6 h 12"/>
                <a:gd name="T14" fmla="*/ 14 w 14"/>
                <a:gd name="T15" fmla="*/ 3 h 12"/>
                <a:gd name="T16" fmla="*/ 14 w 1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4" name="Freeform 2993">
              <a:extLst>
                <a:ext uri="{FF2B5EF4-FFF2-40B4-BE49-F238E27FC236}">
                  <a16:creationId xmlns:a16="http://schemas.microsoft.com/office/drawing/2014/main" id="{3CBC5486-48DF-2ED4-2C6A-FDE7CCC9E71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6762" y="1790616"/>
              <a:ext cx="29049" cy="29047"/>
            </a:xfrm>
            <a:custGeom>
              <a:avLst/>
              <a:gdLst>
                <a:gd name="T0" fmla="*/ 0 w 14"/>
                <a:gd name="T1" fmla="*/ 11 h 14"/>
                <a:gd name="T2" fmla="*/ 3 w 14"/>
                <a:gd name="T3" fmla="*/ 14 h 14"/>
                <a:gd name="T4" fmla="*/ 3 w 14"/>
                <a:gd name="T5" fmla="*/ 11 h 14"/>
                <a:gd name="T6" fmla="*/ 3 w 14"/>
                <a:gd name="T7" fmla="*/ 8 h 14"/>
                <a:gd name="T8" fmla="*/ 5 w 14"/>
                <a:gd name="T9" fmla="*/ 8 h 14"/>
                <a:gd name="T10" fmla="*/ 8 w 14"/>
                <a:gd name="T11" fmla="*/ 6 h 14"/>
                <a:gd name="T12" fmla="*/ 8 w 14"/>
                <a:gd name="T13" fmla="*/ 3 h 14"/>
                <a:gd name="T14" fmla="*/ 11 w 14"/>
                <a:gd name="T15" fmla="*/ 3 h 14"/>
                <a:gd name="T16" fmla="*/ 14 w 14"/>
                <a:gd name="T17" fmla="*/ 3 h 14"/>
                <a:gd name="T18" fmla="*/ 14 w 14"/>
                <a:gd name="T19" fmla="*/ 0 h 14"/>
                <a:gd name="T20" fmla="*/ 14 w 14"/>
                <a:gd name="T21" fmla="*/ 3 h 14"/>
                <a:gd name="T22" fmla="*/ 14 w 14"/>
                <a:gd name="T23" fmla="*/ 0 h 14"/>
                <a:gd name="T24" fmla="*/ 11 w 14"/>
                <a:gd name="T25" fmla="*/ 0 h 14"/>
                <a:gd name="T26" fmla="*/ 8 w 14"/>
                <a:gd name="T27" fmla="*/ 0 h 14"/>
                <a:gd name="T28" fmla="*/ 5 w 14"/>
                <a:gd name="T29" fmla="*/ 6 h 14"/>
                <a:gd name="T30" fmla="*/ 5 w 14"/>
                <a:gd name="T31" fmla="*/ 8 h 14"/>
                <a:gd name="T32" fmla="*/ 3 w 14"/>
                <a:gd name="T33" fmla="*/ 8 h 14"/>
                <a:gd name="T34" fmla="*/ 0 w 14"/>
                <a:gd name="T35" fmla="*/ 8 h 14"/>
                <a:gd name="T36" fmla="*/ 0 w 14"/>
                <a:gd name="T37" fmla="*/ 8 h 14"/>
                <a:gd name="T38" fmla="*/ 0 w 14"/>
                <a:gd name="T3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lnTo>
                    <a:pt x="3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6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5" name="Freeform 2994">
              <a:extLst>
                <a:ext uri="{FF2B5EF4-FFF2-40B4-BE49-F238E27FC236}">
                  <a16:creationId xmlns:a16="http://schemas.microsoft.com/office/drawing/2014/main" id="{408A015E-010E-5753-6975-484854262D9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18261" y="1755345"/>
              <a:ext cx="51874" cy="35271"/>
            </a:xfrm>
            <a:custGeom>
              <a:avLst/>
              <a:gdLst>
                <a:gd name="T0" fmla="*/ 5 w 25"/>
                <a:gd name="T1" fmla="*/ 14 h 17"/>
                <a:gd name="T2" fmla="*/ 3 w 25"/>
                <a:gd name="T3" fmla="*/ 17 h 17"/>
                <a:gd name="T4" fmla="*/ 0 w 25"/>
                <a:gd name="T5" fmla="*/ 17 h 17"/>
                <a:gd name="T6" fmla="*/ 0 w 25"/>
                <a:gd name="T7" fmla="*/ 14 h 17"/>
                <a:gd name="T8" fmla="*/ 3 w 25"/>
                <a:gd name="T9" fmla="*/ 14 h 17"/>
                <a:gd name="T10" fmla="*/ 3 w 25"/>
                <a:gd name="T11" fmla="*/ 11 h 17"/>
                <a:gd name="T12" fmla="*/ 5 w 25"/>
                <a:gd name="T13" fmla="*/ 11 h 17"/>
                <a:gd name="T14" fmla="*/ 5 w 25"/>
                <a:gd name="T15" fmla="*/ 8 h 17"/>
                <a:gd name="T16" fmla="*/ 8 w 25"/>
                <a:gd name="T17" fmla="*/ 8 h 17"/>
                <a:gd name="T18" fmla="*/ 11 w 25"/>
                <a:gd name="T19" fmla="*/ 6 h 17"/>
                <a:gd name="T20" fmla="*/ 11 w 25"/>
                <a:gd name="T21" fmla="*/ 3 h 17"/>
                <a:gd name="T22" fmla="*/ 14 w 25"/>
                <a:gd name="T23" fmla="*/ 3 h 17"/>
                <a:gd name="T24" fmla="*/ 14 w 25"/>
                <a:gd name="T25" fmla="*/ 6 h 17"/>
                <a:gd name="T26" fmla="*/ 17 w 25"/>
                <a:gd name="T27" fmla="*/ 3 h 17"/>
                <a:gd name="T28" fmla="*/ 20 w 25"/>
                <a:gd name="T29" fmla="*/ 3 h 17"/>
                <a:gd name="T30" fmla="*/ 22 w 25"/>
                <a:gd name="T31" fmla="*/ 3 h 17"/>
                <a:gd name="T32" fmla="*/ 22 w 25"/>
                <a:gd name="T33" fmla="*/ 0 h 17"/>
                <a:gd name="T34" fmla="*/ 25 w 25"/>
                <a:gd name="T35" fmla="*/ 0 h 17"/>
                <a:gd name="T36" fmla="*/ 22 w 25"/>
                <a:gd name="T37" fmla="*/ 3 h 17"/>
                <a:gd name="T38" fmla="*/ 25 w 25"/>
                <a:gd name="T39" fmla="*/ 3 h 17"/>
                <a:gd name="T40" fmla="*/ 22 w 25"/>
                <a:gd name="T41" fmla="*/ 3 h 17"/>
                <a:gd name="T42" fmla="*/ 20 w 25"/>
                <a:gd name="T43" fmla="*/ 6 h 17"/>
                <a:gd name="T44" fmla="*/ 14 w 25"/>
                <a:gd name="T45" fmla="*/ 6 h 17"/>
                <a:gd name="T46" fmla="*/ 11 w 25"/>
                <a:gd name="T47" fmla="*/ 8 h 17"/>
                <a:gd name="T48" fmla="*/ 8 w 25"/>
                <a:gd name="T49" fmla="*/ 11 h 17"/>
                <a:gd name="T50" fmla="*/ 5 w 25"/>
                <a:gd name="T5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17">
                  <a:moveTo>
                    <a:pt x="5" y="14"/>
                  </a:move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6" name="Freeform 2995">
              <a:extLst>
                <a:ext uri="{FF2B5EF4-FFF2-40B4-BE49-F238E27FC236}">
                  <a16:creationId xmlns:a16="http://schemas.microsoft.com/office/drawing/2014/main" id="{39CF2317-4B06-BAEB-4A1E-3D4EC884E5A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9587" y="1813439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7" name="Freeform 2996">
              <a:extLst>
                <a:ext uri="{FF2B5EF4-FFF2-40B4-BE49-F238E27FC236}">
                  <a16:creationId xmlns:a16="http://schemas.microsoft.com/office/drawing/2014/main" id="{D0B32E14-8D53-589E-0CFB-1CBFDA54C1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618261" y="1803065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8" name="Freeform 2997">
              <a:extLst>
                <a:ext uri="{FF2B5EF4-FFF2-40B4-BE49-F238E27FC236}">
                  <a16:creationId xmlns:a16="http://schemas.microsoft.com/office/drawing/2014/main" id="{7301C289-7DE3-312C-6F0C-E60C3C1F0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29440" y="1755345"/>
              <a:ext cx="157695" cy="134862"/>
            </a:xfrm>
            <a:custGeom>
              <a:avLst/>
              <a:gdLst>
                <a:gd name="T0" fmla="*/ 68 w 76"/>
                <a:gd name="T1" fmla="*/ 28 h 65"/>
                <a:gd name="T2" fmla="*/ 71 w 76"/>
                <a:gd name="T3" fmla="*/ 23 h 65"/>
                <a:gd name="T4" fmla="*/ 68 w 76"/>
                <a:gd name="T5" fmla="*/ 20 h 65"/>
                <a:gd name="T6" fmla="*/ 65 w 76"/>
                <a:gd name="T7" fmla="*/ 23 h 65"/>
                <a:gd name="T8" fmla="*/ 62 w 76"/>
                <a:gd name="T9" fmla="*/ 25 h 65"/>
                <a:gd name="T10" fmla="*/ 57 w 76"/>
                <a:gd name="T11" fmla="*/ 25 h 65"/>
                <a:gd name="T12" fmla="*/ 54 w 76"/>
                <a:gd name="T13" fmla="*/ 23 h 65"/>
                <a:gd name="T14" fmla="*/ 54 w 76"/>
                <a:gd name="T15" fmla="*/ 23 h 65"/>
                <a:gd name="T16" fmla="*/ 48 w 76"/>
                <a:gd name="T17" fmla="*/ 20 h 65"/>
                <a:gd name="T18" fmla="*/ 42 w 76"/>
                <a:gd name="T19" fmla="*/ 17 h 65"/>
                <a:gd name="T20" fmla="*/ 37 w 76"/>
                <a:gd name="T21" fmla="*/ 11 h 65"/>
                <a:gd name="T22" fmla="*/ 31 w 76"/>
                <a:gd name="T23" fmla="*/ 3 h 65"/>
                <a:gd name="T24" fmla="*/ 28 w 76"/>
                <a:gd name="T25" fmla="*/ 0 h 65"/>
                <a:gd name="T26" fmla="*/ 22 w 76"/>
                <a:gd name="T27" fmla="*/ 3 h 65"/>
                <a:gd name="T28" fmla="*/ 25 w 76"/>
                <a:gd name="T29" fmla="*/ 11 h 65"/>
                <a:gd name="T30" fmla="*/ 25 w 76"/>
                <a:gd name="T31" fmla="*/ 20 h 65"/>
                <a:gd name="T32" fmla="*/ 22 w 76"/>
                <a:gd name="T33" fmla="*/ 25 h 65"/>
                <a:gd name="T34" fmla="*/ 20 w 76"/>
                <a:gd name="T35" fmla="*/ 28 h 65"/>
                <a:gd name="T36" fmla="*/ 20 w 76"/>
                <a:gd name="T37" fmla="*/ 34 h 65"/>
                <a:gd name="T38" fmla="*/ 17 w 76"/>
                <a:gd name="T39" fmla="*/ 37 h 65"/>
                <a:gd name="T40" fmla="*/ 11 w 76"/>
                <a:gd name="T41" fmla="*/ 37 h 65"/>
                <a:gd name="T42" fmla="*/ 5 w 76"/>
                <a:gd name="T43" fmla="*/ 34 h 65"/>
                <a:gd name="T44" fmla="*/ 8 w 76"/>
                <a:gd name="T45" fmla="*/ 40 h 65"/>
                <a:gd name="T46" fmla="*/ 3 w 76"/>
                <a:gd name="T47" fmla="*/ 42 h 65"/>
                <a:gd name="T48" fmla="*/ 0 w 76"/>
                <a:gd name="T49" fmla="*/ 45 h 65"/>
                <a:gd name="T50" fmla="*/ 0 w 76"/>
                <a:gd name="T51" fmla="*/ 51 h 65"/>
                <a:gd name="T52" fmla="*/ 3 w 76"/>
                <a:gd name="T53" fmla="*/ 54 h 65"/>
                <a:gd name="T54" fmla="*/ 3 w 76"/>
                <a:gd name="T55" fmla="*/ 60 h 65"/>
                <a:gd name="T56" fmla="*/ 3 w 76"/>
                <a:gd name="T57" fmla="*/ 65 h 65"/>
                <a:gd name="T58" fmla="*/ 8 w 76"/>
                <a:gd name="T59" fmla="*/ 62 h 65"/>
                <a:gd name="T60" fmla="*/ 11 w 76"/>
                <a:gd name="T61" fmla="*/ 60 h 65"/>
                <a:gd name="T62" fmla="*/ 17 w 76"/>
                <a:gd name="T63" fmla="*/ 60 h 65"/>
                <a:gd name="T64" fmla="*/ 14 w 76"/>
                <a:gd name="T65" fmla="*/ 57 h 65"/>
                <a:gd name="T66" fmla="*/ 11 w 76"/>
                <a:gd name="T67" fmla="*/ 54 h 65"/>
                <a:gd name="T68" fmla="*/ 5 w 76"/>
                <a:gd name="T69" fmla="*/ 54 h 65"/>
                <a:gd name="T70" fmla="*/ 8 w 76"/>
                <a:gd name="T71" fmla="*/ 48 h 65"/>
                <a:gd name="T72" fmla="*/ 14 w 76"/>
                <a:gd name="T73" fmla="*/ 51 h 65"/>
                <a:gd name="T74" fmla="*/ 17 w 76"/>
                <a:gd name="T75" fmla="*/ 48 h 65"/>
                <a:gd name="T76" fmla="*/ 28 w 76"/>
                <a:gd name="T77" fmla="*/ 48 h 65"/>
                <a:gd name="T78" fmla="*/ 37 w 76"/>
                <a:gd name="T79" fmla="*/ 54 h 65"/>
                <a:gd name="T80" fmla="*/ 42 w 76"/>
                <a:gd name="T81" fmla="*/ 57 h 65"/>
                <a:gd name="T82" fmla="*/ 45 w 76"/>
                <a:gd name="T83" fmla="*/ 51 h 65"/>
                <a:gd name="T84" fmla="*/ 48 w 76"/>
                <a:gd name="T85" fmla="*/ 45 h 65"/>
                <a:gd name="T86" fmla="*/ 54 w 76"/>
                <a:gd name="T87" fmla="*/ 42 h 65"/>
                <a:gd name="T88" fmla="*/ 59 w 76"/>
                <a:gd name="T89" fmla="*/ 40 h 65"/>
                <a:gd name="T90" fmla="*/ 62 w 76"/>
                <a:gd name="T91" fmla="*/ 42 h 65"/>
                <a:gd name="T92" fmla="*/ 62 w 76"/>
                <a:gd name="T93" fmla="*/ 40 h 65"/>
                <a:gd name="T94" fmla="*/ 68 w 76"/>
                <a:gd name="T95" fmla="*/ 40 h 65"/>
                <a:gd name="T96" fmla="*/ 74 w 76"/>
                <a:gd name="T97" fmla="*/ 40 h 65"/>
                <a:gd name="T98" fmla="*/ 76 w 76"/>
                <a:gd name="T99" fmla="*/ 34 h 65"/>
                <a:gd name="T100" fmla="*/ 74 w 76"/>
                <a:gd name="T101" fmla="*/ 37 h 65"/>
                <a:gd name="T102" fmla="*/ 68 w 76"/>
                <a:gd name="T103" fmla="*/ 37 h 65"/>
                <a:gd name="T104" fmla="*/ 68 w 76"/>
                <a:gd name="T105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5">
                  <a:moveTo>
                    <a:pt x="68" y="31"/>
                  </a:moveTo>
                  <a:lnTo>
                    <a:pt x="68" y="28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8" y="20"/>
                  </a:lnTo>
                  <a:lnTo>
                    <a:pt x="45" y="20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7" y="11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1" y="54"/>
                  </a:lnTo>
                  <a:lnTo>
                    <a:pt x="8" y="54"/>
                  </a:lnTo>
                  <a:lnTo>
                    <a:pt x="5" y="54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4" y="51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31" y="51"/>
                  </a:lnTo>
                  <a:lnTo>
                    <a:pt x="37" y="54"/>
                  </a:lnTo>
                  <a:lnTo>
                    <a:pt x="40" y="54"/>
                  </a:lnTo>
                  <a:lnTo>
                    <a:pt x="42" y="57"/>
                  </a:lnTo>
                  <a:lnTo>
                    <a:pt x="45" y="54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51" y="42"/>
                  </a:lnTo>
                  <a:lnTo>
                    <a:pt x="54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2" y="42"/>
                  </a:lnTo>
                  <a:lnTo>
                    <a:pt x="65" y="42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68" y="40"/>
                  </a:lnTo>
                  <a:lnTo>
                    <a:pt x="71" y="37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68" y="3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39" name="Freeform 2998">
              <a:extLst>
                <a:ext uri="{FF2B5EF4-FFF2-40B4-BE49-F238E27FC236}">
                  <a16:creationId xmlns:a16="http://schemas.microsoft.com/office/drawing/2014/main" id="{8B68EF6E-5A3F-3245-FFDA-BBD32AB8BBF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8893" y="1419227"/>
              <a:ext cx="29049" cy="1659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6 h 8"/>
                <a:gd name="T4" fmla="*/ 2 w 14"/>
                <a:gd name="T5" fmla="*/ 3 h 8"/>
                <a:gd name="T6" fmla="*/ 5 w 14"/>
                <a:gd name="T7" fmla="*/ 0 h 8"/>
                <a:gd name="T8" fmla="*/ 8 w 14"/>
                <a:gd name="T9" fmla="*/ 0 h 8"/>
                <a:gd name="T10" fmla="*/ 11 w 14"/>
                <a:gd name="T11" fmla="*/ 0 h 8"/>
                <a:gd name="T12" fmla="*/ 11 w 14"/>
                <a:gd name="T13" fmla="*/ 3 h 8"/>
                <a:gd name="T14" fmla="*/ 14 w 14"/>
                <a:gd name="T15" fmla="*/ 3 h 8"/>
                <a:gd name="T16" fmla="*/ 11 w 14"/>
                <a:gd name="T17" fmla="*/ 6 h 8"/>
                <a:gd name="T18" fmla="*/ 8 w 14"/>
                <a:gd name="T19" fmla="*/ 6 h 8"/>
                <a:gd name="T20" fmla="*/ 8 w 14"/>
                <a:gd name="T21" fmla="*/ 8 h 8"/>
                <a:gd name="T22" fmla="*/ 5 w 14"/>
                <a:gd name="T23" fmla="*/ 8 h 8"/>
                <a:gd name="T24" fmla="*/ 2 w 14"/>
                <a:gd name="T25" fmla="*/ 6 h 8"/>
                <a:gd name="T26" fmla="*/ 0 w 14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0" name="Freeform 2999">
              <a:extLst>
                <a:ext uri="{FF2B5EF4-FFF2-40B4-BE49-F238E27FC236}">
                  <a16:creationId xmlns:a16="http://schemas.microsoft.com/office/drawing/2014/main" id="{C8DDD238-DF0E-44AC-CC56-AC5DDF4E7B8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75090" y="1448274"/>
              <a:ext cx="82997" cy="294622"/>
            </a:xfrm>
            <a:custGeom>
              <a:avLst/>
              <a:gdLst>
                <a:gd name="T0" fmla="*/ 29 w 40"/>
                <a:gd name="T1" fmla="*/ 74 h 142"/>
                <a:gd name="T2" fmla="*/ 35 w 40"/>
                <a:gd name="T3" fmla="*/ 85 h 142"/>
                <a:gd name="T4" fmla="*/ 40 w 40"/>
                <a:gd name="T5" fmla="*/ 94 h 142"/>
                <a:gd name="T6" fmla="*/ 40 w 40"/>
                <a:gd name="T7" fmla="*/ 97 h 142"/>
                <a:gd name="T8" fmla="*/ 35 w 40"/>
                <a:gd name="T9" fmla="*/ 88 h 142"/>
                <a:gd name="T10" fmla="*/ 26 w 40"/>
                <a:gd name="T11" fmla="*/ 88 h 142"/>
                <a:gd name="T12" fmla="*/ 29 w 40"/>
                <a:gd name="T13" fmla="*/ 85 h 142"/>
                <a:gd name="T14" fmla="*/ 23 w 40"/>
                <a:gd name="T15" fmla="*/ 88 h 142"/>
                <a:gd name="T16" fmla="*/ 18 w 40"/>
                <a:gd name="T17" fmla="*/ 94 h 142"/>
                <a:gd name="T18" fmla="*/ 15 w 40"/>
                <a:gd name="T19" fmla="*/ 105 h 142"/>
                <a:gd name="T20" fmla="*/ 15 w 40"/>
                <a:gd name="T21" fmla="*/ 114 h 142"/>
                <a:gd name="T22" fmla="*/ 18 w 40"/>
                <a:gd name="T23" fmla="*/ 122 h 142"/>
                <a:gd name="T24" fmla="*/ 23 w 40"/>
                <a:gd name="T25" fmla="*/ 125 h 142"/>
                <a:gd name="T26" fmla="*/ 26 w 40"/>
                <a:gd name="T27" fmla="*/ 131 h 142"/>
                <a:gd name="T28" fmla="*/ 26 w 40"/>
                <a:gd name="T29" fmla="*/ 139 h 142"/>
                <a:gd name="T30" fmla="*/ 23 w 40"/>
                <a:gd name="T31" fmla="*/ 134 h 142"/>
                <a:gd name="T32" fmla="*/ 23 w 40"/>
                <a:gd name="T33" fmla="*/ 131 h 142"/>
                <a:gd name="T34" fmla="*/ 15 w 40"/>
                <a:gd name="T35" fmla="*/ 131 h 142"/>
                <a:gd name="T36" fmla="*/ 12 w 40"/>
                <a:gd name="T37" fmla="*/ 131 h 142"/>
                <a:gd name="T38" fmla="*/ 6 w 40"/>
                <a:gd name="T39" fmla="*/ 142 h 142"/>
                <a:gd name="T40" fmla="*/ 3 w 40"/>
                <a:gd name="T41" fmla="*/ 134 h 142"/>
                <a:gd name="T42" fmla="*/ 6 w 40"/>
                <a:gd name="T43" fmla="*/ 125 h 142"/>
                <a:gd name="T44" fmla="*/ 6 w 40"/>
                <a:gd name="T45" fmla="*/ 117 h 142"/>
                <a:gd name="T46" fmla="*/ 9 w 40"/>
                <a:gd name="T47" fmla="*/ 108 h 142"/>
                <a:gd name="T48" fmla="*/ 3 w 40"/>
                <a:gd name="T49" fmla="*/ 97 h 142"/>
                <a:gd name="T50" fmla="*/ 9 w 40"/>
                <a:gd name="T51" fmla="*/ 80 h 142"/>
                <a:gd name="T52" fmla="*/ 6 w 40"/>
                <a:gd name="T53" fmla="*/ 63 h 142"/>
                <a:gd name="T54" fmla="*/ 6 w 40"/>
                <a:gd name="T55" fmla="*/ 51 h 142"/>
                <a:gd name="T56" fmla="*/ 3 w 40"/>
                <a:gd name="T57" fmla="*/ 46 h 142"/>
                <a:gd name="T58" fmla="*/ 0 w 40"/>
                <a:gd name="T59" fmla="*/ 40 h 142"/>
                <a:gd name="T60" fmla="*/ 3 w 40"/>
                <a:gd name="T61" fmla="*/ 28 h 142"/>
                <a:gd name="T62" fmla="*/ 3 w 40"/>
                <a:gd name="T63" fmla="*/ 17 h 142"/>
                <a:gd name="T64" fmla="*/ 6 w 40"/>
                <a:gd name="T65" fmla="*/ 17 h 142"/>
                <a:gd name="T66" fmla="*/ 15 w 40"/>
                <a:gd name="T67" fmla="*/ 14 h 142"/>
                <a:gd name="T68" fmla="*/ 15 w 40"/>
                <a:gd name="T69" fmla="*/ 11 h 142"/>
                <a:gd name="T70" fmla="*/ 18 w 40"/>
                <a:gd name="T71" fmla="*/ 11 h 142"/>
                <a:gd name="T72" fmla="*/ 15 w 40"/>
                <a:gd name="T73" fmla="*/ 11 h 142"/>
                <a:gd name="T74" fmla="*/ 15 w 40"/>
                <a:gd name="T75" fmla="*/ 9 h 142"/>
                <a:gd name="T76" fmla="*/ 9 w 40"/>
                <a:gd name="T77" fmla="*/ 3 h 142"/>
                <a:gd name="T78" fmla="*/ 15 w 40"/>
                <a:gd name="T79" fmla="*/ 3 h 142"/>
                <a:gd name="T80" fmla="*/ 20 w 40"/>
                <a:gd name="T81" fmla="*/ 6 h 142"/>
                <a:gd name="T82" fmla="*/ 20 w 40"/>
                <a:gd name="T83" fmla="*/ 14 h 142"/>
                <a:gd name="T84" fmla="*/ 23 w 40"/>
                <a:gd name="T85" fmla="*/ 23 h 142"/>
                <a:gd name="T86" fmla="*/ 20 w 40"/>
                <a:gd name="T87" fmla="*/ 26 h 142"/>
                <a:gd name="T88" fmla="*/ 20 w 40"/>
                <a:gd name="T89" fmla="*/ 34 h 142"/>
                <a:gd name="T90" fmla="*/ 20 w 40"/>
                <a:gd name="T91" fmla="*/ 34 h 142"/>
                <a:gd name="T92" fmla="*/ 20 w 40"/>
                <a:gd name="T93" fmla="*/ 40 h 142"/>
                <a:gd name="T94" fmla="*/ 23 w 40"/>
                <a:gd name="T95" fmla="*/ 48 h 142"/>
                <a:gd name="T96" fmla="*/ 26 w 40"/>
                <a:gd name="T97" fmla="*/ 5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142">
                  <a:moveTo>
                    <a:pt x="26" y="63"/>
                  </a:moveTo>
                  <a:lnTo>
                    <a:pt x="29" y="68"/>
                  </a:lnTo>
                  <a:lnTo>
                    <a:pt x="29" y="74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7" y="91"/>
                  </a:lnTo>
                  <a:lnTo>
                    <a:pt x="40" y="94"/>
                  </a:lnTo>
                  <a:lnTo>
                    <a:pt x="40" y="97"/>
                  </a:lnTo>
                  <a:lnTo>
                    <a:pt x="40" y="100"/>
                  </a:lnTo>
                  <a:lnTo>
                    <a:pt x="40" y="97"/>
                  </a:lnTo>
                  <a:lnTo>
                    <a:pt x="37" y="94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8"/>
                  </a:lnTo>
                  <a:lnTo>
                    <a:pt x="29" y="88"/>
                  </a:lnTo>
                  <a:lnTo>
                    <a:pt x="26" y="88"/>
                  </a:lnTo>
                  <a:lnTo>
                    <a:pt x="23" y="88"/>
                  </a:lnTo>
                  <a:lnTo>
                    <a:pt x="26" y="85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3" y="85"/>
                  </a:lnTo>
                  <a:lnTo>
                    <a:pt x="23" y="88"/>
                  </a:lnTo>
                  <a:lnTo>
                    <a:pt x="20" y="88"/>
                  </a:lnTo>
                  <a:lnTo>
                    <a:pt x="18" y="91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5" y="100"/>
                  </a:lnTo>
                  <a:lnTo>
                    <a:pt x="15" y="105"/>
                  </a:lnTo>
                  <a:lnTo>
                    <a:pt x="12" y="108"/>
                  </a:lnTo>
                  <a:lnTo>
                    <a:pt x="12" y="111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8" y="119"/>
                  </a:lnTo>
                  <a:lnTo>
                    <a:pt x="18" y="122"/>
                  </a:lnTo>
                  <a:lnTo>
                    <a:pt x="20" y="125"/>
                  </a:lnTo>
                  <a:lnTo>
                    <a:pt x="23" y="128"/>
                  </a:lnTo>
                  <a:lnTo>
                    <a:pt x="23" y="125"/>
                  </a:lnTo>
                  <a:lnTo>
                    <a:pt x="26" y="125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4"/>
                  </a:lnTo>
                  <a:lnTo>
                    <a:pt x="26" y="136"/>
                  </a:lnTo>
                  <a:lnTo>
                    <a:pt x="26" y="139"/>
                  </a:lnTo>
                  <a:lnTo>
                    <a:pt x="23" y="139"/>
                  </a:lnTo>
                  <a:lnTo>
                    <a:pt x="23" y="136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23" y="134"/>
                  </a:lnTo>
                  <a:lnTo>
                    <a:pt x="23" y="131"/>
                  </a:lnTo>
                  <a:lnTo>
                    <a:pt x="20" y="131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2" y="128"/>
                  </a:lnTo>
                  <a:lnTo>
                    <a:pt x="12" y="131"/>
                  </a:lnTo>
                  <a:lnTo>
                    <a:pt x="9" y="134"/>
                  </a:lnTo>
                  <a:lnTo>
                    <a:pt x="9" y="136"/>
                  </a:lnTo>
                  <a:lnTo>
                    <a:pt x="6" y="142"/>
                  </a:lnTo>
                  <a:lnTo>
                    <a:pt x="3" y="139"/>
                  </a:lnTo>
                  <a:lnTo>
                    <a:pt x="6" y="136"/>
                  </a:lnTo>
                  <a:lnTo>
                    <a:pt x="3" y="134"/>
                  </a:lnTo>
                  <a:lnTo>
                    <a:pt x="3" y="131"/>
                  </a:lnTo>
                  <a:lnTo>
                    <a:pt x="3" y="128"/>
                  </a:lnTo>
                  <a:lnTo>
                    <a:pt x="6" y="125"/>
                  </a:lnTo>
                  <a:lnTo>
                    <a:pt x="6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6" y="111"/>
                  </a:lnTo>
                  <a:lnTo>
                    <a:pt x="9" y="108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3" y="97"/>
                  </a:lnTo>
                  <a:lnTo>
                    <a:pt x="6" y="94"/>
                  </a:lnTo>
                  <a:lnTo>
                    <a:pt x="6" y="88"/>
                  </a:lnTo>
                  <a:lnTo>
                    <a:pt x="9" y="80"/>
                  </a:lnTo>
                  <a:lnTo>
                    <a:pt x="9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9" y="57"/>
                  </a:lnTo>
                  <a:lnTo>
                    <a:pt x="6" y="54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0" y="17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20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0" y="34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6" y="51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6" y="6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1" name="Freeform 3000">
              <a:extLst>
                <a:ext uri="{FF2B5EF4-FFF2-40B4-BE49-F238E27FC236}">
                  <a16:creationId xmlns:a16="http://schemas.microsoft.com/office/drawing/2014/main" id="{E3509FB8-B2E9-3FD3-C2C1-66E6B6F2C6A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64715" y="1767794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2" name="Rectangle 3001">
              <a:extLst>
                <a:ext uri="{FF2B5EF4-FFF2-40B4-BE49-F238E27FC236}">
                  <a16:creationId xmlns:a16="http://schemas.microsoft.com/office/drawing/2014/main" id="{8F11A36A-9EDB-7BEA-525F-EAD013CDEE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58490" y="176156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3" name="Freeform 3002">
              <a:extLst>
                <a:ext uri="{FF2B5EF4-FFF2-40B4-BE49-F238E27FC236}">
                  <a16:creationId xmlns:a16="http://schemas.microsoft.com/office/drawing/2014/main" id="{7467B8DB-C073-3F8F-6EF1-2D406BFD7F75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2669" y="1448274"/>
              <a:ext cx="16599" cy="12449"/>
            </a:xfrm>
            <a:custGeom>
              <a:avLst/>
              <a:gdLst>
                <a:gd name="T0" fmla="*/ 3 w 8"/>
                <a:gd name="T1" fmla="*/ 6 h 6"/>
                <a:gd name="T2" fmla="*/ 0 w 8"/>
                <a:gd name="T3" fmla="*/ 6 h 6"/>
                <a:gd name="T4" fmla="*/ 3 w 8"/>
                <a:gd name="T5" fmla="*/ 3 h 6"/>
                <a:gd name="T6" fmla="*/ 8 w 8"/>
                <a:gd name="T7" fmla="*/ 0 h 6"/>
                <a:gd name="T8" fmla="*/ 8 w 8"/>
                <a:gd name="T9" fmla="*/ 6 h 6"/>
                <a:gd name="T10" fmla="*/ 5 w 8"/>
                <a:gd name="T11" fmla="*/ 3 h 6"/>
                <a:gd name="T12" fmla="*/ 3 w 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3" y="6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8" y="6"/>
                  </a:lnTo>
                  <a:lnTo>
                    <a:pt x="5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4" name="Freeform 3003">
              <a:extLst>
                <a:ext uri="{FF2B5EF4-FFF2-40B4-BE49-F238E27FC236}">
                  <a16:creationId xmlns:a16="http://schemas.microsoft.com/office/drawing/2014/main" id="{1946F4E0-057F-5BEE-DD1A-D2CBD9D935DD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6443" y="1419227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0 w 6"/>
                <a:gd name="T3" fmla="*/ 6 h 6"/>
                <a:gd name="T4" fmla="*/ 0 w 6"/>
                <a:gd name="T5" fmla="*/ 3 h 6"/>
                <a:gd name="T6" fmla="*/ 6 w 6"/>
                <a:gd name="T7" fmla="*/ 0 h 6"/>
                <a:gd name="T8" fmla="*/ 6 w 6"/>
                <a:gd name="T9" fmla="*/ 6 h 6"/>
                <a:gd name="T10" fmla="*/ 3 w 6"/>
                <a:gd name="T11" fmla="*/ 6 h 6"/>
                <a:gd name="T12" fmla="*/ 3 w 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5" name="Freeform 3004">
              <a:extLst>
                <a:ext uri="{FF2B5EF4-FFF2-40B4-BE49-F238E27FC236}">
                  <a16:creationId xmlns:a16="http://schemas.microsoft.com/office/drawing/2014/main" id="{E0465C5C-2237-E67F-DDCF-78CABCC6EE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6673" y="1883983"/>
              <a:ext cx="300866" cy="248976"/>
            </a:xfrm>
            <a:custGeom>
              <a:avLst/>
              <a:gdLst>
                <a:gd name="T0" fmla="*/ 111 w 145"/>
                <a:gd name="T1" fmla="*/ 46 h 120"/>
                <a:gd name="T2" fmla="*/ 117 w 145"/>
                <a:gd name="T3" fmla="*/ 34 h 120"/>
                <a:gd name="T4" fmla="*/ 117 w 145"/>
                <a:gd name="T5" fmla="*/ 26 h 120"/>
                <a:gd name="T6" fmla="*/ 120 w 145"/>
                <a:gd name="T7" fmla="*/ 20 h 120"/>
                <a:gd name="T8" fmla="*/ 120 w 145"/>
                <a:gd name="T9" fmla="*/ 12 h 120"/>
                <a:gd name="T10" fmla="*/ 125 w 145"/>
                <a:gd name="T11" fmla="*/ 6 h 120"/>
                <a:gd name="T12" fmla="*/ 128 w 145"/>
                <a:gd name="T13" fmla="*/ 9 h 120"/>
                <a:gd name="T14" fmla="*/ 131 w 145"/>
                <a:gd name="T15" fmla="*/ 6 h 120"/>
                <a:gd name="T16" fmla="*/ 131 w 145"/>
                <a:gd name="T17" fmla="*/ 0 h 120"/>
                <a:gd name="T18" fmla="*/ 137 w 145"/>
                <a:gd name="T19" fmla="*/ 12 h 120"/>
                <a:gd name="T20" fmla="*/ 142 w 145"/>
                <a:gd name="T21" fmla="*/ 20 h 120"/>
                <a:gd name="T22" fmla="*/ 142 w 145"/>
                <a:gd name="T23" fmla="*/ 26 h 120"/>
                <a:gd name="T24" fmla="*/ 145 w 145"/>
                <a:gd name="T25" fmla="*/ 29 h 120"/>
                <a:gd name="T26" fmla="*/ 145 w 145"/>
                <a:gd name="T27" fmla="*/ 32 h 120"/>
                <a:gd name="T28" fmla="*/ 139 w 145"/>
                <a:gd name="T29" fmla="*/ 43 h 120"/>
                <a:gd name="T30" fmla="*/ 139 w 145"/>
                <a:gd name="T31" fmla="*/ 46 h 120"/>
                <a:gd name="T32" fmla="*/ 137 w 145"/>
                <a:gd name="T33" fmla="*/ 49 h 120"/>
                <a:gd name="T34" fmla="*/ 131 w 145"/>
                <a:gd name="T35" fmla="*/ 57 h 120"/>
                <a:gd name="T36" fmla="*/ 128 w 145"/>
                <a:gd name="T37" fmla="*/ 71 h 120"/>
                <a:gd name="T38" fmla="*/ 131 w 145"/>
                <a:gd name="T39" fmla="*/ 86 h 120"/>
                <a:gd name="T40" fmla="*/ 120 w 145"/>
                <a:gd name="T41" fmla="*/ 97 h 120"/>
                <a:gd name="T42" fmla="*/ 117 w 145"/>
                <a:gd name="T43" fmla="*/ 97 h 120"/>
                <a:gd name="T44" fmla="*/ 120 w 145"/>
                <a:gd name="T45" fmla="*/ 88 h 120"/>
                <a:gd name="T46" fmla="*/ 114 w 145"/>
                <a:gd name="T47" fmla="*/ 91 h 120"/>
                <a:gd name="T48" fmla="*/ 108 w 145"/>
                <a:gd name="T49" fmla="*/ 94 h 120"/>
                <a:gd name="T50" fmla="*/ 103 w 145"/>
                <a:gd name="T51" fmla="*/ 103 h 120"/>
                <a:gd name="T52" fmla="*/ 100 w 145"/>
                <a:gd name="T53" fmla="*/ 97 h 120"/>
                <a:gd name="T54" fmla="*/ 85 w 145"/>
                <a:gd name="T55" fmla="*/ 103 h 120"/>
                <a:gd name="T56" fmla="*/ 85 w 145"/>
                <a:gd name="T57" fmla="*/ 103 h 120"/>
                <a:gd name="T58" fmla="*/ 77 w 145"/>
                <a:gd name="T59" fmla="*/ 97 h 120"/>
                <a:gd name="T60" fmla="*/ 74 w 145"/>
                <a:gd name="T61" fmla="*/ 100 h 120"/>
                <a:gd name="T62" fmla="*/ 80 w 145"/>
                <a:gd name="T63" fmla="*/ 108 h 120"/>
                <a:gd name="T64" fmla="*/ 71 w 145"/>
                <a:gd name="T65" fmla="*/ 111 h 120"/>
                <a:gd name="T66" fmla="*/ 60 w 145"/>
                <a:gd name="T67" fmla="*/ 120 h 120"/>
                <a:gd name="T68" fmla="*/ 57 w 145"/>
                <a:gd name="T69" fmla="*/ 111 h 120"/>
                <a:gd name="T70" fmla="*/ 57 w 145"/>
                <a:gd name="T71" fmla="*/ 108 h 120"/>
                <a:gd name="T72" fmla="*/ 60 w 145"/>
                <a:gd name="T73" fmla="*/ 100 h 120"/>
                <a:gd name="T74" fmla="*/ 51 w 145"/>
                <a:gd name="T75" fmla="*/ 100 h 120"/>
                <a:gd name="T76" fmla="*/ 43 w 145"/>
                <a:gd name="T77" fmla="*/ 106 h 120"/>
                <a:gd name="T78" fmla="*/ 31 w 145"/>
                <a:gd name="T79" fmla="*/ 106 h 120"/>
                <a:gd name="T80" fmla="*/ 23 w 145"/>
                <a:gd name="T81" fmla="*/ 106 h 120"/>
                <a:gd name="T82" fmla="*/ 17 w 145"/>
                <a:gd name="T83" fmla="*/ 114 h 120"/>
                <a:gd name="T84" fmla="*/ 9 w 145"/>
                <a:gd name="T85" fmla="*/ 111 h 120"/>
                <a:gd name="T86" fmla="*/ 3 w 145"/>
                <a:gd name="T87" fmla="*/ 108 h 120"/>
                <a:gd name="T88" fmla="*/ 9 w 145"/>
                <a:gd name="T89" fmla="*/ 106 h 120"/>
                <a:gd name="T90" fmla="*/ 17 w 145"/>
                <a:gd name="T91" fmla="*/ 97 h 120"/>
                <a:gd name="T92" fmla="*/ 26 w 145"/>
                <a:gd name="T93" fmla="*/ 88 h 120"/>
                <a:gd name="T94" fmla="*/ 34 w 145"/>
                <a:gd name="T95" fmla="*/ 88 h 120"/>
                <a:gd name="T96" fmla="*/ 49 w 145"/>
                <a:gd name="T97" fmla="*/ 88 h 120"/>
                <a:gd name="T98" fmla="*/ 57 w 145"/>
                <a:gd name="T99" fmla="*/ 88 h 120"/>
                <a:gd name="T100" fmla="*/ 66 w 145"/>
                <a:gd name="T101" fmla="*/ 88 h 120"/>
                <a:gd name="T102" fmla="*/ 68 w 145"/>
                <a:gd name="T103" fmla="*/ 86 h 120"/>
                <a:gd name="T104" fmla="*/ 74 w 145"/>
                <a:gd name="T105" fmla="*/ 71 h 120"/>
                <a:gd name="T106" fmla="*/ 80 w 145"/>
                <a:gd name="T107" fmla="*/ 63 h 120"/>
                <a:gd name="T108" fmla="*/ 83 w 145"/>
                <a:gd name="T109" fmla="*/ 63 h 120"/>
                <a:gd name="T110" fmla="*/ 77 w 145"/>
                <a:gd name="T111" fmla="*/ 69 h 120"/>
                <a:gd name="T112" fmla="*/ 80 w 145"/>
                <a:gd name="T113" fmla="*/ 71 h 120"/>
                <a:gd name="T114" fmla="*/ 91 w 145"/>
                <a:gd name="T115" fmla="*/ 69 h 120"/>
                <a:gd name="T116" fmla="*/ 103 w 145"/>
                <a:gd name="T117" fmla="*/ 5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20">
                  <a:moveTo>
                    <a:pt x="108" y="54"/>
                  </a:moveTo>
                  <a:lnTo>
                    <a:pt x="111" y="52"/>
                  </a:lnTo>
                  <a:lnTo>
                    <a:pt x="111" y="49"/>
                  </a:lnTo>
                  <a:lnTo>
                    <a:pt x="111" y="46"/>
                  </a:lnTo>
                  <a:lnTo>
                    <a:pt x="114" y="43"/>
                  </a:lnTo>
                  <a:lnTo>
                    <a:pt x="117" y="40"/>
                  </a:lnTo>
                  <a:lnTo>
                    <a:pt x="117" y="37"/>
                  </a:lnTo>
                  <a:lnTo>
                    <a:pt x="117" y="34"/>
                  </a:lnTo>
                  <a:lnTo>
                    <a:pt x="120" y="32"/>
                  </a:lnTo>
                  <a:lnTo>
                    <a:pt x="120" y="29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4" y="26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0" y="20"/>
                  </a:lnTo>
                  <a:lnTo>
                    <a:pt x="117" y="17"/>
                  </a:lnTo>
                  <a:lnTo>
                    <a:pt x="117" y="15"/>
                  </a:lnTo>
                  <a:lnTo>
                    <a:pt x="117" y="12"/>
                  </a:lnTo>
                  <a:lnTo>
                    <a:pt x="120" y="12"/>
                  </a:lnTo>
                  <a:lnTo>
                    <a:pt x="122" y="12"/>
                  </a:lnTo>
                  <a:lnTo>
                    <a:pt x="122" y="9"/>
                  </a:lnTo>
                  <a:lnTo>
                    <a:pt x="122" y="6"/>
                  </a:lnTo>
                  <a:lnTo>
                    <a:pt x="125" y="6"/>
                  </a:lnTo>
                  <a:lnTo>
                    <a:pt x="128" y="6"/>
                  </a:lnTo>
                  <a:lnTo>
                    <a:pt x="128" y="9"/>
                  </a:lnTo>
                  <a:lnTo>
                    <a:pt x="128" y="12"/>
                  </a:lnTo>
                  <a:lnTo>
                    <a:pt x="128" y="9"/>
                  </a:lnTo>
                  <a:lnTo>
                    <a:pt x="131" y="9"/>
                  </a:lnTo>
                  <a:lnTo>
                    <a:pt x="134" y="9"/>
                  </a:lnTo>
                  <a:lnTo>
                    <a:pt x="134" y="6"/>
                  </a:lnTo>
                  <a:lnTo>
                    <a:pt x="131" y="6"/>
                  </a:lnTo>
                  <a:lnTo>
                    <a:pt x="128" y="6"/>
                  </a:lnTo>
                  <a:lnTo>
                    <a:pt x="128" y="3"/>
                  </a:lnTo>
                  <a:lnTo>
                    <a:pt x="131" y="3"/>
                  </a:lnTo>
                  <a:lnTo>
                    <a:pt x="131" y="0"/>
                  </a:lnTo>
                  <a:lnTo>
                    <a:pt x="134" y="3"/>
                  </a:lnTo>
                  <a:lnTo>
                    <a:pt x="137" y="3"/>
                  </a:lnTo>
                  <a:lnTo>
                    <a:pt x="137" y="6"/>
                  </a:lnTo>
                  <a:lnTo>
                    <a:pt x="137" y="12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42" y="17"/>
                  </a:lnTo>
                  <a:lnTo>
                    <a:pt x="142" y="20"/>
                  </a:lnTo>
                  <a:lnTo>
                    <a:pt x="142" y="23"/>
                  </a:lnTo>
                  <a:lnTo>
                    <a:pt x="142" y="26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2" y="29"/>
                  </a:lnTo>
                  <a:lnTo>
                    <a:pt x="145" y="32"/>
                  </a:lnTo>
                  <a:lnTo>
                    <a:pt x="142" y="32"/>
                  </a:lnTo>
                  <a:lnTo>
                    <a:pt x="145" y="32"/>
                  </a:lnTo>
                  <a:lnTo>
                    <a:pt x="142" y="34"/>
                  </a:lnTo>
                  <a:lnTo>
                    <a:pt x="142" y="37"/>
                  </a:lnTo>
                  <a:lnTo>
                    <a:pt x="139" y="40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6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39" y="49"/>
                  </a:lnTo>
                  <a:lnTo>
                    <a:pt x="139" y="52"/>
                  </a:lnTo>
                  <a:lnTo>
                    <a:pt x="139" y="49"/>
                  </a:lnTo>
                  <a:lnTo>
                    <a:pt x="137" y="49"/>
                  </a:lnTo>
                  <a:lnTo>
                    <a:pt x="134" y="49"/>
                  </a:lnTo>
                  <a:lnTo>
                    <a:pt x="131" y="52"/>
                  </a:lnTo>
                  <a:lnTo>
                    <a:pt x="131" y="54"/>
                  </a:lnTo>
                  <a:lnTo>
                    <a:pt x="131" y="57"/>
                  </a:lnTo>
                  <a:lnTo>
                    <a:pt x="131" y="66"/>
                  </a:lnTo>
                  <a:lnTo>
                    <a:pt x="131" y="69"/>
                  </a:lnTo>
                  <a:lnTo>
                    <a:pt x="128" y="69"/>
                  </a:lnTo>
                  <a:lnTo>
                    <a:pt x="128" y="71"/>
                  </a:lnTo>
                  <a:lnTo>
                    <a:pt x="128" y="74"/>
                  </a:lnTo>
                  <a:lnTo>
                    <a:pt x="125" y="80"/>
                  </a:lnTo>
                  <a:lnTo>
                    <a:pt x="128" y="83"/>
                  </a:lnTo>
                  <a:lnTo>
                    <a:pt x="131" y="86"/>
                  </a:lnTo>
                  <a:lnTo>
                    <a:pt x="125" y="88"/>
                  </a:lnTo>
                  <a:lnTo>
                    <a:pt x="122" y="88"/>
                  </a:lnTo>
                  <a:lnTo>
                    <a:pt x="122" y="94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7" y="100"/>
                  </a:lnTo>
                  <a:lnTo>
                    <a:pt x="114" y="100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4" y="94"/>
                  </a:lnTo>
                  <a:lnTo>
                    <a:pt x="117" y="91"/>
                  </a:lnTo>
                  <a:lnTo>
                    <a:pt x="120" y="88"/>
                  </a:lnTo>
                  <a:lnTo>
                    <a:pt x="120" y="86"/>
                  </a:lnTo>
                  <a:lnTo>
                    <a:pt x="117" y="86"/>
                  </a:lnTo>
                  <a:lnTo>
                    <a:pt x="114" y="88"/>
                  </a:lnTo>
                  <a:lnTo>
                    <a:pt x="114" y="91"/>
                  </a:lnTo>
                  <a:lnTo>
                    <a:pt x="114" y="94"/>
                  </a:lnTo>
                  <a:lnTo>
                    <a:pt x="111" y="94"/>
                  </a:lnTo>
                  <a:lnTo>
                    <a:pt x="108" y="91"/>
                  </a:lnTo>
                  <a:lnTo>
                    <a:pt x="108" y="94"/>
                  </a:lnTo>
                  <a:lnTo>
                    <a:pt x="105" y="97"/>
                  </a:lnTo>
                  <a:lnTo>
                    <a:pt x="105" y="100"/>
                  </a:lnTo>
                  <a:lnTo>
                    <a:pt x="105" y="103"/>
                  </a:lnTo>
                  <a:lnTo>
                    <a:pt x="103" y="103"/>
                  </a:lnTo>
                  <a:lnTo>
                    <a:pt x="103" y="100"/>
                  </a:lnTo>
                  <a:lnTo>
                    <a:pt x="103" y="97"/>
                  </a:lnTo>
                  <a:lnTo>
                    <a:pt x="103" y="94"/>
                  </a:lnTo>
                  <a:lnTo>
                    <a:pt x="100" y="97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1" y="103"/>
                  </a:lnTo>
                  <a:lnTo>
                    <a:pt x="85" y="103"/>
                  </a:lnTo>
                  <a:lnTo>
                    <a:pt x="83" y="103"/>
                  </a:lnTo>
                  <a:lnTo>
                    <a:pt x="80" y="103"/>
                  </a:lnTo>
                  <a:lnTo>
                    <a:pt x="83" y="103"/>
                  </a:lnTo>
                  <a:lnTo>
                    <a:pt x="85" y="103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0" y="100"/>
                  </a:lnTo>
                  <a:lnTo>
                    <a:pt x="77" y="97"/>
                  </a:lnTo>
                  <a:lnTo>
                    <a:pt x="77" y="100"/>
                  </a:lnTo>
                  <a:lnTo>
                    <a:pt x="77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1" y="111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57" y="117"/>
                  </a:lnTo>
                  <a:lnTo>
                    <a:pt x="57" y="114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60" y="106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57" y="100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3" y="106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4" y="106"/>
                  </a:lnTo>
                  <a:lnTo>
                    <a:pt x="31" y="106"/>
                  </a:lnTo>
                  <a:lnTo>
                    <a:pt x="29" y="106"/>
                  </a:lnTo>
                  <a:lnTo>
                    <a:pt x="26" y="106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0" y="106"/>
                  </a:lnTo>
                  <a:lnTo>
                    <a:pt x="17" y="108"/>
                  </a:lnTo>
                  <a:lnTo>
                    <a:pt x="17" y="111"/>
                  </a:lnTo>
                  <a:lnTo>
                    <a:pt x="17" y="114"/>
                  </a:lnTo>
                  <a:lnTo>
                    <a:pt x="14" y="114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9" y="111"/>
                  </a:lnTo>
                  <a:lnTo>
                    <a:pt x="6" y="111"/>
                  </a:lnTo>
                  <a:lnTo>
                    <a:pt x="3" y="111"/>
                  </a:lnTo>
                  <a:lnTo>
                    <a:pt x="0" y="111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3" y="106"/>
                  </a:lnTo>
                  <a:lnTo>
                    <a:pt x="6" y="106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2" y="103"/>
                  </a:lnTo>
                  <a:lnTo>
                    <a:pt x="14" y="100"/>
                  </a:lnTo>
                  <a:lnTo>
                    <a:pt x="17" y="97"/>
                  </a:lnTo>
                  <a:lnTo>
                    <a:pt x="20" y="97"/>
                  </a:lnTo>
                  <a:lnTo>
                    <a:pt x="23" y="94"/>
                  </a:lnTo>
                  <a:lnTo>
                    <a:pt x="23" y="91"/>
                  </a:lnTo>
                  <a:lnTo>
                    <a:pt x="26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6" y="88"/>
                  </a:lnTo>
                  <a:lnTo>
                    <a:pt x="49" y="88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7" y="86"/>
                  </a:lnTo>
                  <a:lnTo>
                    <a:pt x="57" y="88"/>
                  </a:lnTo>
                  <a:lnTo>
                    <a:pt x="60" y="88"/>
                  </a:lnTo>
                  <a:lnTo>
                    <a:pt x="60" y="91"/>
                  </a:lnTo>
                  <a:lnTo>
                    <a:pt x="63" y="88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8" y="86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8" y="80"/>
                  </a:lnTo>
                  <a:lnTo>
                    <a:pt x="71" y="77"/>
                  </a:lnTo>
                  <a:lnTo>
                    <a:pt x="74" y="71"/>
                  </a:lnTo>
                  <a:lnTo>
                    <a:pt x="77" y="69"/>
                  </a:lnTo>
                  <a:lnTo>
                    <a:pt x="74" y="66"/>
                  </a:lnTo>
                  <a:lnTo>
                    <a:pt x="77" y="63"/>
                  </a:lnTo>
                  <a:lnTo>
                    <a:pt x="80" y="63"/>
                  </a:lnTo>
                  <a:lnTo>
                    <a:pt x="83" y="60"/>
                  </a:lnTo>
                  <a:lnTo>
                    <a:pt x="85" y="60"/>
                  </a:lnTo>
                  <a:lnTo>
                    <a:pt x="83" y="60"/>
                  </a:lnTo>
                  <a:lnTo>
                    <a:pt x="83" y="63"/>
                  </a:lnTo>
                  <a:lnTo>
                    <a:pt x="80" y="63"/>
                  </a:lnTo>
                  <a:lnTo>
                    <a:pt x="80" y="66"/>
                  </a:lnTo>
                  <a:lnTo>
                    <a:pt x="77" y="66"/>
                  </a:lnTo>
                  <a:lnTo>
                    <a:pt x="77" y="69"/>
                  </a:lnTo>
                  <a:lnTo>
                    <a:pt x="80" y="69"/>
                  </a:lnTo>
                  <a:lnTo>
                    <a:pt x="80" y="66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91" y="69"/>
                  </a:lnTo>
                  <a:lnTo>
                    <a:pt x="94" y="66"/>
                  </a:lnTo>
                  <a:lnTo>
                    <a:pt x="97" y="66"/>
                  </a:lnTo>
                  <a:lnTo>
                    <a:pt x="100" y="60"/>
                  </a:lnTo>
                  <a:lnTo>
                    <a:pt x="103" y="57"/>
                  </a:lnTo>
                  <a:lnTo>
                    <a:pt x="105" y="54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6" name="Freeform 3005">
              <a:extLst>
                <a:ext uri="{FF2B5EF4-FFF2-40B4-BE49-F238E27FC236}">
                  <a16:creationId xmlns:a16="http://schemas.microsoft.com/office/drawing/2014/main" id="{318B63A2-E3B5-9AD4-9AAE-AEEA4D638871}"/>
                </a:ext>
              </a:extLst>
            </p:cNvPr>
            <p:cNvSpPr>
              <a:spLocks/>
            </p:cNvSpPr>
            <p:nvPr/>
          </p:nvSpPr>
          <p:spPr bwMode="gray">
            <a:xfrm>
              <a:off x="7381717" y="1985648"/>
              <a:ext cx="12450" cy="16598"/>
            </a:xfrm>
            <a:custGeom>
              <a:avLst/>
              <a:gdLst>
                <a:gd name="T0" fmla="*/ 3 w 6"/>
                <a:gd name="T1" fmla="*/ 5 h 8"/>
                <a:gd name="T2" fmla="*/ 0 w 6"/>
                <a:gd name="T3" fmla="*/ 5 h 8"/>
                <a:gd name="T4" fmla="*/ 0 w 6"/>
                <a:gd name="T5" fmla="*/ 3 h 8"/>
                <a:gd name="T6" fmla="*/ 3 w 6"/>
                <a:gd name="T7" fmla="*/ 0 h 8"/>
                <a:gd name="T8" fmla="*/ 6 w 6"/>
                <a:gd name="T9" fmla="*/ 0 h 8"/>
                <a:gd name="T10" fmla="*/ 3 w 6"/>
                <a:gd name="T11" fmla="*/ 3 h 8"/>
                <a:gd name="T12" fmla="*/ 6 w 6"/>
                <a:gd name="T13" fmla="*/ 3 h 8"/>
                <a:gd name="T14" fmla="*/ 6 w 6"/>
                <a:gd name="T15" fmla="*/ 5 h 8"/>
                <a:gd name="T16" fmla="*/ 3 w 6"/>
                <a:gd name="T17" fmla="*/ 8 h 8"/>
                <a:gd name="T18" fmla="*/ 0 w 6"/>
                <a:gd name="T19" fmla="*/ 8 h 8"/>
                <a:gd name="T20" fmla="*/ 3 w 6"/>
                <a:gd name="T21" fmla="*/ 8 h 8"/>
                <a:gd name="T22" fmla="*/ 3 w 6"/>
                <a:gd name="T23" fmla="*/ 8 h 8"/>
                <a:gd name="T24" fmla="*/ 3 w 6"/>
                <a:gd name="T2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3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7" name="Freeform 3006">
              <a:extLst>
                <a:ext uri="{FF2B5EF4-FFF2-40B4-BE49-F238E27FC236}">
                  <a16:creationId xmlns:a16="http://schemas.microsoft.com/office/drawing/2014/main" id="{413800A6-2C9F-FB47-6D1C-EAA287EDF68B}"/>
                </a:ext>
              </a:extLst>
            </p:cNvPr>
            <p:cNvSpPr>
              <a:spLocks/>
            </p:cNvSpPr>
            <p:nvPr/>
          </p:nvSpPr>
          <p:spPr bwMode="gray">
            <a:xfrm>
              <a:off x="7288345" y="2097688"/>
              <a:ext cx="10375" cy="10374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3 h 5"/>
                <a:gd name="T4" fmla="*/ 2 w 5"/>
                <a:gd name="T5" fmla="*/ 3 h 5"/>
                <a:gd name="T6" fmla="*/ 5 w 5"/>
                <a:gd name="T7" fmla="*/ 0 h 5"/>
                <a:gd name="T8" fmla="*/ 2 w 5"/>
                <a:gd name="T9" fmla="*/ 3 h 5"/>
                <a:gd name="T10" fmla="*/ 5 w 5"/>
                <a:gd name="T11" fmla="*/ 5 h 5"/>
                <a:gd name="T12" fmla="*/ 2 w 5"/>
                <a:gd name="T13" fmla="*/ 5 h 5"/>
                <a:gd name="T14" fmla="*/ 0 w 5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8" name="Freeform 3007">
              <a:extLst>
                <a:ext uri="{FF2B5EF4-FFF2-40B4-BE49-F238E27FC236}">
                  <a16:creationId xmlns:a16="http://schemas.microsoft.com/office/drawing/2014/main" id="{9FA9C47D-6239-04F5-9846-25FA180ACCA6}"/>
                </a:ext>
              </a:extLst>
            </p:cNvPr>
            <p:cNvSpPr>
              <a:spLocks/>
            </p:cNvSpPr>
            <p:nvPr/>
          </p:nvSpPr>
          <p:spPr bwMode="gray">
            <a:xfrm>
              <a:off x="7269670" y="2103912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49" name="Freeform 3008">
              <a:extLst>
                <a:ext uri="{FF2B5EF4-FFF2-40B4-BE49-F238E27FC236}">
                  <a16:creationId xmlns:a16="http://schemas.microsoft.com/office/drawing/2014/main" id="{A70C730B-40C1-5B1B-2CEF-A1009BD35F24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5722" y="2103912"/>
              <a:ext cx="76773" cy="51871"/>
            </a:xfrm>
            <a:custGeom>
              <a:avLst/>
              <a:gdLst>
                <a:gd name="T0" fmla="*/ 35 w 37"/>
                <a:gd name="T1" fmla="*/ 2 h 25"/>
                <a:gd name="T2" fmla="*/ 35 w 37"/>
                <a:gd name="T3" fmla="*/ 5 h 25"/>
                <a:gd name="T4" fmla="*/ 35 w 37"/>
                <a:gd name="T5" fmla="*/ 8 h 25"/>
                <a:gd name="T6" fmla="*/ 37 w 37"/>
                <a:gd name="T7" fmla="*/ 8 h 25"/>
                <a:gd name="T8" fmla="*/ 32 w 37"/>
                <a:gd name="T9" fmla="*/ 11 h 25"/>
                <a:gd name="T10" fmla="*/ 29 w 37"/>
                <a:gd name="T11" fmla="*/ 14 h 25"/>
                <a:gd name="T12" fmla="*/ 29 w 37"/>
                <a:gd name="T13" fmla="*/ 17 h 25"/>
                <a:gd name="T14" fmla="*/ 26 w 37"/>
                <a:gd name="T15" fmla="*/ 14 h 25"/>
                <a:gd name="T16" fmla="*/ 23 w 37"/>
                <a:gd name="T17" fmla="*/ 14 h 25"/>
                <a:gd name="T18" fmla="*/ 20 w 37"/>
                <a:gd name="T19" fmla="*/ 14 h 25"/>
                <a:gd name="T20" fmla="*/ 17 w 37"/>
                <a:gd name="T21" fmla="*/ 17 h 25"/>
                <a:gd name="T22" fmla="*/ 15 w 37"/>
                <a:gd name="T23" fmla="*/ 17 h 25"/>
                <a:gd name="T24" fmla="*/ 15 w 37"/>
                <a:gd name="T25" fmla="*/ 22 h 25"/>
                <a:gd name="T26" fmla="*/ 15 w 37"/>
                <a:gd name="T27" fmla="*/ 25 h 25"/>
                <a:gd name="T28" fmla="*/ 12 w 37"/>
                <a:gd name="T29" fmla="*/ 22 h 25"/>
                <a:gd name="T30" fmla="*/ 9 w 37"/>
                <a:gd name="T31" fmla="*/ 22 h 25"/>
                <a:gd name="T32" fmla="*/ 6 w 37"/>
                <a:gd name="T33" fmla="*/ 22 h 25"/>
                <a:gd name="T34" fmla="*/ 9 w 37"/>
                <a:gd name="T35" fmla="*/ 19 h 25"/>
                <a:gd name="T36" fmla="*/ 6 w 37"/>
                <a:gd name="T37" fmla="*/ 19 h 25"/>
                <a:gd name="T38" fmla="*/ 9 w 37"/>
                <a:gd name="T39" fmla="*/ 19 h 25"/>
                <a:gd name="T40" fmla="*/ 6 w 37"/>
                <a:gd name="T41" fmla="*/ 17 h 25"/>
                <a:gd name="T42" fmla="*/ 9 w 37"/>
                <a:gd name="T43" fmla="*/ 17 h 25"/>
                <a:gd name="T44" fmla="*/ 6 w 37"/>
                <a:gd name="T45" fmla="*/ 17 h 25"/>
                <a:gd name="T46" fmla="*/ 6 w 37"/>
                <a:gd name="T47" fmla="*/ 14 h 25"/>
                <a:gd name="T48" fmla="*/ 0 w 37"/>
                <a:gd name="T49" fmla="*/ 17 h 25"/>
                <a:gd name="T50" fmla="*/ 0 w 37"/>
                <a:gd name="T51" fmla="*/ 14 h 25"/>
                <a:gd name="T52" fmla="*/ 6 w 37"/>
                <a:gd name="T53" fmla="*/ 11 h 25"/>
                <a:gd name="T54" fmla="*/ 9 w 37"/>
                <a:gd name="T55" fmla="*/ 11 h 25"/>
                <a:gd name="T56" fmla="*/ 12 w 37"/>
                <a:gd name="T57" fmla="*/ 8 h 25"/>
                <a:gd name="T58" fmla="*/ 9 w 37"/>
                <a:gd name="T59" fmla="*/ 8 h 25"/>
                <a:gd name="T60" fmla="*/ 12 w 37"/>
                <a:gd name="T61" fmla="*/ 5 h 25"/>
                <a:gd name="T62" fmla="*/ 15 w 37"/>
                <a:gd name="T63" fmla="*/ 5 h 25"/>
                <a:gd name="T64" fmla="*/ 15 w 37"/>
                <a:gd name="T65" fmla="*/ 8 h 25"/>
                <a:gd name="T66" fmla="*/ 17 w 37"/>
                <a:gd name="T67" fmla="*/ 5 h 25"/>
                <a:gd name="T68" fmla="*/ 20 w 37"/>
                <a:gd name="T69" fmla="*/ 5 h 25"/>
                <a:gd name="T70" fmla="*/ 23 w 37"/>
                <a:gd name="T71" fmla="*/ 2 h 25"/>
                <a:gd name="T72" fmla="*/ 20 w 37"/>
                <a:gd name="T73" fmla="*/ 2 h 25"/>
                <a:gd name="T74" fmla="*/ 23 w 37"/>
                <a:gd name="T75" fmla="*/ 2 h 25"/>
                <a:gd name="T76" fmla="*/ 26 w 37"/>
                <a:gd name="T77" fmla="*/ 0 h 25"/>
                <a:gd name="T78" fmla="*/ 29 w 37"/>
                <a:gd name="T79" fmla="*/ 0 h 25"/>
                <a:gd name="T80" fmla="*/ 32 w 37"/>
                <a:gd name="T81" fmla="*/ 2 h 25"/>
                <a:gd name="T82" fmla="*/ 35 w 37"/>
                <a:gd name="T8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" h="25">
                  <a:moveTo>
                    <a:pt x="35" y="2"/>
                  </a:moveTo>
                  <a:lnTo>
                    <a:pt x="35" y="5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0" name="Freeform 3009">
              <a:extLst>
                <a:ext uri="{FF2B5EF4-FFF2-40B4-BE49-F238E27FC236}">
                  <a16:creationId xmlns:a16="http://schemas.microsoft.com/office/drawing/2014/main" id="{DA20A7DA-B2DE-3251-4692-E9626628E3F7}"/>
                </a:ext>
              </a:extLst>
            </p:cNvPr>
            <p:cNvSpPr>
              <a:spLocks/>
            </p:cNvSpPr>
            <p:nvPr/>
          </p:nvSpPr>
          <p:spPr bwMode="gray">
            <a:xfrm>
              <a:off x="7221947" y="2114286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3 h 3"/>
                <a:gd name="T4" fmla="*/ 6 w 6"/>
                <a:gd name="T5" fmla="*/ 0 h 3"/>
                <a:gd name="T6" fmla="*/ 3 w 6"/>
                <a:gd name="T7" fmla="*/ 0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1" name="Freeform 3010">
              <a:extLst>
                <a:ext uri="{FF2B5EF4-FFF2-40B4-BE49-F238E27FC236}">
                  <a16:creationId xmlns:a16="http://schemas.microsoft.com/office/drawing/2014/main" id="{216CCFAD-8C1C-2D3A-1564-0019AF7D0891}"/>
                </a:ext>
              </a:extLst>
            </p:cNvPr>
            <p:cNvSpPr>
              <a:spLocks/>
            </p:cNvSpPr>
            <p:nvPr/>
          </p:nvSpPr>
          <p:spPr bwMode="gray">
            <a:xfrm>
              <a:off x="7228172" y="210806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2" name="Freeform 3011">
              <a:extLst>
                <a:ext uri="{FF2B5EF4-FFF2-40B4-BE49-F238E27FC236}">
                  <a16:creationId xmlns:a16="http://schemas.microsoft.com/office/drawing/2014/main" id="{B198CDEC-349C-7ECE-B09A-6852A768A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0621" y="2103912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3" name="Freeform 3012">
              <a:extLst>
                <a:ext uri="{FF2B5EF4-FFF2-40B4-BE49-F238E27FC236}">
                  <a16:creationId xmlns:a16="http://schemas.microsoft.com/office/drawing/2014/main" id="{42C8D6A9-1F95-2066-2A90-073609B84F2C}"/>
                </a:ext>
              </a:extLst>
            </p:cNvPr>
            <p:cNvSpPr>
              <a:spLocks/>
            </p:cNvSpPr>
            <p:nvPr/>
          </p:nvSpPr>
          <p:spPr bwMode="gray">
            <a:xfrm>
              <a:off x="7250996" y="2043743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4" name="Freeform 3013">
              <a:extLst>
                <a:ext uri="{FF2B5EF4-FFF2-40B4-BE49-F238E27FC236}">
                  <a16:creationId xmlns:a16="http://schemas.microsoft.com/office/drawing/2014/main" id="{C764C65C-C613-8AD2-7451-EAC367158C8E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0621" y="204996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3 w 3"/>
                <a:gd name="T9" fmla="*/ 0 h 3"/>
                <a:gd name="T10" fmla="*/ 3 w 3"/>
                <a:gd name="T11" fmla="*/ 0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5" name="Freeform 3014">
              <a:extLst>
                <a:ext uri="{FF2B5EF4-FFF2-40B4-BE49-F238E27FC236}">
                  <a16:creationId xmlns:a16="http://schemas.microsoft.com/office/drawing/2014/main" id="{03ECC9A6-5F6E-0489-0942-7BEE5F962811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1399" y="2114286"/>
              <a:ext cx="70548" cy="89216"/>
            </a:xfrm>
            <a:custGeom>
              <a:avLst/>
              <a:gdLst>
                <a:gd name="T0" fmla="*/ 14 w 34"/>
                <a:gd name="T1" fmla="*/ 0 h 43"/>
                <a:gd name="T2" fmla="*/ 20 w 34"/>
                <a:gd name="T3" fmla="*/ 0 h 43"/>
                <a:gd name="T4" fmla="*/ 20 w 34"/>
                <a:gd name="T5" fmla="*/ 0 h 43"/>
                <a:gd name="T6" fmla="*/ 23 w 34"/>
                <a:gd name="T7" fmla="*/ 6 h 43"/>
                <a:gd name="T8" fmla="*/ 26 w 34"/>
                <a:gd name="T9" fmla="*/ 6 h 43"/>
                <a:gd name="T10" fmla="*/ 29 w 34"/>
                <a:gd name="T11" fmla="*/ 9 h 43"/>
                <a:gd name="T12" fmla="*/ 26 w 34"/>
                <a:gd name="T13" fmla="*/ 12 h 43"/>
                <a:gd name="T14" fmla="*/ 31 w 34"/>
                <a:gd name="T15" fmla="*/ 12 h 43"/>
                <a:gd name="T16" fmla="*/ 34 w 34"/>
                <a:gd name="T17" fmla="*/ 17 h 43"/>
                <a:gd name="T18" fmla="*/ 31 w 34"/>
                <a:gd name="T19" fmla="*/ 20 h 43"/>
                <a:gd name="T20" fmla="*/ 29 w 34"/>
                <a:gd name="T21" fmla="*/ 23 h 43"/>
                <a:gd name="T22" fmla="*/ 26 w 34"/>
                <a:gd name="T23" fmla="*/ 29 h 43"/>
                <a:gd name="T24" fmla="*/ 26 w 34"/>
                <a:gd name="T25" fmla="*/ 34 h 43"/>
                <a:gd name="T26" fmla="*/ 20 w 34"/>
                <a:gd name="T27" fmla="*/ 37 h 43"/>
                <a:gd name="T28" fmla="*/ 17 w 34"/>
                <a:gd name="T29" fmla="*/ 40 h 43"/>
                <a:gd name="T30" fmla="*/ 14 w 34"/>
                <a:gd name="T31" fmla="*/ 43 h 43"/>
                <a:gd name="T32" fmla="*/ 17 w 34"/>
                <a:gd name="T33" fmla="*/ 37 h 43"/>
                <a:gd name="T34" fmla="*/ 14 w 34"/>
                <a:gd name="T35" fmla="*/ 34 h 43"/>
                <a:gd name="T36" fmla="*/ 17 w 34"/>
                <a:gd name="T37" fmla="*/ 34 h 43"/>
                <a:gd name="T38" fmla="*/ 14 w 34"/>
                <a:gd name="T39" fmla="*/ 34 h 43"/>
                <a:gd name="T40" fmla="*/ 14 w 34"/>
                <a:gd name="T41" fmla="*/ 40 h 43"/>
                <a:gd name="T42" fmla="*/ 14 w 34"/>
                <a:gd name="T43" fmla="*/ 40 h 43"/>
                <a:gd name="T44" fmla="*/ 9 w 34"/>
                <a:gd name="T45" fmla="*/ 40 h 43"/>
                <a:gd name="T46" fmla="*/ 12 w 34"/>
                <a:gd name="T47" fmla="*/ 37 h 43"/>
                <a:gd name="T48" fmla="*/ 9 w 34"/>
                <a:gd name="T49" fmla="*/ 31 h 43"/>
                <a:gd name="T50" fmla="*/ 9 w 34"/>
                <a:gd name="T51" fmla="*/ 26 h 43"/>
                <a:gd name="T52" fmla="*/ 14 w 34"/>
                <a:gd name="T53" fmla="*/ 26 h 43"/>
                <a:gd name="T54" fmla="*/ 14 w 34"/>
                <a:gd name="T55" fmla="*/ 20 h 43"/>
                <a:gd name="T56" fmla="*/ 12 w 34"/>
                <a:gd name="T57" fmla="*/ 23 h 43"/>
                <a:gd name="T58" fmla="*/ 14 w 34"/>
                <a:gd name="T59" fmla="*/ 17 h 43"/>
                <a:gd name="T60" fmla="*/ 12 w 34"/>
                <a:gd name="T61" fmla="*/ 14 h 43"/>
                <a:gd name="T62" fmla="*/ 9 w 34"/>
                <a:gd name="T63" fmla="*/ 12 h 43"/>
                <a:gd name="T64" fmla="*/ 9 w 34"/>
                <a:gd name="T65" fmla="*/ 17 h 43"/>
                <a:gd name="T66" fmla="*/ 12 w 34"/>
                <a:gd name="T67" fmla="*/ 20 h 43"/>
                <a:gd name="T68" fmla="*/ 9 w 34"/>
                <a:gd name="T69" fmla="*/ 17 h 43"/>
                <a:gd name="T70" fmla="*/ 6 w 34"/>
                <a:gd name="T71" fmla="*/ 20 h 43"/>
                <a:gd name="T72" fmla="*/ 3 w 34"/>
                <a:gd name="T73" fmla="*/ 17 h 43"/>
                <a:gd name="T74" fmla="*/ 3 w 34"/>
                <a:gd name="T75" fmla="*/ 12 h 43"/>
                <a:gd name="T76" fmla="*/ 6 w 34"/>
                <a:gd name="T77" fmla="*/ 14 h 43"/>
                <a:gd name="T78" fmla="*/ 6 w 34"/>
                <a:gd name="T79" fmla="*/ 17 h 43"/>
                <a:gd name="T80" fmla="*/ 6 w 34"/>
                <a:gd name="T81" fmla="*/ 12 h 43"/>
                <a:gd name="T82" fmla="*/ 0 w 34"/>
                <a:gd name="T83" fmla="*/ 12 h 43"/>
                <a:gd name="T84" fmla="*/ 3 w 34"/>
                <a:gd name="T85" fmla="*/ 9 h 43"/>
                <a:gd name="T86" fmla="*/ 6 w 34"/>
                <a:gd name="T87" fmla="*/ 6 h 43"/>
                <a:gd name="T88" fmla="*/ 9 w 34"/>
                <a:gd name="T89" fmla="*/ 6 h 43"/>
                <a:gd name="T90" fmla="*/ 12 w 34"/>
                <a:gd name="T9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43">
                  <a:moveTo>
                    <a:pt x="12" y="3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4" y="17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17" y="34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6" name="Freeform 3015">
              <a:extLst>
                <a:ext uri="{FF2B5EF4-FFF2-40B4-BE49-F238E27FC236}">
                  <a16:creationId xmlns:a16="http://schemas.microsoft.com/office/drawing/2014/main" id="{63DC2164-2C4B-2D5C-F4E8-B05426AA0D2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3848" y="2155783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3 h 6"/>
                <a:gd name="T4" fmla="*/ 0 w 6"/>
                <a:gd name="T5" fmla="*/ 6 h 6"/>
                <a:gd name="T6" fmla="*/ 0 w 6"/>
                <a:gd name="T7" fmla="*/ 3 h 6"/>
                <a:gd name="T8" fmla="*/ 3 w 6"/>
                <a:gd name="T9" fmla="*/ 3 h 6"/>
                <a:gd name="T10" fmla="*/ 0 w 6"/>
                <a:gd name="T11" fmla="*/ 3 h 6"/>
                <a:gd name="T12" fmla="*/ 3 w 6"/>
                <a:gd name="T13" fmla="*/ 0 h 6"/>
                <a:gd name="T14" fmla="*/ 6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7" name="Freeform 3016">
              <a:extLst>
                <a:ext uri="{FF2B5EF4-FFF2-40B4-BE49-F238E27FC236}">
                  <a16:creationId xmlns:a16="http://schemas.microsoft.com/office/drawing/2014/main" id="{1314517F-BB8A-6CE8-CC90-DA7A061F2B41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1399" y="2120510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8" name="Freeform 3017">
              <a:extLst>
                <a:ext uri="{FF2B5EF4-FFF2-40B4-BE49-F238E27FC236}">
                  <a16:creationId xmlns:a16="http://schemas.microsoft.com/office/drawing/2014/main" id="{F87EBF65-FED7-0AB2-E909-453573D325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5174" y="2103912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59" name="Freeform 3018">
              <a:extLst>
                <a:ext uri="{FF2B5EF4-FFF2-40B4-BE49-F238E27FC236}">
                  <a16:creationId xmlns:a16="http://schemas.microsoft.com/office/drawing/2014/main" id="{16F3230E-E80A-CE23-D274-37CEBE30637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5174" y="2091463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3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0" name="Freeform 3019">
              <a:extLst>
                <a:ext uri="{FF2B5EF4-FFF2-40B4-BE49-F238E27FC236}">
                  <a16:creationId xmlns:a16="http://schemas.microsoft.com/office/drawing/2014/main" id="{BA942689-9651-1FBB-3E56-183E42290B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2139183"/>
              <a:ext cx="6224" cy="1037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3 w 3"/>
                <a:gd name="T5" fmla="*/ 2 h 5"/>
                <a:gd name="T6" fmla="*/ 0 w 3"/>
                <a:gd name="T7" fmla="*/ 5 h 5"/>
                <a:gd name="T8" fmla="*/ 0 w 3"/>
                <a:gd name="T9" fmla="*/ 2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1" name="Rectangle 3020">
              <a:extLst>
                <a:ext uri="{FF2B5EF4-FFF2-40B4-BE49-F238E27FC236}">
                  <a16:creationId xmlns:a16="http://schemas.microsoft.com/office/drawing/2014/main" id="{A0CE26B2-EEA3-A7AE-A089-E882ACFBDE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28574" y="214955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2" name="Freeform 3021">
              <a:extLst>
                <a:ext uri="{FF2B5EF4-FFF2-40B4-BE49-F238E27FC236}">
                  <a16:creationId xmlns:a16="http://schemas.microsoft.com/office/drawing/2014/main" id="{6C4FD7AB-8D7C-6A9B-8FB3-D142BF8BB1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7624" y="217860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3" name="Freeform 3022">
              <a:extLst>
                <a:ext uri="{FF2B5EF4-FFF2-40B4-BE49-F238E27FC236}">
                  <a16:creationId xmlns:a16="http://schemas.microsoft.com/office/drawing/2014/main" id="{124553CA-3F19-D4ED-0852-81398C08DAB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6673" y="2209727"/>
              <a:ext cx="6224" cy="10374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3 h 5"/>
                <a:gd name="T4" fmla="*/ 0 w 3"/>
                <a:gd name="T5" fmla="*/ 3 h 5"/>
                <a:gd name="T6" fmla="*/ 0 w 3"/>
                <a:gd name="T7" fmla="*/ 5 h 5"/>
                <a:gd name="T8" fmla="*/ 3 w 3"/>
                <a:gd name="T9" fmla="*/ 5 h 5"/>
                <a:gd name="T10" fmla="*/ 3 w 3"/>
                <a:gd name="T11" fmla="*/ 3 h 5"/>
                <a:gd name="T12" fmla="*/ 3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4" name="Rectangle 3023">
              <a:extLst>
                <a:ext uri="{FF2B5EF4-FFF2-40B4-BE49-F238E27FC236}">
                  <a16:creationId xmlns:a16="http://schemas.microsoft.com/office/drawing/2014/main" id="{E6962006-F7A7-AE29-7463-CE7FD3B7A8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76298" y="2220101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5" name="Freeform 3024">
              <a:extLst>
                <a:ext uri="{FF2B5EF4-FFF2-40B4-BE49-F238E27FC236}">
                  <a16:creationId xmlns:a16="http://schemas.microsoft.com/office/drawing/2014/main" id="{4655523C-B4B8-47EE-C8FF-A209965F5EBB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2274046"/>
              <a:ext cx="18674" cy="16598"/>
            </a:xfrm>
            <a:custGeom>
              <a:avLst/>
              <a:gdLst>
                <a:gd name="T0" fmla="*/ 6 w 9"/>
                <a:gd name="T1" fmla="*/ 3 h 8"/>
                <a:gd name="T2" fmla="*/ 9 w 9"/>
                <a:gd name="T3" fmla="*/ 0 h 8"/>
                <a:gd name="T4" fmla="*/ 9 w 9"/>
                <a:gd name="T5" fmla="*/ 3 h 8"/>
                <a:gd name="T6" fmla="*/ 9 w 9"/>
                <a:gd name="T7" fmla="*/ 3 h 8"/>
                <a:gd name="T8" fmla="*/ 6 w 9"/>
                <a:gd name="T9" fmla="*/ 6 h 8"/>
                <a:gd name="T10" fmla="*/ 3 w 9"/>
                <a:gd name="T11" fmla="*/ 6 h 8"/>
                <a:gd name="T12" fmla="*/ 6 w 9"/>
                <a:gd name="T13" fmla="*/ 6 h 8"/>
                <a:gd name="T14" fmla="*/ 3 w 9"/>
                <a:gd name="T15" fmla="*/ 8 h 8"/>
                <a:gd name="T16" fmla="*/ 3 w 9"/>
                <a:gd name="T17" fmla="*/ 6 h 8"/>
                <a:gd name="T18" fmla="*/ 0 w 9"/>
                <a:gd name="T19" fmla="*/ 6 h 8"/>
                <a:gd name="T20" fmla="*/ 3 w 9"/>
                <a:gd name="T21" fmla="*/ 6 h 8"/>
                <a:gd name="T22" fmla="*/ 0 w 9"/>
                <a:gd name="T23" fmla="*/ 3 h 8"/>
                <a:gd name="T24" fmla="*/ 6 w 9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6" y="3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6" name="Freeform 3025">
              <a:extLst>
                <a:ext uri="{FF2B5EF4-FFF2-40B4-BE49-F238E27FC236}">
                  <a16:creationId xmlns:a16="http://schemas.microsoft.com/office/drawing/2014/main" id="{1B368F8F-6F7F-ADD7-D3C1-EFB593B5A4AD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8949" y="2286495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7" name="Rectangle 3026">
              <a:extLst>
                <a:ext uri="{FF2B5EF4-FFF2-40B4-BE49-F238E27FC236}">
                  <a16:creationId xmlns:a16="http://schemas.microsoft.com/office/drawing/2014/main" id="{7391E3C3-D303-02B0-7887-7391CDD8E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28574" y="2303094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8" name="Freeform 3027">
              <a:extLst>
                <a:ext uri="{FF2B5EF4-FFF2-40B4-BE49-F238E27FC236}">
                  <a16:creationId xmlns:a16="http://schemas.microsoft.com/office/drawing/2014/main" id="{62E3ECC4-AD4E-3FD1-9696-CFD86D1470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9525" y="2321766"/>
              <a:ext cx="22825" cy="22823"/>
            </a:xfrm>
            <a:custGeom>
              <a:avLst/>
              <a:gdLst>
                <a:gd name="T0" fmla="*/ 8 w 11"/>
                <a:gd name="T1" fmla="*/ 0 h 11"/>
                <a:gd name="T2" fmla="*/ 11 w 11"/>
                <a:gd name="T3" fmla="*/ 0 h 11"/>
                <a:gd name="T4" fmla="*/ 11 w 11"/>
                <a:gd name="T5" fmla="*/ 3 h 11"/>
                <a:gd name="T6" fmla="*/ 8 w 11"/>
                <a:gd name="T7" fmla="*/ 5 h 11"/>
                <a:gd name="T8" fmla="*/ 5 w 11"/>
                <a:gd name="T9" fmla="*/ 5 h 11"/>
                <a:gd name="T10" fmla="*/ 5 w 11"/>
                <a:gd name="T11" fmla="*/ 8 h 11"/>
                <a:gd name="T12" fmla="*/ 2 w 11"/>
                <a:gd name="T13" fmla="*/ 8 h 11"/>
                <a:gd name="T14" fmla="*/ 5 w 11"/>
                <a:gd name="T15" fmla="*/ 8 h 11"/>
                <a:gd name="T16" fmla="*/ 2 w 11"/>
                <a:gd name="T17" fmla="*/ 8 h 11"/>
                <a:gd name="T18" fmla="*/ 2 w 11"/>
                <a:gd name="T19" fmla="*/ 11 h 11"/>
                <a:gd name="T20" fmla="*/ 0 w 11"/>
                <a:gd name="T21" fmla="*/ 11 h 11"/>
                <a:gd name="T22" fmla="*/ 0 w 11"/>
                <a:gd name="T23" fmla="*/ 8 h 11"/>
                <a:gd name="T24" fmla="*/ 2 w 11"/>
                <a:gd name="T25" fmla="*/ 8 h 11"/>
                <a:gd name="T26" fmla="*/ 2 w 11"/>
                <a:gd name="T27" fmla="*/ 5 h 11"/>
                <a:gd name="T28" fmla="*/ 5 w 11"/>
                <a:gd name="T29" fmla="*/ 5 h 11"/>
                <a:gd name="T30" fmla="*/ 5 w 11"/>
                <a:gd name="T31" fmla="*/ 3 h 11"/>
                <a:gd name="T32" fmla="*/ 2 w 11"/>
                <a:gd name="T33" fmla="*/ 3 h 11"/>
                <a:gd name="T34" fmla="*/ 5 w 11"/>
                <a:gd name="T35" fmla="*/ 3 h 11"/>
                <a:gd name="T36" fmla="*/ 8 w 11"/>
                <a:gd name="T37" fmla="*/ 3 h 11"/>
                <a:gd name="T38" fmla="*/ 8 w 11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69" name="Freeform 3028">
              <a:extLst>
                <a:ext uri="{FF2B5EF4-FFF2-40B4-BE49-F238E27FC236}">
                  <a16:creationId xmlns:a16="http://schemas.microsoft.com/office/drawing/2014/main" id="{17A23A2A-00E9-E1F5-CF7B-6DCB310BA99C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4078" y="2386085"/>
              <a:ext cx="6224" cy="12449"/>
            </a:xfrm>
            <a:custGeom>
              <a:avLst/>
              <a:gdLst>
                <a:gd name="T0" fmla="*/ 0 w 3"/>
                <a:gd name="T1" fmla="*/ 3 h 6"/>
                <a:gd name="T2" fmla="*/ 3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3 w 3"/>
                <a:gd name="T9" fmla="*/ 6 h 6"/>
                <a:gd name="T10" fmla="*/ 3 w 3"/>
                <a:gd name="T11" fmla="*/ 3 h 6"/>
                <a:gd name="T12" fmla="*/ 0 w 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0" name="Freeform 3029">
              <a:extLst>
                <a:ext uri="{FF2B5EF4-FFF2-40B4-BE49-F238E27FC236}">
                  <a16:creationId xmlns:a16="http://schemas.microsoft.com/office/drawing/2014/main" id="{FB5280A3-1AB4-5B6B-4944-E934337A7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81717" y="1883983"/>
              <a:ext cx="105822" cy="207480"/>
            </a:xfrm>
            <a:custGeom>
              <a:avLst/>
              <a:gdLst>
                <a:gd name="T0" fmla="*/ 3 w 51"/>
                <a:gd name="T1" fmla="*/ 66 h 100"/>
                <a:gd name="T2" fmla="*/ 9 w 51"/>
                <a:gd name="T3" fmla="*/ 57 h 100"/>
                <a:gd name="T4" fmla="*/ 14 w 51"/>
                <a:gd name="T5" fmla="*/ 54 h 100"/>
                <a:gd name="T6" fmla="*/ 17 w 51"/>
                <a:gd name="T7" fmla="*/ 49 h 100"/>
                <a:gd name="T8" fmla="*/ 20 w 51"/>
                <a:gd name="T9" fmla="*/ 43 h 100"/>
                <a:gd name="T10" fmla="*/ 23 w 51"/>
                <a:gd name="T11" fmla="*/ 37 h 100"/>
                <a:gd name="T12" fmla="*/ 26 w 51"/>
                <a:gd name="T13" fmla="*/ 32 h 100"/>
                <a:gd name="T14" fmla="*/ 26 w 51"/>
                <a:gd name="T15" fmla="*/ 26 h 100"/>
                <a:gd name="T16" fmla="*/ 20 w 51"/>
                <a:gd name="T17" fmla="*/ 26 h 100"/>
                <a:gd name="T18" fmla="*/ 23 w 51"/>
                <a:gd name="T19" fmla="*/ 23 h 100"/>
                <a:gd name="T20" fmla="*/ 23 w 51"/>
                <a:gd name="T21" fmla="*/ 17 h 100"/>
                <a:gd name="T22" fmla="*/ 23 w 51"/>
                <a:gd name="T23" fmla="*/ 12 h 100"/>
                <a:gd name="T24" fmla="*/ 28 w 51"/>
                <a:gd name="T25" fmla="*/ 12 h 100"/>
                <a:gd name="T26" fmla="*/ 28 w 51"/>
                <a:gd name="T27" fmla="*/ 6 h 100"/>
                <a:gd name="T28" fmla="*/ 34 w 51"/>
                <a:gd name="T29" fmla="*/ 6 h 100"/>
                <a:gd name="T30" fmla="*/ 34 w 51"/>
                <a:gd name="T31" fmla="*/ 12 h 100"/>
                <a:gd name="T32" fmla="*/ 37 w 51"/>
                <a:gd name="T33" fmla="*/ 9 h 100"/>
                <a:gd name="T34" fmla="*/ 40 w 51"/>
                <a:gd name="T35" fmla="*/ 6 h 100"/>
                <a:gd name="T36" fmla="*/ 34 w 51"/>
                <a:gd name="T37" fmla="*/ 6 h 100"/>
                <a:gd name="T38" fmla="*/ 37 w 51"/>
                <a:gd name="T39" fmla="*/ 3 h 100"/>
                <a:gd name="T40" fmla="*/ 40 w 51"/>
                <a:gd name="T41" fmla="*/ 3 h 100"/>
                <a:gd name="T42" fmla="*/ 43 w 51"/>
                <a:gd name="T43" fmla="*/ 6 h 100"/>
                <a:gd name="T44" fmla="*/ 43 w 51"/>
                <a:gd name="T45" fmla="*/ 15 h 100"/>
                <a:gd name="T46" fmla="*/ 48 w 51"/>
                <a:gd name="T47" fmla="*/ 17 h 100"/>
                <a:gd name="T48" fmla="*/ 48 w 51"/>
                <a:gd name="T49" fmla="*/ 23 h 100"/>
                <a:gd name="T50" fmla="*/ 51 w 51"/>
                <a:gd name="T51" fmla="*/ 26 h 100"/>
                <a:gd name="T52" fmla="*/ 51 w 51"/>
                <a:gd name="T53" fmla="*/ 26 h 100"/>
                <a:gd name="T54" fmla="*/ 48 w 51"/>
                <a:gd name="T55" fmla="*/ 29 h 100"/>
                <a:gd name="T56" fmla="*/ 48 w 51"/>
                <a:gd name="T57" fmla="*/ 29 h 100"/>
                <a:gd name="T58" fmla="*/ 48 w 51"/>
                <a:gd name="T59" fmla="*/ 32 h 100"/>
                <a:gd name="T60" fmla="*/ 48 w 51"/>
                <a:gd name="T61" fmla="*/ 34 h 100"/>
                <a:gd name="T62" fmla="*/ 45 w 51"/>
                <a:gd name="T63" fmla="*/ 40 h 100"/>
                <a:gd name="T64" fmla="*/ 43 w 51"/>
                <a:gd name="T65" fmla="*/ 43 h 100"/>
                <a:gd name="T66" fmla="*/ 43 w 51"/>
                <a:gd name="T67" fmla="*/ 46 h 100"/>
                <a:gd name="T68" fmla="*/ 45 w 51"/>
                <a:gd name="T69" fmla="*/ 49 h 100"/>
                <a:gd name="T70" fmla="*/ 45 w 51"/>
                <a:gd name="T71" fmla="*/ 49 h 100"/>
                <a:gd name="T72" fmla="*/ 40 w 51"/>
                <a:gd name="T73" fmla="*/ 49 h 100"/>
                <a:gd name="T74" fmla="*/ 37 w 51"/>
                <a:gd name="T75" fmla="*/ 54 h 100"/>
                <a:gd name="T76" fmla="*/ 37 w 51"/>
                <a:gd name="T77" fmla="*/ 66 h 100"/>
                <a:gd name="T78" fmla="*/ 34 w 51"/>
                <a:gd name="T79" fmla="*/ 69 h 100"/>
                <a:gd name="T80" fmla="*/ 34 w 51"/>
                <a:gd name="T81" fmla="*/ 74 h 100"/>
                <a:gd name="T82" fmla="*/ 34 w 51"/>
                <a:gd name="T83" fmla="*/ 83 h 100"/>
                <a:gd name="T84" fmla="*/ 31 w 51"/>
                <a:gd name="T85" fmla="*/ 88 h 100"/>
                <a:gd name="T86" fmla="*/ 28 w 51"/>
                <a:gd name="T87" fmla="*/ 94 h 100"/>
                <a:gd name="T88" fmla="*/ 23 w 51"/>
                <a:gd name="T89" fmla="*/ 97 h 100"/>
                <a:gd name="T90" fmla="*/ 20 w 51"/>
                <a:gd name="T91" fmla="*/ 100 h 100"/>
                <a:gd name="T92" fmla="*/ 23 w 51"/>
                <a:gd name="T93" fmla="*/ 94 h 100"/>
                <a:gd name="T94" fmla="*/ 23 w 51"/>
                <a:gd name="T95" fmla="*/ 91 h 100"/>
                <a:gd name="T96" fmla="*/ 26 w 51"/>
                <a:gd name="T97" fmla="*/ 86 h 100"/>
                <a:gd name="T98" fmla="*/ 20 w 51"/>
                <a:gd name="T99" fmla="*/ 88 h 100"/>
                <a:gd name="T100" fmla="*/ 20 w 51"/>
                <a:gd name="T101" fmla="*/ 94 h 100"/>
                <a:gd name="T102" fmla="*/ 14 w 51"/>
                <a:gd name="T103" fmla="*/ 91 h 100"/>
                <a:gd name="T104" fmla="*/ 11 w 51"/>
                <a:gd name="T105" fmla="*/ 97 h 100"/>
                <a:gd name="T106" fmla="*/ 0 w 51"/>
                <a:gd name="T107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" h="100">
                  <a:moveTo>
                    <a:pt x="0" y="66"/>
                  </a:moveTo>
                  <a:lnTo>
                    <a:pt x="3" y="66"/>
                  </a:lnTo>
                  <a:lnTo>
                    <a:pt x="6" y="60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7" y="46"/>
                  </a:lnTo>
                  <a:lnTo>
                    <a:pt x="20" y="43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9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48" y="29"/>
                  </a:lnTo>
                  <a:lnTo>
                    <a:pt x="51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5" y="46"/>
                  </a:lnTo>
                  <a:lnTo>
                    <a:pt x="45" y="49"/>
                  </a:lnTo>
                  <a:lnTo>
                    <a:pt x="45" y="52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0" y="49"/>
                  </a:lnTo>
                  <a:lnTo>
                    <a:pt x="37" y="52"/>
                  </a:lnTo>
                  <a:lnTo>
                    <a:pt x="37" y="54"/>
                  </a:lnTo>
                  <a:lnTo>
                    <a:pt x="37" y="57"/>
                  </a:lnTo>
                  <a:lnTo>
                    <a:pt x="37" y="66"/>
                  </a:lnTo>
                  <a:lnTo>
                    <a:pt x="37" y="69"/>
                  </a:lnTo>
                  <a:lnTo>
                    <a:pt x="34" y="69"/>
                  </a:lnTo>
                  <a:lnTo>
                    <a:pt x="34" y="71"/>
                  </a:lnTo>
                  <a:lnTo>
                    <a:pt x="34" y="74"/>
                  </a:lnTo>
                  <a:lnTo>
                    <a:pt x="31" y="80"/>
                  </a:lnTo>
                  <a:lnTo>
                    <a:pt x="34" y="83"/>
                  </a:lnTo>
                  <a:lnTo>
                    <a:pt x="37" y="86"/>
                  </a:lnTo>
                  <a:lnTo>
                    <a:pt x="31" y="88"/>
                  </a:lnTo>
                  <a:lnTo>
                    <a:pt x="28" y="88"/>
                  </a:lnTo>
                  <a:lnTo>
                    <a:pt x="28" y="94"/>
                  </a:lnTo>
                  <a:lnTo>
                    <a:pt x="26" y="97"/>
                  </a:lnTo>
                  <a:lnTo>
                    <a:pt x="23" y="97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3" y="86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17" y="94"/>
                  </a:lnTo>
                  <a:lnTo>
                    <a:pt x="14" y="91"/>
                  </a:lnTo>
                  <a:lnTo>
                    <a:pt x="14" y="94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1" name="Freeform 3030">
              <a:extLst>
                <a:ext uri="{FF2B5EF4-FFF2-40B4-BE49-F238E27FC236}">
                  <a16:creationId xmlns:a16="http://schemas.microsoft.com/office/drawing/2014/main" id="{D99F737D-6DCB-0A2F-58CE-ECAAFA5FD7A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4252" y="2126734"/>
              <a:ext cx="16599" cy="12449"/>
            </a:xfrm>
            <a:custGeom>
              <a:avLst/>
              <a:gdLst>
                <a:gd name="T0" fmla="*/ 0 w 8"/>
                <a:gd name="T1" fmla="*/ 3 h 6"/>
                <a:gd name="T2" fmla="*/ 0 w 8"/>
                <a:gd name="T3" fmla="*/ 6 h 6"/>
                <a:gd name="T4" fmla="*/ 2 w 8"/>
                <a:gd name="T5" fmla="*/ 6 h 6"/>
                <a:gd name="T6" fmla="*/ 5 w 8"/>
                <a:gd name="T7" fmla="*/ 6 h 6"/>
                <a:gd name="T8" fmla="*/ 8 w 8"/>
                <a:gd name="T9" fmla="*/ 6 h 6"/>
                <a:gd name="T10" fmla="*/ 8 w 8"/>
                <a:gd name="T11" fmla="*/ 3 h 6"/>
                <a:gd name="T12" fmla="*/ 5 w 8"/>
                <a:gd name="T13" fmla="*/ 0 h 6"/>
                <a:gd name="T14" fmla="*/ 2 w 8"/>
                <a:gd name="T15" fmla="*/ 3 h 6"/>
                <a:gd name="T16" fmla="*/ 0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2" name="Freeform 3031">
              <a:extLst>
                <a:ext uri="{FF2B5EF4-FFF2-40B4-BE49-F238E27FC236}">
                  <a16:creationId xmlns:a16="http://schemas.microsoft.com/office/drawing/2014/main" id="{C0B09A62-7B5F-92A4-E743-80805812583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4252" y="1979423"/>
              <a:ext cx="87148" cy="128638"/>
            </a:xfrm>
            <a:custGeom>
              <a:avLst/>
              <a:gdLst>
                <a:gd name="T0" fmla="*/ 5 w 42"/>
                <a:gd name="T1" fmla="*/ 14 h 62"/>
                <a:gd name="T2" fmla="*/ 8 w 42"/>
                <a:gd name="T3" fmla="*/ 14 h 62"/>
                <a:gd name="T4" fmla="*/ 8 w 42"/>
                <a:gd name="T5" fmla="*/ 14 h 62"/>
                <a:gd name="T6" fmla="*/ 8 w 42"/>
                <a:gd name="T7" fmla="*/ 20 h 62"/>
                <a:gd name="T8" fmla="*/ 5 w 42"/>
                <a:gd name="T9" fmla="*/ 20 h 62"/>
                <a:gd name="T10" fmla="*/ 8 w 42"/>
                <a:gd name="T11" fmla="*/ 23 h 62"/>
                <a:gd name="T12" fmla="*/ 5 w 42"/>
                <a:gd name="T13" fmla="*/ 25 h 62"/>
                <a:gd name="T14" fmla="*/ 2 w 42"/>
                <a:gd name="T15" fmla="*/ 23 h 62"/>
                <a:gd name="T16" fmla="*/ 0 w 42"/>
                <a:gd name="T17" fmla="*/ 25 h 62"/>
                <a:gd name="T18" fmla="*/ 0 w 42"/>
                <a:gd name="T19" fmla="*/ 25 h 62"/>
                <a:gd name="T20" fmla="*/ 2 w 42"/>
                <a:gd name="T21" fmla="*/ 28 h 62"/>
                <a:gd name="T22" fmla="*/ 2 w 42"/>
                <a:gd name="T23" fmla="*/ 28 h 62"/>
                <a:gd name="T24" fmla="*/ 5 w 42"/>
                <a:gd name="T25" fmla="*/ 34 h 62"/>
                <a:gd name="T26" fmla="*/ 5 w 42"/>
                <a:gd name="T27" fmla="*/ 40 h 62"/>
                <a:gd name="T28" fmla="*/ 5 w 42"/>
                <a:gd name="T29" fmla="*/ 40 h 62"/>
                <a:gd name="T30" fmla="*/ 5 w 42"/>
                <a:gd name="T31" fmla="*/ 42 h 62"/>
                <a:gd name="T32" fmla="*/ 2 w 42"/>
                <a:gd name="T33" fmla="*/ 45 h 62"/>
                <a:gd name="T34" fmla="*/ 2 w 42"/>
                <a:gd name="T35" fmla="*/ 51 h 62"/>
                <a:gd name="T36" fmla="*/ 2 w 42"/>
                <a:gd name="T37" fmla="*/ 51 h 62"/>
                <a:gd name="T38" fmla="*/ 5 w 42"/>
                <a:gd name="T39" fmla="*/ 54 h 62"/>
                <a:gd name="T40" fmla="*/ 5 w 42"/>
                <a:gd name="T41" fmla="*/ 57 h 62"/>
                <a:gd name="T42" fmla="*/ 0 w 42"/>
                <a:gd name="T43" fmla="*/ 57 h 62"/>
                <a:gd name="T44" fmla="*/ 2 w 42"/>
                <a:gd name="T45" fmla="*/ 60 h 62"/>
                <a:gd name="T46" fmla="*/ 5 w 42"/>
                <a:gd name="T47" fmla="*/ 60 h 62"/>
                <a:gd name="T48" fmla="*/ 8 w 42"/>
                <a:gd name="T49" fmla="*/ 60 h 62"/>
                <a:gd name="T50" fmla="*/ 11 w 42"/>
                <a:gd name="T51" fmla="*/ 57 h 62"/>
                <a:gd name="T52" fmla="*/ 14 w 42"/>
                <a:gd name="T53" fmla="*/ 54 h 62"/>
                <a:gd name="T54" fmla="*/ 17 w 42"/>
                <a:gd name="T55" fmla="*/ 57 h 62"/>
                <a:gd name="T56" fmla="*/ 19 w 42"/>
                <a:gd name="T57" fmla="*/ 54 h 62"/>
                <a:gd name="T58" fmla="*/ 22 w 42"/>
                <a:gd name="T59" fmla="*/ 51 h 62"/>
                <a:gd name="T60" fmla="*/ 25 w 42"/>
                <a:gd name="T61" fmla="*/ 54 h 62"/>
                <a:gd name="T62" fmla="*/ 28 w 42"/>
                <a:gd name="T63" fmla="*/ 51 h 62"/>
                <a:gd name="T64" fmla="*/ 31 w 42"/>
                <a:gd name="T65" fmla="*/ 48 h 62"/>
                <a:gd name="T66" fmla="*/ 34 w 42"/>
                <a:gd name="T67" fmla="*/ 48 h 62"/>
                <a:gd name="T68" fmla="*/ 39 w 42"/>
                <a:gd name="T69" fmla="*/ 48 h 62"/>
                <a:gd name="T70" fmla="*/ 42 w 42"/>
                <a:gd name="T71" fmla="*/ 42 h 62"/>
                <a:gd name="T72" fmla="*/ 42 w 42"/>
                <a:gd name="T73" fmla="*/ 37 h 62"/>
                <a:gd name="T74" fmla="*/ 39 w 42"/>
                <a:gd name="T75" fmla="*/ 31 h 62"/>
                <a:gd name="T76" fmla="*/ 42 w 42"/>
                <a:gd name="T77" fmla="*/ 25 h 62"/>
                <a:gd name="T78" fmla="*/ 42 w 42"/>
                <a:gd name="T79" fmla="*/ 20 h 62"/>
                <a:gd name="T80" fmla="*/ 34 w 42"/>
                <a:gd name="T81" fmla="*/ 8 h 62"/>
                <a:gd name="T82" fmla="*/ 25 w 42"/>
                <a:gd name="T83" fmla="*/ 0 h 62"/>
                <a:gd name="T84" fmla="*/ 17 w 42"/>
                <a:gd name="T85" fmla="*/ 0 h 62"/>
                <a:gd name="T86" fmla="*/ 11 w 42"/>
                <a:gd name="T87" fmla="*/ 6 h 62"/>
                <a:gd name="T88" fmla="*/ 5 w 42"/>
                <a:gd name="T89" fmla="*/ 6 h 62"/>
                <a:gd name="T90" fmla="*/ 5 w 42"/>
                <a:gd name="T91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" h="62">
                  <a:moveTo>
                    <a:pt x="5" y="11"/>
                  </a:moveTo>
                  <a:lnTo>
                    <a:pt x="5" y="14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5" y="60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4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5" y="54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1" y="48"/>
                  </a:lnTo>
                  <a:lnTo>
                    <a:pt x="34" y="51"/>
                  </a:lnTo>
                  <a:lnTo>
                    <a:pt x="34" y="48"/>
                  </a:lnTo>
                  <a:lnTo>
                    <a:pt x="36" y="51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7"/>
                  </a:lnTo>
                  <a:lnTo>
                    <a:pt x="42" y="34"/>
                  </a:lnTo>
                  <a:lnTo>
                    <a:pt x="39" y="31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3" name="Freeform 3032">
              <a:extLst>
                <a:ext uri="{FF2B5EF4-FFF2-40B4-BE49-F238E27FC236}">
                  <a16:creationId xmlns:a16="http://schemas.microsoft.com/office/drawing/2014/main" id="{1BAF0563-3A5A-0839-1AAF-1000413C552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3301" y="209146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4" name="Freeform 3033">
              <a:extLst>
                <a:ext uri="{FF2B5EF4-FFF2-40B4-BE49-F238E27FC236}">
                  <a16:creationId xmlns:a16="http://schemas.microsoft.com/office/drawing/2014/main" id="{449864F6-7993-7236-094C-CBD2B0594F3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528" y="1838337"/>
              <a:ext cx="163921" cy="163909"/>
            </a:xfrm>
            <a:custGeom>
              <a:avLst/>
              <a:gdLst>
                <a:gd name="T0" fmla="*/ 51 w 79"/>
                <a:gd name="T1" fmla="*/ 65 h 79"/>
                <a:gd name="T2" fmla="*/ 48 w 79"/>
                <a:gd name="T3" fmla="*/ 62 h 79"/>
                <a:gd name="T4" fmla="*/ 45 w 79"/>
                <a:gd name="T5" fmla="*/ 59 h 79"/>
                <a:gd name="T6" fmla="*/ 40 w 79"/>
                <a:gd name="T7" fmla="*/ 59 h 79"/>
                <a:gd name="T8" fmla="*/ 40 w 79"/>
                <a:gd name="T9" fmla="*/ 54 h 79"/>
                <a:gd name="T10" fmla="*/ 42 w 79"/>
                <a:gd name="T11" fmla="*/ 54 h 79"/>
                <a:gd name="T12" fmla="*/ 40 w 79"/>
                <a:gd name="T13" fmla="*/ 51 h 79"/>
                <a:gd name="T14" fmla="*/ 45 w 79"/>
                <a:gd name="T15" fmla="*/ 48 h 79"/>
                <a:gd name="T16" fmla="*/ 48 w 79"/>
                <a:gd name="T17" fmla="*/ 45 h 79"/>
                <a:gd name="T18" fmla="*/ 54 w 79"/>
                <a:gd name="T19" fmla="*/ 42 h 79"/>
                <a:gd name="T20" fmla="*/ 57 w 79"/>
                <a:gd name="T21" fmla="*/ 39 h 79"/>
                <a:gd name="T22" fmla="*/ 62 w 79"/>
                <a:gd name="T23" fmla="*/ 34 h 79"/>
                <a:gd name="T24" fmla="*/ 68 w 79"/>
                <a:gd name="T25" fmla="*/ 34 h 79"/>
                <a:gd name="T26" fmla="*/ 68 w 79"/>
                <a:gd name="T27" fmla="*/ 28 h 79"/>
                <a:gd name="T28" fmla="*/ 68 w 79"/>
                <a:gd name="T29" fmla="*/ 22 h 79"/>
                <a:gd name="T30" fmla="*/ 71 w 79"/>
                <a:gd name="T31" fmla="*/ 20 h 79"/>
                <a:gd name="T32" fmla="*/ 74 w 79"/>
                <a:gd name="T33" fmla="*/ 14 h 79"/>
                <a:gd name="T34" fmla="*/ 79 w 79"/>
                <a:gd name="T35" fmla="*/ 11 h 79"/>
                <a:gd name="T36" fmla="*/ 79 w 79"/>
                <a:gd name="T37" fmla="*/ 5 h 79"/>
                <a:gd name="T38" fmla="*/ 79 w 79"/>
                <a:gd name="T39" fmla="*/ 5 h 79"/>
                <a:gd name="T40" fmla="*/ 77 w 79"/>
                <a:gd name="T41" fmla="*/ 2 h 79"/>
                <a:gd name="T42" fmla="*/ 74 w 79"/>
                <a:gd name="T43" fmla="*/ 0 h 79"/>
                <a:gd name="T44" fmla="*/ 71 w 79"/>
                <a:gd name="T45" fmla="*/ 2 h 79"/>
                <a:gd name="T46" fmla="*/ 68 w 79"/>
                <a:gd name="T47" fmla="*/ 11 h 79"/>
                <a:gd name="T48" fmla="*/ 57 w 79"/>
                <a:gd name="T49" fmla="*/ 17 h 79"/>
                <a:gd name="T50" fmla="*/ 51 w 79"/>
                <a:gd name="T51" fmla="*/ 17 h 79"/>
                <a:gd name="T52" fmla="*/ 51 w 79"/>
                <a:gd name="T53" fmla="*/ 22 h 79"/>
                <a:gd name="T54" fmla="*/ 42 w 79"/>
                <a:gd name="T55" fmla="*/ 22 h 79"/>
                <a:gd name="T56" fmla="*/ 34 w 79"/>
                <a:gd name="T57" fmla="*/ 17 h 79"/>
                <a:gd name="T58" fmla="*/ 25 w 79"/>
                <a:gd name="T59" fmla="*/ 28 h 79"/>
                <a:gd name="T60" fmla="*/ 11 w 79"/>
                <a:gd name="T61" fmla="*/ 37 h 79"/>
                <a:gd name="T62" fmla="*/ 3 w 79"/>
                <a:gd name="T63" fmla="*/ 45 h 79"/>
                <a:gd name="T64" fmla="*/ 3 w 79"/>
                <a:gd name="T65" fmla="*/ 45 h 79"/>
                <a:gd name="T66" fmla="*/ 0 w 79"/>
                <a:gd name="T67" fmla="*/ 48 h 79"/>
                <a:gd name="T68" fmla="*/ 3 w 79"/>
                <a:gd name="T69" fmla="*/ 51 h 79"/>
                <a:gd name="T70" fmla="*/ 8 w 79"/>
                <a:gd name="T71" fmla="*/ 51 h 79"/>
                <a:gd name="T72" fmla="*/ 14 w 79"/>
                <a:gd name="T73" fmla="*/ 51 h 79"/>
                <a:gd name="T74" fmla="*/ 11 w 79"/>
                <a:gd name="T75" fmla="*/ 56 h 79"/>
                <a:gd name="T76" fmla="*/ 11 w 79"/>
                <a:gd name="T77" fmla="*/ 59 h 79"/>
                <a:gd name="T78" fmla="*/ 8 w 79"/>
                <a:gd name="T79" fmla="*/ 62 h 79"/>
                <a:gd name="T80" fmla="*/ 11 w 79"/>
                <a:gd name="T81" fmla="*/ 65 h 79"/>
                <a:gd name="T82" fmla="*/ 11 w 79"/>
                <a:gd name="T83" fmla="*/ 65 h 79"/>
                <a:gd name="T84" fmla="*/ 8 w 79"/>
                <a:gd name="T85" fmla="*/ 65 h 79"/>
                <a:gd name="T86" fmla="*/ 5 w 79"/>
                <a:gd name="T87" fmla="*/ 68 h 79"/>
                <a:gd name="T88" fmla="*/ 3 w 79"/>
                <a:gd name="T89" fmla="*/ 74 h 79"/>
                <a:gd name="T90" fmla="*/ 8 w 79"/>
                <a:gd name="T91" fmla="*/ 74 h 79"/>
                <a:gd name="T92" fmla="*/ 11 w 79"/>
                <a:gd name="T93" fmla="*/ 76 h 79"/>
                <a:gd name="T94" fmla="*/ 11 w 79"/>
                <a:gd name="T95" fmla="*/ 79 h 79"/>
                <a:gd name="T96" fmla="*/ 17 w 79"/>
                <a:gd name="T97" fmla="*/ 79 h 79"/>
                <a:gd name="T98" fmla="*/ 14 w 79"/>
                <a:gd name="T99" fmla="*/ 76 h 79"/>
                <a:gd name="T100" fmla="*/ 20 w 79"/>
                <a:gd name="T101" fmla="*/ 76 h 79"/>
                <a:gd name="T102" fmla="*/ 23 w 79"/>
                <a:gd name="T103" fmla="*/ 79 h 79"/>
                <a:gd name="T104" fmla="*/ 25 w 79"/>
                <a:gd name="T105" fmla="*/ 76 h 79"/>
                <a:gd name="T106" fmla="*/ 28 w 79"/>
                <a:gd name="T107" fmla="*/ 76 h 79"/>
                <a:gd name="T108" fmla="*/ 31 w 79"/>
                <a:gd name="T109" fmla="*/ 74 h 79"/>
                <a:gd name="T110" fmla="*/ 37 w 79"/>
                <a:gd name="T111" fmla="*/ 71 h 79"/>
                <a:gd name="T112" fmla="*/ 45 w 79"/>
                <a:gd name="T113" fmla="*/ 68 h 79"/>
                <a:gd name="T114" fmla="*/ 48 w 79"/>
                <a:gd name="T115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79">
                  <a:moveTo>
                    <a:pt x="51" y="68"/>
                  </a:moveTo>
                  <a:lnTo>
                    <a:pt x="51" y="65"/>
                  </a:lnTo>
                  <a:lnTo>
                    <a:pt x="48" y="65"/>
                  </a:lnTo>
                  <a:lnTo>
                    <a:pt x="48" y="62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40" y="51"/>
                  </a:lnTo>
                  <a:lnTo>
                    <a:pt x="40" y="48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51" y="42"/>
                  </a:lnTo>
                  <a:lnTo>
                    <a:pt x="54" y="42"/>
                  </a:lnTo>
                  <a:lnTo>
                    <a:pt x="54" y="39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2" y="34"/>
                  </a:lnTo>
                  <a:lnTo>
                    <a:pt x="65" y="34"/>
                  </a:lnTo>
                  <a:lnTo>
                    <a:pt x="68" y="34"/>
                  </a:lnTo>
                  <a:lnTo>
                    <a:pt x="68" y="31"/>
                  </a:lnTo>
                  <a:lnTo>
                    <a:pt x="68" y="28"/>
                  </a:lnTo>
                  <a:lnTo>
                    <a:pt x="68" y="25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71" y="20"/>
                  </a:lnTo>
                  <a:lnTo>
                    <a:pt x="71" y="17"/>
                  </a:lnTo>
                  <a:lnTo>
                    <a:pt x="74" y="14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8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1" y="8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1" y="22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40" y="20"/>
                  </a:lnTo>
                  <a:lnTo>
                    <a:pt x="34" y="17"/>
                  </a:lnTo>
                  <a:lnTo>
                    <a:pt x="28" y="22"/>
                  </a:lnTo>
                  <a:lnTo>
                    <a:pt x="25" y="28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5" y="39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11" y="54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1" y="59"/>
                  </a:lnTo>
                  <a:lnTo>
                    <a:pt x="11" y="62"/>
                  </a:lnTo>
                  <a:lnTo>
                    <a:pt x="8" y="62"/>
                  </a:lnTo>
                  <a:lnTo>
                    <a:pt x="8" y="65"/>
                  </a:lnTo>
                  <a:lnTo>
                    <a:pt x="11" y="65"/>
                  </a:lnTo>
                  <a:lnTo>
                    <a:pt x="14" y="65"/>
                  </a:lnTo>
                  <a:lnTo>
                    <a:pt x="11" y="65"/>
                  </a:lnTo>
                  <a:lnTo>
                    <a:pt x="8" y="68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3" y="74"/>
                  </a:lnTo>
                  <a:lnTo>
                    <a:pt x="5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1" y="79"/>
                  </a:lnTo>
                  <a:lnTo>
                    <a:pt x="14" y="79"/>
                  </a:lnTo>
                  <a:lnTo>
                    <a:pt x="17" y="79"/>
                  </a:lnTo>
                  <a:lnTo>
                    <a:pt x="17" y="76"/>
                  </a:lnTo>
                  <a:lnTo>
                    <a:pt x="14" y="76"/>
                  </a:lnTo>
                  <a:lnTo>
                    <a:pt x="17" y="76"/>
                  </a:lnTo>
                  <a:lnTo>
                    <a:pt x="20" y="76"/>
                  </a:lnTo>
                  <a:lnTo>
                    <a:pt x="20" y="79"/>
                  </a:lnTo>
                  <a:lnTo>
                    <a:pt x="23" y="79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8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1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5" name="Freeform 3034">
              <a:extLst>
                <a:ext uri="{FF2B5EF4-FFF2-40B4-BE49-F238E27FC236}">
                  <a16:creationId xmlns:a16="http://schemas.microsoft.com/office/drawing/2014/main" id="{8716F854-D79C-5259-FCE0-4DD9BB2E8B65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4252" y="2002247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6" name="Freeform 3035">
              <a:extLst>
                <a:ext uri="{FF2B5EF4-FFF2-40B4-BE49-F238E27FC236}">
                  <a16:creationId xmlns:a16="http://schemas.microsoft.com/office/drawing/2014/main" id="{70CD49DE-91A6-6B9D-E476-3699EE6659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3531" y="194415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7" name="Freeform 3036">
              <a:extLst>
                <a:ext uri="{FF2B5EF4-FFF2-40B4-BE49-F238E27FC236}">
                  <a16:creationId xmlns:a16="http://schemas.microsoft.com/office/drawing/2014/main" id="{DC097AFD-5E93-DC6D-2C35-5B906B0CDC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3531" y="2178605"/>
              <a:ext cx="12450" cy="12449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3 h 6"/>
                <a:gd name="T4" fmla="*/ 3 w 6"/>
                <a:gd name="T5" fmla="*/ 3 h 6"/>
                <a:gd name="T6" fmla="*/ 0 w 6"/>
                <a:gd name="T7" fmla="*/ 0 h 6"/>
                <a:gd name="T8" fmla="*/ 0 w 6"/>
                <a:gd name="T9" fmla="*/ 3 h 6"/>
                <a:gd name="T10" fmla="*/ 3 w 6"/>
                <a:gd name="T11" fmla="*/ 6 h 6"/>
                <a:gd name="T12" fmla="*/ 3 w 6"/>
                <a:gd name="T13" fmla="*/ 6 h 6"/>
                <a:gd name="T14" fmla="*/ 6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8" name="Freeform 3037">
              <a:extLst>
                <a:ext uri="{FF2B5EF4-FFF2-40B4-BE49-F238E27FC236}">
                  <a16:creationId xmlns:a16="http://schemas.microsoft.com/office/drawing/2014/main" id="{41B76EAA-15CB-F67B-5EA9-DB868481D47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2205" y="2226325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3 h 3"/>
                <a:gd name="T8" fmla="*/ 2 w 2"/>
                <a:gd name="T9" fmla="*/ 3 h 3"/>
                <a:gd name="T10" fmla="*/ 0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79" name="Freeform 3038">
              <a:extLst>
                <a:ext uri="{FF2B5EF4-FFF2-40B4-BE49-F238E27FC236}">
                  <a16:creationId xmlns:a16="http://schemas.microsoft.com/office/drawing/2014/main" id="{48F78337-FCDA-151A-AFFB-9AED7C11B05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7305" y="2286495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0" name="Freeform 3039">
              <a:extLst>
                <a:ext uri="{FF2B5EF4-FFF2-40B4-BE49-F238E27FC236}">
                  <a16:creationId xmlns:a16="http://schemas.microsoft.com/office/drawing/2014/main" id="{6BBF089D-7325-BFEA-9540-B083D39B504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2205" y="2232550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1" name="Freeform 3040">
              <a:extLst>
                <a:ext uri="{FF2B5EF4-FFF2-40B4-BE49-F238E27FC236}">
                  <a16:creationId xmlns:a16="http://schemas.microsoft.com/office/drawing/2014/main" id="{EC5571DF-0952-7F3C-30F6-E06649DF7A3F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7390" y="2516798"/>
              <a:ext cx="64323" cy="51871"/>
            </a:xfrm>
            <a:custGeom>
              <a:avLst/>
              <a:gdLst>
                <a:gd name="T0" fmla="*/ 11 w 31"/>
                <a:gd name="T1" fmla="*/ 2 h 25"/>
                <a:gd name="T2" fmla="*/ 6 w 31"/>
                <a:gd name="T3" fmla="*/ 2 h 25"/>
                <a:gd name="T4" fmla="*/ 9 w 31"/>
                <a:gd name="T5" fmla="*/ 2 h 25"/>
                <a:gd name="T6" fmla="*/ 6 w 31"/>
                <a:gd name="T7" fmla="*/ 5 h 25"/>
                <a:gd name="T8" fmla="*/ 3 w 31"/>
                <a:gd name="T9" fmla="*/ 8 h 25"/>
                <a:gd name="T10" fmla="*/ 0 w 31"/>
                <a:gd name="T11" fmla="*/ 8 h 25"/>
                <a:gd name="T12" fmla="*/ 0 w 31"/>
                <a:gd name="T13" fmla="*/ 11 h 25"/>
                <a:gd name="T14" fmla="*/ 0 w 31"/>
                <a:gd name="T15" fmla="*/ 17 h 25"/>
                <a:gd name="T16" fmla="*/ 0 w 31"/>
                <a:gd name="T17" fmla="*/ 19 h 25"/>
                <a:gd name="T18" fmla="*/ 3 w 31"/>
                <a:gd name="T19" fmla="*/ 19 h 25"/>
                <a:gd name="T20" fmla="*/ 6 w 31"/>
                <a:gd name="T21" fmla="*/ 22 h 25"/>
                <a:gd name="T22" fmla="*/ 9 w 31"/>
                <a:gd name="T23" fmla="*/ 25 h 25"/>
                <a:gd name="T24" fmla="*/ 11 w 31"/>
                <a:gd name="T25" fmla="*/ 25 h 25"/>
                <a:gd name="T26" fmla="*/ 14 w 31"/>
                <a:gd name="T27" fmla="*/ 25 h 25"/>
                <a:gd name="T28" fmla="*/ 14 w 31"/>
                <a:gd name="T29" fmla="*/ 22 h 25"/>
                <a:gd name="T30" fmla="*/ 17 w 31"/>
                <a:gd name="T31" fmla="*/ 22 h 25"/>
                <a:gd name="T32" fmla="*/ 20 w 31"/>
                <a:gd name="T33" fmla="*/ 19 h 25"/>
                <a:gd name="T34" fmla="*/ 23 w 31"/>
                <a:gd name="T35" fmla="*/ 17 h 25"/>
                <a:gd name="T36" fmla="*/ 23 w 31"/>
                <a:gd name="T37" fmla="*/ 14 h 25"/>
                <a:gd name="T38" fmla="*/ 26 w 31"/>
                <a:gd name="T39" fmla="*/ 8 h 25"/>
                <a:gd name="T40" fmla="*/ 28 w 31"/>
                <a:gd name="T41" fmla="*/ 5 h 25"/>
                <a:gd name="T42" fmla="*/ 31 w 31"/>
                <a:gd name="T43" fmla="*/ 5 h 25"/>
                <a:gd name="T44" fmla="*/ 28 w 31"/>
                <a:gd name="T45" fmla="*/ 5 h 25"/>
                <a:gd name="T46" fmla="*/ 28 w 31"/>
                <a:gd name="T47" fmla="*/ 0 h 25"/>
                <a:gd name="T48" fmla="*/ 26 w 31"/>
                <a:gd name="T49" fmla="*/ 0 h 25"/>
                <a:gd name="T50" fmla="*/ 23 w 31"/>
                <a:gd name="T51" fmla="*/ 0 h 25"/>
                <a:gd name="T52" fmla="*/ 20 w 31"/>
                <a:gd name="T53" fmla="*/ 0 h 25"/>
                <a:gd name="T54" fmla="*/ 17 w 31"/>
                <a:gd name="T55" fmla="*/ 0 h 25"/>
                <a:gd name="T56" fmla="*/ 17 w 31"/>
                <a:gd name="T57" fmla="*/ 2 h 25"/>
                <a:gd name="T58" fmla="*/ 11 w 31"/>
                <a:gd name="T5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25">
                  <a:moveTo>
                    <a:pt x="11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6" y="8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2" name="Rectangle 3041">
              <a:extLst>
                <a:ext uri="{FF2B5EF4-FFF2-40B4-BE49-F238E27FC236}">
                  <a16:creationId xmlns:a16="http://schemas.microsoft.com/office/drawing/2014/main" id="{6000AF4F-D1C6-F6E3-2479-EB7C89660B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67938" y="260393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3" name="Freeform 3042">
              <a:extLst>
                <a:ext uri="{FF2B5EF4-FFF2-40B4-BE49-F238E27FC236}">
                  <a16:creationId xmlns:a16="http://schemas.microsoft.com/office/drawing/2014/main" id="{43073765-20EC-D84F-5FE4-64437B026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7245" y="2421357"/>
              <a:ext cx="188819" cy="406662"/>
            </a:xfrm>
            <a:custGeom>
              <a:avLst/>
              <a:gdLst>
                <a:gd name="T0" fmla="*/ 2 w 91"/>
                <a:gd name="T1" fmla="*/ 9 h 196"/>
                <a:gd name="T2" fmla="*/ 14 w 91"/>
                <a:gd name="T3" fmla="*/ 11 h 196"/>
                <a:gd name="T4" fmla="*/ 22 w 91"/>
                <a:gd name="T5" fmla="*/ 9 h 196"/>
                <a:gd name="T6" fmla="*/ 34 w 91"/>
                <a:gd name="T7" fmla="*/ 6 h 196"/>
                <a:gd name="T8" fmla="*/ 42 w 91"/>
                <a:gd name="T9" fmla="*/ 3 h 196"/>
                <a:gd name="T10" fmla="*/ 59 w 91"/>
                <a:gd name="T11" fmla="*/ 9 h 196"/>
                <a:gd name="T12" fmla="*/ 56 w 91"/>
                <a:gd name="T13" fmla="*/ 20 h 196"/>
                <a:gd name="T14" fmla="*/ 71 w 91"/>
                <a:gd name="T15" fmla="*/ 26 h 196"/>
                <a:gd name="T16" fmla="*/ 65 w 91"/>
                <a:gd name="T17" fmla="*/ 31 h 196"/>
                <a:gd name="T18" fmla="*/ 62 w 91"/>
                <a:gd name="T19" fmla="*/ 31 h 196"/>
                <a:gd name="T20" fmla="*/ 56 w 91"/>
                <a:gd name="T21" fmla="*/ 37 h 196"/>
                <a:gd name="T22" fmla="*/ 48 w 91"/>
                <a:gd name="T23" fmla="*/ 48 h 196"/>
                <a:gd name="T24" fmla="*/ 42 w 91"/>
                <a:gd name="T25" fmla="*/ 60 h 196"/>
                <a:gd name="T26" fmla="*/ 54 w 91"/>
                <a:gd name="T27" fmla="*/ 71 h 196"/>
                <a:gd name="T28" fmla="*/ 59 w 91"/>
                <a:gd name="T29" fmla="*/ 82 h 196"/>
                <a:gd name="T30" fmla="*/ 68 w 91"/>
                <a:gd name="T31" fmla="*/ 91 h 196"/>
                <a:gd name="T32" fmla="*/ 76 w 91"/>
                <a:gd name="T33" fmla="*/ 97 h 196"/>
                <a:gd name="T34" fmla="*/ 85 w 91"/>
                <a:gd name="T35" fmla="*/ 111 h 196"/>
                <a:gd name="T36" fmla="*/ 91 w 91"/>
                <a:gd name="T37" fmla="*/ 128 h 196"/>
                <a:gd name="T38" fmla="*/ 88 w 91"/>
                <a:gd name="T39" fmla="*/ 134 h 196"/>
                <a:gd name="T40" fmla="*/ 91 w 91"/>
                <a:gd name="T41" fmla="*/ 142 h 196"/>
                <a:gd name="T42" fmla="*/ 91 w 91"/>
                <a:gd name="T43" fmla="*/ 145 h 196"/>
                <a:gd name="T44" fmla="*/ 91 w 91"/>
                <a:gd name="T45" fmla="*/ 151 h 196"/>
                <a:gd name="T46" fmla="*/ 85 w 91"/>
                <a:gd name="T47" fmla="*/ 156 h 196"/>
                <a:gd name="T48" fmla="*/ 82 w 91"/>
                <a:gd name="T49" fmla="*/ 162 h 196"/>
                <a:gd name="T50" fmla="*/ 73 w 91"/>
                <a:gd name="T51" fmla="*/ 165 h 196"/>
                <a:gd name="T52" fmla="*/ 65 w 91"/>
                <a:gd name="T53" fmla="*/ 168 h 196"/>
                <a:gd name="T54" fmla="*/ 59 w 91"/>
                <a:gd name="T55" fmla="*/ 171 h 196"/>
                <a:gd name="T56" fmla="*/ 54 w 91"/>
                <a:gd name="T57" fmla="*/ 173 h 196"/>
                <a:gd name="T58" fmla="*/ 56 w 91"/>
                <a:gd name="T59" fmla="*/ 176 h 196"/>
                <a:gd name="T60" fmla="*/ 54 w 91"/>
                <a:gd name="T61" fmla="*/ 179 h 196"/>
                <a:gd name="T62" fmla="*/ 54 w 91"/>
                <a:gd name="T63" fmla="*/ 182 h 196"/>
                <a:gd name="T64" fmla="*/ 42 w 91"/>
                <a:gd name="T65" fmla="*/ 176 h 196"/>
                <a:gd name="T66" fmla="*/ 45 w 91"/>
                <a:gd name="T67" fmla="*/ 185 h 196"/>
                <a:gd name="T68" fmla="*/ 37 w 91"/>
                <a:gd name="T69" fmla="*/ 193 h 196"/>
                <a:gd name="T70" fmla="*/ 31 w 91"/>
                <a:gd name="T71" fmla="*/ 193 h 196"/>
                <a:gd name="T72" fmla="*/ 31 w 91"/>
                <a:gd name="T73" fmla="*/ 190 h 196"/>
                <a:gd name="T74" fmla="*/ 34 w 91"/>
                <a:gd name="T75" fmla="*/ 179 h 196"/>
                <a:gd name="T76" fmla="*/ 31 w 91"/>
                <a:gd name="T77" fmla="*/ 173 h 196"/>
                <a:gd name="T78" fmla="*/ 25 w 91"/>
                <a:gd name="T79" fmla="*/ 171 h 196"/>
                <a:gd name="T80" fmla="*/ 42 w 91"/>
                <a:gd name="T81" fmla="*/ 165 h 196"/>
                <a:gd name="T82" fmla="*/ 51 w 91"/>
                <a:gd name="T83" fmla="*/ 162 h 196"/>
                <a:gd name="T84" fmla="*/ 48 w 91"/>
                <a:gd name="T85" fmla="*/ 154 h 196"/>
                <a:gd name="T86" fmla="*/ 56 w 91"/>
                <a:gd name="T87" fmla="*/ 154 h 196"/>
                <a:gd name="T88" fmla="*/ 68 w 91"/>
                <a:gd name="T89" fmla="*/ 131 h 196"/>
                <a:gd name="T90" fmla="*/ 68 w 91"/>
                <a:gd name="T91" fmla="*/ 114 h 196"/>
                <a:gd name="T92" fmla="*/ 65 w 91"/>
                <a:gd name="T93" fmla="*/ 100 h 196"/>
                <a:gd name="T94" fmla="*/ 54 w 91"/>
                <a:gd name="T95" fmla="*/ 85 h 196"/>
                <a:gd name="T96" fmla="*/ 25 w 91"/>
                <a:gd name="T97" fmla="*/ 60 h 196"/>
                <a:gd name="T98" fmla="*/ 28 w 91"/>
                <a:gd name="T99" fmla="*/ 51 h 196"/>
                <a:gd name="T100" fmla="*/ 34 w 91"/>
                <a:gd name="T101" fmla="*/ 46 h 196"/>
                <a:gd name="T102" fmla="*/ 25 w 91"/>
                <a:gd name="T103" fmla="*/ 34 h 196"/>
                <a:gd name="T104" fmla="*/ 11 w 91"/>
                <a:gd name="T105" fmla="*/ 34 h 196"/>
                <a:gd name="T106" fmla="*/ 2 w 91"/>
                <a:gd name="T107" fmla="*/ 2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196">
                  <a:moveTo>
                    <a:pt x="0" y="14"/>
                  </a:moveTo>
                  <a:lnTo>
                    <a:pt x="2" y="14"/>
                  </a:lnTo>
                  <a:lnTo>
                    <a:pt x="2" y="9"/>
                  </a:lnTo>
                  <a:lnTo>
                    <a:pt x="8" y="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4" y="6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62" y="23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5" y="28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1"/>
                  </a:lnTo>
                  <a:lnTo>
                    <a:pt x="59" y="34"/>
                  </a:lnTo>
                  <a:lnTo>
                    <a:pt x="56" y="34"/>
                  </a:lnTo>
                  <a:lnTo>
                    <a:pt x="56" y="37"/>
                  </a:lnTo>
                  <a:lnTo>
                    <a:pt x="54" y="40"/>
                  </a:lnTo>
                  <a:lnTo>
                    <a:pt x="54" y="43"/>
                  </a:lnTo>
                  <a:lnTo>
                    <a:pt x="48" y="48"/>
                  </a:lnTo>
                  <a:lnTo>
                    <a:pt x="45" y="51"/>
                  </a:lnTo>
                  <a:lnTo>
                    <a:pt x="45" y="57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8" y="68"/>
                  </a:lnTo>
                  <a:lnTo>
                    <a:pt x="54" y="71"/>
                  </a:lnTo>
                  <a:lnTo>
                    <a:pt x="54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2" y="85"/>
                  </a:lnTo>
                  <a:lnTo>
                    <a:pt x="65" y="91"/>
                  </a:lnTo>
                  <a:lnTo>
                    <a:pt x="68" y="91"/>
                  </a:lnTo>
                  <a:lnTo>
                    <a:pt x="68" y="94"/>
                  </a:lnTo>
                  <a:lnTo>
                    <a:pt x="73" y="94"/>
                  </a:lnTo>
                  <a:lnTo>
                    <a:pt x="76" y="97"/>
                  </a:lnTo>
                  <a:lnTo>
                    <a:pt x="79" y="100"/>
                  </a:lnTo>
                  <a:lnTo>
                    <a:pt x="82" y="105"/>
                  </a:lnTo>
                  <a:lnTo>
                    <a:pt x="85" y="111"/>
                  </a:lnTo>
                  <a:lnTo>
                    <a:pt x="88" y="117"/>
                  </a:lnTo>
                  <a:lnTo>
                    <a:pt x="88" y="122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91" y="131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1" y="139"/>
                  </a:lnTo>
                  <a:lnTo>
                    <a:pt x="91" y="142"/>
                  </a:lnTo>
                  <a:lnTo>
                    <a:pt x="91" y="145"/>
                  </a:lnTo>
                  <a:lnTo>
                    <a:pt x="88" y="145"/>
                  </a:lnTo>
                  <a:lnTo>
                    <a:pt x="91" y="145"/>
                  </a:lnTo>
                  <a:lnTo>
                    <a:pt x="88" y="145"/>
                  </a:lnTo>
                  <a:lnTo>
                    <a:pt x="88" y="148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8" y="156"/>
                  </a:lnTo>
                  <a:lnTo>
                    <a:pt x="85" y="156"/>
                  </a:lnTo>
                  <a:lnTo>
                    <a:pt x="85" y="159"/>
                  </a:lnTo>
                  <a:lnTo>
                    <a:pt x="82" y="159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5"/>
                  </a:lnTo>
                  <a:lnTo>
                    <a:pt x="73" y="165"/>
                  </a:lnTo>
                  <a:lnTo>
                    <a:pt x="71" y="168"/>
                  </a:lnTo>
                  <a:lnTo>
                    <a:pt x="68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59" y="171"/>
                  </a:lnTo>
                  <a:lnTo>
                    <a:pt x="56" y="171"/>
                  </a:lnTo>
                  <a:lnTo>
                    <a:pt x="56" y="173"/>
                  </a:lnTo>
                  <a:lnTo>
                    <a:pt x="54" y="173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1" y="176"/>
                  </a:lnTo>
                  <a:lnTo>
                    <a:pt x="54" y="179"/>
                  </a:lnTo>
                  <a:lnTo>
                    <a:pt x="54" y="182"/>
                  </a:lnTo>
                  <a:lnTo>
                    <a:pt x="51" y="182"/>
                  </a:lnTo>
                  <a:lnTo>
                    <a:pt x="48" y="179"/>
                  </a:lnTo>
                  <a:lnTo>
                    <a:pt x="42" y="176"/>
                  </a:lnTo>
                  <a:lnTo>
                    <a:pt x="48" y="182"/>
                  </a:lnTo>
                  <a:lnTo>
                    <a:pt x="48" y="185"/>
                  </a:lnTo>
                  <a:lnTo>
                    <a:pt x="45" y="185"/>
                  </a:lnTo>
                  <a:lnTo>
                    <a:pt x="42" y="188"/>
                  </a:lnTo>
                  <a:lnTo>
                    <a:pt x="39" y="190"/>
                  </a:lnTo>
                  <a:lnTo>
                    <a:pt x="37" y="193"/>
                  </a:lnTo>
                  <a:lnTo>
                    <a:pt x="37" y="196"/>
                  </a:lnTo>
                  <a:lnTo>
                    <a:pt x="31" y="196"/>
                  </a:lnTo>
                  <a:lnTo>
                    <a:pt x="31" y="193"/>
                  </a:lnTo>
                  <a:lnTo>
                    <a:pt x="34" y="193"/>
                  </a:lnTo>
                  <a:lnTo>
                    <a:pt x="34" y="190"/>
                  </a:lnTo>
                  <a:lnTo>
                    <a:pt x="31" y="190"/>
                  </a:lnTo>
                  <a:lnTo>
                    <a:pt x="34" y="188"/>
                  </a:lnTo>
                  <a:lnTo>
                    <a:pt x="34" y="182"/>
                  </a:lnTo>
                  <a:lnTo>
                    <a:pt x="34" y="179"/>
                  </a:lnTo>
                  <a:lnTo>
                    <a:pt x="34" y="176"/>
                  </a:lnTo>
                  <a:lnTo>
                    <a:pt x="31" y="176"/>
                  </a:lnTo>
                  <a:lnTo>
                    <a:pt x="31" y="173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34" y="171"/>
                  </a:lnTo>
                  <a:lnTo>
                    <a:pt x="37" y="165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51" y="165"/>
                  </a:lnTo>
                  <a:lnTo>
                    <a:pt x="51" y="162"/>
                  </a:lnTo>
                  <a:lnTo>
                    <a:pt x="48" y="159"/>
                  </a:lnTo>
                  <a:lnTo>
                    <a:pt x="45" y="156"/>
                  </a:lnTo>
                  <a:lnTo>
                    <a:pt x="48" y="154"/>
                  </a:lnTo>
                  <a:lnTo>
                    <a:pt x="51" y="154"/>
                  </a:lnTo>
                  <a:lnTo>
                    <a:pt x="54" y="156"/>
                  </a:lnTo>
                  <a:lnTo>
                    <a:pt x="56" y="154"/>
                  </a:lnTo>
                  <a:lnTo>
                    <a:pt x="62" y="148"/>
                  </a:lnTo>
                  <a:lnTo>
                    <a:pt x="65" y="136"/>
                  </a:lnTo>
                  <a:lnTo>
                    <a:pt x="68" y="131"/>
                  </a:lnTo>
                  <a:lnTo>
                    <a:pt x="65" y="125"/>
                  </a:lnTo>
                  <a:lnTo>
                    <a:pt x="65" y="117"/>
                  </a:lnTo>
                  <a:lnTo>
                    <a:pt x="68" y="114"/>
                  </a:lnTo>
                  <a:lnTo>
                    <a:pt x="68" y="108"/>
                  </a:lnTo>
                  <a:lnTo>
                    <a:pt x="62" y="102"/>
                  </a:lnTo>
                  <a:lnTo>
                    <a:pt x="65" y="100"/>
                  </a:lnTo>
                  <a:lnTo>
                    <a:pt x="59" y="91"/>
                  </a:lnTo>
                  <a:lnTo>
                    <a:pt x="56" y="91"/>
                  </a:lnTo>
                  <a:lnTo>
                    <a:pt x="54" y="85"/>
                  </a:lnTo>
                  <a:lnTo>
                    <a:pt x="51" y="85"/>
                  </a:lnTo>
                  <a:lnTo>
                    <a:pt x="34" y="63"/>
                  </a:lnTo>
                  <a:lnTo>
                    <a:pt x="25" y="60"/>
                  </a:lnTo>
                  <a:lnTo>
                    <a:pt x="22" y="54"/>
                  </a:lnTo>
                  <a:lnTo>
                    <a:pt x="22" y="51"/>
                  </a:lnTo>
                  <a:lnTo>
                    <a:pt x="28" y="51"/>
                  </a:lnTo>
                  <a:lnTo>
                    <a:pt x="31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4" name="Freeform 3043">
              <a:extLst>
                <a:ext uri="{FF2B5EF4-FFF2-40B4-BE49-F238E27FC236}">
                  <a16:creationId xmlns:a16="http://schemas.microsoft.com/office/drawing/2014/main" id="{95D55E51-937C-A2FA-6103-D78B7EC538B3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1395" y="2664110"/>
              <a:ext cx="136947" cy="112040"/>
            </a:xfrm>
            <a:custGeom>
              <a:avLst/>
              <a:gdLst>
                <a:gd name="T0" fmla="*/ 6 w 66"/>
                <a:gd name="T1" fmla="*/ 37 h 54"/>
                <a:gd name="T2" fmla="*/ 6 w 66"/>
                <a:gd name="T3" fmla="*/ 31 h 54"/>
                <a:gd name="T4" fmla="*/ 3 w 66"/>
                <a:gd name="T5" fmla="*/ 25 h 54"/>
                <a:gd name="T6" fmla="*/ 0 w 66"/>
                <a:gd name="T7" fmla="*/ 19 h 54"/>
                <a:gd name="T8" fmla="*/ 0 w 66"/>
                <a:gd name="T9" fmla="*/ 17 h 54"/>
                <a:gd name="T10" fmla="*/ 0 w 66"/>
                <a:gd name="T11" fmla="*/ 11 h 54"/>
                <a:gd name="T12" fmla="*/ 3 w 66"/>
                <a:gd name="T13" fmla="*/ 11 h 54"/>
                <a:gd name="T14" fmla="*/ 6 w 66"/>
                <a:gd name="T15" fmla="*/ 8 h 54"/>
                <a:gd name="T16" fmla="*/ 9 w 66"/>
                <a:gd name="T17" fmla="*/ 5 h 54"/>
                <a:gd name="T18" fmla="*/ 15 w 66"/>
                <a:gd name="T19" fmla="*/ 2 h 54"/>
                <a:gd name="T20" fmla="*/ 17 w 66"/>
                <a:gd name="T21" fmla="*/ 5 h 54"/>
                <a:gd name="T22" fmla="*/ 20 w 66"/>
                <a:gd name="T23" fmla="*/ 2 h 54"/>
                <a:gd name="T24" fmla="*/ 29 w 66"/>
                <a:gd name="T25" fmla="*/ 2 h 54"/>
                <a:gd name="T26" fmla="*/ 37 w 66"/>
                <a:gd name="T27" fmla="*/ 5 h 54"/>
                <a:gd name="T28" fmla="*/ 40 w 66"/>
                <a:gd name="T29" fmla="*/ 5 h 54"/>
                <a:gd name="T30" fmla="*/ 43 w 66"/>
                <a:gd name="T31" fmla="*/ 8 h 54"/>
                <a:gd name="T32" fmla="*/ 46 w 66"/>
                <a:gd name="T33" fmla="*/ 8 h 54"/>
                <a:gd name="T34" fmla="*/ 46 w 66"/>
                <a:gd name="T35" fmla="*/ 5 h 54"/>
                <a:gd name="T36" fmla="*/ 49 w 66"/>
                <a:gd name="T37" fmla="*/ 5 h 54"/>
                <a:gd name="T38" fmla="*/ 49 w 66"/>
                <a:gd name="T39" fmla="*/ 2 h 54"/>
                <a:gd name="T40" fmla="*/ 52 w 66"/>
                <a:gd name="T41" fmla="*/ 2 h 54"/>
                <a:gd name="T42" fmla="*/ 54 w 66"/>
                <a:gd name="T43" fmla="*/ 5 h 54"/>
                <a:gd name="T44" fmla="*/ 63 w 66"/>
                <a:gd name="T45" fmla="*/ 0 h 54"/>
                <a:gd name="T46" fmla="*/ 63 w 66"/>
                <a:gd name="T47" fmla="*/ 8 h 54"/>
                <a:gd name="T48" fmla="*/ 66 w 66"/>
                <a:gd name="T49" fmla="*/ 14 h 54"/>
                <a:gd name="T50" fmla="*/ 63 w 66"/>
                <a:gd name="T51" fmla="*/ 19 h 54"/>
                <a:gd name="T52" fmla="*/ 60 w 66"/>
                <a:gd name="T53" fmla="*/ 31 h 54"/>
                <a:gd name="T54" fmla="*/ 54 w 66"/>
                <a:gd name="T55" fmla="*/ 37 h 54"/>
                <a:gd name="T56" fmla="*/ 52 w 66"/>
                <a:gd name="T57" fmla="*/ 39 h 54"/>
                <a:gd name="T58" fmla="*/ 49 w 66"/>
                <a:gd name="T59" fmla="*/ 37 h 54"/>
                <a:gd name="T60" fmla="*/ 46 w 66"/>
                <a:gd name="T61" fmla="*/ 37 h 54"/>
                <a:gd name="T62" fmla="*/ 43 w 66"/>
                <a:gd name="T63" fmla="*/ 39 h 54"/>
                <a:gd name="T64" fmla="*/ 46 w 66"/>
                <a:gd name="T65" fmla="*/ 42 h 54"/>
                <a:gd name="T66" fmla="*/ 49 w 66"/>
                <a:gd name="T67" fmla="*/ 45 h 54"/>
                <a:gd name="T68" fmla="*/ 49 w 66"/>
                <a:gd name="T69" fmla="*/ 48 h 54"/>
                <a:gd name="T70" fmla="*/ 43 w 66"/>
                <a:gd name="T71" fmla="*/ 48 h 54"/>
                <a:gd name="T72" fmla="*/ 40 w 66"/>
                <a:gd name="T73" fmla="*/ 48 h 54"/>
                <a:gd name="T74" fmla="*/ 35 w 66"/>
                <a:gd name="T75" fmla="*/ 48 h 54"/>
                <a:gd name="T76" fmla="*/ 32 w 66"/>
                <a:gd name="T77" fmla="*/ 54 h 54"/>
                <a:gd name="T78" fmla="*/ 23 w 66"/>
                <a:gd name="T79" fmla="*/ 54 h 54"/>
                <a:gd name="T80" fmla="*/ 23 w 66"/>
                <a:gd name="T81" fmla="*/ 51 h 54"/>
                <a:gd name="T82" fmla="*/ 20 w 66"/>
                <a:gd name="T83" fmla="*/ 51 h 54"/>
                <a:gd name="T84" fmla="*/ 17 w 66"/>
                <a:gd name="T85" fmla="*/ 51 h 54"/>
                <a:gd name="T86" fmla="*/ 15 w 66"/>
                <a:gd name="T87" fmla="*/ 51 h 54"/>
                <a:gd name="T88" fmla="*/ 15 w 66"/>
                <a:gd name="T89" fmla="*/ 54 h 54"/>
                <a:gd name="T90" fmla="*/ 15 w 66"/>
                <a:gd name="T91" fmla="*/ 51 h 54"/>
                <a:gd name="T92" fmla="*/ 15 w 66"/>
                <a:gd name="T93" fmla="*/ 48 h 54"/>
                <a:gd name="T94" fmla="*/ 15 w 66"/>
                <a:gd name="T95" fmla="*/ 45 h 54"/>
                <a:gd name="T96" fmla="*/ 12 w 66"/>
                <a:gd name="T97" fmla="*/ 45 h 54"/>
                <a:gd name="T98" fmla="*/ 12 w 66"/>
                <a:gd name="T99" fmla="*/ 48 h 54"/>
                <a:gd name="T100" fmla="*/ 9 w 66"/>
                <a:gd name="T101" fmla="*/ 48 h 54"/>
                <a:gd name="T102" fmla="*/ 9 w 66"/>
                <a:gd name="T103" fmla="*/ 45 h 54"/>
                <a:gd name="T104" fmla="*/ 9 w 66"/>
                <a:gd name="T105" fmla="*/ 42 h 54"/>
                <a:gd name="T106" fmla="*/ 6 w 66"/>
                <a:gd name="T10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54">
                  <a:moveTo>
                    <a:pt x="6" y="37"/>
                  </a:moveTo>
                  <a:lnTo>
                    <a:pt x="6" y="31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8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0" y="2"/>
                  </a:lnTo>
                  <a:lnTo>
                    <a:pt x="29" y="2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49" y="2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63" y="0"/>
                  </a:lnTo>
                  <a:lnTo>
                    <a:pt x="63" y="8"/>
                  </a:lnTo>
                  <a:lnTo>
                    <a:pt x="66" y="14"/>
                  </a:lnTo>
                  <a:lnTo>
                    <a:pt x="63" y="19"/>
                  </a:lnTo>
                  <a:lnTo>
                    <a:pt x="60" y="31"/>
                  </a:lnTo>
                  <a:lnTo>
                    <a:pt x="54" y="37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35" y="48"/>
                  </a:lnTo>
                  <a:lnTo>
                    <a:pt x="32" y="54"/>
                  </a:lnTo>
                  <a:lnTo>
                    <a:pt x="23" y="54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9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5" name="Rectangle 3044">
              <a:extLst>
                <a:ext uri="{FF2B5EF4-FFF2-40B4-BE49-F238E27FC236}">
                  <a16:creationId xmlns:a16="http://schemas.microsoft.com/office/drawing/2014/main" id="{1AACA08C-EFCB-BE6B-8867-F57A11F95E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66669" y="2776148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6" name="Freeform 3045">
              <a:extLst>
                <a:ext uri="{FF2B5EF4-FFF2-40B4-BE49-F238E27FC236}">
                  <a16:creationId xmlns:a16="http://schemas.microsoft.com/office/drawing/2014/main" id="{8D840E41-5137-C702-4B95-DC53D0D3C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3297" y="2450404"/>
              <a:ext cx="195044" cy="230303"/>
            </a:xfrm>
            <a:custGeom>
              <a:avLst/>
              <a:gdLst>
                <a:gd name="T0" fmla="*/ 68 w 94"/>
                <a:gd name="T1" fmla="*/ 108 h 111"/>
                <a:gd name="T2" fmla="*/ 74 w 94"/>
                <a:gd name="T3" fmla="*/ 111 h 111"/>
                <a:gd name="T4" fmla="*/ 77 w 94"/>
                <a:gd name="T5" fmla="*/ 108 h 111"/>
                <a:gd name="T6" fmla="*/ 80 w 94"/>
                <a:gd name="T7" fmla="*/ 105 h 111"/>
                <a:gd name="T8" fmla="*/ 91 w 94"/>
                <a:gd name="T9" fmla="*/ 103 h 111"/>
                <a:gd name="T10" fmla="*/ 94 w 94"/>
                <a:gd name="T11" fmla="*/ 94 h 111"/>
                <a:gd name="T12" fmla="*/ 91 w 94"/>
                <a:gd name="T13" fmla="*/ 86 h 111"/>
                <a:gd name="T14" fmla="*/ 82 w 94"/>
                <a:gd name="T15" fmla="*/ 77 h 111"/>
                <a:gd name="T16" fmla="*/ 77 w 94"/>
                <a:gd name="T17" fmla="*/ 71 h 111"/>
                <a:gd name="T18" fmla="*/ 51 w 94"/>
                <a:gd name="T19" fmla="*/ 46 h 111"/>
                <a:gd name="T20" fmla="*/ 48 w 94"/>
                <a:gd name="T21" fmla="*/ 37 h 111"/>
                <a:gd name="T22" fmla="*/ 57 w 94"/>
                <a:gd name="T23" fmla="*/ 34 h 111"/>
                <a:gd name="T24" fmla="*/ 60 w 94"/>
                <a:gd name="T25" fmla="*/ 32 h 111"/>
                <a:gd name="T26" fmla="*/ 54 w 94"/>
                <a:gd name="T27" fmla="*/ 23 h 111"/>
                <a:gd name="T28" fmla="*/ 45 w 94"/>
                <a:gd name="T29" fmla="*/ 20 h 111"/>
                <a:gd name="T30" fmla="*/ 37 w 94"/>
                <a:gd name="T31" fmla="*/ 20 h 111"/>
                <a:gd name="T32" fmla="*/ 34 w 94"/>
                <a:gd name="T33" fmla="*/ 12 h 111"/>
                <a:gd name="T34" fmla="*/ 26 w 94"/>
                <a:gd name="T35" fmla="*/ 0 h 111"/>
                <a:gd name="T36" fmla="*/ 17 w 94"/>
                <a:gd name="T37" fmla="*/ 6 h 111"/>
                <a:gd name="T38" fmla="*/ 20 w 94"/>
                <a:gd name="T39" fmla="*/ 14 h 111"/>
                <a:gd name="T40" fmla="*/ 11 w 94"/>
                <a:gd name="T41" fmla="*/ 14 h 111"/>
                <a:gd name="T42" fmla="*/ 9 w 94"/>
                <a:gd name="T43" fmla="*/ 12 h 111"/>
                <a:gd name="T44" fmla="*/ 3 w 94"/>
                <a:gd name="T45" fmla="*/ 14 h 111"/>
                <a:gd name="T46" fmla="*/ 6 w 94"/>
                <a:gd name="T47" fmla="*/ 26 h 111"/>
                <a:gd name="T48" fmla="*/ 6 w 94"/>
                <a:gd name="T49" fmla="*/ 34 h 111"/>
                <a:gd name="T50" fmla="*/ 9 w 94"/>
                <a:gd name="T51" fmla="*/ 37 h 111"/>
                <a:gd name="T52" fmla="*/ 11 w 94"/>
                <a:gd name="T53" fmla="*/ 54 h 111"/>
                <a:gd name="T54" fmla="*/ 9 w 94"/>
                <a:gd name="T55" fmla="*/ 63 h 111"/>
                <a:gd name="T56" fmla="*/ 14 w 94"/>
                <a:gd name="T57" fmla="*/ 66 h 111"/>
                <a:gd name="T58" fmla="*/ 26 w 94"/>
                <a:gd name="T59" fmla="*/ 57 h 111"/>
                <a:gd name="T60" fmla="*/ 37 w 94"/>
                <a:gd name="T61" fmla="*/ 60 h 111"/>
                <a:gd name="T62" fmla="*/ 37 w 94"/>
                <a:gd name="T63" fmla="*/ 54 h 111"/>
                <a:gd name="T64" fmla="*/ 48 w 94"/>
                <a:gd name="T65" fmla="*/ 54 h 111"/>
                <a:gd name="T66" fmla="*/ 60 w 94"/>
                <a:gd name="T67" fmla="*/ 80 h 111"/>
                <a:gd name="T68" fmla="*/ 65 w 94"/>
                <a:gd name="T69" fmla="*/ 86 h 111"/>
                <a:gd name="T70" fmla="*/ 68 w 94"/>
                <a:gd name="T71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11">
                  <a:moveTo>
                    <a:pt x="65" y="108"/>
                  </a:moveTo>
                  <a:lnTo>
                    <a:pt x="68" y="108"/>
                  </a:lnTo>
                  <a:lnTo>
                    <a:pt x="71" y="111"/>
                  </a:lnTo>
                  <a:lnTo>
                    <a:pt x="74" y="111"/>
                  </a:lnTo>
                  <a:lnTo>
                    <a:pt x="74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80" y="105"/>
                  </a:lnTo>
                  <a:lnTo>
                    <a:pt x="82" y="108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4" y="94"/>
                  </a:lnTo>
                  <a:lnTo>
                    <a:pt x="88" y="88"/>
                  </a:lnTo>
                  <a:lnTo>
                    <a:pt x="91" y="86"/>
                  </a:lnTo>
                  <a:lnTo>
                    <a:pt x="85" y="77"/>
                  </a:lnTo>
                  <a:lnTo>
                    <a:pt x="82" y="77"/>
                  </a:lnTo>
                  <a:lnTo>
                    <a:pt x="80" y="71"/>
                  </a:lnTo>
                  <a:lnTo>
                    <a:pt x="77" y="71"/>
                  </a:lnTo>
                  <a:lnTo>
                    <a:pt x="60" y="49"/>
                  </a:lnTo>
                  <a:lnTo>
                    <a:pt x="51" y="46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4" y="37"/>
                  </a:lnTo>
                  <a:lnTo>
                    <a:pt x="57" y="34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1" y="20"/>
                  </a:lnTo>
                  <a:lnTo>
                    <a:pt x="45" y="20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3" y="14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9" y="32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14" y="37"/>
                  </a:lnTo>
                  <a:lnTo>
                    <a:pt x="11" y="54"/>
                  </a:lnTo>
                  <a:lnTo>
                    <a:pt x="11" y="60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6" y="57"/>
                  </a:lnTo>
                  <a:lnTo>
                    <a:pt x="31" y="60"/>
                  </a:lnTo>
                  <a:lnTo>
                    <a:pt x="37" y="60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43" y="54"/>
                  </a:lnTo>
                  <a:lnTo>
                    <a:pt x="48" y="54"/>
                  </a:lnTo>
                  <a:lnTo>
                    <a:pt x="60" y="68"/>
                  </a:lnTo>
                  <a:lnTo>
                    <a:pt x="60" y="80"/>
                  </a:lnTo>
                  <a:lnTo>
                    <a:pt x="63" y="83"/>
                  </a:lnTo>
                  <a:lnTo>
                    <a:pt x="65" y="86"/>
                  </a:lnTo>
                  <a:lnTo>
                    <a:pt x="68" y="88"/>
                  </a:lnTo>
                  <a:lnTo>
                    <a:pt x="68" y="100"/>
                  </a:lnTo>
                  <a:lnTo>
                    <a:pt x="65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7" name="Freeform 3046">
              <a:extLst>
                <a:ext uri="{FF2B5EF4-FFF2-40B4-BE49-F238E27FC236}">
                  <a16:creationId xmlns:a16="http://schemas.microsoft.com/office/drawing/2014/main" id="{2B49791D-E8B7-DDC0-472A-5A8DB3A7DEB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2748" y="2504350"/>
              <a:ext cx="211644" cy="400438"/>
            </a:xfrm>
            <a:custGeom>
              <a:avLst/>
              <a:gdLst>
                <a:gd name="T0" fmla="*/ 43 w 102"/>
                <a:gd name="T1" fmla="*/ 6 h 193"/>
                <a:gd name="T2" fmla="*/ 43 w 102"/>
                <a:gd name="T3" fmla="*/ 11 h 193"/>
                <a:gd name="T4" fmla="*/ 45 w 102"/>
                <a:gd name="T5" fmla="*/ 34 h 193"/>
                <a:gd name="T6" fmla="*/ 48 w 102"/>
                <a:gd name="T7" fmla="*/ 40 h 193"/>
                <a:gd name="T8" fmla="*/ 65 w 102"/>
                <a:gd name="T9" fmla="*/ 34 h 193"/>
                <a:gd name="T10" fmla="*/ 71 w 102"/>
                <a:gd name="T11" fmla="*/ 28 h 193"/>
                <a:gd name="T12" fmla="*/ 94 w 102"/>
                <a:gd name="T13" fmla="*/ 42 h 193"/>
                <a:gd name="T14" fmla="*/ 99 w 102"/>
                <a:gd name="T15" fmla="*/ 60 h 193"/>
                <a:gd name="T16" fmla="*/ 99 w 102"/>
                <a:gd name="T17" fmla="*/ 82 h 193"/>
                <a:gd name="T18" fmla="*/ 79 w 102"/>
                <a:gd name="T19" fmla="*/ 82 h 193"/>
                <a:gd name="T20" fmla="*/ 68 w 102"/>
                <a:gd name="T21" fmla="*/ 85 h 193"/>
                <a:gd name="T22" fmla="*/ 62 w 102"/>
                <a:gd name="T23" fmla="*/ 94 h 193"/>
                <a:gd name="T24" fmla="*/ 68 w 102"/>
                <a:gd name="T25" fmla="*/ 108 h 193"/>
                <a:gd name="T26" fmla="*/ 68 w 102"/>
                <a:gd name="T27" fmla="*/ 114 h 193"/>
                <a:gd name="T28" fmla="*/ 62 w 102"/>
                <a:gd name="T29" fmla="*/ 108 h 193"/>
                <a:gd name="T30" fmla="*/ 60 w 102"/>
                <a:gd name="T31" fmla="*/ 105 h 193"/>
                <a:gd name="T32" fmla="*/ 51 w 102"/>
                <a:gd name="T33" fmla="*/ 102 h 193"/>
                <a:gd name="T34" fmla="*/ 43 w 102"/>
                <a:gd name="T35" fmla="*/ 99 h 193"/>
                <a:gd name="T36" fmla="*/ 43 w 102"/>
                <a:gd name="T37" fmla="*/ 96 h 193"/>
                <a:gd name="T38" fmla="*/ 37 w 102"/>
                <a:gd name="T39" fmla="*/ 91 h 193"/>
                <a:gd name="T40" fmla="*/ 31 w 102"/>
                <a:gd name="T41" fmla="*/ 96 h 193"/>
                <a:gd name="T42" fmla="*/ 31 w 102"/>
                <a:gd name="T43" fmla="*/ 108 h 193"/>
                <a:gd name="T44" fmla="*/ 25 w 102"/>
                <a:gd name="T45" fmla="*/ 116 h 193"/>
                <a:gd name="T46" fmla="*/ 20 w 102"/>
                <a:gd name="T47" fmla="*/ 128 h 193"/>
                <a:gd name="T48" fmla="*/ 20 w 102"/>
                <a:gd name="T49" fmla="*/ 136 h 193"/>
                <a:gd name="T50" fmla="*/ 20 w 102"/>
                <a:gd name="T51" fmla="*/ 145 h 193"/>
                <a:gd name="T52" fmla="*/ 28 w 102"/>
                <a:gd name="T53" fmla="*/ 145 h 193"/>
                <a:gd name="T54" fmla="*/ 28 w 102"/>
                <a:gd name="T55" fmla="*/ 153 h 193"/>
                <a:gd name="T56" fmla="*/ 31 w 102"/>
                <a:gd name="T57" fmla="*/ 156 h 193"/>
                <a:gd name="T58" fmla="*/ 34 w 102"/>
                <a:gd name="T59" fmla="*/ 159 h 193"/>
                <a:gd name="T60" fmla="*/ 37 w 102"/>
                <a:gd name="T61" fmla="*/ 170 h 193"/>
                <a:gd name="T62" fmla="*/ 34 w 102"/>
                <a:gd name="T63" fmla="*/ 165 h 193"/>
                <a:gd name="T64" fmla="*/ 34 w 102"/>
                <a:gd name="T65" fmla="*/ 170 h 193"/>
                <a:gd name="T66" fmla="*/ 43 w 102"/>
                <a:gd name="T67" fmla="*/ 176 h 193"/>
                <a:gd name="T68" fmla="*/ 51 w 102"/>
                <a:gd name="T69" fmla="*/ 179 h 193"/>
                <a:gd name="T70" fmla="*/ 54 w 102"/>
                <a:gd name="T71" fmla="*/ 185 h 193"/>
                <a:gd name="T72" fmla="*/ 51 w 102"/>
                <a:gd name="T73" fmla="*/ 187 h 193"/>
                <a:gd name="T74" fmla="*/ 45 w 102"/>
                <a:gd name="T75" fmla="*/ 185 h 193"/>
                <a:gd name="T76" fmla="*/ 37 w 102"/>
                <a:gd name="T77" fmla="*/ 182 h 193"/>
                <a:gd name="T78" fmla="*/ 34 w 102"/>
                <a:gd name="T79" fmla="*/ 182 h 193"/>
                <a:gd name="T80" fmla="*/ 25 w 102"/>
                <a:gd name="T81" fmla="*/ 176 h 193"/>
                <a:gd name="T82" fmla="*/ 20 w 102"/>
                <a:gd name="T83" fmla="*/ 165 h 193"/>
                <a:gd name="T84" fmla="*/ 17 w 102"/>
                <a:gd name="T85" fmla="*/ 165 h 193"/>
                <a:gd name="T86" fmla="*/ 14 w 102"/>
                <a:gd name="T87" fmla="*/ 159 h 193"/>
                <a:gd name="T88" fmla="*/ 8 w 102"/>
                <a:gd name="T89" fmla="*/ 162 h 193"/>
                <a:gd name="T90" fmla="*/ 8 w 102"/>
                <a:gd name="T91" fmla="*/ 150 h 193"/>
                <a:gd name="T92" fmla="*/ 8 w 102"/>
                <a:gd name="T93" fmla="*/ 145 h 193"/>
                <a:gd name="T94" fmla="*/ 11 w 102"/>
                <a:gd name="T95" fmla="*/ 139 h 193"/>
                <a:gd name="T96" fmla="*/ 14 w 102"/>
                <a:gd name="T97" fmla="*/ 131 h 193"/>
                <a:gd name="T98" fmla="*/ 20 w 102"/>
                <a:gd name="T99" fmla="*/ 99 h 193"/>
                <a:gd name="T100" fmla="*/ 11 w 102"/>
                <a:gd name="T101" fmla="*/ 68 h 193"/>
                <a:gd name="T102" fmla="*/ 20 w 102"/>
                <a:gd name="T103" fmla="*/ 54 h 193"/>
                <a:gd name="T104" fmla="*/ 3 w 102"/>
                <a:gd name="T105" fmla="*/ 31 h 193"/>
                <a:gd name="T106" fmla="*/ 17 w 102"/>
                <a:gd name="T107" fmla="*/ 8 h 193"/>
                <a:gd name="T108" fmla="*/ 25 w 102"/>
                <a:gd name="T10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193">
                  <a:moveTo>
                    <a:pt x="34" y="0"/>
                  </a:moveTo>
                  <a:lnTo>
                    <a:pt x="40" y="0"/>
                  </a:lnTo>
                  <a:lnTo>
                    <a:pt x="43" y="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4" y="31"/>
                  </a:lnTo>
                  <a:lnTo>
                    <a:pt x="60" y="31"/>
                  </a:lnTo>
                  <a:lnTo>
                    <a:pt x="65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1" y="28"/>
                  </a:lnTo>
                  <a:lnTo>
                    <a:pt x="77" y="28"/>
                  </a:lnTo>
                  <a:lnTo>
                    <a:pt x="82" y="28"/>
                  </a:lnTo>
                  <a:lnTo>
                    <a:pt x="94" y="42"/>
                  </a:lnTo>
                  <a:lnTo>
                    <a:pt x="94" y="54"/>
                  </a:lnTo>
                  <a:lnTo>
                    <a:pt x="97" y="57"/>
                  </a:lnTo>
                  <a:lnTo>
                    <a:pt x="99" y="60"/>
                  </a:lnTo>
                  <a:lnTo>
                    <a:pt x="102" y="62"/>
                  </a:lnTo>
                  <a:lnTo>
                    <a:pt x="102" y="74"/>
                  </a:lnTo>
                  <a:lnTo>
                    <a:pt x="99" y="82"/>
                  </a:lnTo>
                  <a:lnTo>
                    <a:pt x="91" y="79"/>
                  </a:lnTo>
                  <a:lnTo>
                    <a:pt x="82" y="79"/>
                  </a:lnTo>
                  <a:lnTo>
                    <a:pt x="79" y="82"/>
                  </a:lnTo>
                  <a:lnTo>
                    <a:pt x="77" y="79"/>
                  </a:lnTo>
                  <a:lnTo>
                    <a:pt x="71" y="82"/>
                  </a:lnTo>
                  <a:lnTo>
                    <a:pt x="68" y="85"/>
                  </a:lnTo>
                  <a:lnTo>
                    <a:pt x="65" y="88"/>
                  </a:lnTo>
                  <a:lnTo>
                    <a:pt x="62" y="88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5" y="102"/>
                  </a:lnTo>
                  <a:lnTo>
                    <a:pt x="68" y="108"/>
                  </a:lnTo>
                  <a:lnTo>
                    <a:pt x="68" y="114"/>
                  </a:lnTo>
                  <a:lnTo>
                    <a:pt x="68" y="111"/>
                  </a:lnTo>
                  <a:lnTo>
                    <a:pt x="68" y="114"/>
                  </a:lnTo>
                  <a:lnTo>
                    <a:pt x="65" y="111"/>
                  </a:lnTo>
                  <a:lnTo>
                    <a:pt x="65" y="108"/>
                  </a:lnTo>
                  <a:lnTo>
                    <a:pt x="62" y="108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7" y="102"/>
                  </a:lnTo>
                  <a:lnTo>
                    <a:pt x="51" y="102"/>
                  </a:lnTo>
                  <a:lnTo>
                    <a:pt x="48" y="102"/>
                  </a:lnTo>
                  <a:lnTo>
                    <a:pt x="45" y="102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0" y="99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4" y="91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9"/>
                  </a:lnTo>
                  <a:lnTo>
                    <a:pt x="28" y="102"/>
                  </a:lnTo>
                  <a:lnTo>
                    <a:pt x="31" y="108"/>
                  </a:lnTo>
                  <a:lnTo>
                    <a:pt x="28" y="111"/>
                  </a:lnTo>
                  <a:lnTo>
                    <a:pt x="28" y="114"/>
                  </a:lnTo>
                  <a:lnTo>
                    <a:pt x="25" y="116"/>
                  </a:lnTo>
                  <a:lnTo>
                    <a:pt x="23" y="122"/>
                  </a:lnTo>
                  <a:lnTo>
                    <a:pt x="25" y="125"/>
                  </a:lnTo>
                  <a:lnTo>
                    <a:pt x="20" y="128"/>
                  </a:lnTo>
                  <a:lnTo>
                    <a:pt x="20" y="131"/>
                  </a:lnTo>
                  <a:lnTo>
                    <a:pt x="20" y="133"/>
                  </a:lnTo>
                  <a:lnTo>
                    <a:pt x="20" y="136"/>
                  </a:lnTo>
                  <a:lnTo>
                    <a:pt x="20" y="139"/>
                  </a:lnTo>
                  <a:lnTo>
                    <a:pt x="20" y="142"/>
                  </a:lnTo>
                  <a:lnTo>
                    <a:pt x="20" y="145"/>
                  </a:lnTo>
                  <a:lnTo>
                    <a:pt x="23" y="148"/>
                  </a:lnTo>
                  <a:lnTo>
                    <a:pt x="25" y="145"/>
                  </a:lnTo>
                  <a:lnTo>
                    <a:pt x="28" y="145"/>
                  </a:lnTo>
                  <a:lnTo>
                    <a:pt x="28" y="148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31" y="156"/>
                  </a:lnTo>
                  <a:lnTo>
                    <a:pt x="31" y="159"/>
                  </a:lnTo>
                  <a:lnTo>
                    <a:pt x="31" y="156"/>
                  </a:lnTo>
                  <a:lnTo>
                    <a:pt x="31" y="153"/>
                  </a:lnTo>
                  <a:lnTo>
                    <a:pt x="34" y="156"/>
                  </a:lnTo>
                  <a:lnTo>
                    <a:pt x="34" y="159"/>
                  </a:lnTo>
                  <a:lnTo>
                    <a:pt x="34" y="162"/>
                  </a:lnTo>
                  <a:lnTo>
                    <a:pt x="34" y="165"/>
                  </a:lnTo>
                  <a:lnTo>
                    <a:pt x="37" y="170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4" y="165"/>
                  </a:lnTo>
                  <a:lnTo>
                    <a:pt x="31" y="168"/>
                  </a:lnTo>
                  <a:lnTo>
                    <a:pt x="34" y="168"/>
                  </a:lnTo>
                  <a:lnTo>
                    <a:pt x="34" y="170"/>
                  </a:lnTo>
                  <a:lnTo>
                    <a:pt x="37" y="173"/>
                  </a:lnTo>
                  <a:lnTo>
                    <a:pt x="40" y="173"/>
                  </a:lnTo>
                  <a:lnTo>
                    <a:pt x="43" y="176"/>
                  </a:lnTo>
                  <a:lnTo>
                    <a:pt x="48" y="176"/>
                  </a:lnTo>
                  <a:lnTo>
                    <a:pt x="51" y="176"/>
                  </a:lnTo>
                  <a:lnTo>
                    <a:pt x="51" y="179"/>
                  </a:lnTo>
                  <a:lnTo>
                    <a:pt x="54" y="182"/>
                  </a:lnTo>
                  <a:lnTo>
                    <a:pt x="57" y="185"/>
                  </a:lnTo>
                  <a:lnTo>
                    <a:pt x="54" y="185"/>
                  </a:lnTo>
                  <a:lnTo>
                    <a:pt x="54" y="190"/>
                  </a:lnTo>
                  <a:lnTo>
                    <a:pt x="51" y="190"/>
                  </a:lnTo>
                  <a:lnTo>
                    <a:pt x="51" y="187"/>
                  </a:lnTo>
                  <a:lnTo>
                    <a:pt x="45" y="193"/>
                  </a:lnTo>
                  <a:lnTo>
                    <a:pt x="43" y="190"/>
                  </a:lnTo>
                  <a:lnTo>
                    <a:pt x="45" y="185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4" y="182"/>
                  </a:lnTo>
                  <a:lnTo>
                    <a:pt x="31" y="182"/>
                  </a:lnTo>
                  <a:lnTo>
                    <a:pt x="28" y="179"/>
                  </a:lnTo>
                  <a:lnTo>
                    <a:pt x="25" y="176"/>
                  </a:lnTo>
                  <a:lnTo>
                    <a:pt x="25" y="173"/>
                  </a:lnTo>
                  <a:lnTo>
                    <a:pt x="20" y="168"/>
                  </a:lnTo>
                  <a:lnTo>
                    <a:pt x="20" y="165"/>
                  </a:lnTo>
                  <a:lnTo>
                    <a:pt x="20" y="168"/>
                  </a:lnTo>
                  <a:lnTo>
                    <a:pt x="17" y="168"/>
                  </a:lnTo>
                  <a:lnTo>
                    <a:pt x="17" y="165"/>
                  </a:lnTo>
                  <a:lnTo>
                    <a:pt x="17" y="162"/>
                  </a:lnTo>
                  <a:lnTo>
                    <a:pt x="14" y="162"/>
                  </a:lnTo>
                  <a:lnTo>
                    <a:pt x="14" y="159"/>
                  </a:lnTo>
                  <a:lnTo>
                    <a:pt x="11" y="156"/>
                  </a:lnTo>
                  <a:lnTo>
                    <a:pt x="8" y="159"/>
                  </a:lnTo>
                  <a:lnTo>
                    <a:pt x="8" y="162"/>
                  </a:lnTo>
                  <a:lnTo>
                    <a:pt x="8" y="159"/>
                  </a:lnTo>
                  <a:lnTo>
                    <a:pt x="8" y="156"/>
                  </a:lnTo>
                  <a:lnTo>
                    <a:pt x="8" y="150"/>
                  </a:lnTo>
                  <a:lnTo>
                    <a:pt x="11" y="148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8" y="142"/>
                  </a:lnTo>
                  <a:lnTo>
                    <a:pt x="11" y="142"/>
                  </a:lnTo>
                  <a:lnTo>
                    <a:pt x="11" y="139"/>
                  </a:lnTo>
                  <a:lnTo>
                    <a:pt x="14" y="136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25" y="114"/>
                  </a:lnTo>
                  <a:lnTo>
                    <a:pt x="25" y="108"/>
                  </a:lnTo>
                  <a:lnTo>
                    <a:pt x="20" y="99"/>
                  </a:lnTo>
                  <a:lnTo>
                    <a:pt x="20" y="8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17" y="65"/>
                  </a:lnTo>
                  <a:lnTo>
                    <a:pt x="17" y="57"/>
                  </a:lnTo>
                  <a:lnTo>
                    <a:pt x="20" y="54"/>
                  </a:lnTo>
                  <a:lnTo>
                    <a:pt x="14" y="45"/>
                  </a:lnTo>
                  <a:lnTo>
                    <a:pt x="6" y="40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6" y="8"/>
                  </a:lnTo>
                  <a:lnTo>
                    <a:pt x="17" y="8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8" name="Freeform 3047">
              <a:extLst>
                <a:ext uri="{FF2B5EF4-FFF2-40B4-BE49-F238E27FC236}">
                  <a16:creationId xmlns:a16="http://schemas.microsoft.com/office/drawing/2014/main" id="{20F0F3AF-90D8-C9C4-2661-B289040E08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5198" y="2780299"/>
              <a:ext cx="4150" cy="12449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3 h 6"/>
                <a:gd name="T4" fmla="*/ 0 w 2"/>
                <a:gd name="T5" fmla="*/ 6 h 6"/>
                <a:gd name="T6" fmla="*/ 2 w 2"/>
                <a:gd name="T7" fmla="*/ 3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89" name="Freeform 3048">
              <a:extLst>
                <a:ext uri="{FF2B5EF4-FFF2-40B4-BE49-F238E27FC236}">
                  <a16:creationId xmlns:a16="http://schemas.microsoft.com/office/drawing/2014/main" id="{035487FF-82BD-91F2-CAA6-49125A1C237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7071" y="2875739"/>
              <a:ext cx="112047" cy="141087"/>
            </a:xfrm>
            <a:custGeom>
              <a:avLst/>
              <a:gdLst>
                <a:gd name="T0" fmla="*/ 23 w 54"/>
                <a:gd name="T1" fmla="*/ 6 h 68"/>
                <a:gd name="T2" fmla="*/ 20 w 54"/>
                <a:gd name="T3" fmla="*/ 11 h 68"/>
                <a:gd name="T4" fmla="*/ 14 w 54"/>
                <a:gd name="T5" fmla="*/ 14 h 68"/>
                <a:gd name="T6" fmla="*/ 14 w 54"/>
                <a:gd name="T7" fmla="*/ 6 h 68"/>
                <a:gd name="T8" fmla="*/ 9 w 54"/>
                <a:gd name="T9" fmla="*/ 3 h 68"/>
                <a:gd name="T10" fmla="*/ 3 w 54"/>
                <a:gd name="T11" fmla="*/ 0 h 68"/>
                <a:gd name="T12" fmla="*/ 3 w 54"/>
                <a:gd name="T13" fmla="*/ 3 h 68"/>
                <a:gd name="T14" fmla="*/ 3 w 54"/>
                <a:gd name="T15" fmla="*/ 6 h 68"/>
                <a:gd name="T16" fmla="*/ 3 w 54"/>
                <a:gd name="T17" fmla="*/ 11 h 68"/>
                <a:gd name="T18" fmla="*/ 3 w 54"/>
                <a:gd name="T19" fmla="*/ 17 h 68"/>
                <a:gd name="T20" fmla="*/ 3 w 54"/>
                <a:gd name="T21" fmla="*/ 20 h 68"/>
                <a:gd name="T22" fmla="*/ 6 w 54"/>
                <a:gd name="T23" fmla="*/ 25 h 68"/>
                <a:gd name="T24" fmla="*/ 6 w 54"/>
                <a:gd name="T25" fmla="*/ 31 h 68"/>
                <a:gd name="T26" fmla="*/ 9 w 54"/>
                <a:gd name="T27" fmla="*/ 34 h 68"/>
                <a:gd name="T28" fmla="*/ 12 w 54"/>
                <a:gd name="T29" fmla="*/ 40 h 68"/>
                <a:gd name="T30" fmla="*/ 14 w 54"/>
                <a:gd name="T31" fmla="*/ 43 h 68"/>
                <a:gd name="T32" fmla="*/ 17 w 54"/>
                <a:gd name="T33" fmla="*/ 48 h 68"/>
                <a:gd name="T34" fmla="*/ 17 w 54"/>
                <a:gd name="T35" fmla="*/ 51 h 68"/>
                <a:gd name="T36" fmla="*/ 23 w 54"/>
                <a:gd name="T37" fmla="*/ 54 h 68"/>
                <a:gd name="T38" fmla="*/ 29 w 54"/>
                <a:gd name="T39" fmla="*/ 57 h 68"/>
                <a:gd name="T40" fmla="*/ 34 w 54"/>
                <a:gd name="T41" fmla="*/ 60 h 68"/>
                <a:gd name="T42" fmla="*/ 43 w 54"/>
                <a:gd name="T43" fmla="*/ 65 h 68"/>
                <a:gd name="T44" fmla="*/ 48 w 54"/>
                <a:gd name="T45" fmla="*/ 65 h 68"/>
                <a:gd name="T46" fmla="*/ 48 w 54"/>
                <a:gd name="T47" fmla="*/ 65 h 68"/>
                <a:gd name="T48" fmla="*/ 51 w 54"/>
                <a:gd name="T49" fmla="*/ 68 h 68"/>
                <a:gd name="T50" fmla="*/ 54 w 54"/>
                <a:gd name="T51" fmla="*/ 65 h 68"/>
                <a:gd name="T52" fmla="*/ 48 w 54"/>
                <a:gd name="T53" fmla="*/ 57 h 68"/>
                <a:gd name="T54" fmla="*/ 46 w 54"/>
                <a:gd name="T55" fmla="*/ 51 h 68"/>
                <a:gd name="T56" fmla="*/ 43 w 54"/>
                <a:gd name="T57" fmla="*/ 43 h 68"/>
                <a:gd name="T58" fmla="*/ 43 w 54"/>
                <a:gd name="T59" fmla="*/ 37 h 68"/>
                <a:gd name="T60" fmla="*/ 43 w 54"/>
                <a:gd name="T61" fmla="*/ 28 h 68"/>
                <a:gd name="T62" fmla="*/ 40 w 54"/>
                <a:gd name="T63" fmla="*/ 17 h 68"/>
                <a:gd name="T64" fmla="*/ 34 w 54"/>
                <a:gd name="T65" fmla="*/ 11 h 68"/>
                <a:gd name="T66" fmla="*/ 29 w 54"/>
                <a:gd name="T67" fmla="*/ 6 h 68"/>
                <a:gd name="T68" fmla="*/ 26 w 54"/>
                <a:gd name="T6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68">
                  <a:moveTo>
                    <a:pt x="26" y="6"/>
                  </a:moveTo>
                  <a:lnTo>
                    <a:pt x="23" y="6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4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4" y="48"/>
                  </a:lnTo>
                  <a:lnTo>
                    <a:pt x="17" y="51"/>
                  </a:lnTo>
                  <a:lnTo>
                    <a:pt x="23" y="51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60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2"/>
                  </a:lnTo>
                  <a:lnTo>
                    <a:pt x="48" y="65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4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8" y="57"/>
                  </a:lnTo>
                  <a:lnTo>
                    <a:pt x="48" y="54"/>
                  </a:lnTo>
                  <a:lnTo>
                    <a:pt x="46" y="51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37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3" y="23"/>
                  </a:lnTo>
                  <a:lnTo>
                    <a:pt x="40" y="17"/>
                  </a:lnTo>
                  <a:lnTo>
                    <a:pt x="37" y="14"/>
                  </a:lnTo>
                  <a:lnTo>
                    <a:pt x="34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0" name="Rectangle 3049">
              <a:extLst>
                <a:ext uri="{FF2B5EF4-FFF2-40B4-BE49-F238E27FC236}">
                  <a16:creationId xmlns:a16="http://schemas.microsoft.com/office/drawing/2014/main" id="{4DDF2B7F-12C3-80A1-5B19-9929ECA33C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62518" y="3010602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1" name="Freeform 3050">
              <a:extLst>
                <a:ext uri="{FF2B5EF4-FFF2-40B4-BE49-F238E27FC236}">
                  <a16:creationId xmlns:a16="http://schemas.microsoft.com/office/drawing/2014/main" id="{0AC3E844-2DBF-B113-5A39-4A4DA472140C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1484" y="285706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2" name="Freeform 3051">
              <a:extLst>
                <a:ext uri="{FF2B5EF4-FFF2-40B4-BE49-F238E27FC236}">
                  <a16:creationId xmlns:a16="http://schemas.microsoft.com/office/drawing/2014/main" id="{86A547B1-404B-356A-9096-CD3809680C2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9119" y="3023050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0 h 3"/>
                <a:gd name="T6" fmla="*/ 6 w 6"/>
                <a:gd name="T7" fmla="*/ 3 h 3"/>
                <a:gd name="T8" fmla="*/ 3 w 6"/>
                <a:gd name="T9" fmla="*/ 3 h 3"/>
                <a:gd name="T10" fmla="*/ 3 w 6"/>
                <a:gd name="T11" fmla="*/ 0 h 3"/>
                <a:gd name="T12" fmla="*/ 3 w 6"/>
                <a:gd name="T13" fmla="*/ 0 h 3"/>
                <a:gd name="T14" fmla="*/ 0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3" name="Freeform 3052">
              <a:extLst>
                <a:ext uri="{FF2B5EF4-FFF2-40B4-BE49-F238E27FC236}">
                  <a16:creationId xmlns:a16="http://schemas.microsoft.com/office/drawing/2014/main" id="{032A4E2F-4DAE-54C5-A325-95CA8BD62A2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6669" y="301682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4" name="Rectangle 3053">
              <a:extLst>
                <a:ext uri="{FF2B5EF4-FFF2-40B4-BE49-F238E27FC236}">
                  <a16:creationId xmlns:a16="http://schemas.microsoft.com/office/drawing/2014/main" id="{69014993-1DEC-72A7-6132-28FC634D1E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72893" y="302305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5" name="Freeform 3054">
              <a:extLst>
                <a:ext uri="{FF2B5EF4-FFF2-40B4-BE49-F238E27FC236}">
                  <a16:creationId xmlns:a16="http://schemas.microsoft.com/office/drawing/2014/main" id="{74816E05-1140-CBBC-3451-E3F3B34E60A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425" y="2898562"/>
              <a:ext cx="288417" cy="313296"/>
            </a:xfrm>
            <a:custGeom>
              <a:avLst/>
              <a:gdLst>
                <a:gd name="T0" fmla="*/ 51 w 139"/>
                <a:gd name="T1" fmla="*/ 71 h 151"/>
                <a:gd name="T2" fmla="*/ 45 w 139"/>
                <a:gd name="T3" fmla="*/ 57 h 151"/>
                <a:gd name="T4" fmla="*/ 45 w 139"/>
                <a:gd name="T5" fmla="*/ 49 h 151"/>
                <a:gd name="T6" fmla="*/ 34 w 139"/>
                <a:gd name="T7" fmla="*/ 46 h 151"/>
                <a:gd name="T8" fmla="*/ 31 w 139"/>
                <a:gd name="T9" fmla="*/ 37 h 151"/>
                <a:gd name="T10" fmla="*/ 25 w 139"/>
                <a:gd name="T11" fmla="*/ 32 h 151"/>
                <a:gd name="T12" fmla="*/ 14 w 139"/>
                <a:gd name="T13" fmla="*/ 23 h 151"/>
                <a:gd name="T14" fmla="*/ 2 w 139"/>
                <a:gd name="T15" fmla="*/ 9 h 151"/>
                <a:gd name="T16" fmla="*/ 2 w 139"/>
                <a:gd name="T17" fmla="*/ 3 h 151"/>
                <a:gd name="T18" fmla="*/ 11 w 139"/>
                <a:gd name="T19" fmla="*/ 6 h 151"/>
                <a:gd name="T20" fmla="*/ 20 w 139"/>
                <a:gd name="T21" fmla="*/ 6 h 151"/>
                <a:gd name="T22" fmla="*/ 31 w 139"/>
                <a:gd name="T23" fmla="*/ 9 h 151"/>
                <a:gd name="T24" fmla="*/ 37 w 139"/>
                <a:gd name="T25" fmla="*/ 14 h 151"/>
                <a:gd name="T26" fmla="*/ 37 w 139"/>
                <a:gd name="T27" fmla="*/ 20 h 151"/>
                <a:gd name="T28" fmla="*/ 45 w 139"/>
                <a:gd name="T29" fmla="*/ 26 h 151"/>
                <a:gd name="T30" fmla="*/ 59 w 139"/>
                <a:gd name="T31" fmla="*/ 37 h 151"/>
                <a:gd name="T32" fmla="*/ 65 w 139"/>
                <a:gd name="T33" fmla="*/ 40 h 151"/>
                <a:gd name="T34" fmla="*/ 71 w 139"/>
                <a:gd name="T35" fmla="*/ 46 h 151"/>
                <a:gd name="T36" fmla="*/ 74 w 139"/>
                <a:gd name="T37" fmla="*/ 49 h 151"/>
                <a:gd name="T38" fmla="*/ 76 w 139"/>
                <a:gd name="T39" fmla="*/ 46 h 151"/>
                <a:gd name="T40" fmla="*/ 79 w 139"/>
                <a:gd name="T41" fmla="*/ 54 h 151"/>
                <a:gd name="T42" fmla="*/ 91 w 139"/>
                <a:gd name="T43" fmla="*/ 60 h 151"/>
                <a:gd name="T44" fmla="*/ 91 w 139"/>
                <a:gd name="T45" fmla="*/ 63 h 151"/>
                <a:gd name="T46" fmla="*/ 99 w 139"/>
                <a:gd name="T47" fmla="*/ 66 h 151"/>
                <a:gd name="T48" fmla="*/ 93 w 139"/>
                <a:gd name="T49" fmla="*/ 71 h 151"/>
                <a:gd name="T50" fmla="*/ 96 w 139"/>
                <a:gd name="T51" fmla="*/ 71 h 151"/>
                <a:gd name="T52" fmla="*/ 102 w 139"/>
                <a:gd name="T53" fmla="*/ 68 h 151"/>
                <a:gd name="T54" fmla="*/ 108 w 139"/>
                <a:gd name="T55" fmla="*/ 71 h 151"/>
                <a:gd name="T56" fmla="*/ 110 w 139"/>
                <a:gd name="T57" fmla="*/ 71 h 151"/>
                <a:gd name="T58" fmla="*/ 105 w 139"/>
                <a:gd name="T59" fmla="*/ 77 h 151"/>
                <a:gd name="T60" fmla="*/ 108 w 139"/>
                <a:gd name="T61" fmla="*/ 77 h 151"/>
                <a:gd name="T62" fmla="*/ 105 w 139"/>
                <a:gd name="T63" fmla="*/ 80 h 151"/>
                <a:gd name="T64" fmla="*/ 110 w 139"/>
                <a:gd name="T65" fmla="*/ 86 h 151"/>
                <a:gd name="T66" fmla="*/ 119 w 139"/>
                <a:gd name="T67" fmla="*/ 88 h 151"/>
                <a:gd name="T68" fmla="*/ 119 w 139"/>
                <a:gd name="T69" fmla="*/ 97 h 151"/>
                <a:gd name="T70" fmla="*/ 122 w 139"/>
                <a:gd name="T71" fmla="*/ 100 h 151"/>
                <a:gd name="T72" fmla="*/ 119 w 139"/>
                <a:gd name="T73" fmla="*/ 103 h 151"/>
                <a:gd name="T74" fmla="*/ 122 w 139"/>
                <a:gd name="T75" fmla="*/ 108 h 151"/>
                <a:gd name="T76" fmla="*/ 128 w 139"/>
                <a:gd name="T77" fmla="*/ 105 h 151"/>
                <a:gd name="T78" fmla="*/ 133 w 139"/>
                <a:gd name="T79" fmla="*/ 108 h 151"/>
                <a:gd name="T80" fmla="*/ 139 w 139"/>
                <a:gd name="T81" fmla="*/ 114 h 151"/>
                <a:gd name="T82" fmla="*/ 136 w 139"/>
                <a:gd name="T83" fmla="*/ 122 h 151"/>
                <a:gd name="T84" fmla="*/ 136 w 139"/>
                <a:gd name="T85" fmla="*/ 137 h 151"/>
                <a:gd name="T86" fmla="*/ 136 w 139"/>
                <a:gd name="T87" fmla="*/ 148 h 151"/>
                <a:gd name="T88" fmla="*/ 130 w 139"/>
                <a:gd name="T89" fmla="*/ 145 h 151"/>
                <a:gd name="T90" fmla="*/ 128 w 139"/>
                <a:gd name="T91" fmla="*/ 148 h 151"/>
                <a:gd name="T92" fmla="*/ 122 w 139"/>
                <a:gd name="T93" fmla="*/ 145 h 151"/>
                <a:gd name="T94" fmla="*/ 119 w 139"/>
                <a:gd name="T95" fmla="*/ 148 h 151"/>
                <a:gd name="T96" fmla="*/ 119 w 139"/>
                <a:gd name="T97" fmla="*/ 148 h 151"/>
                <a:gd name="T98" fmla="*/ 113 w 139"/>
                <a:gd name="T99" fmla="*/ 142 h 151"/>
                <a:gd name="T100" fmla="*/ 105 w 139"/>
                <a:gd name="T101" fmla="*/ 137 h 151"/>
                <a:gd name="T102" fmla="*/ 99 w 139"/>
                <a:gd name="T103" fmla="*/ 131 h 151"/>
                <a:gd name="T104" fmla="*/ 88 w 139"/>
                <a:gd name="T105" fmla="*/ 120 h 151"/>
                <a:gd name="T106" fmla="*/ 79 w 139"/>
                <a:gd name="T107" fmla="*/ 108 h 151"/>
                <a:gd name="T108" fmla="*/ 74 w 139"/>
                <a:gd name="T109" fmla="*/ 100 h 151"/>
                <a:gd name="T110" fmla="*/ 68 w 139"/>
                <a:gd name="T111" fmla="*/ 94 h 151"/>
                <a:gd name="T112" fmla="*/ 65 w 139"/>
                <a:gd name="T113" fmla="*/ 86 h 151"/>
                <a:gd name="T114" fmla="*/ 56 w 139"/>
                <a:gd name="T115" fmla="*/ 7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151">
                  <a:moveTo>
                    <a:pt x="56" y="74"/>
                  </a:moveTo>
                  <a:lnTo>
                    <a:pt x="54" y="71"/>
                  </a:lnTo>
                  <a:lnTo>
                    <a:pt x="51" y="71"/>
                  </a:lnTo>
                  <a:lnTo>
                    <a:pt x="48" y="68"/>
                  </a:lnTo>
                  <a:lnTo>
                    <a:pt x="48" y="63"/>
                  </a:lnTo>
                  <a:lnTo>
                    <a:pt x="45" y="57"/>
                  </a:lnTo>
                  <a:lnTo>
                    <a:pt x="45" y="54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7" y="46"/>
                  </a:lnTo>
                  <a:lnTo>
                    <a:pt x="34" y="46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1" y="20"/>
                  </a:lnTo>
                  <a:lnTo>
                    <a:pt x="2" y="14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4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42" y="23"/>
                  </a:lnTo>
                  <a:lnTo>
                    <a:pt x="45" y="26"/>
                  </a:lnTo>
                  <a:lnTo>
                    <a:pt x="54" y="32"/>
                  </a:lnTo>
                  <a:lnTo>
                    <a:pt x="59" y="34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1" y="49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1" y="46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76" y="49"/>
                  </a:lnTo>
                  <a:lnTo>
                    <a:pt x="79" y="51"/>
                  </a:lnTo>
                  <a:lnTo>
                    <a:pt x="79" y="54"/>
                  </a:lnTo>
                  <a:lnTo>
                    <a:pt x="85" y="54"/>
                  </a:lnTo>
                  <a:lnTo>
                    <a:pt x="88" y="57"/>
                  </a:lnTo>
                  <a:lnTo>
                    <a:pt x="91" y="60"/>
                  </a:lnTo>
                  <a:lnTo>
                    <a:pt x="91" y="63"/>
                  </a:lnTo>
                  <a:lnTo>
                    <a:pt x="91" y="60"/>
                  </a:lnTo>
                  <a:lnTo>
                    <a:pt x="91" y="63"/>
                  </a:lnTo>
                  <a:lnTo>
                    <a:pt x="93" y="66"/>
                  </a:lnTo>
                  <a:lnTo>
                    <a:pt x="96" y="66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96" y="68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3" y="71"/>
                  </a:lnTo>
                  <a:lnTo>
                    <a:pt x="96" y="71"/>
                  </a:lnTo>
                  <a:lnTo>
                    <a:pt x="99" y="71"/>
                  </a:lnTo>
                  <a:lnTo>
                    <a:pt x="99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8" y="68"/>
                  </a:lnTo>
                  <a:lnTo>
                    <a:pt x="108" y="71"/>
                  </a:lnTo>
                  <a:lnTo>
                    <a:pt x="105" y="71"/>
                  </a:lnTo>
                  <a:lnTo>
                    <a:pt x="108" y="71"/>
                  </a:lnTo>
                  <a:lnTo>
                    <a:pt x="110" y="71"/>
                  </a:lnTo>
                  <a:lnTo>
                    <a:pt x="110" y="74"/>
                  </a:lnTo>
                  <a:lnTo>
                    <a:pt x="105" y="74"/>
                  </a:lnTo>
                  <a:lnTo>
                    <a:pt x="105" y="77"/>
                  </a:lnTo>
                  <a:lnTo>
                    <a:pt x="102" y="77"/>
                  </a:lnTo>
                  <a:lnTo>
                    <a:pt x="105" y="77"/>
                  </a:lnTo>
                  <a:lnTo>
                    <a:pt x="108" y="77"/>
                  </a:lnTo>
                  <a:lnTo>
                    <a:pt x="110" y="80"/>
                  </a:lnTo>
                  <a:lnTo>
                    <a:pt x="108" y="80"/>
                  </a:lnTo>
                  <a:lnTo>
                    <a:pt x="105" y="80"/>
                  </a:lnTo>
                  <a:lnTo>
                    <a:pt x="105" y="83"/>
                  </a:lnTo>
                  <a:lnTo>
                    <a:pt x="108" y="86"/>
                  </a:lnTo>
                  <a:lnTo>
                    <a:pt x="110" y="86"/>
                  </a:lnTo>
                  <a:lnTo>
                    <a:pt x="113" y="88"/>
                  </a:lnTo>
                  <a:lnTo>
                    <a:pt x="116" y="86"/>
                  </a:lnTo>
                  <a:lnTo>
                    <a:pt x="119" y="88"/>
                  </a:lnTo>
                  <a:lnTo>
                    <a:pt x="116" y="91"/>
                  </a:lnTo>
                  <a:lnTo>
                    <a:pt x="119" y="94"/>
                  </a:lnTo>
                  <a:lnTo>
                    <a:pt x="119" y="97"/>
                  </a:lnTo>
                  <a:lnTo>
                    <a:pt x="119" y="100"/>
                  </a:lnTo>
                  <a:lnTo>
                    <a:pt x="119" y="97"/>
                  </a:lnTo>
                  <a:lnTo>
                    <a:pt x="122" y="100"/>
                  </a:lnTo>
                  <a:lnTo>
                    <a:pt x="125" y="103"/>
                  </a:lnTo>
                  <a:lnTo>
                    <a:pt x="122" y="103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19" y="105"/>
                  </a:lnTo>
                  <a:lnTo>
                    <a:pt x="122" y="108"/>
                  </a:lnTo>
                  <a:lnTo>
                    <a:pt x="122" y="105"/>
                  </a:lnTo>
                  <a:lnTo>
                    <a:pt x="125" y="103"/>
                  </a:lnTo>
                  <a:lnTo>
                    <a:pt x="128" y="105"/>
                  </a:lnTo>
                  <a:lnTo>
                    <a:pt x="130" y="105"/>
                  </a:lnTo>
                  <a:lnTo>
                    <a:pt x="133" y="105"/>
                  </a:lnTo>
                  <a:lnTo>
                    <a:pt x="133" y="108"/>
                  </a:lnTo>
                  <a:lnTo>
                    <a:pt x="136" y="111"/>
                  </a:lnTo>
                  <a:lnTo>
                    <a:pt x="139" y="111"/>
                  </a:lnTo>
                  <a:lnTo>
                    <a:pt x="139" y="114"/>
                  </a:lnTo>
                  <a:lnTo>
                    <a:pt x="136" y="117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36" y="125"/>
                  </a:lnTo>
                  <a:lnTo>
                    <a:pt x="136" y="131"/>
                  </a:lnTo>
                  <a:lnTo>
                    <a:pt x="136" y="137"/>
                  </a:lnTo>
                  <a:lnTo>
                    <a:pt x="136" y="140"/>
                  </a:lnTo>
                  <a:lnTo>
                    <a:pt x="136" y="145"/>
                  </a:lnTo>
                  <a:lnTo>
                    <a:pt x="136" y="148"/>
                  </a:lnTo>
                  <a:lnTo>
                    <a:pt x="133" y="148"/>
                  </a:lnTo>
                  <a:lnTo>
                    <a:pt x="133" y="145"/>
                  </a:lnTo>
                  <a:lnTo>
                    <a:pt x="130" y="145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8" y="148"/>
                  </a:lnTo>
                  <a:lnTo>
                    <a:pt x="125" y="148"/>
                  </a:lnTo>
                  <a:lnTo>
                    <a:pt x="122" y="148"/>
                  </a:lnTo>
                  <a:lnTo>
                    <a:pt x="122" y="145"/>
                  </a:lnTo>
                  <a:lnTo>
                    <a:pt x="119" y="142"/>
                  </a:lnTo>
                  <a:lnTo>
                    <a:pt x="119" y="145"/>
                  </a:lnTo>
                  <a:lnTo>
                    <a:pt x="119" y="148"/>
                  </a:lnTo>
                  <a:lnTo>
                    <a:pt x="122" y="148"/>
                  </a:lnTo>
                  <a:lnTo>
                    <a:pt x="119" y="151"/>
                  </a:lnTo>
                  <a:lnTo>
                    <a:pt x="119" y="148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13" y="142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5" y="137"/>
                  </a:lnTo>
                  <a:lnTo>
                    <a:pt x="105" y="134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1" y="125"/>
                  </a:lnTo>
                  <a:lnTo>
                    <a:pt x="91" y="122"/>
                  </a:lnTo>
                  <a:lnTo>
                    <a:pt x="88" y="120"/>
                  </a:lnTo>
                  <a:lnTo>
                    <a:pt x="82" y="117"/>
                  </a:lnTo>
                  <a:lnTo>
                    <a:pt x="79" y="111"/>
                  </a:lnTo>
                  <a:lnTo>
                    <a:pt x="79" y="108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71" y="97"/>
                  </a:lnTo>
                  <a:lnTo>
                    <a:pt x="68" y="94"/>
                  </a:lnTo>
                  <a:lnTo>
                    <a:pt x="65" y="91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3"/>
                  </a:lnTo>
                  <a:lnTo>
                    <a:pt x="59" y="77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6" name="Rectangle 3055">
              <a:extLst>
                <a:ext uri="{FF2B5EF4-FFF2-40B4-BE49-F238E27FC236}">
                  <a16:creationId xmlns:a16="http://schemas.microsoft.com/office/drawing/2014/main" id="{32D90EAE-93A7-3F92-901F-99EC1FEA86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2346" y="3000228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7" name="Freeform 3056">
              <a:extLst>
                <a:ext uri="{FF2B5EF4-FFF2-40B4-BE49-F238E27FC236}">
                  <a16:creationId xmlns:a16="http://schemas.microsoft.com/office/drawing/2014/main" id="{87BB2133-7D48-E580-F469-3BCC66207B58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8800" y="2975330"/>
              <a:ext cx="24899" cy="18673"/>
            </a:xfrm>
            <a:custGeom>
              <a:avLst/>
              <a:gdLst>
                <a:gd name="T0" fmla="*/ 3 w 12"/>
                <a:gd name="T1" fmla="*/ 3 h 9"/>
                <a:gd name="T2" fmla="*/ 0 w 12"/>
                <a:gd name="T3" fmla="*/ 0 h 9"/>
                <a:gd name="T4" fmla="*/ 3 w 12"/>
                <a:gd name="T5" fmla="*/ 0 h 9"/>
                <a:gd name="T6" fmla="*/ 6 w 12"/>
                <a:gd name="T7" fmla="*/ 0 h 9"/>
                <a:gd name="T8" fmla="*/ 6 w 12"/>
                <a:gd name="T9" fmla="*/ 3 h 9"/>
                <a:gd name="T10" fmla="*/ 9 w 12"/>
                <a:gd name="T11" fmla="*/ 3 h 9"/>
                <a:gd name="T12" fmla="*/ 12 w 12"/>
                <a:gd name="T13" fmla="*/ 9 h 9"/>
                <a:gd name="T14" fmla="*/ 9 w 12"/>
                <a:gd name="T15" fmla="*/ 6 h 9"/>
                <a:gd name="T16" fmla="*/ 6 w 12"/>
                <a:gd name="T17" fmla="*/ 3 h 9"/>
                <a:gd name="T18" fmla="*/ 3 w 12"/>
                <a:gd name="T19" fmla="*/ 6 h 9"/>
                <a:gd name="T20" fmla="*/ 0 w 12"/>
                <a:gd name="T21" fmla="*/ 3 h 9"/>
                <a:gd name="T22" fmla="*/ 3 w 12"/>
                <a:gd name="T2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8" name="Freeform 3057">
              <a:extLst>
                <a:ext uri="{FF2B5EF4-FFF2-40B4-BE49-F238E27FC236}">
                  <a16:creationId xmlns:a16="http://schemas.microsoft.com/office/drawing/2014/main" id="{4CF44172-61D1-DBF4-199E-34A6586259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4074" y="299400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399" name="Freeform 3058">
              <a:extLst>
                <a:ext uri="{FF2B5EF4-FFF2-40B4-BE49-F238E27FC236}">
                  <a16:creationId xmlns:a16="http://schemas.microsoft.com/office/drawing/2014/main" id="{1DD8C1A3-06A2-9868-A6EC-723FBB195BA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4074" y="3010602"/>
              <a:ext cx="24899" cy="24898"/>
            </a:xfrm>
            <a:custGeom>
              <a:avLst/>
              <a:gdLst>
                <a:gd name="T0" fmla="*/ 12 w 12"/>
                <a:gd name="T1" fmla="*/ 6 h 12"/>
                <a:gd name="T2" fmla="*/ 9 w 12"/>
                <a:gd name="T3" fmla="*/ 3 h 12"/>
                <a:gd name="T4" fmla="*/ 6 w 12"/>
                <a:gd name="T5" fmla="*/ 0 h 12"/>
                <a:gd name="T6" fmla="*/ 3 w 12"/>
                <a:gd name="T7" fmla="*/ 0 h 12"/>
                <a:gd name="T8" fmla="*/ 0 w 12"/>
                <a:gd name="T9" fmla="*/ 3 h 12"/>
                <a:gd name="T10" fmla="*/ 3 w 12"/>
                <a:gd name="T11" fmla="*/ 3 h 12"/>
                <a:gd name="T12" fmla="*/ 3 w 12"/>
                <a:gd name="T13" fmla="*/ 6 h 12"/>
                <a:gd name="T14" fmla="*/ 6 w 12"/>
                <a:gd name="T15" fmla="*/ 9 h 12"/>
                <a:gd name="T16" fmla="*/ 9 w 12"/>
                <a:gd name="T17" fmla="*/ 12 h 12"/>
                <a:gd name="T18" fmla="*/ 12 w 12"/>
                <a:gd name="T19" fmla="*/ 12 h 12"/>
                <a:gd name="T20" fmla="*/ 12 w 12"/>
                <a:gd name="T21" fmla="*/ 9 h 12"/>
                <a:gd name="T22" fmla="*/ 12 w 12"/>
                <a:gd name="T23" fmla="*/ 9 h 12"/>
                <a:gd name="T24" fmla="*/ 12 w 12"/>
                <a:gd name="T2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0" name="Freeform 3059">
              <a:extLst>
                <a:ext uri="{FF2B5EF4-FFF2-40B4-BE49-F238E27FC236}">
                  <a16:creationId xmlns:a16="http://schemas.microsoft.com/office/drawing/2014/main" id="{8CC1364B-FAC4-33A0-8EC8-E4D9EA6CC08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5573" y="3045873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0 w 6"/>
                <a:gd name="T7" fmla="*/ 0 h 3"/>
                <a:gd name="T8" fmla="*/ 3 w 6"/>
                <a:gd name="T9" fmla="*/ 3 h 3"/>
                <a:gd name="T10" fmla="*/ 6 w 6"/>
                <a:gd name="T11" fmla="*/ 0 h 3"/>
                <a:gd name="T12" fmla="*/ 3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1" name="Freeform 3060">
              <a:extLst>
                <a:ext uri="{FF2B5EF4-FFF2-40B4-BE49-F238E27FC236}">
                  <a16:creationId xmlns:a16="http://schemas.microsoft.com/office/drawing/2014/main" id="{812A79A1-4FBC-D4B5-4DF2-B12AC6436F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9349" y="3052097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2" name="Freeform 3061">
              <a:extLst>
                <a:ext uri="{FF2B5EF4-FFF2-40B4-BE49-F238E27FC236}">
                  <a16:creationId xmlns:a16="http://schemas.microsoft.com/office/drawing/2014/main" id="{A5E10A99-D39C-0DD2-C6CB-2D8CC16780F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9349" y="3058322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0 h 6"/>
                <a:gd name="T4" fmla="*/ 3 w 3"/>
                <a:gd name="T5" fmla="*/ 3 h 6"/>
                <a:gd name="T6" fmla="*/ 3 w 3"/>
                <a:gd name="T7" fmla="*/ 6 h 6"/>
                <a:gd name="T8" fmla="*/ 0 w 3"/>
                <a:gd name="T9" fmla="*/ 3 h 6"/>
                <a:gd name="T10" fmla="*/ 0 w 3"/>
                <a:gd name="T11" fmla="*/ 3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3" name="Freeform 3062">
              <a:extLst>
                <a:ext uri="{FF2B5EF4-FFF2-40B4-BE49-F238E27FC236}">
                  <a16:creationId xmlns:a16="http://schemas.microsoft.com/office/drawing/2014/main" id="{795EEA92-08ED-5DB7-B419-5AB98F6E4361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1020" y="3010602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3 h 3"/>
                <a:gd name="T4" fmla="*/ 3 w 5"/>
                <a:gd name="T5" fmla="*/ 3 h 3"/>
                <a:gd name="T6" fmla="*/ 5 w 5"/>
                <a:gd name="T7" fmla="*/ 3 h 3"/>
                <a:gd name="T8" fmla="*/ 5 w 5"/>
                <a:gd name="T9" fmla="*/ 0 h 3"/>
                <a:gd name="T10" fmla="*/ 3 w 5"/>
                <a:gd name="T11" fmla="*/ 0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4" name="Freeform 3063">
              <a:extLst>
                <a:ext uri="{FF2B5EF4-FFF2-40B4-BE49-F238E27FC236}">
                  <a16:creationId xmlns:a16="http://schemas.microsoft.com/office/drawing/2014/main" id="{2EFFFC39-E07F-046A-9D77-4B2EC6D0E6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7245" y="3016826"/>
              <a:ext cx="4150" cy="12449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0 h 6"/>
                <a:gd name="T4" fmla="*/ 2 w 2"/>
                <a:gd name="T5" fmla="*/ 3 h 6"/>
                <a:gd name="T6" fmla="*/ 2 w 2"/>
                <a:gd name="T7" fmla="*/ 6 h 6"/>
                <a:gd name="T8" fmla="*/ 0 w 2"/>
                <a:gd name="T9" fmla="*/ 3 h 6"/>
                <a:gd name="T10" fmla="*/ 0 w 2"/>
                <a:gd name="T11" fmla="*/ 3 h 6"/>
                <a:gd name="T12" fmla="*/ 0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5" name="Freeform 3064">
              <a:extLst>
                <a:ext uri="{FF2B5EF4-FFF2-40B4-BE49-F238E27FC236}">
                  <a16:creationId xmlns:a16="http://schemas.microsoft.com/office/drawing/2014/main" id="{F68C9C66-7D7F-99B2-7B47-C0384F385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1395" y="3023050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3 w 6"/>
                <a:gd name="T7" fmla="*/ 3 h 6"/>
                <a:gd name="T8" fmla="*/ 6 w 6"/>
                <a:gd name="T9" fmla="*/ 6 h 6"/>
                <a:gd name="T10" fmla="*/ 6 w 6"/>
                <a:gd name="T11" fmla="*/ 3 h 6"/>
                <a:gd name="T12" fmla="*/ 3 w 6"/>
                <a:gd name="T13" fmla="*/ 3 h 6"/>
                <a:gd name="T14" fmla="*/ 3 w 6"/>
                <a:gd name="T15" fmla="*/ 0 h 6"/>
                <a:gd name="T16" fmla="*/ 3 w 6"/>
                <a:gd name="T17" fmla="*/ 3 h 6"/>
                <a:gd name="T18" fmla="*/ 3 w 6"/>
                <a:gd name="T19" fmla="*/ 0 h 6"/>
                <a:gd name="T20" fmla="*/ 3 w 6"/>
                <a:gd name="T21" fmla="*/ 0 h 6"/>
                <a:gd name="T22" fmla="*/ 0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6" name="Freeform 3065">
              <a:extLst>
                <a:ext uri="{FF2B5EF4-FFF2-40B4-BE49-F238E27FC236}">
                  <a16:creationId xmlns:a16="http://schemas.microsoft.com/office/drawing/2014/main" id="{1C8B82E2-8269-B0CF-8E1C-31D9C499C1D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7620" y="3023050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3 h 3"/>
                <a:gd name="T6" fmla="*/ 3 w 6"/>
                <a:gd name="T7" fmla="*/ 3 h 3"/>
                <a:gd name="T8" fmla="*/ 3 w 6"/>
                <a:gd name="T9" fmla="*/ 0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7" name="Rectangle 3066">
              <a:extLst>
                <a:ext uri="{FF2B5EF4-FFF2-40B4-BE49-F238E27FC236}">
                  <a16:creationId xmlns:a16="http://schemas.microsoft.com/office/drawing/2014/main" id="{B4497B8C-E8AD-1BEA-6F78-3E40BBF5B0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6294" y="302927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8" name="Freeform 3067">
              <a:extLst>
                <a:ext uri="{FF2B5EF4-FFF2-40B4-BE49-F238E27FC236}">
                  <a16:creationId xmlns:a16="http://schemas.microsoft.com/office/drawing/2014/main" id="{0B1C2D0A-1723-1A57-087C-E80B1C3B7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2518" y="3023050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09" name="Freeform 3068">
              <a:extLst>
                <a:ext uri="{FF2B5EF4-FFF2-40B4-BE49-F238E27FC236}">
                  <a16:creationId xmlns:a16="http://schemas.microsoft.com/office/drawing/2014/main" id="{3B755D37-9DC7-8E01-53BC-B79CDF0F5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9119" y="3058322"/>
              <a:ext cx="12450" cy="12449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6 h 6"/>
                <a:gd name="T4" fmla="*/ 3 w 6"/>
                <a:gd name="T5" fmla="*/ 3 h 6"/>
                <a:gd name="T6" fmla="*/ 6 w 6"/>
                <a:gd name="T7" fmla="*/ 3 h 6"/>
                <a:gd name="T8" fmla="*/ 3 w 6"/>
                <a:gd name="T9" fmla="*/ 0 h 6"/>
                <a:gd name="T10" fmla="*/ 0 w 6"/>
                <a:gd name="T11" fmla="*/ 3 h 6"/>
                <a:gd name="T12" fmla="*/ 0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0" name="Freeform 3069">
              <a:extLst>
                <a:ext uri="{FF2B5EF4-FFF2-40B4-BE49-F238E27FC236}">
                  <a16:creationId xmlns:a16="http://schemas.microsoft.com/office/drawing/2014/main" id="{E16AD8BD-9A43-3B0A-410D-076B67B84BD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5343" y="3052097"/>
              <a:ext cx="12450" cy="12449"/>
            </a:xfrm>
            <a:custGeom>
              <a:avLst/>
              <a:gdLst>
                <a:gd name="T0" fmla="*/ 0 w 6"/>
                <a:gd name="T1" fmla="*/ 3 h 6"/>
                <a:gd name="T2" fmla="*/ 0 w 6"/>
                <a:gd name="T3" fmla="*/ 0 h 6"/>
                <a:gd name="T4" fmla="*/ 3 w 6"/>
                <a:gd name="T5" fmla="*/ 0 h 6"/>
                <a:gd name="T6" fmla="*/ 3 w 6"/>
                <a:gd name="T7" fmla="*/ 3 h 6"/>
                <a:gd name="T8" fmla="*/ 6 w 6"/>
                <a:gd name="T9" fmla="*/ 3 h 6"/>
                <a:gd name="T10" fmla="*/ 6 w 6"/>
                <a:gd name="T11" fmla="*/ 6 h 6"/>
                <a:gd name="T12" fmla="*/ 3 w 6"/>
                <a:gd name="T13" fmla="*/ 3 h 6"/>
                <a:gd name="T14" fmla="*/ 0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1" name="Freeform 3070">
              <a:extLst>
                <a:ext uri="{FF2B5EF4-FFF2-40B4-BE49-F238E27FC236}">
                  <a16:creationId xmlns:a16="http://schemas.microsoft.com/office/drawing/2014/main" id="{EACCED2D-EDC4-97B6-7B62-CB7696B4024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9119" y="304587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2" name="Freeform 3071">
              <a:extLst>
                <a:ext uri="{FF2B5EF4-FFF2-40B4-BE49-F238E27FC236}">
                  <a16:creationId xmlns:a16="http://schemas.microsoft.com/office/drawing/2014/main" id="{D0522A6F-E2B9-743F-1DE6-B16A2FF6E8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4018" y="3093594"/>
              <a:ext cx="39424" cy="41496"/>
            </a:xfrm>
            <a:custGeom>
              <a:avLst/>
              <a:gdLst>
                <a:gd name="T0" fmla="*/ 8 w 19"/>
                <a:gd name="T1" fmla="*/ 3 h 20"/>
                <a:gd name="T2" fmla="*/ 5 w 19"/>
                <a:gd name="T3" fmla="*/ 0 h 20"/>
                <a:gd name="T4" fmla="*/ 2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0 w 19"/>
                <a:gd name="T13" fmla="*/ 6 h 20"/>
                <a:gd name="T14" fmla="*/ 2 w 19"/>
                <a:gd name="T15" fmla="*/ 9 h 20"/>
                <a:gd name="T16" fmla="*/ 5 w 19"/>
                <a:gd name="T17" fmla="*/ 9 h 20"/>
                <a:gd name="T18" fmla="*/ 5 w 19"/>
                <a:gd name="T19" fmla="*/ 6 h 20"/>
                <a:gd name="T20" fmla="*/ 8 w 19"/>
                <a:gd name="T21" fmla="*/ 6 h 20"/>
                <a:gd name="T22" fmla="*/ 8 w 19"/>
                <a:gd name="T23" fmla="*/ 9 h 20"/>
                <a:gd name="T24" fmla="*/ 8 w 19"/>
                <a:gd name="T25" fmla="*/ 11 h 20"/>
                <a:gd name="T26" fmla="*/ 11 w 19"/>
                <a:gd name="T27" fmla="*/ 11 h 20"/>
                <a:gd name="T28" fmla="*/ 8 w 19"/>
                <a:gd name="T29" fmla="*/ 14 h 20"/>
                <a:gd name="T30" fmla="*/ 11 w 19"/>
                <a:gd name="T31" fmla="*/ 14 h 20"/>
                <a:gd name="T32" fmla="*/ 11 w 19"/>
                <a:gd name="T33" fmla="*/ 17 h 20"/>
                <a:gd name="T34" fmla="*/ 14 w 19"/>
                <a:gd name="T35" fmla="*/ 17 h 20"/>
                <a:gd name="T36" fmla="*/ 17 w 19"/>
                <a:gd name="T37" fmla="*/ 20 h 20"/>
                <a:gd name="T38" fmla="*/ 19 w 19"/>
                <a:gd name="T39" fmla="*/ 20 h 20"/>
                <a:gd name="T40" fmla="*/ 17 w 19"/>
                <a:gd name="T41" fmla="*/ 17 h 20"/>
                <a:gd name="T42" fmla="*/ 17 w 19"/>
                <a:gd name="T43" fmla="*/ 14 h 20"/>
                <a:gd name="T44" fmla="*/ 19 w 19"/>
                <a:gd name="T45" fmla="*/ 14 h 20"/>
                <a:gd name="T46" fmla="*/ 17 w 19"/>
                <a:gd name="T47" fmla="*/ 11 h 20"/>
                <a:gd name="T48" fmla="*/ 14 w 19"/>
                <a:gd name="T49" fmla="*/ 11 h 20"/>
                <a:gd name="T50" fmla="*/ 11 w 19"/>
                <a:gd name="T51" fmla="*/ 9 h 20"/>
                <a:gd name="T52" fmla="*/ 14 w 19"/>
                <a:gd name="T53" fmla="*/ 6 h 20"/>
                <a:gd name="T54" fmla="*/ 11 w 19"/>
                <a:gd name="T55" fmla="*/ 3 h 20"/>
                <a:gd name="T56" fmla="*/ 11 w 19"/>
                <a:gd name="T57" fmla="*/ 0 h 20"/>
                <a:gd name="T58" fmla="*/ 8 w 19"/>
                <a:gd name="T59" fmla="*/ 0 h 20"/>
                <a:gd name="T60" fmla="*/ 8 w 19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20">
                  <a:moveTo>
                    <a:pt x="8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3" name="Freeform 3072">
              <a:extLst>
                <a:ext uri="{FF2B5EF4-FFF2-40B4-BE49-F238E27FC236}">
                  <a16:creationId xmlns:a16="http://schemas.microsoft.com/office/drawing/2014/main" id="{A955578C-49CB-1C04-5D9B-45081C1FE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3442" y="3128866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4" name="Freeform 3073">
              <a:extLst>
                <a:ext uri="{FF2B5EF4-FFF2-40B4-BE49-F238E27FC236}">
                  <a16:creationId xmlns:a16="http://schemas.microsoft.com/office/drawing/2014/main" id="{7CB5E3BD-12D0-F37B-5AC8-3DF73093F7D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5892" y="312886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5" name="Freeform 3074">
              <a:extLst>
                <a:ext uri="{FF2B5EF4-FFF2-40B4-BE49-F238E27FC236}">
                  <a16:creationId xmlns:a16="http://schemas.microsoft.com/office/drawing/2014/main" id="{1D440E82-EB01-6D97-75E9-209C2E916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2116" y="3116417"/>
              <a:ext cx="22825" cy="24898"/>
            </a:xfrm>
            <a:custGeom>
              <a:avLst/>
              <a:gdLst>
                <a:gd name="T0" fmla="*/ 3 w 11"/>
                <a:gd name="T1" fmla="*/ 6 h 12"/>
                <a:gd name="T2" fmla="*/ 0 w 11"/>
                <a:gd name="T3" fmla="*/ 6 h 12"/>
                <a:gd name="T4" fmla="*/ 0 w 11"/>
                <a:gd name="T5" fmla="*/ 9 h 12"/>
                <a:gd name="T6" fmla="*/ 0 w 11"/>
                <a:gd name="T7" fmla="*/ 6 h 12"/>
                <a:gd name="T8" fmla="*/ 3 w 11"/>
                <a:gd name="T9" fmla="*/ 9 h 12"/>
                <a:gd name="T10" fmla="*/ 3 w 11"/>
                <a:gd name="T11" fmla="*/ 12 h 12"/>
                <a:gd name="T12" fmla="*/ 6 w 11"/>
                <a:gd name="T13" fmla="*/ 12 h 12"/>
                <a:gd name="T14" fmla="*/ 6 w 11"/>
                <a:gd name="T15" fmla="*/ 9 h 12"/>
                <a:gd name="T16" fmla="*/ 6 w 11"/>
                <a:gd name="T17" fmla="*/ 12 h 12"/>
                <a:gd name="T18" fmla="*/ 8 w 11"/>
                <a:gd name="T19" fmla="*/ 12 h 12"/>
                <a:gd name="T20" fmla="*/ 8 w 11"/>
                <a:gd name="T21" fmla="*/ 9 h 12"/>
                <a:gd name="T22" fmla="*/ 11 w 11"/>
                <a:gd name="T23" fmla="*/ 9 h 12"/>
                <a:gd name="T24" fmla="*/ 8 w 11"/>
                <a:gd name="T25" fmla="*/ 6 h 12"/>
                <a:gd name="T26" fmla="*/ 11 w 11"/>
                <a:gd name="T27" fmla="*/ 6 h 12"/>
                <a:gd name="T28" fmla="*/ 8 w 11"/>
                <a:gd name="T29" fmla="*/ 3 h 12"/>
                <a:gd name="T30" fmla="*/ 6 w 11"/>
                <a:gd name="T31" fmla="*/ 3 h 12"/>
                <a:gd name="T32" fmla="*/ 3 w 11"/>
                <a:gd name="T33" fmla="*/ 0 h 12"/>
                <a:gd name="T34" fmla="*/ 3 w 11"/>
                <a:gd name="T35" fmla="*/ 3 h 12"/>
                <a:gd name="T36" fmla="*/ 0 w 11"/>
                <a:gd name="T37" fmla="*/ 6 h 12"/>
                <a:gd name="T38" fmla="*/ 3 w 11"/>
                <a:gd name="T3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2">
                  <a:moveTo>
                    <a:pt x="3" y="6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6"/>
                  </a:lnTo>
                  <a:lnTo>
                    <a:pt x="11" y="6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6" name="Freeform 3075">
              <a:extLst>
                <a:ext uri="{FF2B5EF4-FFF2-40B4-BE49-F238E27FC236}">
                  <a16:creationId xmlns:a16="http://schemas.microsoft.com/office/drawing/2014/main" id="{8AAF41E5-9B1F-66A9-B572-69526814B5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7071" y="3122641"/>
              <a:ext cx="12450" cy="18673"/>
            </a:xfrm>
            <a:custGeom>
              <a:avLst/>
              <a:gdLst>
                <a:gd name="T0" fmla="*/ 6 w 6"/>
                <a:gd name="T1" fmla="*/ 6 h 9"/>
                <a:gd name="T2" fmla="*/ 3 w 6"/>
                <a:gd name="T3" fmla="*/ 6 h 9"/>
                <a:gd name="T4" fmla="*/ 6 w 6"/>
                <a:gd name="T5" fmla="*/ 9 h 9"/>
                <a:gd name="T6" fmla="*/ 3 w 6"/>
                <a:gd name="T7" fmla="*/ 9 h 9"/>
                <a:gd name="T8" fmla="*/ 3 w 6"/>
                <a:gd name="T9" fmla="*/ 6 h 9"/>
                <a:gd name="T10" fmla="*/ 0 w 6"/>
                <a:gd name="T11" fmla="*/ 6 h 9"/>
                <a:gd name="T12" fmla="*/ 0 w 6"/>
                <a:gd name="T13" fmla="*/ 3 h 9"/>
                <a:gd name="T14" fmla="*/ 3 w 6"/>
                <a:gd name="T15" fmla="*/ 0 h 9"/>
                <a:gd name="T16" fmla="*/ 3 w 6"/>
                <a:gd name="T17" fmla="*/ 3 h 9"/>
                <a:gd name="T18" fmla="*/ 6 w 6"/>
                <a:gd name="T19" fmla="*/ 3 h 9"/>
                <a:gd name="T20" fmla="*/ 6 w 6"/>
                <a:gd name="T21" fmla="*/ 3 h 9"/>
                <a:gd name="T22" fmla="*/ 6 w 6"/>
                <a:gd name="T2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9">
                  <a:moveTo>
                    <a:pt x="6" y="6"/>
                  </a:moveTo>
                  <a:lnTo>
                    <a:pt x="3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7" name="Rectangle 3076">
              <a:extLst>
                <a:ext uri="{FF2B5EF4-FFF2-40B4-BE49-F238E27FC236}">
                  <a16:creationId xmlns:a16="http://schemas.microsoft.com/office/drawing/2014/main" id="{85B99168-F50B-FE10-6EC7-B96556FB1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0847" y="3116417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8" name="Freeform 3077">
              <a:extLst>
                <a:ext uri="{FF2B5EF4-FFF2-40B4-BE49-F238E27FC236}">
                  <a16:creationId xmlns:a16="http://schemas.microsoft.com/office/drawing/2014/main" id="{294B4D62-FF3F-A256-34FE-F1E6F2570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4622" y="3106042"/>
              <a:ext cx="6224" cy="10374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3 h 5"/>
                <a:gd name="T4" fmla="*/ 0 w 3"/>
                <a:gd name="T5" fmla="*/ 0 h 5"/>
                <a:gd name="T6" fmla="*/ 3 w 3"/>
                <a:gd name="T7" fmla="*/ 3 h 5"/>
                <a:gd name="T8" fmla="*/ 3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19" name="Freeform 3078">
              <a:extLst>
                <a:ext uri="{FF2B5EF4-FFF2-40B4-BE49-F238E27FC236}">
                  <a16:creationId xmlns:a16="http://schemas.microsoft.com/office/drawing/2014/main" id="{45AF10F6-3DA8-1808-B206-B5930514D2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5573" y="3076995"/>
              <a:ext cx="18674" cy="22823"/>
            </a:xfrm>
            <a:custGeom>
              <a:avLst/>
              <a:gdLst>
                <a:gd name="T0" fmla="*/ 6 w 9"/>
                <a:gd name="T1" fmla="*/ 11 h 11"/>
                <a:gd name="T2" fmla="*/ 9 w 9"/>
                <a:gd name="T3" fmla="*/ 11 h 11"/>
                <a:gd name="T4" fmla="*/ 9 w 9"/>
                <a:gd name="T5" fmla="*/ 8 h 11"/>
                <a:gd name="T6" fmla="*/ 9 w 9"/>
                <a:gd name="T7" fmla="*/ 11 h 11"/>
                <a:gd name="T8" fmla="*/ 9 w 9"/>
                <a:gd name="T9" fmla="*/ 8 h 11"/>
                <a:gd name="T10" fmla="*/ 9 w 9"/>
                <a:gd name="T11" fmla="*/ 5 h 11"/>
                <a:gd name="T12" fmla="*/ 6 w 9"/>
                <a:gd name="T13" fmla="*/ 2 h 11"/>
                <a:gd name="T14" fmla="*/ 6 w 9"/>
                <a:gd name="T15" fmla="*/ 0 h 11"/>
                <a:gd name="T16" fmla="*/ 3 w 9"/>
                <a:gd name="T17" fmla="*/ 0 h 11"/>
                <a:gd name="T18" fmla="*/ 0 w 9"/>
                <a:gd name="T19" fmla="*/ 2 h 11"/>
                <a:gd name="T20" fmla="*/ 0 w 9"/>
                <a:gd name="T21" fmla="*/ 5 h 11"/>
                <a:gd name="T22" fmla="*/ 3 w 9"/>
                <a:gd name="T23" fmla="*/ 5 h 11"/>
                <a:gd name="T24" fmla="*/ 3 w 9"/>
                <a:gd name="T25" fmla="*/ 8 h 11"/>
                <a:gd name="T26" fmla="*/ 6 w 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1">
                  <a:moveTo>
                    <a:pt x="6" y="11"/>
                  </a:moveTo>
                  <a:lnTo>
                    <a:pt x="9" y="11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0" name="Freeform 3079">
              <a:extLst>
                <a:ext uri="{FF2B5EF4-FFF2-40B4-BE49-F238E27FC236}">
                  <a16:creationId xmlns:a16="http://schemas.microsoft.com/office/drawing/2014/main" id="{1C63A3C2-1BB0-7B17-79F5-D841D0D803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1020" y="3193184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0 w 5"/>
                <a:gd name="T5" fmla="*/ 0 h 3"/>
                <a:gd name="T6" fmla="*/ 3 w 5"/>
                <a:gd name="T7" fmla="*/ 3 h 3"/>
                <a:gd name="T8" fmla="*/ 5 w 5"/>
                <a:gd name="T9" fmla="*/ 3 h 3"/>
                <a:gd name="T10" fmla="*/ 3 w 5"/>
                <a:gd name="T11" fmla="*/ 0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1" name="Freeform 3080">
              <a:extLst>
                <a:ext uri="{FF2B5EF4-FFF2-40B4-BE49-F238E27FC236}">
                  <a16:creationId xmlns:a16="http://schemas.microsoft.com/office/drawing/2014/main" id="{6F18EF3C-FC2B-5DDA-7766-C5C26E1787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4018" y="3224306"/>
              <a:ext cx="4150" cy="414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2" name="Freeform 3081">
              <a:extLst>
                <a:ext uri="{FF2B5EF4-FFF2-40B4-BE49-F238E27FC236}">
                  <a16:creationId xmlns:a16="http://schemas.microsoft.com/office/drawing/2014/main" id="{AF3E7F97-48F5-3ECC-D201-0DD8EB7A6DAF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4018" y="3205633"/>
              <a:ext cx="253142" cy="82992"/>
            </a:xfrm>
            <a:custGeom>
              <a:avLst/>
              <a:gdLst>
                <a:gd name="T0" fmla="*/ 56 w 122"/>
                <a:gd name="T1" fmla="*/ 29 h 40"/>
                <a:gd name="T2" fmla="*/ 51 w 122"/>
                <a:gd name="T3" fmla="*/ 26 h 40"/>
                <a:gd name="T4" fmla="*/ 45 w 122"/>
                <a:gd name="T5" fmla="*/ 26 h 40"/>
                <a:gd name="T6" fmla="*/ 45 w 122"/>
                <a:gd name="T7" fmla="*/ 23 h 40"/>
                <a:gd name="T8" fmla="*/ 42 w 122"/>
                <a:gd name="T9" fmla="*/ 29 h 40"/>
                <a:gd name="T10" fmla="*/ 34 w 122"/>
                <a:gd name="T11" fmla="*/ 26 h 40"/>
                <a:gd name="T12" fmla="*/ 19 w 122"/>
                <a:gd name="T13" fmla="*/ 23 h 40"/>
                <a:gd name="T14" fmla="*/ 14 w 122"/>
                <a:gd name="T15" fmla="*/ 20 h 40"/>
                <a:gd name="T16" fmla="*/ 17 w 122"/>
                <a:gd name="T17" fmla="*/ 17 h 40"/>
                <a:gd name="T18" fmla="*/ 11 w 122"/>
                <a:gd name="T19" fmla="*/ 17 h 40"/>
                <a:gd name="T20" fmla="*/ 8 w 122"/>
                <a:gd name="T21" fmla="*/ 14 h 40"/>
                <a:gd name="T22" fmla="*/ 2 w 122"/>
                <a:gd name="T23" fmla="*/ 14 h 40"/>
                <a:gd name="T24" fmla="*/ 2 w 122"/>
                <a:gd name="T25" fmla="*/ 11 h 40"/>
                <a:gd name="T26" fmla="*/ 5 w 122"/>
                <a:gd name="T27" fmla="*/ 14 h 40"/>
                <a:gd name="T28" fmla="*/ 5 w 122"/>
                <a:gd name="T29" fmla="*/ 9 h 40"/>
                <a:gd name="T30" fmla="*/ 8 w 122"/>
                <a:gd name="T31" fmla="*/ 6 h 40"/>
                <a:gd name="T32" fmla="*/ 11 w 122"/>
                <a:gd name="T33" fmla="*/ 0 h 40"/>
                <a:gd name="T34" fmla="*/ 14 w 122"/>
                <a:gd name="T35" fmla="*/ 3 h 40"/>
                <a:gd name="T36" fmla="*/ 19 w 122"/>
                <a:gd name="T37" fmla="*/ 3 h 40"/>
                <a:gd name="T38" fmla="*/ 22 w 122"/>
                <a:gd name="T39" fmla="*/ 3 h 40"/>
                <a:gd name="T40" fmla="*/ 28 w 122"/>
                <a:gd name="T41" fmla="*/ 3 h 40"/>
                <a:gd name="T42" fmla="*/ 34 w 122"/>
                <a:gd name="T43" fmla="*/ 6 h 40"/>
                <a:gd name="T44" fmla="*/ 39 w 122"/>
                <a:gd name="T45" fmla="*/ 6 h 40"/>
                <a:gd name="T46" fmla="*/ 42 w 122"/>
                <a:gd name="T47" fmla="*/ 11 h 40"/>
                <a:gd name="T48" fmla="*/ 48 w 122"/>
                <a:gd name="T49" fmla="*/ 14 h 40"/>
                <a:gd name="T50" fmla="*/ 56 w 122"/>
                <a:gd name="T51" fmla="*/ 14 h 40"/>
                <a:gd name="T52" fmla="*/ 62 w 122"/>
                <a:gd name="T53" fmla="*/ 14 h 40"/>
                <a:gd name="T54" fmla="*/ 68 w 122"/>
                <a:gd name="T55" fmla="*/ 14 h 40"/>
                <a:gd name="T56" fmla="*/ 68 w 122"/>
                <a:gd name="T57" fmla="*/ 11 h 40"/>
                <a:gd name="T58" fmla="*/ 73 w 122"/>
                <a:gd name="T59" fmla="*/ 9 h 40"/>
                <a:gd name="T60" fmla="*/ 76 w 122"/>
                <a:gd name="T61" fmla="*/ 11 h 40"/>
                <a:gd name="T62" fmla="*/ 76 w 122"/>
                <a:gd name="T63" fmla="*/ 11 h 40"/>
                <a:gd name="T64" fmla="*/ 79 w 122"/>
                <a:gd name="T65" fmla="*/ 11 h 40"/>
                <a:gd name="T66" fmla="*/ 82 w 122"/>
                <a:gd name="T67" fmla="*/ 14 h 40"/>
                <a:gd name="T68" fmla="*/ 88 w 122"/>
                <a:gd name="T69" fmla="*/ 14 h 40"/>
                <a:gd name="T70" fmla="*/ 93 w 122"/>
                <a:gd name="T71" fmla="*/ 14 h 40"/>
                <a:gd name="T72" fmla="*/ 93 w 122"/>
                <a:gd name="T73" fmla="*/ 17 h 40"/>
                <a:gd name="T74" fmla="*/ 96 w 122"/>
                <a:gd name="T75" fmla="*/ 20 h 40"/>
                <a:gd name="T76" fmla="*/ 99 w 122"/>
                <a:gd name="T77" fmla="*/ 23 h 40"/>
                <a:gd name="T78" fmla="*/ 105 w 122"/>
                <a:gd name="T79" fmla="*/ 26 h 40"/>
                <a:gd name="T80" fmla="*/ 110 w 122"/>
                <a:gd name="T81" fmla="*/ 26 h 40"/>
                <a:gd name="T82" fmla="*/ 116 w 122"/>
                <a:gd name="T83" fmla="*/ 26 h 40"/>
                <a:gd name="T84" fmla="*/ 116 w 122"/>
                <a:gd name="T85" fmla="*/ 31 h 40"/>
                <a:gd name="T86" fmla="*/ 116 w 122"/>
                <a:gd name="T87" fmla="*/ 37 h 40"/>
                <a:gd name="T88" fmla="*/ 119 w 122"/>
                <a:gd name="T89" fmla="*/ 37 h 40"/>
                <a:gd name="T90" fmla="*/ 122 w 122"/>
                <a:gd name="T91" fmla="*/ 40 h 40"/>
                <a:gd name="T92" fmla="*/ 116 w 122"/>
                <a:gd name="T93" fmla="*/ 40 h 40"/>
                <a:gd name="T94" fmla="*/ 113 w 122"/>
                <a:gd name="T95" fmla="*/ 37 h 40"/>
                <a:gd name="T96" fmla="*/ 108 w 122"/>
                <a:gd name="T97" fmla="*/ 34 h 40"/>
                <a:gd name="T98" fmla="*/ 108 w 122"/>
                <a:gd name="T99" fmla="*/ 34 h 40"/>
                <a:gd name="T100" fmla="*/ 102 w 122"/>
                <a:gd name="T101" fmla="*/ 31 h 40"/>
                <a:gd name="T102" fmla="*/ 96 w 122"/>
                <a:gd name="T103" fmla="*/ 34 h 40"/>
                <a:gd name="T104" fmla="*/ 90 w 122"/>
                <a:gd name="T105" fmla="*/ 34 h 40"/>
                <a:gd name="T106" fmla="*/ 85 w 122"/>
                <a:gd name="T107" fmla="*/ 31 h 40"/>
                <a:gd name="T108" fmla="*/ 82 w 122"/>
                <a:gd name="T109" fmla="*/ 34 h 40"/>
                <a:gd name="T110" fmla="*/ 73 w 122"/>
                <a:gd name="T111" fmla="*/ 31 h 40"/>
                <a:gd name="T112" fmla="*/ 62 w 122"/>
                <a:gd name="T113" fmla="*/ 29 h 40"/>
                <a:gd name="T114" fmla="*/ 59 w 122"/>
                <a:gd name="T115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40">
                  <a:moveTo>
                    <a:pt x="59" y="26"/>
                  </a:moveTo>
                  <a:lnTo>
                    <a:pt x="56" y="29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2" y="26"/>
                  </a:lnTo>
                  <a:lnTo>
                    <a:pt x="42" y="29"/>
                  </a:lnTo>
                  <a:lnTo>
                    <a:pt x="39" y="29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9" y="6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5" y="14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6" y="14"/>
                  </a:lnTo>
                  <a:lnTo>
                    <a:pt x="59" y="14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8" y="14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3" y="11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2" y="14"/>
                  </a:lnTo>
                  <a:lnTo>
                    <a:pt x="85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3" y="17"/>
                  </a:lnTo>
                  <a:lnTo>
                    <a:pt x="93" y="20"/>
                  </a:lnTo>
                  <a:lnTo>
                    <a:pt x="96" y="20"/>
                  </a:lnTo>
                  <a:lnTo>
                    <a:pt x="96" y="23"/>
                  </a:lnTo>
                  <a:lnTo>
                    <a:pt x="99" y="23"/>
                  </a:lnTo>
                  <a:lnTo>
                    <a:pt x="102" y="26"/>
                  </a:lnTo>
                  <a:lnTo>
                    <a:pt x="105" y="26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3" y="26"/>
                  </a:lnTo>
                  <a:lnTo>
                    <a:pt x="116" y="26"/>
                  </a:lnTo>
                  <a:lnTo>
                    <a:pt x="116" y="29"/>
                  </a:lnTo>
                  <a:lnTo>
                    <a:pt x="116" y="31"/>
                  </a:lnTo>
                  <a:lnTo>
                    <a:pt x="116" y="34"/>
                  </a:lnTo>
                  <a:lnTo>
                    <a:pt x="116" y="37"/>
                  </a:lnTo>
                  <a:lnTo>
                    <a:pt x="119" y="34"/>
                  </a:lnTo>
                  <a:lnTo>
                    <a:pt x="119" y="37"/>
                  </a:lnTo>
                  <a:lnTo>
                    <a:pt x="122" y="37"/>
                  </a:lnTo>
                  <a:lnTo>
                    <a:pt x="122" y="40"/>
                  </a:lnTo>
                  <a:lnTo>
                    <a:pt x="119" y="40"/>
                  </a:lnTo>
                  <a:lnTo>
                    <a:pt x="116" y="40"/>
                  </a:lnTo>
                  <a:lnTo>
                    <a:pt x="116" y="37"/>
                  </a:lnTo>
                  <a:lnTo>
                    <a:pt x="113" y="37"/>
                  </a:lnTo>
                  <a:lnTo>
                    <a:pt x="110" y="37"/>
                  </a:lnTo>
                  <a:lnTo>
                    <a:pt x="108" y="34"/>
                  </a:lnTo>
                  <a:lnTo>
                    <a:pt x="108" y="37"/>
                  </a:lnTo>
                  <a:lnTo>
                    <a:pt x="108" y="34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2" y="34"/>
                  </a:lnTo>
                  <a:lnTo>
                    <a:pt x="79" y="34"/>
                  </a:lnTo>
                  <a:lnTo>
                    <a:pt x="73" y="31"/>
                  </a:lnTo>
                  <a:lnTo>
                    <a:pt x="65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59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3" name="Freeform 3082">
              <a:extLst>
                <a:ext uri="{FF2B5EF4-FFF2-40B4-BE49-F238E27FC236}">
                  <a16:creationId xmlns:a16="http://schemas.microsoft.com/office/drawing/2014/main" id="{045D5BC9-DB75-9EFE-0000-196DD7CAAAA7}"/>
                </a:ext>
              </a:extLst>
            </p:cNvPr>
            <p:cNvSpPr>
              <a:spLocks/>
            </p:cNvSpPr>
            <p:nvPr/>
          </p:nvSpPr>
          <p:spPr bwMode="gray">
            <a:xfrm>
              <a:off x="6703212" y="3234680"/>
              <a:ext cx="35274" cy="12449"/>
            </a:xfrm>
            <a:custGeom>
              <a:avLst/>
              <a:gdLst>
                <a:gd name="T0" fmla="*/ 0 w 17"/>
                <a:gd name="T1" fmla="*/ 3 h 6"/>
                <a:gd name="T2" fmla="*/ 0 w 17"/>
                <a:gd name="T3" fmla="*/ 6 h 6"/>
                <a:gd name="T4" fmla="*/ 3 w 17"/>
                <a:gd name="T5" fmla="*/ 3 h 6"/>
                <a:gd name="T6" fmla="*/ 6 w 17"/>
                <a:gd name="T7" fmla="*/ 6 h 6"/>
                <a:gd name="T8" fmla="*/ 9 w 17"/>
                <a:gd name="T9" fmla="*/ 6 h 6"/>
                <a:gd name="T10" fmla="*/ 12 w 17"/>
                <a:gd name="T11" fmla="*/ 6 h 6"/>
                <a:gd name="T12" fmla="*/ 12 w 17"/>
                <a:gd name="T13" fmla="*/ 3 h 6"/>
                <a:gd name="T14" fmla="*/ 14 w 17"/>
                <a:gd name="T15" fmla="*/ 6 h 6"/>
                <a:gd name="T16" fmla="*/ 14 w 17"/>
                <a:gd name="T17" fmla="*/ 3 h 6"/>
                <a:gd name="T18" fmla="*/ 17 w 17"/>
                <a:gd name="T19" fmla="*/ 3 h 6"/>
                <a:gd name="T20" fmla="*/ 17 w 17"/>
                <a:gd name="T21" fmla="*/ 0 h 6"/>
                <a:gd name="T22" fmla="*/ 14 w 17"/>
                <a:gd name="T23" fmla="*/ 0 h 6"/>
                <a:gd name="T24" fmla="*/ 12 w 17"/>
                <a:gd name="T25" fmla="*/ 3 h 6"/>
                <a:gd name="T26" fmla="*/ 6 w 17"/>
                <a:gd name="T27" fmla="*/ 0 h 6"/>
                <a:gd name="T28" fmla="*/ 3 w 17"/>
                <a:gd name="T29" fmla="*/ 0 h 6"/>
                <a:gd name="T30" fmla="*/ 3 w 17"/>
                <a:gd name="T31" fmla="*/ 3 h 6"/>
                <a:gd name="T32" fmla="*/ 0 w 17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4" name="Freeform 3083">
              <a:extLst>
                <a:ext uri="{FF2B5EF4-FFF2-40B4-BE49-F238E27FC236}">
                  <a16:creationId xmlns:a16="http://schemas.microsoft.com/office/drawing/2014/main" id="{E71EF73C-47EE-058E-FBE0-4296EA2E57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8486" y="324090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5" name="Freeform 3084">
              <a:extLst>
                <a:ext uri="{FF2B5EF4-FFF2-40B4-BE49-F238E27FC236}">
                  <a16:creationId xmlns:a16="http://schemas.microsoft.com/office/drawing/2014/main" id="{22FE56D5-320A-866D-BFB6-08C3C85290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7535" y="3234680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0 h 3"/>
                <a:gd name="T6" fmla="*/ 3 w 6"/>
                <a:gd name="T7" fmla="*/ 0 h 3"/>
                <a:gd name="T8" fmla="*/ 3 w 6"/>
                <a:gd name="T9" fmla="*/ 0 h 3"/>
                <a:gd name="T10" fmla="*/ 0 w 6"/>
                <a:gd name="T11" fmla="*/ 3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6" name="Freeform 3085">
              <a:extLst>
                <a:ext uri="{FF2B5EF4-FFF2-40B4-BE49-F238E27FC236}">
                  <a16:creationId xmlns:a16="http://schemas.microsoft.com/office/drawing/2014/main" id="{696E6A97-A111-0B93-3ED5-6500EB4A266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44711" y="3269952"/>
              <a:ext cx="35274" cy="18673"/>
            </a:xfrm>
            <a:custGeom>
              <a:avLst/>
              <a:gdLst>
                <a:gd name="T0" fmla="*/ 9 w 17"/>
                <a:gd name="T1" fmla="*/ 0 h 9"/>
                <a:gd name="T2" fmla="*/ 6 w 17"/>
                <a:gd name="T3" fmla="*/ 0 h 9"/>
                <a:gd name="T4" fmla="*/ 3 w 17"/>
                <a:gd name="T5" fmla="*/ 0 h 9"/>
                <a:gd name="T6" fmla="*/ 0 w 17"/>
                <a:gd name="T7" fmla="*/ 0 h 9"/>
                <a:gd name="T8" fmla="*/ 3 w 17"/>
                <a:gd name="T9" fmla="*/ 3 h 9"/>
                <a:gd name="T10" fmla="*/ 6 w 17"/>
                <a:gd name="T11" fmla="*/ 3 h 9"/>
                <a:gd name="T12" fmla="*/ 9 w 17"/>
                <a:gd name="T13" fmla="*/ 3 h 9"/>
                <a:gd name="T14" fmla="*/ 11 w 17"/>
                <a:gd name="T15" fmla="*/ 6 h 9"/>
                <a:gd name="T16" fmla="*/ 11 w 17"/>
                <a:gd name="T17" fmla="*/ 9 h 9"/>
                <a:gd name="T18" fmla="*/ 14 w 17"/>
                <a:gd name="T19" fmla="*/ 9 h 9"/>
                <a:gd name="T20" fmla="*/ 11 w 17"/>
                <a:gd name="T21" fmla="*/ 9 h 9"/>
                <a:gd name="T22" fmla="*/ 14 w 17"/>
                <a:gd name="T23" fmla="*/ 6 h 9"/>
                <a:gd name="T24" fmla="*/ 17 w 17"/>
                <a:gd name="T25" fmla="*/ 6 h 9"/>
                <a:gd name="T26" fmla="*/ 17 w 17"/>
                <a:gd name="T27" fmla="*/ 3 h 9"/>
                <a:gd name="T28" fmla="*/ 17 w 17"/>
                <a:gd name="T29" fmla="*/ 0 h 9"/>
                <a:gd name="T30" fmla="*/ 11 w 17"/>
                <a:gd name="T31" fmla="*/ 0 h 9"/>
                <a:gd name="T32" fmla="*/ 9 w 17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9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7" name="Freeform 3086">
              <a:extLst>
                <a:ext uri="{FF2B5EF4-FFF2-40B4-BE49-F238E27FC236}">
                  <a16:creationId xmlns:a16="http://schemas.microsoft.com/office/drawing/2014/main" id="{03B216DF-C3AE-728B-8ECD-23F1D7D6650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73760" y="328240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8" name="Freeform 3087">
              <a:extLst>
                <a:ext uri="{FF2B5EF4-FFF2-40B4-BE49-F238E27FC236}">
                  <a16:creationId xmlns:a16="http://schemas.microsoft.com/office/drawing/2014/main" id="{C844121E-B06F-5469-24C8-5901C36779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6209" y="3269952"/>
              <a:ext cx="22825" cy="18673"/>
            </a:xfrm>
            <a:custGeom>
              <a:avLst/>
              <a:gdLst>
                <a:gd name="T0" fmla="*/ 3 w 11"/>
                <a:gd name="T1" fmla="*/ 6 h 9"/>
                <a:gd name="T2" fmla="*/ 0 w 11"/>
                <a:gd name="T3" fmla="*/ 6 h 9"/>
                <a:gd name="T4" fmla="*/ 0 w 11"/>
                <a:gd name="T5" fmla="*/ 9 h 9"/>
                <a:gd name="T6" fmla="*/ 3 w 11"/>
                <a:gd name="T7" fmla="*/ 9 h 9"/>
                <a:gd name="T8" fmla="*/ 6 w 11"/>
                <a:gd name="T9" fmla="*/ 9 h 9"/>
                <a:gd name="T10" fmla="*/ 8 w 11"/>
                <a:gd name="T11" fmla="*/ 9 h 9"/>
                <a:gd name="T12" fmla="*/ 11 w 11"/>
                <a:gd name="T13" fmla="*/ 9 h 9"/>
                <a:gd name="T14" fmla="*/ 8 w 11"/>
                <a:gd name="T15" fmla="*/ 6 h 9"/>
                <a:gd name="T16" fmla="*/ 11 w 11"/>
                <a:gd name="T17" fmla="*/ 3 h 9"/>
                <a:gd name="T18" fmla="*/ 11 w 11"/>
                <a:gd name="T19" fmla="*/ 0 h 9"/>
                <a:gd name="T20" fmla="*/ 8 w 11"/>
                <a:gd name="T21" fmla="*/ 0 h 9"/>
                <a:gd name="T22" fmla="*/ 6 w 11"/>
                <a:gd name="T23" fmla="*/ 0 h 9"/>
                <a:gd name="T24" fmla="*/ 6 w 11"/>
                <a:gd name="T25" fmla="*/ 3 h 9"/>
                <a:gd name="T26" fmla="*/ 3 w 11"/>
                <a:gd name="T27" fmla="*/ 3 h 9"/>
                <a:gd name="T28" fmla="*/ 3 w 11"/>
                <a:gd name="T29" fmla="*/ 3 h 9"/>
                <a:gd name="T30" fmla="*/ 3 w 11"/>
                <a:gd name="T3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3" y="6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29" name="Freeform 3088">
              <a:extLst>
                <a:ext uri="{FF2B5EF4-FFF2-40B4-BE49-F238E27FC236}">
                  <a16:creationId xmlns:a16="http://schemas.microsoft.com/office/drawing/2014/main" id="{3A2E59DB-46C5-3A29-646B-F6CE58817D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9034" y="3269952"/>
              <a:ext cx="66398" cy="24898"/>
            </a:xfrm>
            <a:custGeom>
              <a:avLst/>
              <a:gdLst>
                <a:gd name="T0" fmla="*/ 12 w 32"/>
                <a:gd name="T1" fmla="*/ 3 h 12"/>
                <a:gd name="T2" fmla="*/ 12 w 32"/>
                <a:gd name="T3" fmla="*/ 6 h 12"/>
                <a:gd name="T4" fmla="*/ 15 w 32"/>
                <a:gd name="T5" fmla="*/ 3 h 12"/>
                <a:gd name="T6" fmla="*/ 15 w 32"/>
                <a:gd name="T7" fmla="*/ 6 h 12"/>
                <a:gd name="T8" fmla="*/ 17 w 32"/>
                <a:gd name="T9" fmla="*/ 6 h 12"/>
                <a:gd name="T10" fmla="*/ 20 w 32"/>
                <a:gd name="T11" fmla="*/ 6 h 12"/>
                <a:gd name="T12" fmla="*/ 17 w 32"/>
                <a:gd name="T13" fmla="*/ 3 h 12"/>
                <a:gd name="T14" fmla="*/ 15 w 32"/>
                <a:gd name="T15" fmla="*/ 3 h 12"/>
                <a:gd name="T16" fmla="*/ 15 w 32"/>
                <a:gd name="T17" fmla="*/ 0 h 12"/>
                <a:gd name="T18" fmla="*/ 17 w 32"/>
                <a:gd name="T19" fmla="*/ 0 h 12"/>
                <a:gd name="T20" fmla="*/ 17 w 32"/>
                <a:gd name="T21" fmla="*/ 3 h 12"/>
                <a:gd name="T22" fmla="*/ 20 w 32"/>
                <a:gd name="T23" fmla="*/ 3 h 12"/>
                <a:gd name="T24" fmla="*/ 20 w 32"/>
                <a:gd name="T25" fmla="*/ 0 h 12"/>
                <a:gd name="T26" fmla="*/ 23 w 32"/>
                <a:gd name="T27" fmla="*/ 0 h 12"/>
                <a:gd name="T28" fmla="*/ 26 w 32"/>
                <a:gd name="T29" fmla="*/ 3 h 12"/>
                <a:gd name="T30" fmla="*/ 29 w 32"/>
                <a:gd name="T31" fmla="*/ 0 h 12"/>
                <a:gd name="T32" fmla="*/ 29 w 32"/>
                <a:gd name="T33" fmla="*/ 3 h 12"/>
                <a:gd name="T34" fmla="*/ 32 w 32"/>
                <a:gd name="T35" fmla="*/ 3 h 12"/>
                <a:gd name="T36" fmla="*/ 32 w 32"/>
                <a:gd name="T37" fmla="*/ 6 h 12"/>
                <a:gd name="T38" fmla="*/ 29 w 32"/>
                <a:gd name="T39" fmla="*/ 6 h 12"/>
                <a:gd name="T40" fmla="*/ 32 w 32"/>
                <a:gd name="T41" fmla="*/ 6 h 12"/>
                <a:gd name="T42" fmla="*/ 32 w 32"/>
                <a:gd name="T43" fmla="*/ 9 h 12"/>
                <a:gd name="T44" fmla="*/ 29 w 32"/>
                <a:gd name="T45" fmla="*/ 6 h 12"/>
                <a:gd name="T46" fmla="*/ 29 w 32"/>
                <a:gd name="T47" fmla="*/ 9 h 12"/>
                <a:gd name="T48" fmla="*/ 29 w 32"/>
                <a:gd name="T49" fmla="*/ 6 h 12"/>
                <a:gd name="T50" fmla="*/ 29 w 32"/>
                <a:gd name="T51" fmla="*/ 9 h 12"/>
                <a:gd name="T52" fmla="*/ 26 w 32"/>
                <a:gd name="T53" fmla="*/ 9 h 12"/>
                <a:gd name="T54" fmla="*/ 23 w 32"/>
                <a:gd name="T55" fmla="*/ 9 h 12"/>
                <a:gd name="T56" fmla="*/ 23 w 32"/>
                <a:gd name="T57" fmla="*/ 6 h 12"/>
                <a:gd name="T58" fmla="*/ 20 w 32"/>
                <a:gd name="T59" fmla="*/ 6 h 12"/>
                <a:gd name="T60" fmla="*/ 20 w 32"/>
                <a:gd name="T61" fmla="*/ 9 h 12"/>
                <a:gd name="T62" fmla="*/ 17 w 32"/>
                <a:gd name="T63" fmla="*/ 9 h 12"/>
                <a:gd name="T64" fmla="*/ 15 w 32"/>
                <a:gd name="T65" fmla="*/ 9 h 12"/>
                <a:gd name="T66" fmla="*/ 15 w 32"/>
                <a:gd name="T67" fmla="*/ 12 h 12"/>
                <a:gd name="T68" fmla="*/ 12 w 32"/>
                <a:gd name="T69" fmla="*/ 12 h 12"/>
                <a:gd name="T70" fmla="*/ 9 w 32"/>
                <a:gd name="T71" fmla="*/ 12 h 12"/>
                <a:gd name="T72" fmla="*/ 6 w 32"/>
                <a:gd name="T73" fmla="*/ 12 h 12"/>
                <a:gd name="T74" fmla="*/ 3 w 32"/>
                <a:gd name="T75" fmla="*/ 12 h 12"/>
                <a:gd name="T76" fmla="*/ 0 w 32"/>
                <a:gd name="T77" fmla="*/ 9 h 12"/>
                <a:gd name="T78" fmla="*/ 3 w 32"/>
                <a:gd name="T79" fmla="*/ 9 h 12"/>
                <a:gd name="T80" fmla="*/ 3 w 32"/>
                <a:gd name="T81" fmla="*/ 6 h 12"/>
                <a:gd name="T82" fmla="*/ 0 w 32"/>
                <a:gd name="T83" fmla="*/ 6 h 12"/>
                <a:gd name="T84" fmla="*/ 3 w 32"/>
                <a:gd name="T85" fmla="*/ 6 h 12"/>
                <a:gd name="T86" fmla="*/ 3 w 32"/>
                <a:gd name="T87" fmla="*/ 3 h 12"/>
                <a:gd name="T88" fmla="*/ 6 w 32"/>
                <a:gd name="T89" fmla="*/ 3 h 12"/>
                <a:gd name="T90" fmla="*/ 12 w 32"/>
                <a:gd name="T9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12">
                  <a:moveTo>
                    <a:pt x="12" y="3"/>
                  </a:moveTo>
                  <a:lnTo>
                    <a:pt x="12" y="6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0" name="Freeform 3089">
              <a:extLst>
                <a:ext uri="{FF2B5EF4-FFF2-40B4-BE49-F238E27FC236}">
                  <a16:creationId xmlns:a16="http://schemas.microsoft.com/office/drawing/2014/main" id="{2B2AB0D5-10C0-FF7E-99F9-70C4A85CEFDB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9581" y="3276177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6 h 6"/>
                <a:gd name="T10" fmla="*/ 0 w 3"/>
                <a:gd name="T11" fmla="*/ 3 h 6"/>
                <a:gd name="T12" fmla="*/ 3 w 3"/>
                <a:gd name="T13" fmla="*/ 3 h 6"/>
                <a:gd name="T14" fmla="*/ 3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1" name="Rectangle 3090">
              <a:extLst>
                <a:ext uri="{FF2B5EF4-FFF2-40B4-BE49-F238E27FC236}">
                  <a16:creationId xmlns:a16="http://schemas.microsoft.com/office/drawing/2014/main" id="{042660DC-9ED5-16DF-1122-537CE20A21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85807" y="3282401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2" name="Freeform 3091">
              <a:extLst>
                <a:ext uri="{FF2B5EF4-FFF2-40B4-BE49-F238E27FC236}">
                  <a16:creationId xmlns:a16="http://schemas.microsoft.com/office/drawing/2014/main" id="{A2DC3925-B4FC-72D2-F6C2-D5F45401ED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3265802"/>
              <a:ext cx="89223" cy="22823"/>
            </a:xfrm>
            <a:custGeom>
              <a:avLst/>
              <a:gdLst>
                <a:gd name="T0" fmla="*/ 23 w 43"/>
                <a:gd name="T1" fmla="*/ 11 h 11"/>
                <a:gd name="T2" fmla="*/ 20 w 43"/>
                <a:gd name="T3" fmla="*/ 11 h 11"/>
                <a:gd name="T4" fmla="*/ 17 w 43"/>
                <a:gd name="T5" fmla="*/ 11 h 11"/>
                <a:gd name="T6" fmla="*/ 14 w 43"/>
                <a:gd name="T7" fmla="*/ 11 h 11"/>
                <a:gd name="T8" fmla="*/ 11 w 43"/>
                <a:gd name="T9" fmla="*/ 11 h 11"/>
                <a:gd name="T10" fmla="*/ 9 w 43"/>
                <a:gd name="T11" fmla="*/ 11 h 11"/>
                <a:gd name="T12" fmla="*/ 6 w 43"/>
                <a:gd name="T13" fmla="*/ 11 h 11"/>
                <a:gd name="T14" fmla="*/ 3 w 43"/>
                <a:gd name="T15" fmla="*/ 11 h 11"/>
                <a:gd name="T16" fmla="*/ 0 w 43"/>
                <a:gd name="T17" fmla="*/ 11 h 11"/>
                <a:gd name="T18" fmla="*/ 0 w 43"/>
                <a:gd name="T19" fmla="*/ 8 h 11"/>
                <a:gd name="T20" fmla="*/ 3 w 43"/>
                <a:gd name="T21" fmla="*/ 5 h 11"/>
                <a:gd name="T22" fmla="*/ 6 w 43"/>
                <a:gd name="T23" fmla="*/ 5 h 11"/>
                <a:gd name="T24" fmla="*/ 6 w 43"/>
                <a:gd name="T25" fmla="*/ 2 h 11"/>
                <a:gd name="T26" fmla="*/ 9 w 43"/>
                <a:gd name="T27" fmla="*/ 5 h 11"/>
                <a:gd name="T28" fmla="*/ 9 w 43"/>
                <a:gd name="T29" fmla="*/ 2 h 11"/>
                <a:gd name="T30" fmla="*/ 11 w 43"/>
                <a:gd name="T31" fmla="*/ 2 h 11"/>
                <a:gd name="T32" fmla="*/ 11 w 43"/>
                <a:gd name="T33" fmla="*/ 5 h 11"/>
                <a:gd name="T34" fmla="*/ 11 w 43"/>
                <a:gd name="T35" fmla="*/ 2 h 11"/>
                <a:gd name="T36" fmla="*/ 14 w 43"/>
                <a:gd name="T37" fmla="*/ 5 h 11"/>
                <a:gd name="T38" fmla="*/ 17 w 43"/>
                <a:gd name="T39" fmla="*/ 5 h 11"/>
                <a:gd name="T40" fmla="*/ 20 w 43"/>
                <a:gd name="T41" fmla="*/ 5 h 11"/>
                <a:gd name="T42" fmla="*/ 20 w 43"/>
                <a:gd name="T43" fmla="*/ 8 h 11"/>
                <a:gd name="T44" fmla="*/ 23 w 43"/>
                <a:gd name="T45" fmla="*/ 8 h 11"/>
                <a:gd name="T46" fmla="*/ 26 w 43"/>
                <a:gd name="T47" fmla="*/ 8 h 11"/>
                <a:gd name="T48" fmla="*/ 23 w 43"/>
                <a:gd name="T49" fmla="*/ 8 h 11"/>
                <a:gd name="T50" fmla="*/ 26 w 43"/>
                <a:gd name="T51" fmla="*/ 5 h 11"/>
                <a:gd name="T52" fmla="*/ 26 w 43"/>
                <a:gd name="T53" fmla="*/ 8 h 11"/>
                <a:gd name="T54" fmla="*/ 29 w 43"/>
                <a:gd name="T55" fmla="*/ 5 h 11"/>
                <a:gd name="T56" fmla="*/ 29 w 43"/>
                <a:gd name="T57" fmla="*/ 8 h 11"/>
                <a:gd name="T58" fmla="*/ 31 w 43"/>
                <a:gd name="T59" fmla="*/ 8 h 11"/>
                <a:gd name="T60" fmla="*/ 34 w 43"/>
                <a:gd name="T61" fmla="*/ 8 h 11"/>
                <a:gd name="T62" fmla="*/ 34 w 43"/>
                <a:gd name="T63" fmla="*/ 5 h 11"/>
                <a:gd name="T64" fmla="*/ 37 w 43"/>
                <a:gd name="T65" fmla="*/ 5 h 11"/>
                <a:gd name="T66" fmla="*/ 40 w 43"/>
                <a:gd name="T67" fmla="*/ 5 h 11"/>
                <a:gd name="T68" fmla="*/ 40 w 43"/>
                <a:gd name="T69" fmla="*/ 2 h 11"/>
                <a:gd name="T70" fmla="*/ 37 w 43"/>
                <a:gd name="T71" fmla="*/ 2 h 11"/>
                <a:gd name="T72" fmla="*/ 40 w 43"/>
                <a:gd name="T73" fmla="*/ 2 h 11"/>
                <a:gd name="T74" fmla="*/ 40 w 43"/>
                <a:gd name="T75" fmla="*/ 0 h 11"/>
                <a:gd name="T76" fmla="*/ 40 w 43"/>
                <a:gd name="T77" fmla="*/ 2 h 11"/>
                <a:gd name="T78" fmla="*/ 43 w 43"/>
                <a:gd name="T79" fmla="*/ 2 h 11"/>
                <a:gd name="T80" fmla="*/ 40 w 43"/>
                <a:gd name="T81" fmla="*/ 2 h 11"/>
                <a:gd name="T82" fmla="*/ 40 w 43"/>
                <a:gd name="T83" fmla="*/ 5 h 11"/>
                <a:gd name="T84" fmla="*/ 37 w 43"/>
                <a:gd name="T85" fmla="*/ 5 h 11"/>
                <a:gd name="T86" fmla="*/ 40 w 43"/>
                <a:gd name="T87" fmla="*/ 5 h 11"/>
                <a:gd name="T88" fmla="*/ 40 w 43"/>
                <a:gd name="T89" fmla="*/ 8 h 11"/>
                <a:gd name="T90" fmla="*/ 37 w 43"/>
                <a:gd name="T91" fmla="*/ 8 h 11"/>
                <a:gd name="T92" fmla="*/ 34 w 43"/>
                <a:gd name="T93" fmla="*/ 8 h 11"/>
                <a:gd name="T94" fmla="*/ 31 w 43"/>
                <a:gd name="T95" fmla="*/ 11 h 11"/>
                <a:gd name="T96" fmla="*/ 31 w 43"/>
                <a:gd name="T97" fmla="*/ 8 h 11"/>
                <a:gd name="T98" fmla="*/ 29 w 43"/>
                <a:gd name="T99" fmla="*/ 11 h 11"/>
                <a:gd name="T100" fmla="*/ 26 w 43"/>
                <a:gd name="T101" fmla="*/ 11 h 11"/>
                <a:gd name="T102" fmla="*/ 23 w 43"/>
                <a:gd name="T10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1">
                  <a:moveTo>
                    <a:pt x="23" y="11"/>
                  </a:moveTo>
                  <a:lnTo>
                    <a:pt x="20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3" name="Freeform 3092">
              <a:extLst>
                <a:ext uri="{FF2B5EF4-FFF2-40B4-BE49-F238E27FC236}">
                  <a16:creationId xmlns:a16="http://schemas.microsoft.com/office/drawing/2014/main" id="{95566B73-A0D4-5240-93B1-7E218DAE47D1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9208" y="3301075"/>
              <a:ext cx="51874" cy="29047"/>
            </a:xfrm>
            <a:custGeom>
              <a:avLst/>
              <a:gdLst>
                <a:gd name="T0" fmla="*/ 11 w 25"/>
                <a:gd name="T1" fmla="*/ 0 h 14"/>
                <a:gd name="T2" fmla="*/ 14 w 25"/>
                <a:gd name="T3" fmla="*/ 0 h 14"/>
                <a:gd name="T4" fmla="*/ 14 w 25"/>
                <a:gd name="T5" fmla="*/ 2 h 14"/>
                <a:gd name="T6" fmla="*/ 17 w 25"/>
                <a:gd name="T7" fmla="*/ 2 h 14"/>
                <a:gd name="T8" fmla="*/ 20 w 25"/>
                <a:gd name="T9" fmla="*/ 5 h 14"/>
                <a:gd name="T10" fmla="*/ 22 w 25"/>
                <a:gd name="T11" fmla="*/ 5 h 14"/>
                <a:gd name="T12" fmla="*/ 25 w 25"/>
                <a:gd name="T13" fmla="*/ 8 h 14"/>
                <a:gd name="T14" fmla="*/ 25 w 25"/>
                <a:gd name="T15" fmla="*/ 11 h 14"/>
                <a:gd name="T16" fmla="*/ 25 w 25"/>
                <a:gd name="T17" fmla="*/ 14 h 14"/>
                <a:gd name="T18" fmla="*/ 22 w 25"/>
                <a:gd name="T19" fmla="*/ 14 h 14"/>
                <a:gd name="T20" fmla="*/ 20 w 25"/>
                <a:gd name="T21" fmla="*/ 14 h 14"/>
                <a:gd name="T22" fmla="*/ 17 w 25"/>
                <a:gd name="T23" fmla="*/ 14 h 14"/>
                <a:gd name="T24" fmla="*/ 14 w 25"/>
                <a:gd name="T25" fmla="*/ 11 h 14"/>
                <a:gd name="T26" fmla="*/ 14 w 25"/>
                <a:gd name="T27" fmla="*/ 8 h 14"/>
                <a:gd name="T28" fmla="*/ 11 w 25"/>
                <a:gd name="T29" fmla="*/ 5 h 14"/>
                <a:gd name="T30" fmla="*/ 8 w 25"/>
                <a:gd name="T31" fmla="*/ 5 h 14"/>
                <a:gd name="T32" fmla="*/ 5 w 25"/>
                <a:gd name="T33" fmla="*/ 5 h 14"/>
                <a:gd name="T34" fmla="*/ 3 w 25"/>
                <a:gd name="T35" fmla="*/ 5 h 14"/>
                <a:gd name="T36" fmla="*/ 0 w 25"/>
                <a:gd name="T37" fmla="*/ 5 h 14"/>
                <a:gd name="T38" fmla="*/ 0 w 25"/>
                <a:gd name="T39" fmla="*/ 2 h 14"/>
                <a:gd name="T40" fmla="*/ 3 w 25"/>
                <a:gd name="T41" fmla="*/ 2 h 14"/>
                <a:gd name="T42" fmla="*/ 5 w 25"/>
                <a:gd name="T43" fmla="*/ 0 h 14"/>
                <a:gd name="T44" fmla="*/ 5 w 25"/>
                <a:gd name="T45" fmla="*/ 2 h 14"/>
                <a:gd name="T46" fmla="*/ 5 w 25"/>
                <a:gd name="T47" fmla="*/ 0 h 14"/>
                <a:gd name="T48" fmla="*/ 8 w 25"/>
                <a:gd name="T49" fmla="*/ 0 h 14"/>
                <a:gd name="T50" fmla="*/ 11 w 25"/>
                <a:gd name="T51" fmla="*/ 2 h 14"/>
                <a:gd name="T52" fmla="*/ 11 w 25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14">
                  <a:moveTo>
                    <a:pt x="11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4" name="Rectangle 3093">
              <a:extLst>
                <a:ext uri="{FF2B5EF4-FFF2-40B4-BE49-F238E27FC236}">
                  <a16:creationId xmlns:a16="http://schemas.microsoft.com/office/drawing/2014/main" id="{5EAA011D-846F-380D-5EB4-04E0B684C0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7071" y="2904786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5" name="Freeform 3094">
              <a:extLst>
                <a:ext uri="{FF2B5EF4-FFF2-40B4-BE49-F238E27FC236}">
                  <a16:creationId xmlns:a16="http://schemas.microsoft.com/office/drawing/2014/main" id="{CCA6A0AA-9D69-1F1E-D504-477B055F96A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9755" y="3336346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6" name="Freeform 3095">
              <a:extLst>
                <a:ext uri="{FF2B5EF4-FFF2-40B4-BE49-F238E27FC236}">
                  <a16:creationId xmlns:a16="http://schemas.microsoft.com/office/drawing/2014/main" id="{1B704B90-BA85-83D5-B562-27D35FD893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5029" y="3336346"/>
              <a:ext cx="16599" cy="10374"/>
            </a:xfrm>
            <a:custGeom>
              <a:avLst/>
              <a:gdLst>
                <a:gd name="T0" fmla="*/ 6 w 8"/>
                <a:gd name="T1" fmla="*/ 2 h 5"/>
                <a:gd name="T2" fmla="*/ 6 w 8"/>
                <a:gd name="T3" fmla="*/ 0 h 5"/>
                <a:gd name="T4" fmla="*/ 3 w 8"/>
                <a:gd name="T5" fmla="*/ 2 h 5"/>
                <a:gd name="T6" fmla="*/ 0 w 8"/>
                <a:gd name="T7" fmla="*/ 2 h 5"/>
                <a:gd name="T8" fmla="*/ 3 w 8"/>
                <a:gd name="T9" fmla="*/ 5 h 5"/>
                <a:gd name="T10" fmla="*/ 6 w 8"/>
                <a:gd name="T11" fmla="*/ 5 h 5"/>
                <a:gd name="T12" fmla="*/ 6 w 8"/>
                <a:gd name="T13" fmla="*/ 5 h 5"/>
                <a:gd name="T14" fmla="*/ 8 w 8"/>
                <a:gd name="T15" fmla="*/ 2 h 5"/>
                <a:gd name="T16" fmla="*/ 8 w 8"/>
                <a:gd name="T17" fmla="*/ 0 h 5"/>
                <a:gd name="T18" fmla="*/ 6 w 8"/>
                <a:gd name="T19" fmla="*/ 0 h 5"/>
                <a:gd name="T20" fmla="*/ 6 w 8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6" y="2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7" name="Freeform 3096">
              <a:extLst>
                <a:ext uri="{FF2B5EF4-FFF2-40B4-BE49-F238E27FC236}">
                  <a16:creationId xmlns:a16="http://schemas.microsoft.com/office/drawing/2014/main" id="{BDA52CD2-C1A4-7EAA-5250-FE12C74CC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7026903" y="3276177"/>
              <a:ext cx="66398" cy="35271"/>
            </a:xfrm>
            <a:custGeom>
              <a:avLst/>
              <a:gdLst>
                <a:gd name="T0" fmla="*/ 0 w 32"/>
                <a:gd name="T1" fmla="*/ 17 h 17"/>
                <a:gd name="T2" fmla="*/ 3 w 32"/>
                <a:gd name="T3" fmla="*/ 17 h 17"/>
                <a:gd name="T4" fmla="*/ 3 w 32"/>
                <a:gd name="T5" fmla="*/ 14 h 17"/>
                <a:gd name="T6" fmla="*/ 6 w 32"/>
                <a:gd name="T7" fmla="*/ 12 h 17"/>
                <a:gd name="T8" fmla="*/ 9 w 32"/>
                <a:gd name="T9" fmla="*/ 12 h 17"/>
                <a:gd name="T10" fmla="*/ 12 w 32"/>
                <a:gd name="T11" fmla="*/ 12 h 17"/>
                <a:gd name="T12" fmla="*/ 15 w 32"/>
                <a:gd name="T13" fmla="*/ 9 h 17"/>
                <a:gd name="T14" fmla="*/ 20 w 32"/>
                <a:gd name="T15" fmla="*/ 9 h 17"/>
                <a:gd name="T16" fmla="*/ 20 w 32"/>
                <a:gd name="T17" fmla="*/ 6 h 17"/>
                <a:gd name="T18" fmla="*/ 23 w 32"/>
                <a:gd name="T19" fmla="*/ 6 h 17"/>
                <a:gd name="T20" fmla="*/ 26 w 32"/>
                <a:gd name="T21" fmla="*/ 6 h 17"/>
                <a:gd name="T22" fmla="*/ 29 w 32"/>
                <a:gd name="T23" fmla="*/ 3 h 17"/>
                <a:gd name="T24" fmla="*/ 32 w 32"/>
                <a:gd name="T25" fmla="*/ 0 h 17"/>
                <a:gd name="T26" fmla="*/ 29 w 32"/>
                <a:gd name="T27" fmla="*/ 0 h 17"/>
                <a:gd name="T28" fmla="*/ 26 w 32"/>
                <a:gd name="T29" fmla="*/ 0 h 17"/>
                <a:gd name="T30" fmla="*/ 23 w 32"/>
                <a:gd name="T31" fmla="*/ 0 h 17"/>
                <a:gd name="T32" fmla="*/ 20 w 32"/>
                <a:gd name="T33" fmla="*/ 0 h 17"/>
                <a:gd name="T34" fmla="*/ 18 w 32"/>
                <a:gd name="T35" fmla="*/ 0 h 17"/>
                <a:gd name="T36" fmla="*/ 15 w 32"/>
                <a:gd name="T37" fmla="*/ 0 h 17"/>
                <a:gd name="T38" fmla="*/ 12 w 32"/>
                <a:gd name="T39" fmla="*/ 0 h 17"/>
                <a:gd name="T40" fmla="*/ 9 w 32"/>
                <a:gd name="T41" fmla="*/ 3 h 17"/>
                <a:gd name="T42" fmla="*/ 6 w 32"/>
                <a:gd name="T43" fmla="*/ 3 h 17"/>
                <a:gd name="T44" fmla="*/ 3 w 32"/>
                <a:gd name="T45" fmla="*/ 3 h 17"/>
                <a:gd name="T46" fmla="*/ 3 w 32"/>
                <a:gd name="T47" fmla="*/ 6 h 17"/>
                <a:gd name="T48" fmla="*/ 0 w 32"/>
                <a:gd name="T49" fmla="*/ 9 h 17"/>
                <a:gd name="T50" fmla="*/ 0 w 32"/>
                <a:gd name="T51" fmla="*/ 12 h 17"/>
                <a:gd name="T52" fmla="*/ 0 w 32"/>
                <a:gd name="T53" fmla="*/ 14 h 17"/>
                <a:gd name="T54" fmla="*/ 0 w 32"/>
                <a:gd name="T5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17">
                  <a:moveTo>
                    <a:pt x="0" y="17"/>
                  </a:moveTo>
                  <a:lnTo>
                    <a:pt x="3" y="17"/>
                  </a:lnTo>
                  <a:lnTo>
                    <a:pt x="3" y="14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1FFF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8" name="Freeform 3097">
              <a:extLst>
                <a:ext uri="{FF2B5EF4-FFF2-40B4-BE49-F238E27FC236}">
                  <a16:creationId xmlns:a16="http://schemas.microsoft.com/office/drawing/2014/main" id="{C31E516C-50C1-55F3-9728-5F417E498D3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1629" y="3294850"/>
              <a:ext cx="35274" cy="41496"/>
            </a:xfrm>
            <a:custGeom>
              <a:avLst/>
              <a:gdLst>
                <a:gd name="T0" fmla="*/ 17 w 17"/>
                <a:gd name="T1" fmla="*/ 5 h 20"/>
                <a:gd name="T2" fmla="*/ 17 w 17"/>
                <a:gd name="T3" fmla="*/ 3 h 20"/>
                <a:gd name="T4" fmla="*/ 17 w 17"/>
                <a:gd name="T5" fmla="*/ 0 h 20"/>
                <a:gd name="T6" fmla="*/ 15 w 17"/>
                <a:gd name="T7" fmla="*/ 0 h 20"/>
                <a:gd name="T8" fmla="*/ 12 w 17"/>
                <a:gd name="T9" fmla="*/ 5 h 20"/>
                <a:gd name="T10" fmla="*/ 9 w 17"/>
                <a:gd name="T11" fmla="*/ 3 h 20"/>
                <a:gd name="T12" fmla="*/ 6 w 17"/>
                <a:gd name="T13" fmla="*/ 5 h 20"/>
                <a:gd name="T14" fmla="*/ 3 w 17"/>
                <a:gd name="T15" fmla="*/ 5 h 20"/>
                <a:gd name="T16" fmla="*/ 3 w 17"/>
                <a:gd name="T17" fmla="*/ 8 h 20"/>
                <a:gd name="T18" fmla="*/ 3 w 17"/>
                <a:gd name="T19" fmla="*/ 11 h 20"/>
                <a:gd name="T20" fmla="*/ 0 w 17"/>
                <a:gd name="T21" fmla="*/ 11 h 20"/>
                <a:gd name="T22" fmla="*/ 0 w 17"/>
                <a:gd name="T23" fmla="*/ 14 h 20"/>
                <a:gd name="T24" fmla="*/ 3 w 17"/>
                <a:gd name="T25" fmla="*/ 14 h 20"/>
                <a:gd name="T26" fmla="*/ 3 w 17"/>
                <a:gd name="T27" fmla="*/ 17 h 20"/>
                <a:gd name="T28" fmla="*/ 0 w 17"/>
                <a:gd name="T29" fmla="*/ 17 h 20"/>
                <a:gd name="T30" fmla="*/ 0 w 17"/>
                <a:gd name="T31" fmla="*/ 20 h 20"/>
                <a:gd name="T32" fmla="*/ 0 w 17"/>
                <a:gd name="T33" fmla="*/ 17 h 20"/>
                <a:gd name="T34" fmla="*/ 3 w 17"/>
                <a:gd name="T35" fmla="*/ 17 h 20"/>
                <a:gd name="T36" fmla="*/ 6 w 17"/>
                <a:gd name="T37" fmla="*/ 17 h 20"/>
                <a:gd name="T38" fmla="*/ 9 w 17"/>
                <a:gd name="T39" fmla="*/ 17 h 20"/>
                <a:gd name="T40" fmla="*/ 12 w 17"/>
                <a:gd name="T41" fmla="*/ 17 h 20"/>
                <a:gd name="T42" fmla="*/ 15 w 17"/>
                <a:gd name="T43" fmla="*/ 14 h 20"/>
                <a:gd name="T44" fmla="*/ 15 w 17"/>
                <a:gd name="T45" fmla="*/ 11 h 20"/>
                <a:gd name="T46" fmla="*/ 17 w 17"/>
                <a:gd name="T47" fmla="*/ 11 h 20"/>
                <a:gd name="T48" fmla="*/ 17 w 17"/>
                <a:gd name="T49" fmla="*/ 8 h 20"/>
                <a:gd name="T50" fmla="*/ 17 w 17"/>
                <a:gd name="T5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0">
                  <a:moveTo>
                    <a:pt x="17" y="5"/>
                  </a:moveTo>
                  <a:lnTo>
                    <a:pt x="17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39" name="Freeform 3098">
              <a:extLst>
                <a:ext uri="{FF2B5EF4-FFF2-40B4-BE49-F238E27FC236}">
                  <a16:creationId xmlns:a16="http://schemas.microsoft.com/office/drawing/2014/main" id="{8383334E-322C-6C61-B340-97B02B02478E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0303" y="3294850"/>
              <a:ext cx="12450" cy="10374"/>
            </a:xfrm>
            <a:custGeom>
              <a:avLst/>
              <a:gdLst>
                <a:gd name="T0" fmla="*/ 6 w 6"/>
                <a:gd name="T1" fmla="*/ 0 h 5"/>
                <a:gd name="T2" fmla="*/ 3 w 6"/>
                <a:gd name="T3" fmla="*/ 0 h 5"/>
                <a:gd name="T4" fmla="*/ 0 w 6"/>
                <a:gd name="T5" fmla="*/ 0 h 5"/>
                <a:gd name="T6" fmla="*/ 0 w 6"/>
                <a:gd name="T7" fmla="*/ 3 h 5"/>
                <a:gd name="T8" fmla="*/ 3 w 6"/>
                <a:gd name="T9" fmla="*/ 5 h 5"/>
                <a:gd name="T10" fmla="*/ 6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0" name="Rectangle 3099">
              <a:extLst>
                <a:ext uri="{FF2B5EF4-FFF2-40B4-BE49-F238E27FC236}">
                  <a16:creationId xmlns:a16="http://schemas.microsoft.com/office/drawing/2014/main" id="{A450E7F8-8633-4A01-367D-B8927FD83F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75029" y="3276177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1" name="Freeform 3100">
              <a:extLst>
                <a:ext uri="{FF2B5EF4-FFF2-40B4-BE49-F238E27FC236}">
                  <a16:creationId xmlns:a16="http://schemas.microsoft.com/office/drawing/2014/main" id="{DD8AF6E0-1E10-3C87-CF5F-4F338FAFFE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254" y="3269952"/>
              <a:ext cx="16599" cy="12449"/>
            </a:xfrm>
            <a:custGeom>
              <a:avLst/>
              <a:gdLst>
                <a:gd name="T0" fmla="*/ 0 w 8"/>
                <a:gd name="T1" fmla="*/ 3 h 6"/>
                <a:gd name="T2" fmla="*/ 3 w 8"/>
                <a:gd name="T3" fmla="*/ 3 h 6"/>
                <a:gd name="T4" fmla="*/ 3 w 8"/>
                <a:gd name="T5" fmla="*/ 0 h 6"/>
                <a:gd name="T6" fmla="*/ 3 w 8"/>
                <a:gd name="T7" fmla="*/ 3 h 6"/>
                <a:gd name="T8" fmla="*/ 5 w 8"/>
                <a:gd name="T9" fmla="*/ 3 h 6"/>
                <a:gd name="T10" fmla="*/ 3 w 8"/>
                <a:gd name="T11" fmla="*/ 3 h 6"/>
                <a:gd name="T12" fmla="*/ 3 w 8"/>
                <a:gd name="T13" fmla="*/ 6 h 6"/>
                <a:gd name="T14" fmla="*/ 3 w 8"/>
                <a:gd name="T15" fmla="*/ 3 h 6"/>
                <a:gd name="T16" fmla="*/ 5 w 8"/>
                <a:gd name="T17" fmla="*/ 6 h 6"/>
                <a:gd name="T18" fmla="*/ 5 w 8"/>
                <a:gd name="T19" fmla="*/ 3 h 6"/>
                <a:gd name="T20" fmla="*/ 8 w 8"/>
                <a:gd name="T21" fmla="*/ 3 h 6"/>
                <a:gd name="T22" fmla="*/ 8 w 8"/>
                <a:gd name="T23" fmla="*/ 0 h 6"/>
                <a:gd name="T24" fmla="*/ 5 w 8"/>
                <a:gd name="T25" fmla="*/ 0 h 6"/>
                <a:gd name="T26" fmla="*/ 3 w 8"/>
                <a:gd name="T27" fmla="*/ 0 h 6"/>
                <a:gd name="T28" fmla="*/ 0 w 8"/>
                <a:gd name="T29" fmla="*/ 0 h 6"/>
                <a:gd name="T30" fmla="*/ 0 w 8"/>
                <a:gd name="T31" fmla="*/ 0 h 6"/>
                <a:gd name="T32" fmla="*/ 0 w 8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2" name="Freeform 3101">
              <a:extLst>
                <a:ext uri="{FF2B5EF4-FFF2-40B4-BE49-F238E27FC236}">
                  <a16:creationId xmlns:a16="http://schemas.microsoft.com/office/drawing/2014/main" id="{80C3850E-D50A-1245-079D-F9B1D4909F6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4078" y="3269952"/>
              <a:ext cx="12450" cy="12449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3 h 6"/>
                <a:gd name="T4" fmla="*/ 3 w 6"/>
                <a:gd name="T5" fmla="*/ 0 h 6"/>
                <a:gd name="T6" fmla="*/ 6 w 6"/>
                <a:gd name="T7" fmla="*/ 0 h 6"/>
                <a:gd name="T8" fmla="*/ 6 w 6"/>
                <a:gd name="T9" fmla="*/ 3 h 6"/>
                <a:gd name="T10" fmla="*/ 3 w 6"/>
                <a:gd name="T11" fmla="*/ 3 h 6"/>
                <a:gd name="T12" fmla="*/ 3 w 6"/>
                <a:gd name="T13" fmla="*/ 6 h 6"/>
                <a:gd name="T14" fmla="*/ 3 w 6"/>
                <a:gd name="T15" fmla="*/ 3 h 6"/>
                <a:gd name="T16" fmla="*/ 0 w 6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3" name="Freeform 3102">
              <a:extLst>
                <a:ext uri="{FF2B5EF4-FFF2-40B4-BE49-F238E27FC236}">
                  <a16:creationId xmlns:a16="http://schemas.microsoft.com/office/drawing/2014/main" id="{EE894E57-F897-4EA8-0EB2-B21BF48C13BE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528" y="3269952"/>
              <a:ext cx="16599" cy="6224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0 w 8"/>
                <a:gd name="T5" fmla="*/ 0 h 3"/>
                <a:gd name="T6" fmla="*/ 3 w 8"/>
                <a:gd name="T7" fmla="*/ 0 h 3"/>
                <a:gd name="T8" fmla="*/ 5 w 8"/>
                <a:gd name="T9" fmla="*/ 0 h 3"/>
                <a:gd name="T10" fmla="*/ 8 w 8"/>
                <a:gd name="T11" fmla="*/ 0 h 3"/>
                <a:gd name="T12" fmla="*/ 8 w 8"/>
                <a:gd name="T13" fmla="*/ 3 h 3"/>
                <a:gd name="T14" fmla="*/ 3 w 8"/>
                <a:gd name="T15" fmla="*/ 3 h 3"/>
                <a:gd name="T16" fmla="*/ 3 w 8"/>
                <a:gd name="T17" fmla="*/ 3 h 3"/>
                <a:gd name="T18" fmla="*/ 0 w 8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4" name="Freeform 3103">
              <a:extLst>
                <a:ext uri="{FF2B5EF4-FFF2-40B4-BE49-F238E27FC236}">
                  <a16:creationId xmlns:a16="http://schemas.microsoft.com/office/drawing/2014/main" id="{16842161-DD17-27AA-E221-A65AED5678AC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5577" y="326995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5" name="Freeform 3104">
              <a:extLst>
                <a:ext uri="{FF2B5EF4-FFF2-40B4-BE49-F238E27FC236}">
                  <a16:creationId xmlns:a16="http://schemas.microsoft.com/office/drawing/2014/main" id="{51F34F6C-7277-B421-787D-0DFED18C723B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1802" y="3253353"/>
              <a:ext cx="29049" cy="12449"/>
            </a:xfrm>
            <a:custGeom>
              <a:avLst/>
              <a:gdLst>
                <a:gd name="T0" fmla="*/ 0 w 14"/>
                <a:gd name="T1" fmla="*/ 6 h 6"/>
                <a:gd name="T2" fmla="*/ 3 w 14"/>
                <a:gd name="T3" fmla="*/ 6 h 6"/>
                <a:gd name="T4" fmla="*/ 6 w 14"/>
                <a:gd name="T5" fmla="*/ 6 h 6"/>
                <a:gd name="T6" fmla="*/ 8 w 14"/>
                <a:gd name="T7" fmla="*/ 6 h 6"/>
                <a:gd name="T8" fmla="*/ 11 w 14"/>
                <a:gd name="T9" fmla="*/ 3 h 6"/>
                <a:gd name="T10" fmla="*/ 14 w 14"/>
                <a:gd name="T11" fmla="*/ 3 h 6"/>
                <a:gd name="T12" fmla="*/ 11 w 14"/>
                <a:gd name="T13" fmla="*/ 3 h 6"/>
                <a:gd name="T14" fmla="*/ 11 w 14"/>
                <a:gd name="T15" fmla="*/ 0 h 6"/>
                <a:gd name="T16" fmla="*/ 8 w 14"/>
                <a:gd name="T17" fmla="*/ 0 h 6"/>
                <a:gd name="T18" fmla="*/ 8 w 14"/>
                <a:gd name="T19" fmla="*/ 3 h 6"/>
                <a:gd name="T20" fmla="*/ 6 w 14"/>
                <a:gd name="T21" fmla="*/ 3 h 6"/>
                <a:gd name="T22" fmla="*/ 3 w 14"/>
                <a:gd name="T23" fmla="*/ 3 h 6"/>
                <a:gd name="T24" fmla="*/ 0 w 14"/>
                <a:gd name="T25" fmla="*/ 3 h 6"/>
                <a:gd name="T26" fmla="*/ 0 w 14"/>
                <a:gd name="T27" fmla="*/ 3 h 6"/>
                <a:gd name="T28" fmla="*/ 0 w 1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6" name="Rectangle 3105">
              <a:extLst>
                <a:ext uri="{FF2B5EF4-FFF2-40B4-BE49-F238E27FC236}">
                  <a16:creationId xmlns:a16="http://schemas.microsoft.com/office/drawing/2014/main" id="{98A05039-D8B3-2FEE-77EA-B98998CCD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87076" y="3265802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7" name="Freeform 3106">
              <a:extLst>
                <a:ext uri="{FF2B5EF4-FFF2-40B4-BE49-F238E27FC236}">
                  <a16:creationId xmlns:a16="http://schemas.microsoft.com/office/drawing/2014/main" id="{0B55456F-66AC-D19A-962C-C9318EDB924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9900" y="326995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8" name="Rectangle 3107">
              <a:extLst>
                <a:ext uri="{FF2B5EF4-FFF2-40B4-BE49-F238E27FC236}">
                  <a16:creationId xmlns:a16="http://schemas.microsoft.com/office/drawing/2014/main" id="{708B79EB-1719-211F-4339-88B91F028E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93301" y="325335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49" name="Rectangle 3108">
              <a:extLst>
                <a:ext uri="{FF2B5EF4-FFF2-40B4-BE49-F238E27FC236}">
                  <a16:creationId xmlns:a16="http://schemas.microsoft.com/office/drawing/2014/main" id="{B5684845-CBC5-9AA3-FE1F-CFA07B6122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1399" y="325957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0" name="Freeform 3109">
              <a:extLst>
                <a:ext uri="{FF2B5EF4-FFF2-40B4-BE49-F238E27FC236}">
                  <a16:creationId xmlns:a16="http://schemas.microsoft.com/office/drawing/2014/main" id="{E489A138-FD9E-5A01-4B5D-06CA7434B9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3324" y="2290645"/>
              <a:ext cx="22825" cy="72618"/>
            </a:xfrm>
            <a:custGeom>
              <a:avLst/>
              <a:gdLst>
                <a:gd name="T0" fmla="*/ 3 w 11"/>
                <a:gd name="T1" fmla="*/ 35 h 35"/>
                <a:gd name="T2" fmla="*/ 3 w 11"/>
                <a:gd name="T3" fmla="*/ 32 h 35"/>
                <a:gd name="T4" fmla="*/ 3 w 11"/>
                <a:gd name="T5" fmla="*/ 26 h 35"/>
                <a:gd name="T6" fmla="*/ 0 w 11"/>
                <a:gd name="T7" fmla="*/ 20 h 35"/>
                <a:gd name="T8" fmla="*/ 0 w 11"/>
                <a:gd name="T9" fmla="*/ 18 h 35"/>
                <a:gd name="T10" fmla="*/ 0 w 11"/>
                <a:gd name="T11" fmla="*/ 12 h 35"/>
                <a:gd name="T12" fmla="*/ 3 w 11"/>
                <a:gd name="T13" fmla="*/ 9 h 35"/>
                <a:gd name="T14" fmla="*/ 8 w 11"/>
                <a:gd name="T15" fmla="*/ 3 h 35"/>
                <a:gd name="T16" fmla="*/ 11 w 11"/>
                <a:gd name="T17" fmla="*/ 0 h 35"/>
                <a:gd name="T18" fmla="*/ 8 w 11"/>
                <a:gd name="T19" fmla="*/ 0 h 35"/>
                <a:gd name="T20" fmla="*/ 5 w 11"/>
                <a:gd name="T21" fmla="*/ 3 h 35"/>
                <a:gd name="T22" fmla="*/ 3 w 11"/>
                <a:gd name="T23" fmla="*/ 6 h 35"/>
                <a:gd name="T24" fmla="*/ 3 w 11"/>
                <a:gd name="T25" fmla="*/ 9 h 35"/>
                <a:gd name="T26" fmla="*/ 0 w 11"/>
                <a:gd name="T27" fmla="*/ 12 h 35"/>
                <a:gd name="T28" fmla="*/ 0 w 11"/>
                <a:gd name="T29" fmla="*/ 15 h 35"/>
                <a:gd name="T30" fmla="*/ 0 w 11"/>
                <a:gd name="T31" fmla="*/ 18 h 35"/>
                <a:gd name="T32" fmla="*/ 0 w 11"/>
                <a:gd name="T33" fmla="*/ 20 h 35"/>
                <a:gd name="T34" fmla="*/ 3 w 11"/>
                <a:gd name="T35" fmla="*/ 29 h 35"/>
                <a:gd name="T36" fmla="*/ 3 w 11"/>
                <a:gd name="T37" fmla="*/ 32 h 35"/>
                <a:gd name="T38" fmla="*/ 3 w 11"/>
                <a:gd name="T3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35">
                  <a:moveTo>
                    <a:pt x="3" y="35"/>
                  </a:moveTo>
                  <a:lnTo>
                    <a:pt x="3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9"/>
                  </a:lnTo>
                  <a:lnTo>
                    <a:pt x="8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1" name="Freeform 3110">
              <a:extLst>
                <a:ext uri="{FF2B5EF4-FFF2-40B4-BE49-F238E27FC236}">
                  <a16:creationId xmlns:a16="http://schemas.microsoft.com/office/drawing/2014/main" id="{FBC835F6-C11B-8431-AF37-7B6719B9D1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6148" y="2280270"/>
              <a:ext cx="18674" cy="10374"/>
            </a:xfrm>
            <a:custGeom>
              <a:avLst/>
              <a:gdLst>
                <a:gd name="T0" fmla="*/ 0 w 9"/>
                <a:gd name="T1" fmla="*/ 5 h 5"/>
                <a:gd name="T2" fmla="*/ 3 w 9"/>
                <a:gd name="T3" fmla="*/ 3 h 5"/>
                <a:gd name="T4" fmla="*/ 9 w 9"/>
                <a:gd name="T5" fmla="*/ 0 h 5"/>
                <a:gd name="T6" fmla="*/ 3 w 9"/>
                <a:gd name="T7" fmla="*/ 5 h 5"/>
                <a:gd name="T8" fmla="*/ 0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3" y="3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2" name="Freeform 3111">
              <a:extLst>
                <a:ext uri="{FF2B5EF4-FFF2-40B4-BE49-F238E27FC236}">
                  <a16:creationId xmlns:a16="http://schemas.microsoft.com/office/drawing/2014/main" id="{57E16770-0D7D-DA07-D546-BDCBDC855B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365" y="2162007"/>
              <a:ext cx="800927" cy="512476"/>
            </a:xfrm>
            <a:custGeom>
              <a:avLst/>
              <a:gdLst>
                <a:gd name="T0" fmla="*/ 247 w 386"/>
                <a:gd name="T1" fmla="*/ 102 h 247"/>
                <a:gd name="T2" fmla="*/ 247 w 386"/>
                <a:gd name="T3" fmla="*/ 122 h 247"/>
                <a:gd name="T4" fmla="*/ 253 w 386"/>
                <a:gd name="T5" fmla="*/ 156 h 247"/>
                <a:gd name="T6" fmla="*/ 261 w 386"/>
                <a:gd name="T7" fmla="*/ 173 h 247"/>
                <a:gd name="T8" fmla="*/ 284 w 386"/>
                <a:gd name="T9" fmla="*/ 193 h 247"/>
                <a:gd name="T10" fmla="*/ 298 w 386"/>
                <a:gd name="T11" fmla="*/ 196 h 247"/>
                <a:gd name="T12" fmla="*/ 321 w 386"/>
                <a:gd name="T13" fmla="*/ 196 h 247"/>
                <a:gd name="T14" fmla="*/ 327 w 386"/>
                <a:gd name="T15" fmla="*/ 190 h 247"/>
                <a:gd name="T16" fmla="*/ 341 w 386"/>
                <a:gd name="T17" fmla="*/ 162 h 247"/>
                <a:gd name="T18" fmla="*/ 372 w 386"/>
                <a:gd name="T19" fmla="*/ 153 h 247"/>
                <a:gd name="T20" fmla="*/ 386 w 386"/>
                <a:gd name="T21" fmla="*/ 159 h 247"/>
                <a:gd name="T22" fmla="*/ 375 w 386"/>
                <a:gd name="T23" fmla="*/ 179 h 247"/>
                <a:gd name="T24" fmla="*/ 375 w 386"/>
                <a:gd name="T25" fmla="*/ 185 h 247"/>
                <a:gd name="T26" fmla="*/ 369 w 386"/>
                <a:gd name="T27" fmla="*/ 193 h 247"/>
                <a:gd name="T28" fmla="*/ 361 w 386"/>
                <a:gd name="T29" fmla="*/ 202 h 247"/>
                <a:gd name="T30" fmla="*/ 335 w 386"/>
                <a:gd name="T31" fmla="*/ 216 h 247"/>
                <a:gd name="T32" fmla="*/ 301 w 386"/>
                <a:gd name="T33" fmla="*/ 233 h 247"/>
                <a:gd name="T34" fmla="*/ 290 w 386"/>
                <a:gd name="T35" fmla="*/ 227 h 247"/>
                <a:gd name="T36" fmla="*/ 278 w 386"/>
                <a:gd name="T37" fmla="*/ 227 h 247"/>
                <a:gd name="T38" fmla="*/ 261 w 386"/>
                <a:gd name="T39" fmla="*/ 233 h 247"/>
                <a:gd name="T40" fmla="*/ 204 w 386"/>
                <a:gd name="T41" fmla="*/ 210 h 247"/>
                <a:gd name="T42" fmla="*/ 170 w 386"/>
                <a:gd name="T43" fmla="*/ 193 h 247"/>
                <a:gd name="T44" fmla="*/ 150 w 386"/>
                <a:gd name="T45" fmla="*/ 179 h 247"/>
                <a:gd name="T46" fmla="*/ 148 w 386"/>
                <a:gd name="T47" fmla="*/ 165 h 247"/>
                <a:gd name="T48" fmla="*/ 145 w 386"/>
                <a:gd name="T49" fmla="*/ 142 h 247"/>
                <a:gd name="T50" fmla="*/ 122 w 386"/>
                <a:gd name="T51" fmla="*/ 117 h 247"/>
                <a:gd name="T52" fmla="*/ 114 w 386"/>
                <a:gd name="T53" fmla="*/ 108 h 247"/>
                <a:gd name="T54" fmla="*/ 114 w 386"/>
                <a:gd name="T55" fmla="*/ 105 h 247"/>
                <a:gd name="T56" fmla="*/ 105 w 386"/>
                <a:gd name="T57" fmla="*/ 102 h 247"/>
                <a:gd name="T58" fmla="*/ 99 w 386"/>
                <a:gd name="T59" fmla="*/ 99 h 247"/>
                <a:gd name="T60" fmla="*/ 99 w 386"/>
                <a:gd name="T61" fmla="*/ 88 h 247"/>
                <a:gd name="T62" fmla="*/ 94 w 386"/>
                <a:gd name="T63" fmla="*/ 85 h 247"/>
                <a:gd name="T64" fmla="*/ 82 w 386"/>
                <a:gd name="T65" fmla="*/ 68 h 247"/>
                <a:gd name="T66" fmla="*/ 65 w 386"/>
                <a:gd name="T67" fmla="*/ 54 h 247"/>
                <a:gd name="T68" fmla="*/ 57 w 386"/>
                <a:gd name="T69" fmla="*/ 40 h 247"/>
                <a:gd name="T70" fmla="*/ 42 w 386"/>
                <a:gd name="T71" fmla="*/ 20 h 247"/>
                <a:gd name="T72" fmla="*/ 28 w 386"/>
                <a:gd name="T73" fmla="*/ 11 h 247"/>
                <a:gd name="T74" fmla="*/ 31 w 386"/>
                <a:gd name="T75" fmla="*/ 26 h 247"/>
                <a:gd name="T76" fmla="*/ 42 w 386"/>
                <a:gd name="T77" fmla="*/ 48 h 247"/>
                <a:gd name="T78" fmla="*/ 54 w 386"/>
                <a:gd name="T79" fmla="*/ 62 h 247"/>
                <a:gd name="T80" fmla="*/ 62 w 386"/>
                <a:gd name="T81" fmla="*/ 80 h 247"/>
                <a:gd name="T82" fmla="*/ 71 w 386"/>
                <a:gd name="T83" fmla="*/ 85 h 247"/>
                <a:gd name="T84" fmla="*/ 77 w 386"/>
                <a:gd name="T85" fmla="*/ 105 h 247"/>
                <a:gd name="T86" fmla="*/ 85 w 386"/>
                <a:gd name="T87" fmla="*/ 114 h 247"/>
                <a:gd name="T88" fmla="*/ 96 w 386"/>
                <a:gd name="T89" fmla="*/ 128 h 247"/>
                <a:gd name="T90" fmla="*/ 79 w 386"/>
                <a:gd name="T91" fmla="*/ 125 h 247"/>
                <a:gd name="T92" fmla="*/ 65 w 386"/>
                <a:gd name="T93" fmla="*/ 111 h 247"/>
                <a:gd name="T94" fmla="*/ 62 w 386"/>
                <a:gd name="T95" fmla="*/ 102 h 247"/>
                <a:gd name="T96" fmla="*/ 54 w 386"/>
                <a:gd name="T97" fmla="*/ 88 h 247"/>
                <a:gd name="T98" fmla="*/ 45 w 386"/>
                <a:gd name="T99" fmla="*/ 82 h 247"/>
                <a:gd name="T100" fmla="*/ 28 w 386"/>
                <a:gd name="T101" fmla="*/ 71 h 247"/>
                <a:gd name="T102" fmla="*/ 34 w 386"/>
                <a:gd name="T103" fmla="*/ 68 h 247"/>
                <a:gd name="T104" fmla="*/ 37 w 386"/>
                <a:gd name="T105" fmla="*/ 62 h 247"/>
                <a:gd name="T106" fmla="*/ 23 w 386"/>
                <a:gd name="T107" fmla="*/ 43 h 247"/>
                <a:gd name="T108" fmla="*/ 14 w 386"/>
                <a:gd name="T109" fmla="*/ 28 h 247"/>
                <a:gd name="T110" fmla="*/ 8 w 386"/>
                <a:gd name="T111" fmla="*/ 11 h 247"/>
                <a:gd name="T112" fmla="*/ 60 w 386"/>
                <a:gd name="T113" fmla="*/ 11 h 247"/>
                <a:gd name="T114" fmla="*/ 142 w 386"/>
                <a:gd name="T115" fmla="*/ 17 h 247"/>
                <a:gd name="T116" fmla="*/ 165 w 386"/>
                <a:gd name="T117" fmla="*/ 45 h 247"/>
                <a:gd name="T118" fmla="*/ 216 w 386"/>
                <a:gd name="T119" fmla="*/ 57 h 247"/>
                <a:gd name="T120" fmla="*/ 253 w 386"/>
                <a:gd name="T121" fmla="*/ 9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247">
                  <a:moveTo>
                    <a:pt x="256" y="99"/>
                  </a:moveTo>
                  <a:lnTo>
                    <a:pt x="253" y="102"/>
                  </a:lnTo>
                  <a:lnTo>
                    <a:pt x="250" y="102"/>
                  </a:lnTo>
                  <a:lnTo>
                    <a:pt x="250" y="105"/>
                  </a:lnTo>
                  <a:lnTo>
                    <a:pt x="250" y="108"/>
                  </a:lnTo>
                  <a:lnTo>
                    <a:pt x="250" y="105"/>
                  </a:lnTo>
                  <a:lnTo>
                    <a:pt x="250" y="102"/>
                  </a:lnTo>
                  <a:lnTo>
                    <a:pt x="247" y="102"/>
                  </a:lnTo>
                  <a:lnTo>
                    <a:pt x="247" y="105"/>
                  </a:lnTo>
                  <a:lnTo>
                    <a:pt x="247" y="108"/>
                  </a:lnTo>
                  <a:lnTo>
                    <a:pt x="244" y="111"/>
                  </a:lnTo>
                  <a:lnTo>
                    <a:pt x="244" y="114"/>
                  </a:lnTo>
                  <a:lnTo>
                    <a:pt x="244" y="117"/>
                  </a:lnTo>
                  <a:lnTo>
                    <a:pt x="244" y="122"/>
                  </a:lnTo>
                  <a:lnTo>
                    <a:pt x="244" y="125"/>
                  </a:lnTo>
                  <a:lnTo>
                    <a:pt x="247" y="122"/>
                  </a:lnTo>
                  <a:lnTo>
                    <a:pt x="244" y="125"/>
                  </a:lnTo>
                  <a:lnTo>
                    <a:pt x="247" y="134"/>
                  </a:lnTo>
                  <a:lnTo>
                    <a:pt x="247" y="136"/>
                  </a:lnTo>
                  <a:lnTo>
                    <a:pt x="244" y="142"/>
                  </a:lnTo>
                  <a:lnTo>
                    <a:pt x="247" y="148"/>
                  </a:lnTo>
                  <a:lnTo>
                    <a:pt x="253" y="156"/>
                  </a:lnTo>
                  <a:lnTo>
                    <a:pt x="253" y="159"/>
                  </a:lnTo>
                  <a:lnTo>
                    <a:pt x="253" y="156"/>
                  </a:lnTo>
                  <a:lnTo>
                    <a:pt x="247" y="153"/>
                  </a:lnTo>
                  <a:lnTo>
                    <a:pt x="247" y="151"/>
                  </a:lnTo>
                  <a:lnTo>
                    <a:pt x="247" y="153"/>
                  </a:lnTo>
                  <a:lnTo>
                    <a:pt x="250" y="156"/>
                  </a:lnTo>
                  <a:lnTo>
                    <a:pt x="250" y="159"/>
                  </a:lnTo>
                  <a:lnTo>
                    <a:pt x="253" y="165"/>
                  </a:lnTo>
                  <a:lnTo>
                    <a:pt x="256" y="171"/>
                  </a:lnTo>
                  <a:lnTo>
                    <a:pt x="261" y="173"/>
                  </a:lnTo>
                  <a:lnTo>
                    <a:pt x="261" y="179"/>
                  </a:lnTo>
                  <a:lnTo>
                    <a:pt x="267" y="185"/>
                  </a:lnTo>
                  <a:lnTo>
                    <a:pt x="273" y="190"/>
                  </a:lnTo>
                  <a:lnTo>
                    <a:pt x="276" y="193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81" y="193"/>
                  </a:lnTo>
                  <a:lnTo>
                    <a:pt x="284" y="193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202"/>
                  </a:lnTo>
                  <a:lnTo>
                    <a:pt x="290" y="199"/>
                  </a:lnTo>
                  <a:lnTo>
                    <a:pt x="293" y="199"/>
                  </a:lnTo>
                  <a:lnTo>
                    <a:pt x="298" y="196"/>
                  </a:lnTo>
                  <a:lnTo>
                    <a:pt x="295" y="196"/>
                  </a:lnTo>
                  <a:lnTo>
                    <a:pt x="298" y="196"/>
                  </a:lnTo>
                  <a:lnTo>
                    <a:pt x="304" y="196"/>
                  </a:lnTo>
                  <a:lnTo>
                    <a:pt x="310" y="196"/>
                  </a:lnTo>
                  <a:lnTo>
                    <a:pt x="310" y="193"/>
                  </a:lnTo>
                  <a:lnTo>
                    <a:pt x="318" y="193"/>
                  </a:lnTo>
                  <a:lnTo>
                    <a:pt x="321" y="193"/>
                  </a:lnTo>
                  <a:lnTo>
                    <a:pt x="321" y="196"/>
                  </a:lnTo>
                  <a:lnTo>
                    <a:pt x="321" y="193"/>
                  </a:lnTo>
                  <a:lnTo>
                    <a:pt x="321" y="196"/>
                  </a:lnTo>
                  <a:lnTo>
                    <a:pt x="327" y="196"/>
                  </a:lnTo>
                  <a:lnTo>
                    <a:pt x="330" y="193"/>
                  </a:lnTo>
                  <a:lnTo>
                    <a:pt x="330" y="190"/>
                  </a:lnTo>
                  <a:lnTo>
                    <a:pt x="327" y="193"/>
                  </a:lnTo>
                  <a:lnTo>
                    <a:pt x="327" y="190"/>
                  </a:lnTo>
                  <a:lnTo>
                    <a:pt x="324" y="193"/>
                  </a:lnTo>
                  <a:lnTo>
                    <a:pt x="324" y="190"/>
                  </a:lnTo>
                  <a:lnTo>
                    <a:pt x="327" y="190"/>
                  </a:lnTo>
                  <a:lnTo>
                    <a:pt x="332" y="188"/>
                  </a:lnTo>
                  <a:lnTo>
                    <a:pt x="335" y="185"/>
                  </a:lnTo>
                  <a:lnTo>
                    <a:pt x="335" y="179"/>
                  </a:lnTo>
                  <a:lnTo>
                    <a:pt x="338" y="176"/>
                  </a:lnTo>
                  <a:lnTo>
                    <a:pt x="341" y="173"/>
                  </a:lnTo>
                  <a:lnTo>
                    <a:pt x="338" y="173"/>
                  </a:lnTo>
                  <a:lnTo>
                    <a:pt x="341" y="165"/>
                  </a:lnTo>
                  <a:lnTo>
                    <a:pt x="341" y="162"/>
                  </a:lnTo>
                  <a:lnTo>
                    <a:pt x="344" y="159"/>
                  </a:lnTo>
                  <a:lnTo>
                    <a:pt x="347" y="159"/>
                  </a:lnTo>
                  <a:lnTo>
                    <a:pt x="355" y="156"/>
                  </a:lnTo>
                  <a:lnTo>
                    <a:pt x="361" y="156"/>
                  </a:lnTo>
                  <a:lnTo>
                    <a:pt x="366" y="156"/>
                  </a:lnTo>
                  <a:lnTo>
                    <a:pt x="366" y="153"/>
                  </a:lnTo>
                  <a:lnTo>
                    <a:pt x="369" y="153"/>
                  </a:lnTo>
                  <a:lnTo>
                    <a:pt x="372" y="153"/>
                  </a:lnTo>
                  <a:lnTo>
                    <a:pt x="375" y="156"/>
                  </a:lnTo>
                  <a:lnTo>
                    <a:pt x="381" y="156"/>
                  </a:lnTo>
                  <a:lnTo>
                    <a:pt x="384" y="156"/>
                  </a:lnTo>
                  <a:lnTo>
                    <a:pt x="381" y="156"/>
                  </a:lnTo>
                  <a:lnTo>
                    <a:pt x="384" y="153"/>
                  </a:lnTo>
                  <a:lnTo>
                    <a:pt x="384" y="156"/>
                  </a:lnTo>
                  <a:lnTo>
                    <a:pt x="386" y="156"/>
                  </a:lnTo>
                  <a:lnTo>
                    <a:pt x="386" y="159"/>
                  </a:lnTo>
                  <a:lnTo>
                    <a:pt x="386" y="162"/>
                  </a:lnTo>
                  <a:lnTo>
                    <a:pt x="386" y="165"/>
                  </a:lnTo>
                  <a:lnTo>
                    <a:pt x="381" y="168"/>
                  </a:lnTo>
                  <a:lnTo>
                    <a:pt x="378" y="173"/>
                  </a:lnTo>
                  <a:lnTo>
                    <a:pt x="378" y="176"/>
                  </a:lnTo>
                  <a:lnTo>
                    <a:pt x="378" y="179"/>
                  </a:lnTo>
                  <a:lnTo>
                    <a:pt x="378" y="176"/>
                  </a:lnTo>
                  <a:lnTo>
                    <a:pt x="375" y="179"/>
                  </a:lnTo>
                  <a:lnTo>
                    <a:pt x="375" y="182"/>
                  </a:lnTo>
                  <a:lnTo>
                    <a:pt x="375" y="179"/>
                  </a:lnTo>
                  <a:lnTo>
                    <a:pt x="375" y="182"/>
                  </a:lnTo>
                  <a:lnTo>
                    <a:pt x="378" y="182"/>
                  </a:lnTo>
                  <a:lnTo>
                    <a:pt x="378" y="179"/>
                  </a:lnTo>
                  <a:lnTo>
                    <a:pt x="378" y="182"/>
                  </a:lnTo>
                  <a:lnTo>
                    <a:pt x="375" y="182"/>
                  </a:lnTo>
                  <a:lnTo>
                    <a:pt x="375" y="185"/>
                  </a:lnTo>
                  <a:lnTo>
                    <a:pt x="378" y="182"/>
                  </a:lnTo>
                  <a:lnTo>
                    <a:pt x="378" y="185"/>
                  </a:lnTo>
                  <a:lnTo>
                    <a:pt x="375" y="190"/>
                  </a:lnTo>
                  <a:lnTo>
                    <a:pt x="375" y="199"/>
                  </a:lnTo>
                  <a:lnTo>
                    <a:pt x="372" y="199"/>
                  </a:lnTo>
                  <a:lnTo>
                    <a:pt x="372" y="196"/>
                  </a:lnTo>
                  <a:lnTo>
                    <a:pt x="369" y="196"/>
                  </a:lnTo>
                  <a:lnTo>
                    <a:pt x="369" y="193"/>
                  </a:lnTo>
                  <a:lnTo>
                    <a:pt x="369" y="190"/>
                  </a:lnTo>
                  <a:lnTo>
                    <a:pt x="366" y="193"/>
                  </a:lnTo>
                  <a:lnTo>
                    <a:pt x="366" y="190"/>
                  </a:lnTo>
                  <a:lnTo>
                    <a:pt x="366" y="193"/>
                  </a:lnTo>
                  <a:lnTo>
                    <a:pt x="366" y="196"/>
                  </a:lnTo>
                  <a:lnTo>
                    <a:pt x="364" y="196"/>
                  </a:lnTo>
                  <a:lnTo>
                    <a:pt x="364" y="199"/>
                  </a:lnTo>
                  <a:lnTo>
                    <a:pt x="361" y="202"/>
                  </a:lnTo>
                  <a:lnTo>
                    <a:pt x="358" y="202"/>
                  </a:lnTo>
                  <a:lnTo>
                    <a:pt x="355" y="202"/>
                  </a:lnTo>
                  <a:lnTo>
                    <a:pt x="355" y="205"/>
                  </a:lnTo>
                  <a:lnTo>
                    <a:pt x="332" y="205"/>
                  </a:lnTo>
                  <a:lnTo>
                    <a:pt x="332" y="210"/>
                  </a:lnTo>
                  <a:lnTo>
                    <a:pt x="327" y="210"/>
                  </a:lnTo>
                  <a:lnTo>
                    <a:pt x="330" y="216"/>
                  </a:lnTo>
                  <a:lnTo>
                    <a:pt x="335" y="216"/>
                  </a:lnTo>
                  <a:lnTo>
                    <a:pt x="338" y="222"/>
                  </a:lnTo>
                  <a:lnTo>
                    <a:pt x="338" y="225"/>
                  </a:lnTo>
                  <a:lnTo>
                    <a:pt x="324" y="225"/>
                  </a:lnTo>
                  <a:lnTo>
                    <a:pt x="315" y="236"/>
                  </a:lnTo>
                  <a:lnTo>
                    <a:pt x="318" y="239"/>
                  </a:lnTo>
                  <a:lnTo>
                    <a:pt x="318" y="247"/>
                  </a:lnTo>
                  <a:lnTo>
                    <a:pt x="310" y="242"/>
                  </a:lnTo>
                  <a:lnTo>
                    <a:pt x="301" y="233"/>
                  </a:lnTo>
                  <a:lnTo>
                    <a:pt x="295" y="230"/>
                  </a:lnTo>
                  <a:lnTo>
                    <a:pt x="293" y="230"/>
                  </a:lnTo>
                  <a:lnTo>
                    <a:pt x="293" y="227"/>
                  </a:lnTo>
                  <a:lnTo>
                    <a:pt x="295" y="227"/>
                  </a:lnTo>
                  <a:lnTo>
                    <a:pt x="290" y="227"/>
                  </a:lnTo>
                  <a:lnTo>
                    <a:pt x="287" y="225"/>
                  </a:lnTo>
                  <a:lnTo>
                    <a:pt x="284" y="227"/>
                  </a:lnTo>
                  <a:lnTo>
                    <a:pt x="290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84" y="227"/>
                  </a:lnTo>
                  <a:lnTo>
                    <a:pt x="281" y="225"/>
                  </a:lnTo>
                  <a:lnTo>
                    <a:pt x="281" y="227"/>
                  </a:lnTo>
                  <a:lnTo>
                    <a:pt x="281" y="225"/>
                  </a:lnTo>
                  <a:lnTo>
                    <a:pt x="278" y="225"/>
                  </a:lnTo>
                  <a:lnTo>
                    <a:pt x="278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6" y="227"/>
                  </a:lnTo>
                  <a:lnTo>
                    <a:pt x="273" y="230"/>
                  </a:lnTo>
                  <a:lnTo>
                    <a:pt x="270" y="230"/>
                  </a:lnTo>
                  <a:lnTo>
                    <a:pt x="267" y="230"/>
                  </a:lnTo>
                  <a:lnTo>
                    <a:pt x="264" y="233"/>
                  </a:lnTo>
                  <a:lnTo>
                    <a:pt x="261" y="233"/>
                  </a:lnTo>
                  <a:lnTo>
                    <a:pt x="247" y="227"/>
                  </a:lnTo>
                  <a:lnTo>
                    <a:pt x="236" y="225"/>
                  </a:lnTo>
                  <a:lnTo>
                    <a:pt x="236" y="222"/>
                  </a:lnTo>
                  <a:lnTo>
                    <a:pt x="233" y="219"/>
                  </a:lnTo>
                  <a:lnTo>
                    <a:pt x="230" y="222"/>
                  </a:lnTo>
                  <a:lnTo>
                    <a:pt x="222" y="216"/>
                  </a:lnTo>
                  <a:lnTo>
                    <a:pt x="210" y="213"/>
                  </a:lnTo>
                  <a:lnTo>
                    <a:pt x="204" y="210"/>
                  </a:lnTo>
                  <a:lnTo>
                    <a:pt x="199" y="207"/>
                  </a:lnTo>
                  <a:lnTo>
                    <a:pt x="190" y="202"/>
                  </a:lnTo>
                  <a:lnTo>
                    <a:pt x="190" y="199"/>
                  </a:lnTo>
                  <a:lnTo>
                    <a:pt x="190" y="202"/>
                  </a:lnTo>
                  <a:lnTo>
                    <a:pt x="179" y="199"/>
                  </a:lnTo>
                  <a:lnTo>
                    <a:pt x="176" y="196"/>
                  </a:lnTo>
                  <a:lnTo>
                    <a:pt x="173" y="196"/>
                  </a:lnTo>
                  <a:lnTo>
                    <a:pt x="170" y="193"/>
                  </a:lnTo>
                  <a:lnTo>
                    <a:pt x="168" y="190"/>
                  </a:lnTo>
                  <a:lnTo>
                    <a:pt x="165" y="188"/>
                  </a:lnTo>
                  <a:lnTo>
                    <a:pt x="162" y="188"/>
                  </a:lnTo>
                  <a:lnTo>
                    <a:pt x="165" y="188"/>
                  </a:lnTo>
                  <a:lnTo>
                    <a:pt x="162" y="185"/>
                  </a:lnTo>
                  <a:lnTo>
                    <a:pt x="159" y="188"/>
                  </a:lnTo>
                  <a:lnTo>
                    <a:pt x="156" y="185"/>
                  </a:lnTo>
                  <a:lnTo>
                    <a:pt x="150" y="179"/>
                  </a:lnTo>
                  <a:lnTo>
                    <a:pt x="148" y="173"/>
                  </a:lnTo>
                  <a:lnTo>
                    <a:pt x="145" y="173"/>
                  </a:lnTo>
                  <a:lnTo>
                    <a:pt x="145" y="171"/>
                  </a:lnTo>
                  <a:lnTo>
                    <a:pt x="145" y="168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0" y="165"/>
                  </a:lnTo>
                  <a:lnTo>
                    <a:pt x="148" y="165"/>
                  </a:lnTo>
                  <a:lnTo>
                    <a:pt x="145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0" y="159"/>
                  </a:lnTo>
                  <a:lnTo>
                    <a:pt x="150" y="156"/>
                  </a:lnTo>
                  <a:lnTo>
                    <a:pt x="148" y="153"/>
                  </a:lnTo>
                  <a:lnTo>
                    <a:pt x="148" y="151"/>
                  </a:lnTo>
                  <a:lnTo>
                    <a:pt x="145" y="142"/>
                  </a:lnTo>
                  <a:lnTo>
                    <a:pt x="145" y="139"/>
                  </a:lnTo>
                  <a:lnTo>
                    <a:pt x="142" y="139"/>
                  </a:lnTo>
                  <a:lnTo>
                    <a:pt x="136" y="134"/>
                  </a:lnTo>
                  <a:lnTo>
                    <a:pt x="131" y="128"/>
                  </a:lnTo>
                  <a:lnTo>
                    <a:pt x="131" y="125"/>
                  </a:lnTo>
                  <a:lnTo>
                    <a:pt x="125" y="119"/>
                  </a:lnTo>
                  <a:lnTo>
                    <a:pt x="122" y="119"/>
                  </a:lnTo>
                  <a:lnTo>
                    <a:pt x="122" y="117"/>
                  </a:lnTo>
                  <a:lnTo>
                    <a:pt x="122" y="119"/>
                  </a:lnTo>
                  <a:lnTo>
                    <a:pt x="119" y="117"/>
                  </a:lnTo>
                  <a:lnTo>
                    <a:pt x="119" y="114"/>
                  </a:lnTo>
                  <a:lnTo>
                    <a:pt x="116" y="114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4" y="111"/>
                  </a:lnTo>
                  <a:lnTo>
                    <a:pt x="114" y="108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4" y="108"/>
                  </a:lnTo>
                  <a:lnTo>
                    <a:pt x="114" y="111"/>
                  </a:lnTo>
                  <a:lnTo>
                    <a:pt x="116" y="111"/>
                  </a:lnTo>
                  <a:lnTo>
                    <a:pt x="116" y="108"/>
                  </a:lnTo>
                  <a:lnTo>
                    <a:pt x="116" y="105"/>
                  </a:lnTo>
                  <a:lnTo>
                    <a:pt x="114" y="105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5" y="102"/>
                  </a:lnTo>
                  <a:lnTo>
                    <a:pt x="108" y="102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99"/>
                  </a:lnTo>
                  <a:lnTo>
                    <a:pt x="105" y="97"/>
                  </a:lnTo>
                  <a:lnTo>
                    <a:pt x="102" y="97"/>
                  </a:lnTo>
                  <a:lnTo>
                    <a:pt x="102" y="99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9"/>
                  </a:lnTo>
                  <a:lnTo>
                    <a:pt x="96" y="99"/>
                  </a:lnTo>
                  <a:lnTo>
                    <a:pt x="99" y="97"/>
                  </a:lnTo>
                  <a:lnTo>
                    <a:pt x="96" y="97"/>
                  </a:lnTo>
                  <a:lnTo>
                    <a:pt x="96" y="94"/>
                  </a:lnTo>
                  <a:lnTo>
                    <a:pt x="96" y="91"/>
                  </a:lnTo>
                  <a:lnTo>
                    <a:pt x="99" y="88"/>
                  </a:lnTo>
                  <a:lnTo>
                    <a:pt x="99" y="91"/>
                  </a:lnTo>
                  <a:lnTo>
                    <a:pt x="99" y="88"/>
                  </a:lnTo>
                  <a:lnTo>
                    <a:pt x="102" y="88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96" y="85"/>
                  </a:lnTo>
                  <a:lnTo>
                    <a:pt x="94" y="82"/>
                  </a:lnTo>
                  <a:lnTo>
                    <a:pt x="96" y="85"/>
                  </a:lnTo>
                  <a:lnTo>
                    <a:pt x="94" y="82"/>
                  </a:lnTo>
                  <a:lnTo>
                    <a:pt x="94" y="85"/>
                  </a:lnTo>
                  <a:lnTo>
                    <a:pt x="94" y="82"/>
                  </a:lnTo>
                  <a:lnTo>
                    <a:pt x="91" y="80"/>
                  </a:lnTo>
                  <a:lnTo>
                    <a:pt x="88" y="77"/>
                  </a:lnTo>
                  <a:lnTo>
                    <a:pt x="82" y="77"/>
                  </a:lnTo>
                  <a:lnTo>
                    <a:pt x="82" y="71"/>
                  </a:lnTo>
                  <a:lnTo>
                    <a:pt x="82" y="68"/>
                  </a:lnTo>
                  <a:lnTo>
                    <a:pt x="85" y="68"/>
                  </a:lnTo>
                  <a:lnTo>
                    <a:pt x="82" y="68"/>
                  </a:lnTo>
                  <a:lnTo>
                    <a:pt x="82" y="65"/>
                  </a:lnTo>
                  <a:lnTo>
                    <a:pt x="79" y="68"/>
                  </a:lnTo>
                  <a:lnTo>
                    <a:pt x="77" y="65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5" y="57"/>
                  </a:lnTo>
                  <a:lnTo>
                    <a:pt x="65" y="54"/>
                  </a:lnTo>
                  <a:lnTo>
                    <a:pt x="62" y="51"/>
                  </a:lnTo>
                  <a:lnTo>
                    <a:pt x="65" y="51"/>
                  </a:lnTo>
                  <a:lnTo>
                    <a:pt x="62" y="51"/>
                  </a:lnTo>
                  <a:lnTo>
                    <a:pt x="62" y="48"/>
                  </a:lnTo>
                  <a:lnTo>
                    <a:pt x="60" y="48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7" y="40"/>
                  </a:lnTo>
                  <a:lnTo>
                    <a:pt x="57" y="37"/>
                  </a:lnTo>
                  <a:lnTo>
                    <a:pt x="54" y="34"/>
                  </a:lnTo>
                  <a:lnTo>
                    <a:pt x="54" y="31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48" y="20"/>
                  </a:lnTo>
                  <a:lnTo>
                    <a:pt x="42" y="20"/>
                  </a:lnTo>
                  <a:lnTo>
                    <a:pt x="45" y="17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1" y="34"/>
                  </a:lnTo>
                  <a:lnTo>
                    <a:pt x="31" y="37"/>
                  </a:lnTo>
                  <a:lnTo>
                    <a:pt x="34" y="37"/>
                  </a:lnTo>
                  <a:lnTo>
                    <a:pt x="34" y="40"/>
                  </a:lnTo>
                  <a:lnTo>
                    <a:pt x="37" y="40"/>
                  </a:lnTo>
                  <a:lnTo>
                    <a:pt x="42" y="48"/>
                  </a:lnTo>
                  <a:lnTo>
                    <a:pt x="42" y="51"/>
                  </a:lnTo>
                  <a:lnTo>
                    <a:pt x="45" y="51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60" y="74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5" y="80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8" y="85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4" y="91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77" y="99"/>
                  </a:lnTo>
                  <a:lnTo>
                    <a:pt x="77" y="102"/>
                  </a:lnTo>
                  <a:lnTo>
                    <a:pt x="77" y="105"/>
                  </a:lnTo>
                  <a:lnTo>
                    <a:pt x="79" y="108"/>
                  </a:lnTo>
                  <a:lnTo>
                    <a:pt x="79" y="111"/>
                  </a:lnTo>
                  <a:lnTo>
                    <a:pt x="79" y="114"/>
                  </a:lnTo>
                  <a:lnTo>
                    <a:pt x="79" y="117"/>
                  </a:lnTo>
                  <a:lnTo>
                    <a:pt x="82" y="117"/>
                  </a:lnTo>
                  <a:lnTo>
                    <a:pt x="85" y="119"/>
                  </a:lnTo>
                  <a:lnTo>
                    <a:pt x="85" y="117"/>
                  </a:lnTo>
                  <a:lnTo>
                    <a:pt x="85" y="114"/>
                  </a:lnTo>
                  <a:lnTo>
                    <a:pt x="85" y="117"/>
                  </a:lnTo>
                  <a:lnTo>
                    <a:pt x="88" y="117"/>
                  </a:lnTo>
                  <a:lnTo>
                    <a:pt x="88" y="119"/>
                  </a:lnTo>
                  <a:lnTo>
                    <a:pt x="91" y="119"/>
                  </a:lnTo>
                  <a:lnTo>
                    <a:pt x="91" y="122"/>
                  </a:lnTo>
                  <a:lnTo>
                    <a:pt x="94" y="122"/>
                  </a:lnTo>
                  <a:lnTo>
                    <a:pt x="94" y="125"/>
                  </a:lnTo>
                  <a:lnTo>
                    <a:pt x="96" y="128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1" y="136"/>
                  </a:lnTo>
                  <a:lnTo>
                    <a:pt x="88" y="134"/>
                  </a:lnTo>
                  <a:lnTo>
                    <a:pt x="88" y="131"/>
                  </a:lnTo>
                  <a:lnTo>
                    <a:pt x="85" y="128"/>
                  </a:lnTo>
                  <a:lnTo>
                    <a:pt x="85" y="125"/>
                  </a:lnTo>
                  <a:lnTo>
                    <a:pt x="79" y="125"/>
                  </a:lnTo>
                  <a:lnTo>
                    <a:pt x="77" y="119"/>
                  </a:lnTo>
                  <a:lnTo>
                    <a:pt x="71" y="117"/>
                  </a:lnTo>
                  <a:lnTo>
                    <a:pt x="71" y="114"/>
                  </a:lnTo>
                  <a:lnTo>
                    <a:pt x="68" y="114"/>
                  </a:lnTo>
                  <a:lnTo>
                    <a:pt x="68" y="111"/>
                  </a:lnTo>
                  <a:lnTo>
                    <a:pt x="68" y="114"/>
                  </a:lnTo>
                  <a:lnTo>
                    <a:pt x="65" y="114"/>
                  </a:lnTo>
                  <a:lnTo>
                    <a:pt x="65" y="111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60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8"/>
                  </a:lnTo>
                  <a:lnTo>
                    <a:pt x="62" y="105"/>
                  </a:lnTo>
                  <a:lnTo>
                    <a:pt x="62" y="102"/>
                  </a:lnTo>
                  <a:lnTo>
                    <a:pt x="62" y="99"/>
                  </a:lnTo>
                  <a:lnTo>
                    <a:pt x="62" y="97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1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54" y="88"/>
                  </a:lnTo>
                  <a:lnTo>
                    <a:pt x="57" y="88"/>
                  </a:lnTo>
                  <a:lnTo>
                    <a:pt x="54" y="85"/>
                  </a:lnTo>
                  <a:lnTo>
                    <a:pt x="51" y="85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5" y="82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7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1"/>
                  </a:lnTo>
                  <a:lnTo>
                    <a:pt x="31" y="71"/>
                  </a:lnTo>
                  <a:lnTo>
                    <a:pt x="28" y="71"/>
                  </a:lnTo>
                  <a:lnTo>
                    <a:pt x="28" y="68"/>
                  </a:lnTo>
                  <a:lnTo>
                    <a:pt x="25" y="71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68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40" y="65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40" y="60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25" y="45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17" y="34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60" y="11"/>
                  </a:lnTo>
                  <a:lnTo>
                    <a:pt x="77" y="20"/>
                  </a:lnTo>
                  <a:lnTo>
                    <a:pt x="88" y="20"/>
                  </a:lnTo>
                  <a:lnTo>
                    <a:pt x="102" y="20"/>
                  </a:lnTo>
                  <a:lnTo>
                    <a:pt x="114" y="20"/>
                  </a:lnTo>
                  <a:lnTo>
                    <a:pt x="114" y="14"/>
                  </a:lnTo>
                  <a:lnTo>
                    <a:pt x="136" y="14"/>
                  </a:lnTo>
                  <a:lnTo>
                    <a:pt x="139" y="17"/>
                  </a:lnTo>
                  <a:lnTo>
                    <a:pt x="142" y="17"/>
                  </a:lnTo>
                  <a:lnTo>
                    <a:pt x="145" y="20"/>
                  </a:lnTo>
                  <a:lnTo>
                    <a:pt x="150" y="23"/>
                  </a:lnTo>
                  <a:lnTo>
                    <a:pt x="153" y="26"/>
                  </a:lnTo>
                  <a:lnTo>
                    <a:pt x="156" y="31"/>
                  </a:lnTo>
                  <a:lnTo>
                    <a:pt x="159" y="34"/>
                  </a:lnTo>
                  <a:lnTo>
                    <a:pt x="159" y="40"/>
                  </a:lnTo>
                  <a:lnTo>
                    <a:pt x="162" y="43"/>
                  </a:lnTo>
                  <a:lnTo>
                    <a:pt x="165" y="45"/>
                  </a:lnTo>
                  <a:lnTo>
                    <a:pt x="173" y="48"/>
                  </a:lnTo>
                  <a:lnTo>
                    <a:pt x="179" y="51"/>
                  </a:lnTo>
                  <a:lnTo>
                    <a:pt x="185" y="48"/>
                  </a:lnTo>
                  <a:lnTo>
                    <a:pt x="185" y="45"/>
                  </a:lnTo>
                  <a:lnTo>
                    <a:pt x="190" y="43"/>
                  </a:lnTo>
                  <a:lnTo>
                    <a:pt x="199" y="43"/>
                  </a:lnTo>
                  <a:lnTo>
                    <a:pt x="210" y="48"/>
                  </a:lnTo>
                  <a:lnTo>
                    <a:pt x="216" y="57"/>
                  </a:lnTo>
                  <a:lnTo>
                    <a:pt x="219" y="62"/>
                  </a:lnTo>
                  <a:lnTo>
                    <a:pt x="227" y="77"/>
                  </a:lnTo>
                  <a:lnTo>
                    <a:pt x="227" y="85"/>
                  </a:lnTo>
                  <a:lnTo>
                    <a:pt x="233" y="88"/>
                  </a:lnTo>
                  <a:lnTo>
                    <a:pt x="241" y="91"/>
                  </a:lnTo>
                  <a:lnTo>
                    <a:pt x="247" y="97"/>
                  </a:lnTo>
                  <a:lnTo>
                    <a:pt x="250" y="97"/>
                  </a:lnTo>
                  <a:lnTo>
                    <a:pt x="253" y="99"/>
                  </a:lnTo>
                  <a:lnTo>
                    <a:pt x="256" y="9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3" name="Freeform 3112">
              <a:extLst>
                <a:ext uri="{FF2B5EF4-FFF2-40B4-BE49-F238E27FC236}">
                  <a16:creationId xmlns:a16="http://schemas.microsoft.com/office/drawing/2014/main" id="{F02713E6-9B06-C72D-74CE-B3124DE6B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24908" y="2386085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4" name="Freeform 3113">
              <a:extLst>
                <a:ext uri="{FF2B5EF4-FFF2-40B4-BE49-F238E27FC236}">
                  <a16:creationId xmlns:a16="http://schemas.microsoft.com/office/drawing/2014/main" id="{D6193D22-6C64-55C4-1C85-27DE4EFEC581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861" y="2386085"/>
              <a:ext cx="4150" cy="12449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3 h 6"/>
                <a:gd name="T4" fmla="*/ 2 w 2"/>
                <a:gd name="T5" fmla="*/ 6 h 6"/>
                <a:gd name="T6" fmla="*/ 0 w 2"/>
                <a:gd name="T7" fmla="*/ 3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5" name="Freeform 3114">
              <a:extLst>
                <a:ext uri="{FF2B5EF4-FFF2-40B4-BE49-F238E27FC236}">
                  <a16:creationId xmlns:a16="http://schemas.microsoft.com/office/drawing/2014/main" id="{19E0A670-5147-F534-1A1F-B363DCC493E0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010" y="2398534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0 h 3"/>
                <a:gd name="T6" fmla="*/ 3 w 6"/>
                <a:gd name="T7" fmla="*/ 3 h 3"/>
                <a:gd name="T8" fmla="*/ 3 w 6"/>
                <a:gd name="T9" fmla="*/ 0 h 3"/>
                <a:gd name="T10" fmla="*/ 3 w 6"/>
                <a:gd name="T11" fmla="*/ 0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6" name="Freeform 3115">
              <a:extLst>
                <a:ext uri="{FF2B5EF4-FFF2-40B4-BE49-F238E27FC236}">
                  <a16:creationId xmlns:a16="http://schemas.microsoft.com/office/drawing/2014/main" id="{5FE74D2F-1A84-619B-2824-7688B6E83352}"/>
                </a:ext>
              </a:extLst>
            </p:cNvPr>
            <p:cNvSpPr>
              <a:spLocks/>
            </p:cNvSpPr>
            <p:nvPr/>
          </p:nvSpPr>
          <p:spPr bwMode="gray">
            <a:xfrm>
              <a:off x="770960" y="2404759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7" name="Freeform 3116">
              <a:extLst>
                <a:ext uri="{FF2B5EF4-FFF2-40B4-BE49-F238E27FC236}">
                  <a16:creationId xmlns:a16="http://schemas.microsoft.com/office/drawing/2014/main" id="{956B1632-3984-9D33-7173-5624593667E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510" y="239231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8" name="Freeform 3117">
              <a:extLst>
                <a:ext uri="{FF2B5EF4-FFF2-40B4-BE49-F238E27FC236}">
                  <a16:creationId xmlns:a16="http://schemas.microsoft.com/office/drawing/2014/main" id="{E2931789-FCD4-BA70-2219-655B2FE3DC2F}"/>
                </a:ext>
              </a:extLst>
            </p:cNvPr>
            <p:cNvSpPr>
              <a:spLocks/>
            </p:cNvSpPr>
            <p:nvPr/>
          </p:nvSpPr>
          <p:spPr bwMode="gray">
            <a:xfrm>
              <a:off x="864332" y="2479452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59" name="Freeform 3118">
              <a:extLst>
                <a:ext uri="{FF2B5EF4-FFF2-40B4-BE49-F238E27FC236}">
                  <a16:creationId xmlns:a16="http://schemas.microsoft.com/office/drawing/2014/main" id="{8AFAA87F-EEEB-6636-B2B1-B00CD6D326D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8135" y="2533397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0" name="Freeform 3119">
              <a:extLst>
                <a:ext uri="{FF2B5EF4-FFF2-40B4-BE49-F238E27FC236}">
                  <a16:creationId xmlns:a16="http://schemas.microsoft.com/office/drawing/2014/main" id="{1EF3D7D4-E246-FE1B-FA58-B4D4E89DDF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24968" y="2568668"/>
              <a:ext cx="29049" cy="70543"/>
            </a:xfrm>
            <a:custGeom>
              <a:avLst/>
              <a:gdLst>
                <a:gd name="T0" fmla="*/ 6 w 14"/>
                <a:gd name="T1" fmla="*/ 31 h 34"/>
                <a:gd name="T2" fmla="*/ 6 w 14"/>
                <a:gd name="T3" fmla="*/ 29 h 34"/>
                <a:gd name="T4" fmla="*/ 9 w 14"/>
                <a:gd name="T5" fmla="*/ 29 h 34"/>
                <a:gd name="T6" fmla="*/ 11 w 14"/>
                <a:gd name="T7" fmla="*/ 23 h 34"/>
                <a:gd name="T8" fmla="*/ 11 w 14"/>
                <a:gd name="T9" fmla="*/ 17 h 34"/>
                <a:gd name="T10" fmla="*/ 11 w 14"/>
                <a:gd name="T11" fmla="*/ 14 h 34"/>
                <a:gd name="T12" fmla="*/ 11 w 14"/>
                <a:gd name="T13" fmla="*/ 6 h 34"/>
                <a:gd name="T14" fmla="*/ 14 w 14"/>
                <a:gd name="T15" fmla="*/ 3 h 34"/>
                <a:gd name="T16" fmla="*/ 14 w 14"/>
                <a:gd name="T17" fmla="*/ 0 h 34"/>
                <a:gd name="T18" fmla="*/ 11 w 14"/>
                <a:gd name="T19" fmla="*/ 0 h 34"/>
                <a:gd name="T20" fmla="*/ 14 w 14"/>
                <a:gd name="T21" fmla="*/ 0 h 34"/>
                <a:gd name="T22" fmla="*/ 11 w 14"/>
                <a:gd name="T23" fmla="*/ 0 h 34"/>
                <a:gd name="T24" fmla="*/ 11 w 14"/>
                <a:gd name="T25" fmla="*/ 3 h 34"/>
                <a:gd name="T26" fmla="*/ 11 w 14"/>
                <a:gd name="T27" fmla="*/ 0 h 34"/>
                <a:gd name="T28" fmla="*/ 9 w 14"/>
                <a:gd name="T29" fmla="*/ 0 h 34"/>
                <a:gd name="T30" fmla="*/ 11 w 14"/>
                <a:gd name="T31" fmla="*/ 0 h 34"/>
                <a:gd name="T32" fmla="*/ 9 w 14"/>
                <a:gd name="T33" fmla="*/ 0 h 34"/>
                <a:gd name="T34" fmla="*/ 9 w 14"/>
                <a:gd name="T35" fmla="*/ 3 h 34"/>
                <a:gd name="T36" fmla="*/ 6 w 14"/>
                <a:gd name="T37" fmla="*/ 6 h 34"/>
                <a:gd name="T38" fmla="*/ 3 w 14"/>
                <a:gd name="T39" fmla="*/ 6 h 34"/>
                <a:gd name="T40" fmla="*/ 0 w 14"/>
                <a:gd name="T41" fmla="*/ 6 h 34"/>
                <a:gd name="T42" fmla="*/ 0 w 14"/>
                <a:gd name="T43" fmla="*/ 9 h 34"/>
                <a:gd name="T44" fmla="*/ 0 w 14"/>
                <a:gd name="T45" fmla="*/ 34 h 34"/>
                <a:gd name="T46" fmla="*/ 3 w 14"/>
                <a:gd name="T47" fmla="*/ 34 h 34"/>
                <a:gd name="T48" fmla="*/ 6 w 14"/>
                <a:gd name="T4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34">
                  <a:moveTo>
                    <a:pt x="6" y="31"/>
                  </a:moveTo>
                  <a:lnTo>
                    <a:pt x="6" y="29"/>
                  </a:lnTo>
                  <a:lnTo>
                    <a:pt x="9" y="29"/>
                  </a:lnTo>
                  <a:lnTo>
                    <a:pt x="11" y="23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6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1" name="Freeform 3120">
              <a:extLst>
                <a:ext uri="{FF2B5EF4-FFF2-40B4-BE49-F238E27FC236}">
                  <a16:creationId xmlns:a16="http://schemas.microsoft.com/office/drawing/2014/main" id="{FA22E1FE-573F-80D1-2191-4058B20850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970" y="2587341"/>
              <a:ext cx="105822" cy="112040"/>
            </a:xfrm>
            <a:custGeom>
              <a:avLst/>
              <a:gdLst>
                <a:gd name="T0" fmla="*/ 51 w 51"/>
                <a:gd name="T1" fmla="*/ 28 h 54"/>
                <a:gd name="T2" fmla="*/ 49 w 51"/>
                <a:gd name="T3" fmla="*/ 31 h 54"/>
                <a:gd name="T4" fmla="*/ 43 w 51"/>
                <a:gd name="T5" fmla="*/ 34 h 54"/>
                <a:gd name="T6" fmla="*/ 40 w 51"/>
                <a:gd name="T7" fmla="*/ 37 h 54"/>
                <a:gd name="T8" fmla="*/ 37 w 51"/>
                <a:gd name="T9" fmla="*/ 42 h 54"/>
                <a:gd name="T10" fmla="*/ 34 w 51"/>
                <a:gd name="T11" fmla="*/ 45 h 54"/>
                <a:gd name="T12" fmla="*/ 34 w 51"/>
                <a:gd name="T13" fmla="*/ 48 h 54"/>
                <a:gd name="T14" fmla="*/ 32 w 51"/>
                <a:gd name="T15" fmla="*/ 48 h 54"/>
                <a:gd name="T16" fmla="*/ 29 w 51"/>
                <a:gd name="T17" fmla="*/ 54 h 54"/>
                <a:gd name="T18" fmla="*/ 20 w 51"/>
                <a:gd name="T19" fmla="*/ 51 h 54"/>
                <a:gd name="T20" fmla="*/ 12 w 51"/>
                <a:gd name="T21" fmla="*/ 51 h 54"/>
                <a:gd name="T22" fmla="*/ 9 w 51"/>
                <a:gd name="T23" fmla="*/ 51 h 54"/>
                <a:gd name="T24" fmla="*/ 0 w 51"/>
                <a:gd name="T25" fmla="*/ 42 h 54"/>
                <a:gd name="T26" fmla="*/ 3 w 51"/>
                <a:gd name="T27" fmla="*/ 34 h 54"/>
                <a:gd name="T28" fmla="*/ 0 w 51"/>
                <a:gd name="T29" fmla="*/ 31 h 54"/>
                <a:gd name="T30" fmla="*/ 9 w 51"/>
                <a:gd name="T31" fmla="*/ 20 h 54"/>
                <a:gd name="T32" fmla="*/ 12 w 51"/>
                <a:gd name="T33" fmla="*/ 20 h 54"/>
                <a:gd name="T34" fmla="*/ 23 w 51"/>
                <a:gd name="T35" fmla="*/ 20 h 54"/>
                <a:gd name="T36" fmla="*/ 23 w 51"/>
                <a:gd name="T37" fmla="*/ 17 h 54"/>
                <a:gd name="T38" fmla="*/ 20 w 51"/>
                <a:gd name="T39" fmla="*/ 11 h 54"/>
                <a:gd name="T40" fmla="*/ 15 w 51"/>
                <a:gd name="T41" fmla="*/ 11 h 54"/>
                <a:gd name="T42" fmla="*/ 12 w 51"/>
                <a:gd name="T43" fmla="*/ 5 h 54"/>
                <a:gd name="T44" fmla="*/ 17 w 51"/>
                <a:gd name="T45" fmla="*/ 5 h 54"/>
                <a:gd name="T46" fmla="*/ 17 w 51"/>
                <a:gd name="T47" fmla="*/ 0 h 54"/>
                <a:gd name="T48" fmla="*/ 26 w 51"/>
                <a:gd name="T49" fmla="*/ 0 h 54"/>
                <a:gd name="T50" fmla="*/ 32 w 51"/>
                <a:gd name="T51" fmla="*/ 0 h 54"/>
                <a:gd name="T52" fmla="*/ 40 w 51"/>
                <a:gd name="T53" fmla="*/ 0 h 54"/>
                <a:gd name="T54" fmla="*/ 40 w 51"/>
                <a:gd name="T55" fmla="*/ 25 h 54"/>
                <a:gd name="T56" fmla="*/ 43 w 51"/>
                <a:gd name="T57" fmla="*/ 25 h 54"/>
                <a:gd name="T58" fmla="*/ 46 w 51"/>
                <a:gd name="T59" fmla="*/ 25 h 54"/>
                <a:gd name="T60" fmla="*/ 46 w 51"/>
                <a:gd name="T61" fmla="*/ 28 h 54"/>
                <a:gd name="T62" fmla="*/ 49 w 51"/>
                <a:gd name="T63" fmla="*/ 28 h 54"/>
                <a:gd name="T64" fmla="*/ 49 w 51"/>
                <a:gd name="T65" fmla="*/ 25 h 54"/>
                <a:gd name="T66" fmla="*/ 51 w 51"/>
                <a:gd name="T6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4">
                  <a:moveTo>
                    <a:pt x="51" y="28"/>
                  </a:moveTo>
                  <a:lnTo>
                    <a:pt x="49" y="31"/>
                  </a:lnTo>
                  <a:lnTo>
                    <a:pt x="43" y="34"/>
                  </a:lnTo>
                  <a:lnTo>
                    <a:pt x="40" y="37"/>
                  </a:lnTo>
                  <a:lnTo>
                    <a:pt x="37" y="42"/>
                  </a:lnTo>
                  <a:lnTo>
                    <a:pt x="34" y="45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29" y="54"/>
                  </a:lnTo>
                  <a:lnTo>
                    <a:pt x="20" y="51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25"/>
                  </a:lnTo>
                  <a:lnTo>
                    <a:pt x="51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2" name="Freeform 3121">
              <a:extLst>
                <a:ext uri="{FF2B5EF4-FFF2-40B4-BE49-F238E27FC236}">
                  <a16:creationId xmlns:a16="http://schemas.microsoft.com/office/drawing/2014/main" id="{56E71A98-5FAF-FC3D-9E46-3E724E5105BF}"/>
                </a:ext>
              </a:extLst>
            </p:cNvPr>
            <p:cNvSpPr>
              <a:spLocks/>
            </p:cNvSpPr>
            <p:nvPr/>
          </p:nvSpPr>
          <p:spPr bwMode="gray">
            <a:xfrm>
              <a:off x="1295919" y="2674483"/>
              <a:ext cx="70548" cy="41496"/>
            </a:xfrm>
            <a:custGeom>
              <a:avLst/>
              <a:gdLst>
                <a:gd name="T0" fmla="*/ 31 w 34"/>
                <a:gd name="T1" fmla="*/ 17 h 20"/>
                <a:gd name="T2" fmla="*/ 31 w 34"/>
                <a:gd name="T3" fmla="*/ 20 h 20"/>
                <a:gd name="T4" fmla="*/ 28 w 34"/>
                <a:gd name="T5" fmla="*/ 20 h 20"/>
                <a:gd name="T6" fmla="*/ 31 w 34"/>
                <a:gd name="T7" fmla="*/ 20 h 20"/>
                <a:gd name="T8" fmla="*/ 28 w 34"/>
                <a:gd name="T9" fmla="*/ 20 h 20"/>
                <a:gd name="T10" fmla="*/ 25 w 34"/>
                <a:gd name="T11" fmla="*/ 20 h 20"/>
                <a:gd name="T12" fmla="*/ 25 w 34"/>
                <a:gd name="T13" fmla="*/ 17 h 20"/>
                <a:gd name="T14" fmla="*/ 25 w 34"/>
                <a:gd name="T15" fmla="*/ 20 h 20"/>
                <a:gd name="T16" fmla="*/ 20 w 34"/>
                <a:gd name="T17" fmla="*/ 17 h 20"/>
                <a:gd name="T18" fmla="*/ 14 w 34"/>
                <a:gd name="T19" fmla="*/ 14 h 20"/>
                <a:gd name="T20" fmla="*/ 11 w 34"/>
                <a:gd name="T21" fmla="*/ 17 h 20"/>
                <a:gd name="T22" fmla="*/ 11 w 34"/>
                <a:gd name="T23" fmla="*/ 14 h 20"/>
                <a:gd name="T24" fmla="*/ 8 w 34"/>
                <a:gd name="T25" fmla="*/ 14 h 20"/>
                <a:gd name="T26" fmla="*/ 0 w 34"/>
                <a:gd name="T27" fmla="*/ 12 h 20"/>
                <a:gd name="T28" fmla="*/ 6 w 34"/>
                <a:gd name="T29" fmla="*/ 6 h 20"/>
                <a:gd name="T30" fmla="*/ 8 w 34"/>
                <a:gd name="T31" fmla="*/ 6 h 20"/>
                <a:gd name="T32" fmla="*/ 8 w 34"/>
                <a:gd name="T33" fmla="*/ 3 h 20"/>
                <a:gd name="T34" fmla="*/ 11 w 34"/>
                <a:gd name="T35" fmla="*/ 0 h 20"/>
                <a:gd name="T36" fmla="*/ 14 w 34"/>
                <a:gd name="T37" fmla="*/ 3 h 20"/>
                <a:gd name="T38" fmla="*/ 17 w 34"/>
                <a:gd name="T39" fmla="*/ 6 h 20"/>
                <a:gd name="T40" fmla="*/ 17 w 34"/>
                <a:gd name="T41" fmla="*/ 9 h 20"/>
                <a:gd name="T42" fmla="*/ 23 w 34"/>
                <a:gd name="T43" fmla="*/ 9 h 20"/>
                <a:gd name="T44" fmla="*/ 23 w 34"/>
                <a:gd name="T45" fmla="*/ 12 h 20"/>
                <a:gd name="T46" fmla="*/ 25 w 34"/>
                <a:gd name="T47" fmla="*/ 12 h 20"/>
                <a:gd name="T48" fmla="*/ 28 w 34"/>
                <a:gd name="T49" fmla="*/ 9 h 20"/>
                <a:gd name="T50" fmla="*/ 31 w 34"/>
                <a:gd name="T51" fmla="*/ 12 h 20"/>
                <a:gd name="T52" fmla="*/ 34 w 34"/>
                <a:gd name="T53" fmla="*/ 12 h 20"/>
                <a:gd name="T54" fmla="*/ 34 w 34"/>
                <a:gd name="T55" fmla="*/ 14 h 20"/>
                <a:gd name="T56" fmla="*/ 31 w 34"/>
                <a:gd name="T57" fmla="*/ 14 h 20"/>
                <a:gd name="T58" fmla="*/ 34 w 34"/>
                <a:gd name="T59" fmla="*/ 14 h 20"/>
                <a:gd name="T60" fmla="*/ 31 w 34"/>
                <a:gd name="T61" fmla="*/ 14 h 20"/>
                <a:gd name="T62" fmla="*/ 31 w 34"/>
                <a:gd name="T6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20">
                  <a:moveTo>
                    <a:pt x="31" y="17"/>
                  </a:moveTo>
                  <a:lnTo>
                    <a:pt x="31" y="20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1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3" name="Freeform 3122">
              <a:extLst>
                <a:ext uri="{FF2B5EF4-FFF2-40B4-BE49-F238E27FC236}">
                  <a16:creationId xmlns:a16="http://schemas.microsoft.com/office/drawing/2014/main" id="{69F2DB6D-CDC3-92E2-BD78-D1DE0C36CAA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18743" y="2632988"/>
              <a:ext cx="165995" cy="82992"/>
            </a:xfrm>
            <a:custGeom>
              <a:avLst/>
              <a:gdLst>
                <a:gd name="T0" fmla="*/ 12 w 80"/>
                <a:gd name="T1" fmla="*/ 9 h 40"/>
                <a:gd name="T2" fmla="*/ 3 w 80"/>
                <a:gd name="T3" fmla="*/ 15 h 40"/>
                <a:gd name="T4" fmla="*/ 3 w 80"/>
                <a:gd name="T5" fmla="*/ 23 h 40"/>
                <a:gd name="T6" fmla="*/ 6 w 80"/>
                <a:gd name="T7" fmla="*/ 29 h 40"/>
                <a:gd name="T8" fmla="*/ 12 w 80"/>
                <a:gd name="T9" fmla="*/ 32 h 40"/>
                <a:gd name="T10" fmla="*/ 17 w 80"/>
                <a:gd name="T11" fmla="*/ 29 h 40"/>
                <a:gd name="T12" fmla="*/ 23 w 80"/>
                <a:gd name="T13" fmla="*/ 32 h 40"/>
                <a:gd name="T14" fmla="*/ 20 w 80"/>
                <a:gd name="T15" fmla="*/ 34 h 40"/>
                <a:gd name="T16" fmla="*/ 20 w 80"/>
                <a:gd name="T17" fmla="*/ 34 h 40"/>
                <a:gd name="T18" fmla="*/ 23 w 80"/>
                <a:gd name="T19" fmla="*/ 37 h 40"/>
                <a:gd name="T20" fmla="*/ 23 w 80"/>
                <a:gd name="T21" fmla="*/ 37 h 40"/>
                <a:gd name="T22" fmla="*/ 26 w 80"/>
                <a:gd name="T23" fmla="*/ 34 h 40"/>
                <a:gd name="T24" fmla="*/ 26 w 80"/>
                <a:gd name="T25" fmla="*/ 40 h 40"/>
                <a:gd name="T26" fmla="*/ 26 w 80"/>
                <a:gd name="T27" fmla="*/ 40 h 40"/>
                <a:gd name="T28" fmla="*/ 34 w 80"/>
                <a:gd name="T29" fmla="*/ 40 h 40"/>
                <a:gd name="T30" fmla="*/ 34 w 80"/>
                <a:gd name="T31" fmla="*/ 34 h 40"/>
                <a:gd name="T32" fmla="*/ 46 w 80"/>
                <a:gd name="T33" fmla="*/ 29 h 40"/>
                <a:gd name="T34" fmla="*/ 51 w 80"/>
                <a:gd name="T35" fmla="*/ 26 h 40"/>
                <a:gd name="T36" fmla="*/ 54 w 80"/>
                <a:gd name="T37" fmla="*/ 23 h 40"/>
                <a:gd name="T38" fmla="*/ 60 w 80"/>
                <a:gd name="T39" fmla="*/ 17 h 40"/>
                <a:gd name="T40" fmla="*/ 66 w 80"/>
                <a:gd name="T41" fmla="*/ 20 h 40"/>
                <a:gd name="T42" fmla="*/ 74 w 80"/>
                <a:gd name="T43" fmla="*/ 17 h 40"/>
                <a:gd name="T44" fmla="*/ 77 w 80"/>
                <a:gd name="T45" fmla="*/ 15 h 40"/>
                <a:gd name="T46" fmla="*/ 80 w 80"/>
                <a:gd name="T47" fmla="*/ 12 h 40"/>
                <a:gd name="T48" fmla="*/ 74 w 80"/>
                <a:gd name="T49" fmla="*/ 9 h 40"/>
                <a:gd name="T50" fmla="*/ 74 w 80"/>
                <a:gd name="T51" fmla="*/ 12 h 40"/>
                <a:gd name="T52" fmla="*/ 74 w 80"/>
                <a:gd name="T53" fmla="*/ 12 h 40"/>
                <a:gd name="T54" fmla="*/ 68 w 80"/>
                <a:gd name="T55" fmla="*/ 12 h 40"/>
                <a:gd name="T56" fmla="*/ 66 w 80"/>
                <a:gd name="T57" fmla="*/ 9 h 40"/>
                <a:gd name="T58" fmla="*/ 66 w 80"/>
                <a:gd name="T59" fmla="*/ 9 h 40"/>
                <a:gd name="T60" fmla="*/ 68 w 80"/>
                <a:gd name="T61" fmla="*/ 6 h 40"/>
                <a:gd name="T62" fmla="*/ 68 w 80"/>
                <a:gd name="T63" fmla="*/ 6 h 40"/>
                <a:gd name="T64" fmla="*/ 68 w 80"/>
                <a:gd name="T65" fmla="*/ 6 h 40"/>
                <a:gd name="T66" fmla="*/ 71 w 80"/>
                <a:gd name="T67" fmla="*/ 9 h 40"/>
                <a:gd name="T68" fmla="*/ 68 w 80"/>
                <a:gd name="T69" fmla="*/ 6 h 40"/>
                <a:gd name="T70" fmla="*/ 66 w 80"/>
                <a:gd name="T71" fmla="*/ 6 h 40"/>
                <a:gd name="T72" fmla="*/ 63 w 80"/>
                <a:gd name="T73" fmla="*/ 6 h 40"/>
                <a:gd name="T74" fmla="*/ 63 w 80"/>
                <a:gd name="T75" fmla="*/ 6 h 40"/>
                <a:gd name="T76" fmla="*/ 63 w 80"/>
                <a:gd name="T77" fmla="*/ 3 h 40"/>
                <a:gd name="T78" fmla="*/ 60 w 80"/>
                <a:gd name="T79" fmla="*/ 6 h 40"/>
                <a:gd name="T80" fmla="*/ 54 w 80"/>
                <a:gd name="T81" fmla="*/ 3 h 40"/>
                <a:gd name="T82" fmla="*/ 51 w 80"/>
                <a:gd name="T83" fmla="*/ 6 h 40"/>
                <a:gd name="T84" fmla="*/ 46 w 80"/>
                <a:gd name="T85" fmla="*/ 3 h 40"/>
                <a:gd name="T86" fmla="*/ 46 w 80"/>
                <a:gd name="T87" fmla="*/ 0 h 40"/>
                <a:gd name="T88" fmla="*/ 43 w 80"/>
                <a:gd name="T89" fmla="*/ 3 h 40"/>
                <a:gd name="T90" fmla="*/ 37 w 80"/>
                <a:gd name="T91" fmla="*/ 6 h 40"/>
                <a:gd name="T92" fmla="*/ 32 w 80"/>
                <a:gd name="T93" fmla="*/ 6 h 40"/>
                <a:gd name="T94" fmla="*/ 29 w 80"/>
                <a:gd name="T95" fmla="*/ 3 h 40"/>
                <a:gd name="T96" fmla="*/ 26 w 80"/>
                <a:gd name="T97" fmla="*/ 3 h 40"/>
                <a:gd name="T98" fmla="*/ 23 w 80"/>
                <a:gd name="T99" fmla="*/ 3 h 40"/>
                <a:gd name="T100" fmla="*/ 23 w 80"/>
                <a:gd name="T101" fmla="*/ 3 h 40"/>
                <a:gd name="T102" fmla="*/ 20 w 80"/>
                <a:gd name="T103" fmla="*/ 6 h 40"/>
                <a:gd name="T104" fmla="*/ 14 w 80"/>
                <a:gd name="T10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14" y="6"/>
                  </a:moveTo>
                  <a:lnTo>
                    <a:pt x="12" y="9"/>
                  </a:lnTo>
                  <a:lnTo>
                    <a:pt x="6" y="12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9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4" y="23"/>
                  </a:lnTo>
                  <a:lnTo>
                    <a:pt x="57" y="20"/>
                  </a:lnTo>
                  <a:lnTo>
                    <a:pt x="60" y="17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7" y="12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1" y="12"/>
                  </a:lnTo>
                  <a:lnTo>
                    <a:pt x="68" y="12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6" y="6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4" name="Freeform 3123">
              <a:extLst>
                <a:ext uri="{FF2B5EF4-FFF2-40B4-BE49-F238E27FC236}">
                  <a16:creationId xmlns:a16="http://schemas.microsoft.com/office/drawing/2014/main" id="{149EAC14-9C9F-E14C-B87C-1C0A7D39B88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0241" y="2664110"/>
              <a:ext cx="124497" cy="116189"/>
            </a:xfrm>
            <a:custGeom>
              <a:avLst/>
              <a:gdLst>
                <a:gd name="T0" fmla="*/ 57 w 60"/>
                <a:gd name="T1" fmla="*/ 0 h 56"/>
                <a:gd name="T2" fmla="*/ 54 w 60"/>
                <a:gd name="T3" fmla="*/ 2 h 56"/>
                <a:gd name="T4" fmla="*/ 46 w 60"/>
                <a:gd name="T5" fmla="*/ 5 h 56"/>
                <a:gd name="T6" fmla="*/ 40 w 60"/>
                <a:gd name="T7" fmla="*/ 2 h 56"/>
                <a:gd name="T8" fmla="*/ 34 w 60"/>
                <a:gd name="T9" fmla="*/ 8 h 56"/>
                <a:gd name="T10" fmla="*/ 31 w 60"/>
                <a:gd name="T11" fmla="*/ 11 h 56"/>
                <a:gd name="T12" fmla="*/ 26 w 60"/>
                <a:gd name="T13" fmla="*/ 14 h 56"/>
                <a:gd name="T14" fmla="*/ 14 w 60"/>
                <a:gd name="T15" fmla="*/ 19 h 56"/>
                <a:gd name="T16" fmla="*/ 14 w 60"/>
                <a:gd name="T17" fmla="*/ 25 h 56"/>
                <a:gd name="T18" fmla="*/ 6 w 60"/>
                <a:gd name="T19" fmla="*/ 25 h 56"/>
                <a:gd name="T20" fmla="*/ 3 w 60"/>
                <a:gd name="T21" fmla="*/ 28 h 56"/>
                <a:gd name="T22" fmla="*/ 0 w 60"/>
                <a:gd name="T23" fmla="*/ 28 h 56"/>
                <a:gd name="T24" fmla="*/ 3 w 60"/>
                <a:gd name="T25" fmla="*/ 31 h 56"/>
                <a:gd name="T26" fmla="*/ 12 w 60"/>
                <a:gd name="T27" fmla="*/ 37 h 56"/>
                <a:gd name="T28" fmla="*/ 20 w 60"/>
                <a:gd name="T29" fmla="*/ 45 h 56"/>
                <a:gd name="T30" fmla="*/ 26 w 60"/>
                <a:gd name="T31" fmla="*/ 51 h 56"/>
                <a:gd name="T32" fmla="*/ 31 w 60"/>
                <a:gd name="T33" fmla="*/ 48 h 56"/>
                <a:gd name="T34" fmla="*/ 43 w 60"/>
                <a:gd name="T35" fmla="*/ 51 h 56"/>
                <a:gd name="T36" fmla="*/ 51 w 60"/>
                <a:gd name="T37" fmla="*/ 56 h 56"/>
                <a:gd name="T38" fmla="*/ 51 w 60"/>
                <a:gd name="T39" fmla="*/ 54 h 56"/>
                <a:gd name="T40" fmla="*/ 51 w 60"/>
                <a:gd name="T41" fmla="*/ 51 h 56"/>
                <a:gd name="T42" fmla="*/ 51 w 60"/>
                <a:gd name="T43" fmla="*/ 45 h 56"/>
                <a:gd name="T44" fmla="*/ 54 w 60"/>
                <a:gd name="T45" fmla="*/ 42 h 56"/>
                <a:gd name="T46" fmla="*/ 51 w 60"/>
                <a:gd name="T47" fmla="*/ 39 h 56"/>
                <a:gd name="T48" fmla="*/ 54 w 60"/>
                <a:gd name="T49" fmla="*/ 42 h 56"/>
                <a:gd name="T50" fmla="*/ 54 w 60"/>
                <a:gd name="T51" fmla="*/ 37 h 56"/>
                <a:gd name="T52" fmla="*/ 51 w 60"/>
                <a:gd name="T53" fmla="*/ 34 h 56"/>
                <a:gd name="T54" fmla="*/ 54 w 60"/>
                <a:gd name="T55" fmla="*/ 31 h 56"/>
                <a:gd name="T56" fmla="*/ 51 w 60"/>
                <a:gd name="T57" fmla="*/ 28 h 56"/>
                <a:gd name="T58" fmla="*/ 54 w 60"/>
                <a:gd name="T59" fmla="*/ 31 h 56"/>
                <a:gd name="T60" fmla="*/ 54 w 60"/>
                <a:gd name="T61" fmla="*/ 31 h 56"/>
                <a:gd name="T62" fmla="*/ 57 w 60"/>
                <a:gd name="T63" fmla="*/ 34 h 56"/>
                <a:gd name="T64" fmla="*/ 54 w 60"/>
                <a:gd name="T65" fmla="*/ 28 h 56"/>
                <a:gd name="T66" fmla="*/ 54 w 60"/>
                <a:gd name="T67" fmla="*/ 17 h 56"/>
                <a:gd name="T68" fmla="*/ 57 w 60"/>
                <a:gd name="T69" fmla="*/ 11 h 56"/>
                <a:gd name="T70" fmla="*/ 60 w 60"/>
                <a:gd name="T71" fmla="*/ 8 h 56"/>
                <a:gd name="T72" fmla="*/ 60 w 60"/>
                <a:gd name="T73" fmla="*/ 2 h 56"/>
                <a:gd name="T74" fmla="*/ 57 w 60"/>
                <a:gd name="T75" fmla="*/ 0 h 56"/>
                <a:gd name="T76" fmla="*/ 60 w 60"/>
                <a:gd name="T7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57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0" y="2"/>
                  </a:lnTo>
                  <a:lnTo>
                    <a:pt x="37" y="5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8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3" y="48"/>
                  </a:lnTo>
                  <a:lnTo>
                    <a:pt x="26" y="51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4" y="51"/>
                  </a:lnTo>
                  <a:lnTo>
                    <a:pt x="43" y="51"/>
                  </a:lnTo>
                  <a:lnTo>
                    <a:pt x="48" y="54"/>
                  </a:lnTo>
                  <a:lnTo>
                    <a:pt x="51" y="56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4" y="54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1" y="42"/>
                  </a:lnTo>
                  <a:lnTo>
                    <a:pt x="51" y="39"/>
                  </a:lnTo>
                  <a:lnTo>
                    <a:pt x="54" y="39"/>
                  </a:lnTo>
                  <a:lnTo>
                    <a:pt x="54" y="42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4" y="34"/>
                  </a:lnTo>
                  <a:lnTo>
                    <a:pt x="54" y="31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4" y="34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54" y="28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5" name="Freeform 3124">
              <a:extLst>
                <a:ext uri="{FF2B5EF4-FFF2-40B4-BE49-F238E27FC236}">
                  <a16:creationId xmlns:a16="http://schemas.microsoft.com/office/drawing/2014/main" id="{2B14A75C-9851-8E3D-F2B5-B63662EE56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7965" y="2763699"/>
              <a:ext cx="93372" cy="82992"/>
            </a:xfrm>
            <a:custGeom>
              <a:avLst/>
              <a:gdLst>
                <a:gd name="T0" fmla="*/ 31 w 45"/>
                <a:gd name="T1" fmla="*/ 8 h 40"/>
                <a:gd name="T2" fmla="*/ 34 w 45"/>
                <a:gd name="T3" fmla="*/ 14 h 40"/>
                <a:gd name="T4" fmla="*/ 43 w 45"/>
                <a:gd name="T5" fmla="*/ 23 h 40"/>
                <a:gd name="T6" fmla="*/ 45 w 45"/>
                <a:gd name="T7" fmla="*/ 25 h 40"/>
                <a:gd name="T8" fmla="*/ 43 w 45"/>
                <a:gd name="T9" fmla="*/ 25 h 40"/>
                <a:gd name="T10" fmla="*/ 43 w 45"/>
                <a:gd name="T11" fmla="*/ 28 h 40"/>
                <a:gd name="T12" fmla="*/ 40 w 45"/>
                <a:gd name="T13" fmla="*/ 34 h 40"/>
                <a:gd name="T14" fmla="*/ 40 w 45"/>
                <a:gd name="T15" fmla="*/ 40 h 40"/>
                <a:gd name="T16" fmla="*/ 37 w 45"/>
                <a:gd name="T17" fmla="*/ 37 h 40"/>
                <a:gd name="T18" fmla="*/ 34 w 45"/>
                <a:gd name="T19" fmla="*/ 34 h 40"/>
                <a:gd name="T20" fmla="*/ 34 w 45"/>
                <a:gd name="T21" fmla="*/ 34 h 40"/>
                <a:gd name="T22" fmla="*/ 31 w 45"/>
                <a:gd name="T23" fmla="*/ 37 h 40"/>
                <a:gd name="T24" fmla="*/ 31 w 45"/>
                <a:gd name="T25" fmla="*/ 34 h 40"/>
                <a:gd name="T26" fmla="*/ 31 w 45"/>
                <a:gd name="T27" fmla="*/ 28 h 40"/>
                <a:gd name="T28" fmla="*/ 31 w 45"/>
                <a:gd name="T29" fmla="*/ 28 h 40"/>
                <a:gd name="T30" fmla="*/ 23 w 45"/>
                <a:gd name="T31" fmla="*/ 25 h 40"/>
                <a:gd name="T32" fmla="*/ 17 w 45"/>
                <a:gd name="T33" fmla="*/ 23 h 40"/>
                <a:gd name="T34" fmla="*/ 17 w 45"/>
                <a:gd name="T35" fmla="*/ 17 h 40"/>
                <a:gd name="T36" fmla="*/ 14 w 45"/>
                <a:gd name="T37" fmla="*/ 14 h 40"/>
                <a:gd name="T38" fmla="*/ 11 w 45"/>
                <a:gd name="T39" fmla="*/ 11 h 40"/>
                <a:gd name="T40" fmla="*/ 11 w 45"/>
                <a:gd name="T41" fmla="*/ 14 h 40"/>
                <a:gd name="T42" fmla="*/ 14 w 45"/>
                <a:gd name="T43" fmla="*/ 17 h 40"/>
                <a:gd name="T44" fmla="*/ 11 w 45"/>
                <a:gd name="T45" fmla="*/ 23 h 40"/>
                <a:gd name="T46" fmla="*/ 8 w 45"/>
                <a:gd name="T47" fmla="*/ 17 h 40"/>
                <a:gd name="T48" fmla="*/ 6 w 45"/>
                <a:gd name="T49" fmla="*/ 17 h 40"/>
                <a:gd name="T50" fmla="*/ 3 w 45"/>
                <a:gd name="T51" fmla="*/ 14 h 40"/>
                <a:gd name="T52" fmla="*/ 6 w 45"/>
                <a:gd name="T53" fmla="*/ 8 h 40"/>
                <a:gd name="T54" fmla="*/ 3 w 45"/>
                <a:gd name="T55" fmla="*/ 6 h 40"/>
                <a:gd name="T56" fmla="*/ 3 w 45"/>
                <a:gd name="T57" fmla="*/ 6 h 40"/>
                <a:gd name="T58" fmla="*/ 6 w 45"/>
                <a:gd name="T59" fmla="*/ 0 h 40"/>
                <a:gd name="T60" fmla="*/ 11 w 45"/>
                <a:gd name="T61" fmla="*/ 3 h 40"/>
                <a:gd name="T62" fmla="*/ 25 w 45"/>
                <a:gd name="T63" fmla="*/ 6 h 40"/>
                <a:gd name="T64" fmla="*/ 28 w 45"/>
                <a:gd name="T6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0">
                  <a:moveTo>
                    <a:pt x="31" y="6"/>
                  </a:moveTo>
                  <a:lnTo>
                    <a:pt x="31" y="8"/>
                  </a:lnTo>
                  <a:lnTo>
                    <a:pt x="31" y="11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43" y="23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40" y="34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1" y="34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1" y="37"/>
                  </a:lnTo>
                  <a:lnTo>
                    <a:pt x="28" y="34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28" y="25"/>
                  </a:lnTo>
                  <a:lnTo>
                    <a:pt x="23" y="25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6" name="Freeform 3125">
              <a:extLst>
                <a:ext uri="{FF2B5EF4-FFF2-40B4-BE49-F238E27FC236}">
                  <a16:creationId xmlns:a16="http://schemas.microsoft.com/office/drawing/2014/main" id="{DDF52345-6273-DA0B-5AFA-E184BE7C297F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0964" y="2811421"/>
              <a:ext cx="147320" cy="64320"/>
            </a:xfrm>
            <a:custGeom>
              <a:avLst/>
              <a:gdLst>
                <a:gd name="T0" fmla="*/ 42 w 71"/>
                <a:gd name="T1" fmla="*/ 11 h 31"/>
                <a:gd name="T2" fmla="*/ 39 w 71"/>
                <a:gd name="T3" fmla="*/ 14 h 31"/>
                <a:gd name="T4" fmla="*/ 39 w 71"/>
                <a:gd name="T5" fmla="*/ 14 h 31"/>
                <a:gd name="T6" fmla="*/ 37 w 71"/>
                <a:gd name="T7" fmla="*/ 17 h 31"/>
                <a:gd name="T8" fmla="*/ 31 w 71"/>
                <a:gd name="T9" fmla="*/ 20 h 31"/>
                <a:gd name="T10" fmla="*/ 34 w 71"/>
                <a:gd name="T11" fmla="*/ 22 h 31"/>
                <a:gd name="T12" fmla="*/ 37 w 71"/>
                <a:gd name="T13" fmla="*/ 28 h 31"/>
                <a:gd name="T14" fmla="*/ 31 w 71"/>
                <a:gd name="T15" fmla="*/ 31 h 31"/>
                <a:gd name="T16" fmla="*/ 25 w 71"/>
                <a:gd name="T17" fmla="*/ 31 h 31"/>
                <a:gd name="T18" fmla="*/ 25 w 71"/>
                <a:gd name="T19" fmla="*/ 25 h 31"/>
                <a:gd name="T20" fmla="*/ 22 w 71"/>
                <a:gd name="T21" fmla="*/ 22 h 31"/>
                <a:gd name="T22" fmla="*/ 20 w 71"/>
                <a:gd name="T23" fmla="*/ 25 h 31"/>
                <a:gd name="T24" fmla="*/ 17 w 71"/>
                <a:gd name="T25" fmla="*/ 20 h 31"/>
                <a:gd name="T26" fmla="*/ 11 w 71"/>
                <a:gd name="T27" fmla="*/ 20 h 31"/>
                <a:gd name="T28" fmla="*/ 5 w 71"/>
                <a:gd name="T29" fmla="*/ 17 h 31"/>
                <a:gd name="T30" fmla="*/ 0 w 71"/>
                <a:gd name="T31" fmla="*/ 17 h 31"/>
                <a:gd name="T32" fmla="*/ 0 w 71"/>
                <a:gd name="T33" fmla="*/ 17 h 31"/>
                <a:gd name="T34" fmla="*/ 0 w 71"/>
                <a:gd name="T35" fmla="*/ 11 h 31"/>
                <a:gd name="T36" fmla="*/ 3 w 71"/>
                <a:gd name="T37" fmla="*/ 5 h 31"/>
                <a:gd name="T38" fmla="*/ 3 w 71"/>
                <a:gd name="T39" fmla="*/ 2 h 31"/>
                <a:gd name="T40" fmla="*/ 5 w 71"/>
                <a:gd name="T41" fmla="*/ 2 h 31"/>
                <a:gd name="T42" fmla="*/ 8 w 71"/>
                <a:gd name="T43" fmla="*/ 2 h 31"/>
                <a:gd name="T44" fmla="*/ 8 w 71"/>
                <a:gd name="T45" fmla="*/ 2 h 31"/>
                <a:gd name="T46" fmla="*/ 11 w 71"/>
                <a:gd name="T47" fmla="*/ 2 h 31"/>
                <a:gd name="T48" fmla="*/ 8 w 71"/>
                <a:gd name="T49" fmla="*/ 5 h 31"/>
                <a:gd name="T50" fmla="*/ 11 w 71"/>
                <a:gd name="T51" fmla="*/ 8 h 31"/>
                <a:gd name="T52" fmla="*/ 14 w 71"/>
                <a:gd name="T53" fmla="*/ 5 h 31"/>
                <a:gd name="T54" fmla="*/ 14 w 71"/>
                <a:gd name="T55" fmla="*/ 5 h 31"/>
                <a:gd name="T56" fmla="*/ 14 w 71"/>
                <a:gd name="T57" fmla="*/ 2 h 31"/>
                <a:gd name="T58" fmla="*/ 17 w 71"/>
                <a:gd name="T59" fmla="*/ 5 h 31"/>
                <a:gd name="T60" fmla="*/ 20 w 71"/>
                <a:gd name="T61" fmla="*/ 8 h 31"/>
                <a:gd name="T62" fmla="*/ 25 w 71"/>
                <a:gd name="T63" fmla="*/ 8 h 31"/>
                <a:gd name="T64" fmla="*/ 31 w 71"/>
                <a:gd name="T65" fmla="*/ 5 h 31"/>
                <a:gd name="T66" fmla="*/ 37 w 71"/>
                <a:gd name="T67" fmla="*/ 2 h 31"/>
                <a:gd name="T68" fmla="*/ 39 w 71"/>
                <a:gd name="T69" fmla="*/ 5 h 31"/>
                <a:gd name="T70" fmla="*/ 37 w 71"/>
                <a:gd name="T71" fmla="*/ 2 h 31"/>
                <a:gd name="T72" fmla="*/ 42 w 71"/>
                <a:gd name="T73" fmla="*/ 0 h 31"/>
                <a:gd name="T74" fmla="*/ 51 w 71"/>
                <a:gd name="T75" fmla="*/ 0 h 31"/>
                <a:gd name="T76" fmla="*/ 54 w 71"/>
                <a:gd name="T77" fmla="*/ 2 h 31"/>
                <a:gd name="T78" fmla="*/ 65 w 71"/>
                <a:gd name="T79" fmla="*/ 5 h 31"/>
                <a:gd name="T80" fmla="*/ 71 w 71"/>
                <a:gd name="T81" fmla="*/ 11 h 31"/>
                <a:gd name="T82" fmla="*/ 71 w 71"/>
                <a:gd name="T83" fmla="*/ 17 h 31"/>
                <a:gd name="T84" fmla="*/ 68 w 71"/>
                <a:gd name="T85" fmla="*/ 25 h 31"/>
                <a:gd name="T86" fmla="*/ 59 w 71"/>
                <a:gd name="T87" fmla="*/ 25 h 31"/>
                <a:gd name="T88" fmla="*/ 57 w 71"/>
                <a:gd name="T89" fmla="*/ 20 h 31"/>
                <a:gd name="T90" fmla="*/ 59 w 71"/>
                <a:gd name="T91" fmla="*/ 17 h 31"/>
                <a:gd name="T92" fmla="*/ 65 w 71"/>
                <a:gd name="T93" fmla="*/ 17 h 31"/>
                <a:gd name="T94" fmla="*/ 62 w 71"/>
                <a:gd name="T95" fmla="*/ 14 h 31"/>
                <a:gd name="T96" fmla="*/ 59 w 71"/>
                <a:gd name="T97" fmla="*/ 17 h 31"/>
                <a:gd name="T98" fmla="*/ 59 w 71"/>
                <a:gd name="T99" fmla="*/ 17 h 31"/>
                <a:gd name="T100" fmla="*/ 57 w 71"/>
                <a:gd name="T101" fmla="*/ 11 h 31"/>
                <a:gd name="T102" fmla="*/ 51 w 71"/>
                <a:gd name="T103" fmla="*/ 11 h 31"/>
                <a:gd name="T104" fmla="*/ 48 w 71"/>
                <a:gd name="T105" fmla="*/ 8 h 31"/>
                <a:gd name="T106" fmla="*/ 42 w 71"/>
                <a:gd name="T10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31">
                  <a:moveTo>
                    <a:pt x="42" y="8"/>
                  </a:moveTo>
                  <a:lnTo>
                    <a:pt x="42" y="11"/>
                  </a:lnTo>
                  <a:lnTo>
                    <a:pt x="39" y="11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7" y="25"/>
                  </a:lnTo>
                  <a:lnTo>
                    <a:pt x="37" y="28"/>
                  </a:lnTo>
                  <a:lnTo>
                    <a:pt x="34" y="28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5" y="5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1" y="20"/>
                  </a:lnTo>
                  <a:lnTo>
                    <a:pt x="68" y="25"/>
                  </a:lnTo>
                  <a:lnTo>
                    <a:pt x="62" y="28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2" y="17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9" y="17"/>
                  </a:lnTo>
                  <a:lnTo>
                    <a:pt x="57" y="14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7" name="Freeform 3126">
              <a:extLst>
                <a:ext uri="{FF2B5EF4-FFF2-40B4-BE49-F238E27FC236}">
                  <a16:creationId xmlns:a16="http://schemas.microsoft.com/office/drawing/2014/main" id="{4A05505F-A7B5-2907-5247-B378BBC9676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0013" y="2863290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0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8" name="Freeform 3127">
              <a:extLst>
                <a:ext uri="{FF2B5EF4-FFF2-40B4-BE49-F238E27FC236}">
                  <a16:creationId xmlns:a16="http://schemas.microsoft.com/office/drawing/2014/main" id="{7BE02F7B-04A6-C7B9-295C-A8B78037089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0560" y="2734652"/>
              <a:ext cx="329915" cy="454382"/>
            </a:xfrm>
            <a:custGeom>
              <a:avLst/>
              <a:gdLst>
                <a:gd name="T0" fmla="*/ 63 w 159"/>
                <a:gd name="T1" fmla="*/ 167 h 219"/>
                <a:gd name="T2" fmla="*/ 77 w 159"/>
                <a:gd name="T3" fmla="*/ 184 h 219"/>
                <a:gd name="T4" fmla="*/ 82 w 159"/>
                <a:gd name="T5" fmla="*/ 193 h 219"/>
                <a:gd name="T6" fmla="*/ 94 w 159"/>
                <a:gd name="T7" fmla="*/ 190 h 219"/>
                <a:gd name="T8" fmla="*/ 117 w 159"/>
                <a:gd name="T9" fmla="*/ 199 h 219"/>
                <a:gd name="T10" fmla="*/ 114 w 159"/>
                <a:gd name="T11" fmla="*/ 216 h 219"/>
                <a:gd name="T12" fmla="*/ 122 w 159"/>
                <a:gd name="T13" fmla="*/ 204 h 219"/>
                <a:gd name="T14" fmla="*/ 128 w 159"/>
                <a:gd name="T15" fmla="*/ 179 h 219"/>
                <a:gd name="T16" fmla="*/ 119 w 159"/>
                <a:gd name="T17" fmla="*/ 165 h 219"/>
                <a:gd name="T18" fmla="*/ 128 w 159"/>
                <a:gd name="T19" fmla="*/ 153 h 219"/>
                <a:gd name="T20" fmla="*/ 122 w 159"/>
                <a:gd name="T21" fmla="*/ 147 h 219"/>
                <a:gd name="T22" fmla="*/ 139 w 159"/>
                <a:gd name="T23" fmla="*/ 139 h 219"/>
                <a:gd name="T24" fmla="*/ 145 w 159"/>
                <a:gd name="T25" fmla="*/ 142 h 219"/>
                <a:gd name="T26" fmla="*/ 151 w 159"/>
                <a:gd name="T27" fmla="*/ 136 h 219"/>
                <a:gd name="T28" fmla="*/ 156 w 159"/>
                <a:gd name="T29" fmla="*/ 147 h 219"/>
                <a:gd name="T30" fmla="*/ 153 w 159"/>
                <a:gd name="T31" fmla="*/ 130 h 219"/>
                <a:gd name="T32" fmla="*/ 151 w 159"/>
                <a:gd name="T33" fmla="*/ 113 h 219"/>
                <a:gd name="T34" fmla="*/ 148 w 159"/>
                <a:gd name="T35" fmla="*/ 93 h 219"/>
                <a:gd name="T36" fmla="*/ 125 w 159"/>
                <a:gd name="T37" fmla="*/ 82 h 219"/>
                <a:gd name="T38" fmla="*/ 102 w 159"/>
                <a:gd name="T39" fmla="*/ 71 h 219"/>
                <a:gd name="T40" fmla="*/ 88 w 159"/>
                <a:gd name="T41" fmla="*/ 57 h 219"/>
                <a:gd name="T42" fmla="*/ 85 w 159"/>
                <a:gd name="T43" fmla="*/ 48 h 219"/>
                <a:gd name="T44" fmla="*/ 74 w 159"/>
                <a:gd name="T45" fmla="*/ 48 h 219"/>
                <a:gd name="T46" fmla="*/ 80 w 159"/>
                <a:gd name="T47" fmla="*/ 34 h 219"/>
                <a:gd name="T48" fmla="*/ 91 w 159"/>
                <a:gd name="T49" fmla="*/ 20 h 219"/>
                <a:gd name="T50" fmla="*/ 102 w 159"/>
                <a:gd name="T51" fmla="*/ 8 h 219"/>
                <a:gd name="T52" fmla="*/ 99 w 159"/>
                <a:gd name="T53" fmla="*/ 0 h 219"/>
                <a:gd name="T54" fmla="*/ 97 w 159"/>
                <a:gd name="T55" fmla="*/ 0 h 219"/>
                <a:gd name="T56" fmla="*/ 94 w 159"/>
                <a:gd name="T57" fmla="*/ 3 h 219"/>
                <a:gd name="T58" fmla="*/ 91 w 159"/>
                <a:gd name="T59" fmla="*/ 3 h 219"/>
                <a:gd name="T60" fmla="*/ 85 w 159"/>
                <a:gd name="T61" fmla="*/ 8 h 219"/>
                <a:gd name="T62" fmla="*/ 74 w 159"/>
                <a:gd name="T63" fmla="*/ 17 h 219"/>
                <a:gd name="T64" fmla="*/ 65 w 159"/>
                <a:gd name="T65" fmla="*/ 14 h 219"/>
                <a:gd name="T66" fmla="*/ 60 w 159"/>
                <a:gd name="T67" fmla="*/ 20 h 219"/>
                <a:gd name="T68" fmla="*/ 54 w 159"/>
                <a:gd name="T69" fmla="*/ 20 h 219"/>
                <a:gd name="T70" fmla="*/ 45 w 159"/>
                <a:gd name="T71" fmla="*/ 28 h 219"/>
                <a:gd name="T72" fmla="*/ 45 w 159"/>
                <a:gd name="T73" fmla="*/ 31 h 219"/>
                <a:gd name="T74" fmla="*/ 45 w 159"/>
                <a:gd name="T75" fmla="*/ 39 h 219"/>
                <a:gd name="T76" fmla="*/ 34 w 159"/>
                <a:gd name="T77" fmla="*/ 48 h 219"/>
                <a:gd name="T78" fmla="*/ 31 w 159"/>
                <a:gd name="T79" fmla="*/ 51 h 219"/>
                <a:gd name="T80" fmla="*/ 31 w 159"/>
                <a:gd name="T81" fmla="*/ 59 h 219"/>
                <a:gd name="T82" fmla="*/ 31 w 159"/>
                <a:gd name="T83" fmla="*/ 57 h 219"/>
                <a:gd name="T84" fmla="*/ 26 w 159"/>
                <a:gd name="T85" fmla="*/ 54 h 219"/>
                <a:gd name="T86" fmla="*/ 23 w 159"/>
                <a:gd name="T87" fmla="*/ 51 h 219"/>
                <a:gd name="T88" fmla="*/ 20 w 159"/>
                <a:gd name="T89" fmla="*/ 62 h 219"/>
                <a:gd name="T90" fmla="*/ 20 w 159"/>
                <a:gd name="T91" fmla="*/ 74 h 219"/>
                <a:gd name="T92" fmla="*/ 23 w 159"/>
                <a:gd name="T93" fmla="*/ 82 h 219"/>
                <a:gd name="T94" fmla="*/ 23 w 159"/>
                <a:gd name="T95" fmla="*/ 88 h 219"/>
                <a:gd name="T96" fmla="*/ 23 w 159"/>
                <a:gd name="T97" fmla="*/ 91 h 219"/>
                <a:gd name="T98" fmla="*/ 23 w 159"/>
                <a:gd name="T99" fmla="*/ 102 h 219"/>
                <a:gd name="T100" fmla="*/ 26 w 159"/>
                <a:gd name="T101" fmla="*/ 111 h 219"/>
                <a:gd name="T102" fmla="*/ 26 w 159"/>
                <a:gd name="T103" fmla="*/ 116 h 219"/>
                <a:gd name="T104" fmla="*/ 20 w 159"/>
                <a:gd name="T105" fmla="*/ 122 h 219"/>
                <a:gd name="T106" fmla="*/ 17 w 159"/>
                <a:gd name="T107" fmla="*/ 128 h 219"/>
                <a:gd name="T108" fmla="*/ 14 w 159"/>
                <a:gd name="T109" fmla="*/ 128 h 219"/>
                <a:gd name="T110" fmla="*/ 9 w 159"/>
                <a:gd name="T111" fmla="*/ 128 h 219"/>
                <a:gd name="T112" fmla="*/ 9 w 159"/>
                <a:gd name="T113" fmla="*/ 136 h 219"/>
                <a:gd name="T114" fmla="*/ 3 w 159"/>
                <a:gd name="T115" fmla="*/ 136 h 219"/>
                <a:gd name="T116" fmla="*/ 6 w 159"/>
                <a:gd name="T117" fmla="*/ 142 h 219"/>
                <a:gd name="T118" fmla="*/ 20 w 159"/>
                <a:gd name="T119" fmla="*/ 150 h 219"/>
                <a:gd name="T120" fmla="*/ 37 w 159"/>
                <a:gd name="T121" fmla="*/ 156 h 219"/>
                <a:gd name="T122" fmla="*/ 54 w 159"/>
                <a:gd name="T123" fmla="*/ 16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219">
                  <a:moveTo>
                    <a:pt x="54" y="162"/>
                  </a:moveTo>
                  <a:lnTo>
                    <a:pt x="60" y="165"/>
                  </a:lnTo>
                  <a:lnTo>
                    <a:pt x="63" y="167"/>
                  </a:lnTo>
                  <a:lnTo>
                    <a:pt x="68" y="173"/>
                  </a:lnTo>
                  <a:lnTo>
                    <a:pt x="74" y="179"/>
                  </a:lnTo>
                  <a:lnTo>
                    <a:pt x="77" y="184"/>
                  </a:lnTo>
                  <a:lnTo>
                    <a:pt x="80" y="184"/>
                  </a:lnTo>
                  <a:lnTo>
                    <a:pt x="80" y="190"/>
                  </a:lnTo>
                  <a:lnTo>
                    <a:pt x="82" y="193"/>
                  </a:lnTo>
                  <a:lnTo>
                    <a:pt x="85" y="190"/>
                  </a:lnTo>
                  <a:lnTo>
                    <a:pt x="88" y="193"/>
                  </a:lnTo>
                  <a:lnTo>
                    <a:pt x="94" y="190"/>
                  </a:lnTo>
                  <a:lnTo>
                    <a:pt x="99" y="193"/>
                  </a:lnTo>
                  <a:lnTo>
                    <a:pt x="105" y="190"/>
                  </a:lnTo>
                  <a:lnTo>
                    <a:pt x="117" y="199"/>
                  </a:lnTo>
                  <a:lnTo>
                    <a:pt x="111" y="207"/>
                  </a:lnTo>
                  <a:lnTo>
                    <a:pt x="108" y="216"/>
                  </a:lnTo>
                  <a:lnTo>
                    <a:pt x="114" y="216"/>
                  </a:lnTo>
                  <a:lnTo>
                    <a:pt x="119" y="219"/>
                  </a:lnTo>
                  <a:lnTo>
                    <a:pt x="122" y="216"/>
                  </a:lnTo>
                  <a:lnTo>
                    <a:pt x="122" y="204"/>
                  </a:lnTo>
                  <a:lnTo>
                    <a:pt x="125" y="196"/>
                  </a:lnTo>
                  <a:lnTo>
                    <a:pt x="125" y="187"/>
                  </a:lnTo>
                  <a:lnTo>
                    <a:pt x="128" y="179"/>
                  </a:lnTo>
                  <a:lnTo>
                    <a:pt x="122" y="173"/>
                  </a:lnTo>
                  <a:lnTo>
                    <a:pt x="122" y="170"/>
                  </a:lnTo>
                  <a:lnTo>
                    <a:pt x="119" y="165"/>
                  </a:lnTo>
                  <a:lnTo>
                    <a:pt x="119" y="156"/>
                  </a:lnTo>
                  <a:lnTo>
                    <a:pt x="122" y="153"/>
                  </a:lnTo>
                  <a:lnTo>
                    <a:pt x="128" y="153"/>
                  </a:lnTo>
                  <a:lnTo>
                    <a:pt x="131" y="150"/>
                  </a:lnTo>
                  <a:lnTo>
                    <a:pt x="128" y="147"/>
                  </a:lnTo>
                  <a:lnTo>
                    <a:pt x="122" y="147"/>
                  </a:lnTo>
                  <a:lnTo>
                    <a:pt x="122" y="142"/>
                  </a:lnTo>
                  <a:lnTo>
                    <a:pt x="122" y="139"/>
                  </a:lnTo>
                  <a:lnTo>
                    <a:pt x="139" y="139"/>
                  </a:lnTo>
                  <a:lnTo>
                    <a:pt x="139" y="136"/>
                  </a:lnTo>
                  <a:lnTo>
                    <a:pt x="142" y="136"/>
                  </a:lnTo>
                  <a:lnTo>
                    <a:pt x="145" y="142"/>
                  </a:lnTo>
                  <a:lnTo>
                    <a:pt x="148" y="139"/>
                  </a:lnTo>
                  <a:lnTo>
                    <a:pt x="148" y="136"/>
                  </a:lnTo>
                  <a:lnTo>
                    <a:pt x="151" y="136"/>
                  </a:lnTo>
                  <a:lnTo>
                    <a:pt x="153" y="142"/>
                  </a:lnTo>
                  <a:lnTo>
                    <a:pt x="153" y="147"/>
                  </a:lnTo>
                  <a:lnTo>
                    <a:pt x="156" y="147"/>
                  </a:lnTo>
                  <a:lnTo>
                    <a:pt x="159" y="145"/>
                  </a:lnTo>
                  <a:lnTo>
                    <a:pt x="156" y="139"/>
                  </a:lnTo>
                  <a:lnTo>
                    <a:pt x="153" y="130"/>
                  </a:lnTo>
                  <a:lnTo>
                    <a:pt x="145" y="125"/>
                  </a:lnTo>
                  <a:lnTo>
                    <a:pt x="153" y="119"/>
                  </a:lnTo>
                  <a:lnTo>
                    <a:pt x="151" y="113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8" y="93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25" y="82"/>
                  </a:lnTo>
                  <a:lnTo>
                    <a:pt x="119" y="74"/>
                  </a:lnTo>
                  <a:lnTo>
                    <a:pt x="117" y="71"/>
                  </a:lnTo>
                  <a:lnTo>
                    <a:pt x="102" y="71"/>
                  </a:lnTo>
                  <a:lnTo>
                    <a:pt x="91" y="68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5" y="51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80" y="45"/>
                  </a:lnTo>
                  <a:lnTo>
                    <a:pt x="74" y="48"/>
                  </a:lnTo>
                  <a:lnTo>
                    <a:pt x="74" y="42"/>
                  </a:lnTo>
                  <a:lnTo>
                    <a:pt x="80" y="42"/>
                  </a:lnTo>
                  <a:lnTo>
                    <a:pt x="80" y="34"/>
                  </a:lnTo>
                  <a:lnTo>
                    <a:pt x="80" y="31"/>
                  </a:lnTo>
                  <a:lnTo>
                    <a:pt x="82" y="25"/>
                  </a:lnTo>
                  <a:lnTo>
                    <a:pt x="91" y="20"/>
                  </a:lnTo>
                  <a:lnTo>
                    <a:pt x="91" y="11"/>
                  </a:lnTo>
                  <a:lnTo>
                    <a:pt x="99" y="8"/>
                  </a:lnTo>
                  <a:lnTo>
                    <a:pt x="102" y="8"/>
                  </a:lnTo>
                  <a:lnTo>
                    <a:pt x="105" y="5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91" y="5"/>
                  </a:lnTo>
                  <a:lnTo>
                    <a:pt x="88" y="8"/>
                  </a:lnTo>
                  <a:lnTo>
                    <a:pt x="85" y="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5" y="14"/>
                  </a:lnTo>
                  <a:lnTo>
                    <a:pt x="63" y="17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60" y="17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5" y="28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5" y="31"/>
                  </a:lnTo>
                  <a:lnTo>
                    <a:pt x="48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3" y="54"/>
                  </a:lnTo>
                  <a:lnTo>
                    <a:pt x="23" y="57"/>
                  </a:lnTo>
                  <a:lnTo>
                    <a:pt x="20" y="62"/>
                  </a:lnTo>
                  <a:lnTo>
                    <a:pt x="14" y="65"/>
                  </a:lnTo>
                  <a:lnTo>
                    <a:pt x="20" y="71"/>
                  </a:lnTo>
                  <a:lnTo>
                    <a:pt x="20" y="74"/>
                  </a:lnTo>
                  <a:lnTo>
                    <a:pt x="23" y="76"/>
                  </a:lnTo>
                  <a:lnTo>
                    <a:pt x="23" y="79"/>
                  </a:lnTo>
                  <a:lnTo>
                    <a:pt x="23" y="82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3" y="88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3" y="91"/>
                  </a:lnTo>
                  <a:lnTo>
                    <a:pt x="23" y="93"/>
                  </a:lnTo>
                  <a:lnTo>
                    <a:pt x="26" y="99"/>
                  </a:lnTo>
                  <a:lnTo>
                    <a:pt x="23" y="102"/>
                  </a:lnTo>
                  <a:lnTo>
                    <a:pt x="23" y="105"/>
                  </a:lnTo>
                  <a:lnTo>
                    <a:pt x="23" y="108"/>
                  </a:lnTo>
                  <a:lnTo>
                    <a:pt x="26" y="111"/>
                  </a:lnTo>
                  <a:lnTo>
                    <a:pt x="28" y="111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0" y="122"/>
                  </a:lnTo>
                  <a:lnTo>
                    <a:pt x="20" y="125"/>
                  </a:lnTo>
                  <a:lnTo>
                    <a:pt x="17" y="125"/>
                  </a:lnTo>
                  <a:lnTo>
                    <a:pt x="17" y="128"/>
                  </a:lnTo>
                  <a:lnTo>
                    <a:pt x="14" y="128"/>
                  </a:lnTo>
                  <a:lnTo>
                    <a:pt x="14" y="125"/>
                  </a:lnTo>
                  <a:lnTo>
                    <a:pt x="14" y="128"/>
                  </a:lnTo>
                  <a:lnTo>
                    <a:pt x="11" y="128"/>
                  </a:lnTo>
                  <a:lnTo>
                    <a:pt x="14" y="125"/>
                  </a:lnTo>
                  <a:lnTo>
                    <a:pt x="9" y="128"/>
                  </a:lnTo>
                  <a:lnTo>
                    <a:pt x="6" y="133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6" y="139"/>
                  </a:lnTo>
                  <a:lnTo>
                    <a:pt x="6" y="136"/>
                  </a:lnTo>
                  <a:lnTo>
                    <a:pt x="3" y="136"/>
                  </a:lnTo>
                  <a:lnTo>
                    <a:pt x="0" y="139"/>
                  </a:lnTo>
                  <a:lnTo>
                    <a:pt x="3" y="142"/>
                  </a:lnTo>
                  <a:lnTo>
                    <a:pt x="6" y="142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20" y="150"/>
                  </a:lnTo>
                  <a:lnTo>
                    <a:pt x="26" y="156"/>
                  </a:lnTo>
                  <a:lnTo>
                    <a:pt x="31" y="159"/>
                  </a:lnTo>
                  <a:lnTo>
                    <a:pt x="37" y="156"/>
                  </a:lnTo>
                  <a:lnTo>
                    <a:pt x="43" y="156"/>
                  </a:lnTo>
                  <a:lnTo>
                    <a:pt x="48" y="159"/>
                  </a:lnTo>
                  <a:lnTo>
                    <a:pt x="54" y="1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69" name="Freeform 3128">
              <a:extLst>
                <a:ext uri="{FF2B5EF4-FFF2-40B4-BE49-F238E27FC236}">
                  <a16:creationId xmlns:a16="http://schemas.microsoft.com/office/drawing/2014/main" id="{91252414-1D26-68FF-80BD-316AA1F90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2740877"/>
              <a:ext cx="358964" cy="304996"/>
            </a:xfrm>
            <a:custGeom>
              <a:avLst/>
              <a:gdLst>
                <a:gd name="T0" fmla="*/ 165 w 173"/>
                <a:gd name="T1" fmla="*/ 56 h 147"/>
                <a:gd name="T2" fmla="*/ 168 w 173"/>
                <a:gd name="T3" fmla="*/ 68 h 147"/>
                <a:gd name="T4" fmla="*/ 156 w 173"/>
                <a:gd name="T5" fmla="*/ 79 h 147"/>
                <a:gd name="T6" fmla="*/ 165 w 173"/>
                <a:gd name="T7" fmla="*/ 90 h 147"/>
                <a:gd name="T8" fmla="*/ 145 w 173"/>
                <a:gd name="T9" fmla="*/ 105 h 147"/>
                <a:gd name="T10" fmla="*/ 128 w 173"/>
                <a:gd name="T11" fmla="*/ 108 h 147"/>
                <a:gd name="T12" fmla="*/ 111 w 173"/>
                <a:gd name="T13" fmla="*/ 108 h 147"/>
                <a:gd name="T14" fmla="*/ 119 w 173"/>
                <a:gd name="T15" fmla="*/ 116 h 147"/>
                <a:gd name="T16" fmla="*/ 128 w 173"/>
                <a:gd name="T17" fmla="*/ 127 h 147"/>
                <a:gd name="T18" fmla="*/ 122 w 173"/>
                <a:gd name="T19" fmla="*/ 133 h 147"/>
                <a:gd name="T20" fmla="*/ 114 w 173"/>
                <a:gd name="T21" fmla="*/ 139 h 147"/>
                <a:gd name="T22" fmla="*/ 97 w 173"/>
                <a:gd name="T23" fmla="*/ 147 h 147"/>
                <a:gd name="T24" fmla="*/ 82 w 173"/>
                <a:gd name="T25" fmla="*/ 136 h 147"/>
                <a:gd name="T26" fmla="*/ 77 w 173"/>
                <a:gd name="T27" fmla="*/ 110 h 147"/>
                <a:gd name="T28" fmla="*/ 77 w 173"/>
                <a:gd name="T29" fmla="*/ 82 h 147"/>
                <a:gd name="T30" fmla="*/ 43 w 173"/>
                <a:gd name="T31" fmla="*/ 68 h 147"/>
                <a:gd name="T32" fmla="*/ 14 w 173"/>
                <a:gd name="T33" fmla="*/ 54 h 147"/>
                <a:gd name="T34" fmla="*/ 8 w 173"/>
                <a:gd name="T35" fmla="*/ 45 h 147"/>
                <a:gd name="T36" fmla="*/ 6 w 173"/>
                <a:gd name="T37" fmla="*/ 39 h 147"/>
                <a:gd name="T38" fmla="*/ 17 w 173"/>
                <a:gd name="T39" fmla="*/ 17 h 147"/>
                <a:gd name="T40" fmla="*/ 28 w 173"/>
                <a:gd name="T41" fmla="*/ 8 h 147"/>
                <a:gd name="T42" fmla="*/ 23 w 173"/>
                <a:gd name="T43" fmla="*/ 14 h 147"/>
                <a:gd name="T44" fmla="*/ 23 w 173"/>
                <a:gd name="T45" fmla="*/ 22 h 147"/>
                <a:gd name="T46" fmla="*/ 20 w 173"/>
                <a:gd name="T47" fmla="*/ 36 h 147"/>
                <a:gd name="T48" fmla="*/ 25 w 173"/>
                <a:gd name="T49" fmla="*/ 42 h 147"/>
                <a:gd name="T50" fmla="*/ 28 w 173"/>
                <a:gd name="T51" fmla="*/ 31 h 147"/>
                <a:gd name="T52" fmla="*/ 25 w 173"/>
                <a:gd name="T53" fmla="*/ 17 h 147"/>
                <a:gd name="T54" fmla="*/ 40 w 173"/>
                <a:gd name="T55" fmla="*/ 11 h 147"/>
                <a:gd name="T56" fmla="*/ 48 w 173"/>
                <a:gd name="T57" fmla="*/ 11 h 147"/>
                <a:gd name="T58" fmla="*/ 40 w 173"/>
                <a:gd name="T59" fmla="*/ 8 h 147"/>
                <a:gd name="T60" fmla="*/ 45 w 173"/>
                <a:gd name="T61" fmla="*/ 0 h 147"/>
                <a:gd name="T62" fmla="*/ 51 w 173"/>
                <a:gd name="T63" fmla="*/ 11 h 147"/>
                <a:gd name="T64" fmla="*/ 65 w 173"/>
                <a:gd name="T65" fmla="*/ 17 h 147"/>
                <a:gd name="T66" fmla="*/ 79 w 173"/>
                <a:gd name="T67" fmla="*/ 22 h 147"/>
                <a:gd name="T68" fmla="*/ 99 w 173"/>
                <a:gd name="T69" fmla="*/ 25 h 147"/>
                <a:gd name="T70" fmla="*/ 102 w 173"/>
                <a:gd name="T71" fmla="*/ 28 h 147"/>
                <a:gd name="T72" fmla="*/ 116 w 173"/>
                <a:gd name="T73" fmla="*/ 22 h 147"/>
                <a:gd name="T74" fmla="*/ 116 w 173"/>
                <a:gd name="T75" fmla="*/ 22 h 147"/>
                <a:gd name="T76" fmla="*/ 125 w 173"/>
                <a:gd name="T77" fmla="*/ 19 h 147"/>
                <a:gd name="T78" fmla="*/ 139 w 173"/>
                <a:gd name="T79" fmla="*/ 19 h 147"/>
                <a:gd name="T80" fmla="*/ 142 w 173"/>
                <a:gd name="T81" fmla="*/ 22 h 147"/>
                <a:gd name="T82" fmla="*/ 133 w 173"/>
                <a:gd name="T83" fmla="*/ 25 h 147"/>
                <a:gd name="T84" fmla="*/ 139 w 173"/>
                <a:gd name="T85" fmla="*/ 28 h 147"/>
                <a:gd name="T86" fmla="*/ 142 w 173"/>
                <a:gd name="T87" fmla="*/ 31 h 147"/>
                <a:gd name="T88" fmla="*/ 145 w 173"/>
                <a:gd name="T89" fmla="*/ 31 h 147"/>
                <a:gd name="T90" fmla="*/ 151 w 173"/>
                <a:gd name="T91" fmla="*/ 34 h 147"/>
                <a:gd name="T92" fmla="*/ 159 w 173"/>
                <a:gd name="T93" fmla="*/ 39 h 147"/>
                <a:gd name="T94" fmla="*/ 159 w 173"/>
                <a:gd name="T95" fmla="*/ 48 h 147"/>
                <a:gd name="T96" fmla="*/ 148 w 173"/>
                <a:gd name="T97" fmla="*/ 48 h 147"/>
                <a:gd name="T98" fmla="*/ 145 w 173"/>
                <a:gd name="T99" fmla="*/ 48 h 147"/>
                <a:gd name="T100" fmla="*/ 159 w 173"/>
                <a:gd name="T101" fmla="*/ 48 h 147"/>
                <a:gd name="T102" fmla="*/ 168 w 173"/>
                <a:gd name="T103" fmla="*/ 48 h 147"/>
                <a:gd name="T104" fmla="*/ 170 w 173"/>
                <a:gd name="T105" fmla="*/ 4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147">
                  <a:moveTo>
                    <a:pt x="173" y="48"/>
                  </a:moveTo>
                  <a:lnTo>
                    <a:pt x="173" y="51"/>
                  </a:lnTo>
                  <a:lnTo>
                    <a:pt x="170" y="54"/>
                  </a:lnTo>
                  <a:lnTo>
                    <a:pt x="165" y="56"/>
                  </a:lnTo>
                  <a:lnTo>
                    <a:pt x="162" y="62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68" y="68"/>
                  </a:lnTo>
                  <a:lnTo>
                    <a:pt x="168" y="71"/>
                  </a:lnTo>
                  <a:lnTo>
                    <a:pt x="156" y="73"/>
                  </a:lnTo>
                  <a:lnTo>
                    <a:pt x="156" y="76"/>
                  </a:lnTo>
                  <a:lnTo>
                    <a:pt x="156" y="79"/>
                  </a:lnTo>
                  <a:lnTo>
                    <a:pt x="156" y="82"/>
                  </a:lnTo>
                  <a:lnTo>
                    <a:pt x="156" y="88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2" y="96"/>
                  </a:lnTo>
                  <a:lnTo>
                    <a:pt x="153" y="99"/>
                  </a:lnTo>
                  <a:lnTo>
                    <a:pt x="153" y="102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3" y="108"/>
                  </a:lnTo>
                  <a:lnTo>
                    <a:pt x="131" y="110"/>
                  </a:lnTo>
                  <a:lnTo>
                    <a:pt x="128" y="108"/>
                  </a:lnTo>
                  <a:lnTo>
                    <a:pt x="125" y="108"/>
                  </a:lnTo>
                  <a:lnTo>
                    <a:pt x="119" y="105"/>
                  </a:lnTo>
                  <a:lnTo>
                    <a:pt x="116" y="102"/>
                  </a:lnTo>
                  <a:lnTo>
                    <a:pt x="111" y="108"/>
                  </a:lnTo>
                  <a:lnTo>
                    <a:pt x="116" y="108"/>
                  </a:lnTo>
                  <a:lnTo>
                    <a:pt x="119" y="108"/>
                  </a:lnTo>
                  <a:lnTo>
                    <a:pt x="119" y="113"/>
                  </a:lnTo>
                  <a:lnTo>
                    <a:pt x="119" y="116"/>
                  </a:lnTo>
                  <a:lnTo>
                    <a:pt x="116" y="119"/>
                  </a:lnTo>
                  <a:lnTo>
                    <a:pt x="116" y="125"/>
                  </a:lnTo>
                  <a:lnTo>
                    <a:pt x="122" y="127"/>
                  </a:lnTo>
                  <a:lnTo>
                    <a:pt x="128" y="127"/>
                  </a:lnTo>
                  <a:lnTo>
                    <a:pt x="131" y="127"/>
                  </a:lnTo>
                  <a:lnTo>
                    <a:pt x="128" y="130"/>
                  </a:lnTo>
                  <a:lnTo>
                    <a:pt x="125" y="130"/>
                  </a:lnTo>
                  <a:lnTo>
                    <a:pt x="122" y="133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42"/>
                  </a:lnTo>
                  <a:lnTo>
                    <a:pt x="114" y="139"/>
                  </a:lnTo>
                  <a:lnTo>
                    <a:pt x="111" y="142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7" y="147"/>
                  </a:lnTo>
                  <a:lnTo>
                    <a:pt x="94" y="147"/>
                  </a:lnTo>
                  <a:lnTo>
                    <a:pt x="91" y="147"/>
                  </a:lnTo>
                  <a:lnTo>
                    <a:pt x="85" y="142"/>
                  </a:lnTo>
                  <a:lnTo>
                    <a:pt x="82" y="136"/>
                  </a:lnTo>
                  <a:lnTo>
                    <a:pt x="79" y="127"/>
                  </a:lnTo>
                  <a:lnTo>
                    <a:pt x="71" y="122"/>
                  </a:lnTo>
                  <a:lnTo>
                    <a:pt x="79" y="116"/>
                  </a:lnTo>
                  <a:lnTo>
                    <a:pt x="77" y="110"/>
                  </a:lnTo>
                  <a:lnTo>
                    <a:pt x="74" y="105"/>
                  </a:lnTo>
                  <a:lnTo>
                    <a:pt x="74" y="96"/>
                  </a:lnTo>
                  <a:lnTo>
                    <a:pt x="74" y="90"/>
                  </a:lnTo>
                  <a:lnTo>
                    <a:pt x="77" y="82"/>
                  </a:lnTo>
                  <a:lnTo>
                    <a:pt x="74" y="79"/>
                  </a:lnTo>
                  <a:lnTo>
                    <a:pt x="51" y="79"/>
                  </a:lnTo>
                  <a:lnTo>
                    <a:pt x="45" y="71"/>
                  </a:lnTo>
                  <a:lnTo>
                    <a:pt x="43" y="68"/>
                  </a:lnTo>
                  <a:lnTo>
                    <a:pt x="28" y="68"/>
                  </a:lnTo>
                  <a:lnTo>
                    <a:pt x="17" y="65"/>
                  </a:lnTo>
                  <a:lnTo>
                    <a:pt x="14" y="59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20" y="36"/>
                  </a:lnTo>
                  <a:lnTo>
                    <a:pt x="23" y="36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8" y="39"/>
                  </a:lnTo>
                  <a:lnTo>
                    <a:pt x="31" y="34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25" y="22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34" y="14"/>
                  </a:lnTo>
                  <a:lnTo>
                    <a:pt x="37" y="14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48" y="11"/>
                  </a:lnTo>
                  <a:lnTo>
                    <a:pt x="51" y="11"/>
                  </a:lnTo>
                  <a:lnTo>
                    <a:pt x="51" y="8"/>
                  </a:lnTo>
                  <a:lnTo>
                    <a:pt x="60" y="11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71" y="22"/>
                  </a:lnTo>
                  <a:lnTo>
                    <a:pt x="79" y="22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22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9" y="28"/>
                  </a:lnTo>
                  <a:lnTo>
                    <a:pt x="99" y="25"/>
                  </a:lnTo>
                  <a:lnTo>
                    <a:pt x="102" y="28"/>
                  </a:lnTo>
                  <a:lnTo>
                    <a:pt x="111" y="28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2"/>
                  </a:lnTo>
                  <a:lnTo>
                    <a:pt x="125" y="22"/>
                  </a:lnTo>
                  <a:lnTo>
                    <a:pt x="122" y="22"/>
                  </a:lnTo>
                  <a:lnTo>
                    <a:pt x="119" y="22"/>
                  </a:lnTo>
                  <a:lnTo>
                    <a:pt x="116" y="22"/>
                  </a:lnTo>
                  <a:lnTo>
                    <a:pt x="116" y="19"/>
                  </a:lnTo>
                  <a:lnTo>
                    <a:pt x="119" y="19"/>
                  </a:lnTo>
                  <a:lnTo>
                    <a:pt x="122" y="19"/>
                  </a:lnTo>
                  <a:lnTo>
                    <a:pt x="125" y="19"/>
                  </a:lnTo>
                  <a:lnTo>
                    <a:pt x="128" y="19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9" y="19"/>
                  </a:lnTo>
                  <a:lnTo>
                    <a:pt x="145" y="19"/>
                  </a:lnTo>
                  <a:lnTo>
                    <a:pt x="148" y="19"/>
                  </a:lnTo>
                  <a:lnTo>
                    <a:pt x="145" y="22"/>
                  </a:lnTo>
                  <a:lnTo>
                    <a:pt x="142" y="22"/>
                  </a:lnTo>
                  <a:lnTo>
                    <a:pt x="139" y="22"/>
                  </a:lnTo>
                  <a:lnTo>
                    <a:pt x="136" y="22"/>
                  </a:lnTo>
                  <a:lnTo>
                    <a:pt x="133" y="22"/>
                  </a:lnTo>
                  <a:lnTo>
                    <a:pt x="133" y="25"/>
                  </a:lnTo>
                  <a:lnTo>
                    <a:pt x="136" y="22"/>
                  </a:lnTo>
                  <a:lnTo>
                    <a:pt x="136" y="25"/>
                  </a:lnTo>
                  <a:lnTo>
                    <a:pt x="136" y="28"/>
                  </a:lnTo>
                  <a:lnTo>
                    <a:pt x="139" y="28"/>
                  </a:lnTo>
                  <a:lnTo>
                    <a:pt x="139" y="25"/>
                  </a:lnTo>
                  <a:lnTo>
                    <a:pt x="139" y="28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42" y="34"/>
                  </a:lnTo>
                  <a:lnTo>
                    <a:pt x="142" y="31"/>
                  </a:lnTo>
                  <a:lnTo>
                    <a:pt x="145" y="28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51" y="31"/>
                  </a:lnTo>
                  <a:lnTo>
                    <a:pt x="153" y="34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6"/>
                  </a:lnTo>
                  <a:lnTo>
                    <a:pt x="159" y="39"/>
                  </a:lnTo>
                  <a:lnTo>
                    <a:pt x="159" y="42"/>
                  </a:lnTo>
                  <a:lnTo>
                    <a:pt x="162" y="42"/>
                  </a:lnTo>
                  <a:lnTo>
                    <a:pt x="159" y="45"/>
                  </a:lnTo>
                  <a:lnTo>
                    <a:pt x="159" y="48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48"/>
                  </a:lnTo>
                  <a:lnTo>
                    <a:pt x="148" y="48"/>
                  </a:lnTo>
                  <a:lnTo>
                    <a:pt x="148" y="45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45" y="48"/>
                  </a:lnTo>
                  <a:lnTo>
                    <a:pt x="151" y="48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59" y="48"/>
                  </a:lnTo>
                  <a:lnTo>
                    <a:pt x="162" y="48"/>
                  </a:lnTo>
                  <a:lnTo>
                    <a:pt x="165" y="48"/>
                  </a:lnTo>
                  <a:lnTo>
                    <a:pt x="168" y="51"/>
                  </a:lnTo>
                  <a:lnTo>
                    <a:pt x="168" y="48"/>
                  </a:lnTo>
                  <a:lnTo>
                    <a:pt x="168" y="45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3" y="51"/>
                  </a:lnTo>
                  <a:lnTo>
                    <a:pt x="173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0" name="Freeform 3129">
              <a:extLst>
                <a:ext uri="{FF2B5EF4-FFF2-40B4-BE49-F238E27FC236}">
                  <a16:creationId xmlns:a16="http://schemas.microsoft.com/office/drawing/2014/main" id="{5695EC94-08D0-0C3B-D10B-49B84BB8327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0649" y="2769924"/>
              <a:ext cx="22825" cy="6224"/>
            </a:xfrm>
            <a:custGeom>
              <a:avLst/>
              <a:gdLst>
                <a:gd name="T0" fmla="*/ 5 w 11"/>
                <a:gd name="T1" fmla="*/ 3 h 3"/>
                <a:gd name="T2" fmla="*/ 2 w 11"/>
                <a:gd name="T3" fmla="*/ 3 h 3"/>
                <a:gd name="T4" fmla="*/ 2 w 11"/>
                <a:gd name="T5" fmla="*/ 0 h 3"/>
                <a:gd name="T6" fmla="*/ 0 w 11"/>
                <a:gd name="T7" fmla="*/ 3 h 3"/>
                <a:gd name="T8" fmla="*/ 2 w 11"/>
                <a:gd name="T9" fmla="*/ 3 h 3"/>
                <a:gd name="T10" fmla="*/ 0 w 11"/>
                <a:gd name="T11" fmla="*/ 3 h 3"/>
                <a:gd name="T12" fmla="*/ 2 w 11"/>
                <a:gd name="T13" fmla="*/ 3 h 3"/>
                <a:gd name="T14" fmla="*/ 2 w 11"/>
                <a:gd name="T15" fmla="*/ 3 h 3"/>
                <a:gd name="T16" fmla="*/ 8 w 11"/>
                <a:gd name="T17" fmla="*/ 3 h 3"/>
                <a:gd name="T18" fmla="*/ 11 w 11"/>
                <a:gd name="T19" fmla="*/ 3 h 3"/>
                <a:gd name="T20" fmla="*/ 8 w 11"/>
                <a:gd name="T21" fmla="*/ 3 h 3"/>
                <a:gd name="T22" fmla="*/ 8 w 11"/>
                <a:gd name="T23" fmla="*/ 0 h 3"/>
                <a:gd name="T24" fmla="*/ 5 w 11"/>
                <a:gd name="T25" fmla="*/ 0 h 3"/>
                <a:gd name="T26" fmla="*/ 5 w 11"/>
                <a:gd name="T27" fmla="*/ 0 h 3"/>
                <a:gd name="T28" fmla="*/ 5 w 11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">
                  <a:moveTo>
                    <a:pt x="5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1" name="Freeform 3130">
              <a:extLst>
                <a:ext uri="{FF2B5EF4-FFF2-40B4-BE49-F238E27FC236}">
                  <a16:creationId xmlns:a16="http://schemas.microsoft.com/office/drawing/2014/main" id="{2B20048A-A752-1435-110F-00E2FFBD7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2776148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2" name="Freeform 3131">
              <a:extLst>
                <a:ext uri="{FF2B5EF4-FFF2-40B4-BE49-F238E27FC236}">
                  <a16:creationId xmlns:a16="http://schemas.microsoft.com/office/drawing/2014/main" id="{AB38E918-097D-9585-5D2D-502A2125BF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797" y="2840468"/>
              <a:ext cx="124497" cy="195031"/>
            </a:xfrm>
            <a:custGeom>
              <a:avLst/>
              <a:gdLst>
                <a:gd name="T0" fmla="*/ 51 w 60"/>
                <a:gd name="T1" fmla="*/ 37 h 94"/>
                <a:gd name="T2" fmla="*/ 51 w 60"/>
                <a:gd name="T3" fmla="*/ 42 h 94"/>
                <a:gd name="T4" fmla="*/ 46 w 60"/>
                <a:gd name="T5" fmla="*/ 48 h 94"/>
                <a:gd name="T6" fmla="*/ 43 w 60"/>
                <a:gd name="T7" fmla="*/ 60 h 94"/>
                <a:gd name="T8" fmla="*/ 51 w 60"/>
                <a:gd name="T9" fmla="*/ 71 h 94"/>
                <a:gd name="T10" fmla="*/ 57 w 60"/>
                <a:gd name="T11" fmla="*/ 82 h 94"/>
                <a:gd name="T12" fmla="*/ 60 w 60"/>
                <a:gd name="T13" fmla="*/ 88 h 94"/>
                <a:gd name="T14" fmla="*/ 51 w 60"/>
                <a:gd name="T15" fmla="*/ 85 h 94"/>
                <a:gd name="T16" fmla="*/ 49 w 60"/>
                <a:gd name="T17" fmla="*/ 88 h 94"/>
                <a:gd name="T18" fmla="*/ 40 w 60"/>
                <a:gd name="T19" fmla="*/ 91 h 94"/>
                <a:gd name="T20" fmla="*/ 37 w 60"/>
                <a:gd name="T21" fmla="*/ 91 h 94"/>
                <a:gd name="T22" fmla="*/ 34 w 60"/>
                <a:gd name="T23" fmla="*/ 94 h 94"/>
                <a:gd name="T24" fmla="*/ 29 w 60"/>
                <a:gd name="T25" fmla="*/ 94 h 94"/>
                <a:gd name="T26" fmla="*/ 20 w 60"/>
                <a:gd name="T27" fmla="*/ 85 h 94"/>
                <a:gd name="T28" fmla="*/ 20 w 60"/>
                <a:gd name="T29" fmla="*/ 79 h 94"/>
                <a:gd name="T30" fmla="*/ 17 w 60"/>
                <a:gd name="T31" fmla="*/ 74 h 94"/>
                <a:gd name="T32" fmla="*/ 20 w 60"/>
                <a:gd name="T33" fmla="*/ 62 h 94"/>
                <a:gd name="T34" fmla="*/ 23 w 60"/>
                <a:gd name="T35" fmla="*/ 57 h 94"/>
                <a:gd name="T36" fmla="*/ 17 w 60"/>
                <a:gd name="T37" fmla="*/ 54 h 94"/>
                <a:gd name="T38" fmla="*/ 14 w 60"/>
                <a:gd name="T39" fmla="*/ 48 h 94"/>
                <a:gd name="T40" fmla="*/ 14 w 60"/>
                <a:gd name="T41" fmla="*/ 42 h 94"/>
                <a:gd name="T42" fmla="*/ 9 w 60"/>
                <a:gd name="T43" fmla="*/ 42 h 94"/>
                <a:gd name="T44" fmla="*/ 0 w 60"/>
                <a:gd name="T45" fmla="*/ 40 h 94"/>
                <a:gd name="T46" fmla="*/ 0 w 60"/>
                <a:gd name="T47" fmla="*/ 31 h 94"/>
                <a:gd name="T48" fmla="*/ 0 w 60"/>
                <a:gd name="T49" fmla="*/ 25 h 94"/>
                <a:gd name="T50" fmla="*/ 12 w 60"/>
                <a:gd name="T51" fmla="*/ 20 h 94"/>
                <a:gd name="T52" fmla="*/ 9 w 60"/>
                <a:gd name="T53" fmla="*/ 17 h 94"/>
                <a:gd name="T54" fmla="*/ 9 w 60"/>
                <a:gd name="T55" fmla="*/ 8 h 94"/>
                <a:gd name="T56" fmla="*/ 17 w 60"/>
                <a:gd name="T57" fmla="*/ 3 h 94"/>
                <a:gd name="T58" fmla="*/ 17 w 60"/>
                <a:gd name="T59" fmla="*/ 3 h 94"/>
                <a:gd name="T60" fmla="*/ 23 w 60"/>
                <a:gd name="T61" fmla="*/ 3 h 94"/>
                <a:gd name="T62" fmla="*/ 31 w 60"/>
                <a:gd name="T63" fmla="*/ 11 h 94"/>
                <a:gd name="T64" fmla="*/ 34 w 60"/>
                <a:gd name="T65" fmla="*/ 17 h 94"/>
                <a:gd name="T66" fmla="*/ 34 w 60"/>
                <a:gd name="T67" fmla="*/ 23 h 94"/>
                <a:gd name="T68" fmla="*/ 34 w 60"/>
                <a:gd name="T69" fmla="*/ 28 h 94"/>
                <a:gd name="T70" fmla="*/ 29 w 60"/>
                <a:gd name="T71" fmla="*/ 28 h 94"/>
                <a:gd name="T72" fmla="*/ 34 w 60"/>
                <a:gd name="T73" fmla="*/ 28 h 94"/>
                <a:gd name="T74" fmla="*/ 34 w 60"/>
                <a:gd name="T75" fmla="*/ 28 h 94"/>
                <a:gd name="T76" fmla="*/ 34 w 60"/>
                <a:gd name="T77" fmla="*/ 28 h 94"/>
                <a:gd name="T78" fmla="*/ 34 w 60"/>
                <a:gd name="T79" fmla="*/ 23 h 94"/>
                <a:gd name="T80" fmla="*/ 40 w 60"/>
                <a:gd name="T81" fmla="*/ 23 h 94"/>
                <a:gd name="T82" fmla="*/ 46 w 60"/>
                <a:gd name="T83" fmla="*/ 25 h 94"/>
                <a:gd name="T84" fmla="*/ 51 w 60"/>
                <a:gd name="T85" fmla="*/ 28 h 94"/>
                <a:gd name="T86" fmla="*/ 51 w 60"/>
                <a:gd name="T87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94">
                  <a:moveTo>
                    <a:pt x="51" y="34"/>
                  </a:moveTo>
                  <a:lnTo>
                    <a:pt x="51" y="37"/>
                  </a:lnTo>
                  <a:lnTo>
                    <a:pt x="51" y="40"/>
                  </a:lnTo>
                  <a:lnTo>
                    <a:pt x="51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51" y="68"/>
                  </a:lnTo>
                  <a:lnTo>
                    <a:pt x="51" y="71"/>
                  </a:lnTo>
                  <a:lnTo>
                    <a:pt x="54" y="77"/>
                  </a:lnTo>
                  <a:lnTo>
                    <a:pt x="57" y="82"/>
                  </a:lnTo>
                  <a:lnTo>
                    <a:pt x="60" y="85"/>
                  </a:lnTo>
                  <a:lnTo>
                    <a:pt x="60" y="88"/>
                  </a:lnTo>
                  <a:lnTo>
                    <a:pt x="54" y="88"/>
                  </a:lnTo>
                  <a:lnTo>
                    <a:pt x="51" y="85"/>
                  </a:lnTo>
                  <a:lnTo>
                    <a:pt x="49" y="85"/>
                  </a:lnTo>
                  <a:lnTo>
                    <a:pt x="49" y="88"/>
                  </a:lnTo>
                  <a:lnTo>
                    <a:pt x="43" y="88"/>
                  </a:lnTo>
                  <a:lnTo>
                    <a:pt x="40" y="91"/>
                  </a:lnTo>
                  <a:lnTo>
                    <a:pt x="40" y="88"/>
                  </a:lnTo>
                  <a:lnTo>
                    <a:pt x="37" y="91"/>
                  </a:lnTo>
                  <a:lnTo>
                    <a:pt x="34" y="91"/>
                  </a:lnTo>
                  <a:lnTo>
                    <a:pt x="34" y="94"/>
                  </a:lnTo>
                  <a:lnTo>
                    <a:pt x="31" y="94"/>
                  </a:lnTo>
                  <a:lnTo>
                    <a:pt x="29" y="94"/>
                  </a:lnTo>
                  <a:lnTo>
                    <a:pt x="26" y="91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0" y="79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17" y="68"/>
                  </a:lnTo>
                  <a:lnTo>
                    <a:pt x="20" y="62"/>
                  </a:lnTo>
                  <a:lnTo>
                    <a:pt x="23" y="60"/>
                  </a:lnTo>
                  <a:lnTo>
                    <a:pt x="23" y="57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4" y="51"/>
                  </a:lnTo>
                  <a:lnTo>
                    <a:pt x="14" y="48"/>
                  </a:lnTo>
                  <a:lnTo>
                    <a:pt x="17" y="45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9" y="8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31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31" y="31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3" y="23"/>
                  </a:lnTo>
                  <a:lnTo>
                    <a:pt x="46" y="25"/>
                  </a:lnTo>
                  <a:lnTo>
                    <a:pt x="49" y="25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3" name="Freeform 3132">
              <a:extLst>
                <a:ext uri="{FF2B5EF4-FFF2-40B4-BE49-F238E27FC236}">
                  <a16:creationId xmlns:a16="http://schemas.microsoft.com/office/drawing/2014/main" id="{E0BE1FE8-5FC3-56CE-D66C-F013373D060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57018" y="2904786"/>
              <a:ext cx="99597" cy="112040"/>
            </a:xfrm>
            <a:custGeom>
              <a:avLst/>
              <a:gdLst>
                <a:gd name="T0" fmla="*/ 17 w 48"/>
                <a:gd name="T1" fmla="*/ 54 h 54"/>
                <a:gd name="T2" fmla="*/ 14 w 48"/>
                <a:gd name="T3" fmla="*/ 51 h 54"/>
                <a:gd name="T4" fmla="*/ 11 w 48"/>
                <a:gd name="T5" fmla="*/ 46 h 54"/>
                <a:gd name="T6" fmla="*/ 8 w 48"/>
                <a:gd name="T7" fmla="*/ 40 h 54"/>
                <a:gd name="T8" fmla="*/ 8 w 48"/>
                <a:gd name="T9" fmla="*/ 37 h 54"/>
                <a:gd name="T10" fmla="*/ 0 w 48"/>
                <a:gd name="T11" fmla="*/ 29 h 54"/>
                <a:gd name="T12" fmla="*/ 0 w 48"/>
                <a:gd name="T13" fmla="*/ 23 h 54"/>
                <a:gd name="T14" fmla="*/ 3 w 48"/>
                <a:gd name="T15" fmla="*/ 17 h 54"/>
                <a:gd name="T16" fmla="*/ 3 w 48"/>
                <a:gd name="T17" fmla="*/ 14 h 54"/>
                <a:gd name="T18" fmla="*/ 8 w 48"/>
                <a:gd name="T19" fmla="*/ 11 h 54"/>
                <a:gd name="T20" fmla="*/ 8 w 48"/>
                <a:gd name="T21" fmla="*/ 9 h 54"/>
                <a:gd name="T22" fmla="*/ 11 w 48"/>
                <a:gd name="T23" fmla="*/ 6 h 54"/>
                <a:gd name="T24" fmla="*/ 11 w 48"/>
                <a:gd name="T25" fmla="*/ 3 h 54"/>
                <a:gd name="T26" fmla="*/ 14 w 48"/>
                <a:gd name="T27" fmla="*/ 3 h 54"/>
                <a:gd name="T28" fmla="*/ 17 w 48"/>
                <a:gd name="T29" fmla="*/ 3 h 54"/>
                <a:gd name="T30" fmla="*/ 23 w 48"/>
                <a:gd name="T31" fmla="*/ 3 h 54"/>
                <a:gd name="T32" fmla="*/ 25 w 48"/>
                <a:gd name="T33" fmla="*/ 3 h 54"/>
                <a:gd name="T34" fmla="*/ 25 w 48"/>
                <a:gd name="T35" fmla="*/ 6 h 54"/>
                <a:gd name="T36" fmla="*/ 25 w 48"/>
                <a:gd name="T37" fmla="*/ 3 h 54"/>
                <a:gd name="T38" fmla="*/ 28 w 48"/>
                <a:gd name="T39" fmla="*/ 3 h 54"/>
                <a:gd name="T40" fmla="*/ 25 w 48"/>
                <a:gd name="T41" fmla="*/ 3 h 54"/>
                <a:gd name="T42" fmla="*/ 28 w 48"/>
                <a:gd name="T43" fmla="*/ 3 h 54"/>
                <a:gd name="T44" fmla="*/ 31 w 48"/>
                <a:gd name="T45" fmla="*/ 3 h 54"/>
                <a:gd name="T46" fmla="*/ 34 w 48"/>
                <a:gd name="T47" fmla="*/ 3 h 54"/>
                <a:gd name="T48" fmla="*/ 34 w 48"/>
                <a:gd name="T49" fmla="*/ 6 h 54"/>
                <a:gd name="T50" fmla="*/ 37 w 48"/>
                <a:gd name="T51" fmla="*/ 6 h 54"/>
                <a:gd name="T52" fmla="*/ 34 w 48"/>
                <a:gd name="T53" fmla="*/ 3 h 54"/>
                <a:gd name="T54" fmla="*/ 37 w 48"/>
                <a:gd name="T55" fmla="*/ 3 h 54"/>
                <a:gd name="T56" fmla="*/ 34 w 48"/>
                <a:gd name="T57" fmla="*/ 3 h 54"/>
                <a:gd name="T58" fmla="*/ 34 w 48"/>
                <a:gd name="T59" fmla="*/ 0 h 54"/>
                <a:gd name="T60" fmla="*/ 37 w 48"/>
                <a:gd name="T61" fmla="*/ 0 h 54"/>
                <a:gd name="T62" fmla="*/ 40 w 48"/>
                <a:gd name="T63" fmla="*/ 3 h 54"/>
                <a:gd name="T64" fmla="*/ 42 w 48"/>
                <a:gd name="T65" fmla="*/ 3 h 54"/>
                <a:gd name="T66" fmla="*/ 45 w 48"/>
                <a:gd name="T67" fmla="*/ 3 h 54"/>
                <a:gd name="T68" fmla="*/ 48 w 48"/>
                <a:gd name="T69" fmla="*/ 3 h 54"/>
                <a:gd name="T70" fmla="*/ 48 w 48"/>
                <a:gd name="T71" fmla="*/ 6 h 54"/>
                <a:gd name="T72" fmla="*/ 48 w 48"/>
                <a:gd name="T73" fmla="*/ 9 h 54"/>
                <a:gd name="T74" fmla="*/ 45 w 48"/>
                <a:gd name="T75" fmla="*/ 11 h 54"/>
                <a:gd name="T76" fmla="*/ 42 w 48"/>
                <a:gd name="T77" fmla="*/ 14 h 54"/>
                <a:gd name="T78" fmla="*/ 42 w 48"/>
                <a:gd name="T79" fmla="*/ 17 h 54"/>
                <a:gd name="T80" fmla="*/ 45 w 48"/>
                <a:gd name="T81" fmla="*/ 26 h 54"/>
                <a:gd name="T82" fmla="*/ 48 w 48"/>
                <a:gd name="T83" fmla="*/ 31 h 54"/>
                <a:gd name="T84" fmla="*/ 48 w 48"/>
                <a:gd name="T85" fmla="*/ 37 h 54"/>
                <a:gd name="T86" fmla="*/ 45 w 48"/>
                <a:gd name="T87" fmla="*/ 40 h 54"/>
                <a:gd name="T88" fmla="*/ 45 w 48"/>
                <a:gd name="T89" fmla="*/ 43 h 54"/>
                <a:gd name="T90" fmla="*/ 45 w 48"/>
                <a:gd name="T91" fmla="*/ 46 h 54"/>
                <a:gd name="T92" fmla="*/ 40 w 48"/>
                <a:gd name="T93" fmla="*/ 51 h 54"/>
                <a:gd name="T94" fmla="*/ 40 w 48"/>
                <a:gd name="T95" fmla="*/ 48 h 54"/>
                <a:gd name="T96" fmla="*/ 37 w 48"/>
                <a:gd name="T97" fmla="*/ 48 h 54"/>
                <a:gd name="T98" fmla="*/ 34 w 48"/>
                <a:gd name="T99" fmla="*/ 46 h 54"/>
                <a:gd name="T100" fmla="*/ 31 w 48"/>
                <a:gd name="T101" fmla="*/ 48 h 54"/>
                <a:gd name="T102" fmla="*/ 28 w 48"/>
                <a:gd name="T103" fmla="*/ 48 h 54"/>
                <a:gd name="T104" fmla="*/ 25 w 48"/>
                <a:gd name="T105" fmla="*/ 48 h 54"/>
                <a:gd name="T106" fmla="*/ 23 w 48"/>
                <a:gd name="T107" fmla="*/ 48 h 54"/>
                <a:gd name="T108" fmla="*/ 25 w 48"/>
                <a:gd name="T109" fmla="*/ 51 h 54"/>
                <a:gd name="T110" fmla="*/ 25 w 48"/>
                <a:gd name="T111" fmla="*/ 54 h 54"/>
                <a:gd name="T112" fmla="*/ 23 w 48"/>
                <a:gd name="T113" fmla="*/ 54 h 54"/>
                <a:gd name="T114" fmla="*/ 17 w 48"/>
                <a:gd name="T1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54">
                  <a:moveTo>
                    <a:pt x="17" y="54"/>
                  </a:moveTo>
                  <a:lnTo>
                    <a:pt x="14" y="51"/>
                  </a:lnTo>
                  <a:lnTo>
                    <a:pt x="11" y="46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5" y="26"/>
                  </a:lnTo>
                  <a:lnTo>
                    <a:pt x="48" y="31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0" y="51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4" y="46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5" y="51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17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4" name="Freeform 3133">
              <a:extLst>
                <a:ext uri="{FF2B5EF4-FFF2-40B4-BE49-F238E27FC236}">
                  <a16:creationId xmlns:a16="http://schemas.microsoft.com/office/drawing/2014/main" id="{BD6DCC24-B987-4D35-1A15-A2E7D5962F68}"/>
                </a:ext>
              </a:extLst>
            </p:cNvPr>
            <p:cNvSpPr>
              <a:spLocks/>
            </p:cNvSpPr>
            <p:nvPr/>
          </p:nvSpPr>
          <p:spPr bwMode="gray">
            <a:xfrm>
              <a:off x="2240017" y="2917235"/>
              <a:ext cx="80922" cy="105815"/>
            </a:xfrm>
            <a:custGeom>
              <a:avLst/>
              <a:gdLst>
                <a:gd name="T0" fmla="*/ 2 w 39"/>
                <a:gd name="T1" fmla="*/ 8 h 51"/>
                <a:gd name="T2" fmla="*/ 5 w 39"/>
                <a:gd name="T3" fmla="*/ 5 h 51"/>
                <a:gd name="T4" fmla="*/ 8 w 39"/>
                <a:gd name="T5" fmla="*/ 3 h 51"/>
                <a:gd name="T6" fmla="*/ 11 w 39"/>
                <a:gd name="T7" fmla="*/ 3 h 51"/>
                <a:gd name="T8" fmla="*/ 11 w 39"/>
                <a:gd name="T9" fmla="*/ 0 h 51"/>
                <a:gd name="T10" fmla="*/ 14 w 39"/>
                <a:gd name="T11" fmla="*/ 0 h 51"/>
                <a:gd name="T12" fmla="*/ 25 w 39"/>
                <a:gd name="T13" fmla="*/ 5 h 51"/>
                <a:gd name="T14" fmla="*/ 31 w 39"/>
                <a:gd name="T15" fmla="*/ 8 h 51"/>
                <a:gd name="T16" fmla="*/ 31 w 39"/>
                <a:gd name="T17" fmla="*/ 11 h 51"/>
                <a:gd name="T18" fmla="*/ 31 w 39"/>
                <a:gd name="T19" fmla="*/ 8 h 51"/>
                <a:gd name="T20" fmla="*/ 34 w 39"/>
                <a:gd name="T21" fmla="*/ 14 h 51"/>
                <a:gd name="T22" fmla="*/ 37 w 39"/>
                <a:gd name="T23" fmla="*/ 14 h 51"/>
                <a:gd name="T24" fmla="*/ 37 w 39"/>
                <a:gd name="T25" fmla="*/ 17 h 51"/>
                <a:gd name="T26" fmla="*/ 37 w 39"/>
                <a:gd name="T27" fmla="*/ 14 h 51"/>
                <a:gd name="T28" fmla="*/ 39 w 39"/>
                <a:gd name="T29" fmla="*/ 17 h 51"/>
                <a:gd name="T30" fmla="*/ 39 w 39"/>
                <a:gd name="T31" fmla="*/ 20 h 51"/>
                <a:gd name="T32" fmla="*/ 37 w 39"/>
                <a:gd name="T33" fmla="*/ 23 h 51"/>
                <a:gd name="T34" fmla="*/ 31 w 39"/>
                <a:gd name="T35" fmla="*/ 28 h 51"/>
                <a:gd name="T36" fmla="*/ 28 w 39"/>
                <a:gd name="T37" fmla="*/ 34 h 51"/>
                <a:gd name="T38" fmla="*/ 28 w 39"/>
                <a:gd name="T39" fmla="*/ 40 h 51"/>
                <a:gd name="T40" fmla="*/ 22 w 39"/>
                <a:gd name="T41" fmla="*/ 48 h 51"/>
                <a:gd name="T42" fmla="*/ 14 w 39"/>
                <a:gd name="T43" fmla="*/ 48 h 51"/>
                <a:gd name="T44" fmla="*/ 11 w 39"/>
                <a:gd name="T45" fmla="*/ 51 h 51"/>
                <a:gd name="T46" fmla="*/ 2 w 39"/>
                <a:gd name="T47" fmla="*/ 48 h 51"/>
                <a:gd name="T48" fmla="*/ 0 w 39"/>
                <a:gd name="T49" fmla="*/ 42 h 51"/>
                <a:gd name="T50" fmla="*/ 5 w 39"/>
                <a:gd name="T51" fmla="*/ 40 h 51"/>
                <a:gd name="T52" fmla="*/ 5 w 39"/>
                <a:gd name="T53" fmla="*/ 37 h 51"/>
                <a:gd name="T54" fmla="*/ 5 w 39"/>
                <a:gd name="T55" fmla="*/ 34 h 51"/>
                <a:gd name="T56" fmla="*/ 8 w 39"/>
                <a:gd name="T57" fmla="*/ 31 h 51"/>
                <a:gd name="T58" fmla="*/ 8 w 39"/>
                <a:gd name="T59" fmla="*/ 25 h 51"/>
                <a:gd name="T60" fmla="*/ 5 w 39"/>
                <a:gd name="T61" fmla="*/ 20 h 51"/>
                <a:gd name="T62" fmla="*/ 2 w 39"/>
                <a:gd name="T63" fmla="*/ 11 h 51"/>
                <a:gd name="T64" fmla="*/ 2 w 39"/>
                <a:gd name="T6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51">
                  <a:moveTo>
                    <a:pt x="2" y="8"/>
                  </a:moveTo>
                  <a:lnTo>
                    <a:pt x="5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5" y="5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4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37" y="23"/>
                  </a:lnTo>
                  <a:lnTo>
                    <a:pt x="31" y="28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1" y="51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8" y="31"/>
                  </a:lnTo>
                  <a:lnTo>
                    <a:pt x="8" y="25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5" name="Freeform 3134">
              <a:extLst>
                <a:ext uri="{FF2B5EF4-FFF2-40B4-BE49-F238E27FC236}">
                  <a16:creationId xmlns:a16="http://schemas.microsoft.com/office/drawing/2014/main" id="{A5102996-15C2-BEF6-5E58-1420ABCB3C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2927610"/>
              <a:ext cx="1043695" cy="1074749"/>
            </a:xfrm>
            <a:custGeom>
              <a:avLst/>
              <a:gdLst>
                <a:gd name="T0" fmla="*/ 245 w 503"/>
                <a:gd name="T1" fmla="*/ 37 h 518"/>
                <a:gd name="T2" fmla="*/ 219 w 503"/>
                <a:gd name="T3" fmla="*/ 46 h 518"/>
                <a:gd name="T4" fmla="*/ 194 w 503"/>
                <a:gd name="T5" fmla="*/ 52 h 518"/>
                <a:gd name="T6" fmla="*/ 185 w 503"/>
                <a:gd name="T7" fmla="*/ 12 h 518"/>
                <a:gd name="T8" fmla="*/ 154 w 503"/>
                <a:gd name="T9" fmla="*/ 15 h 518"/>
                <a:gd name="T10" fmla="*/ 128 w 503"/>
                <a:gd name="T11" fmla="*/ 23 h 518"/>
                <a:gd name="T12" fmla="*/ 128 w 503"/>
                <a:gd name="T13" fmla="*/ 46 h 518"/>
                <a:gd name="T14" fmla="*/ 88 w 503"/>
                <a:gd name="T15" fmla="*/ 54 h 518"/>
                <a:gd name="T16" fmla="*/ 57 w 503"/>
                <a:gd name="T17" fmla="*/ 54 h 518"/>
                <a:gd name="T18" fmla="*/ 49 w 503"/>
                <a:gd name="T19" fmla="*/ 123 h 518"/>
                <a:gd name="T20" fmla="*/ 3 w 503"/>
                <a:gd name="T21" fmla="*/ 163 h 518"/>
                <a:gd name="T22" fmla="*/ 20 w 503"/>
                <a:gd name="T23" fmla="*/ 191 h 518"/>
                <a:gd name="T24" fmla="*/ 46 w 503"/>
                <a:gd name="T25" fmla="*/ 205 h 518"/>
                <a:gd name="T26" fmla="*/ 114 w 503"/>
                <a:gd name="T27" fmla="*/ 197 h 518"/>
                <a:gd name="T28" fmla="*/ 168 w 503"/>
                <a:gd name="T29" fmla="*/ 239 h 518"/>
                <a:gd name="T30" fmla="*/ 205 w 503"/>
                <a:gd name="T31" fmla="*/ 293 h 518"/>
                <a:gd name="T32" fmla="*/ 231 w 503"/>
                <a:gd name="T33" fmla="*/ 353 h 518"/>
                <a:gd name="T34" fmla="*/ 262 w 503"/>
                <a:gd name="T35" fmla="*/ 401 h 518"/>
                <a:gd name="T36" fmla="*/ 228 w 503"/>
                <a:gd name="T37" fmla="*/ 467 h 518"/>
                <a:gd name="T38" fmla="*/ 270 w 503"/>
                <a:gd name="T39" fmla="*/ 498 h 518"/>
                <a:gd name="T40" fmla="*/ 285 w 503"/>
                <a:gd name="T41" fmla="*/ 492 h 518"/>
                <a:gd name="T42" fmla="*/ 296 w 503"/>
                <a:gd name="T43" fmla="*/ 472 h 518"/>
                <a:gd name="T44" fmla="*/ 296 w 503"/>
                <a:gd name="T45" fmla="*/ 484 h 518"/>
                <a:gd name="T46" fmla="*/ 324 w 503"/>
                <a:gd name="T47" fmla="*/ 444 h 518"/>
                <a:gd name="T48" fmla="*/ 330 w 503"/>
                <a:gd name="T49" fmla="*/ 427 h 518"/>
                <a:gd name="T50" fmla="*/ 327 w 503"/>
                <a:gd name="T51" fmla="*/ 410 h 518"/>
                <a:gd name="T52" fmla="*/ 330 w 503"/>
                <a:gd name="T53" fmla="*/ 396 h 518"/>
                <a:gd name="T54" fmla="*/ 353 w 503"/>
                <a:gd name="T55" fmla="*/ 379 h 518"/>
                <a:gd name="T56" fmla="*/ 381 w 503"/>
                <a:gd name="T57" fmla="*/ 370 h 518"/>
                <a:gd name="T58" fmla="*/ 395 w 503"/>
                <a:gd name="T59" fmla="*/ 361 h 518"/>
                <a:gd name="T60" fmla="*/ 412 w 503"/>
                <a:gd name="T61" fmla="*/ 361 h 518"/>
                <a:gd name="T62" fmla="*/ 438 w 503"/>
                <a:gd name="T63" fmla="*/ 322 h 518"/>
                <a:gd name="T64" fmla="*/ 449 w 503"/>
                <a:gd name="T65" fmla="*/ 276 h 518"/>
                <a:gd name="T66" fmla="*/ 452 w 503"/>
                <a:gd name="T67" fmla="*/ 242 h 518"/>
                <a:gd name="T68" fmla="*/ 455 w 503"/>
                <a:gd name="T69" fmla="*/ 234 h 518"/>
                <a:gd name="T70" fmla="*/ 472 w 503"/>
                <a:gd name="T71" fmla="*/ 214 h 518"/>
                <a:gd name="T72" fmla="*/ 501 w 503"/>
                <a:gd name="T73" fmla="*/ 180 h 518"/>
                <a:gd name="T74" fmla="*/ 481 w 503"/>
                <a:gd name="T75" fmla="*/ 134 h 518"/>
                <a:gd name="T76" fmla="*/ 444 w 503"/>
                <a:gd name="T77" fmla="*/ 108 h 518"/>
                <a:gd name="T78" fmla="*/ 401 w 503"/>
                <a:gd name="T79" fmla="*/ 100 h 518"/>
                <a:gd name="T80" fmla="*/ 390 w 503"/>
                <a:gd name="T81" fmla="*/ 97 h 518"/>
                <a:gd name="T82" fmla="*/ 378 w 503"/>
                <a:gd name="T83" fmla="*/ 97 h 518"/>
                <a:gd name="T84" fmla="*/ 378 w 503"/>
                <a:gd name="T85" fmla="*/ 91 h 518"/>
                <a:gd name="T86" fmla="*/ 373 w 503"/>
                <a:gd name="T87" fmla="*/ 86 h 518"/>
                <a:gd name="T88" fmla="*/ 367 w 503"/>
                <a:gd name="T89" fmla="*/ 86 h 518"/>
                <a:gd name="T90" fmla="*/ 344 w 503"/>
                <a:gd name="T91" fmla="*/ 77 h 518"/>
                <a:gd name="T92" fmla="*/ 333 w 503"/>
                <a:gd name="T93" fmla="*/ 77 h 518"/>
                <a:gd name="T94" fmla="*/ 327 w 503"/>
                <a:gd name="T95" fmla="*/ 86 h 518"/>
                <a:gd name="T96" fmla="*/ 316 w 503"/>
                <a:gd name="T97" fmla="*/ 100 h 518"/>
                <a:gd name="T98" fmla="*/ 302 w 503"/>
                <a:gd name="T99" fmla="*/ 91 h 518"/>
                <a:gd name="T100" fmla="*/ 307 w 503"/>
                <a:gd name="T101" fmla="*/ 89 h 518"/>
                <a:gd name="T102" fmla="*/ 324 w 503"/>
                <a:gd name="T103" fmla="*/ 83 h 518"/>
                <a:gd name="T104" fmla="*/ 307 w 503"/>
                <a:gd name="T105" fmla="*/ 72 h 518"/>
                <a:gd name="T106" fmla="*/ 302 w 503"/>
                <a:gd name="T107" fmla="*/ 83 h 518"/>
                <a:gd name="T108" fmla="*/ 282 w 503"/>
                <a:gd name="T109" fmla="*/ 100 h 518"/>
                <a:gd name="T110" fmla="*/ 268 w 503"/>
                <a:gd name="T111" fmla="*/ 91 h 518"/>
                <a:gd name="T112" fmla="*/ 299 w 503"/>
                <a:gd name="T113" fmla="*/ 66 h 518"/>
                <a:gd name="T114" fmla="*/ 310 w 503"/>
                <a:gd name="T115" fmla="*/ 52 h 518"/>
                <a:gd name="T116" fmla="*/ 293 w 503"/>
                <a:gd name="T117" fmla="*/ 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3" h="518">
                  <a:moveTo>
                    <a:pt x="285" y="18"/>
                  </a:moveTo>
                  <a:lnTo>
                    <a:pt x="279" y="23"/>
                  </a:lnTo>
                  <a:lnTo>
                    <a:pt x="276" y="29"/>
                  </a:lnTo>
                  <a:lnTo>
                    <a:pt x="276" y="35"/>
                  </a:lnTo>
                  <a:lnTo>
                    <a:pt x="270" y="43"/>
                  </a:lnTo>
                  <a:lnTo>
                    <a:pt x="262" y="43"/>
                  </a:lnTo>
                  <a:lnTo>
                    <a:pt x="259" y="46"/>
                  </a:lnTo>
                  <a:lnTo>
                    <a:pt x="250" y="43"/>
                  </a:lnTo>
                  <a:lnTo>
                    <a:pt x="248" y="40"/>
                  </a:lnTo>
                  <a:lnTo>
                    <a:pt x="248" y="37"/>
                  </a:lnTo>
                  <a:lnTo>
                    <a:pt x="245" y="37"/>
                  </a:lnTo>
                  <a:lnTo>
                    <a:pt x="242" y="35"/>
                  </a:lnTo>
                  <a:lnTo>
                    <a:pt x="239" y="37"/>
                  </a:lnTo>
                  <a:lnTo>
                    <a:pt x="236" y="37"/>
                  </a:lnTo>
                  <a:lnTo>
                    <a:pt x="233" y="37"/>
                  </a:lnTo>
                  <a:lnTo>
                    <a:pt x="231" y="37"/>
                  </a:lnTo>
                  <a:lnTo>
                    <a:pt x="233" y="40"/>
                  </a:lnTo>
                  <a:lnTo>
                    <a:pt x="233" y="43"/>
                  </a:lnTo>
                  <a:lnTo>
                    <a:pt x="231" y="43"/>
                  </a:lnTo>
                  <a:lnTo>
                    <a:pt x="225" y="43"/>
                  </a:lnTo>
                  <a:lnTo>
                    <a:pt x="225" y="46"/>
                  </a:lnTo>
                  <a:lnTo>
                    <a:pt x="219" y="46"/>
                  </a:lnTo>
                  <a:lnTo>
                    <a:pt x="216" y="43"/>
                  </a:lnTo>
                  <a:lnTo>
                    <a:pt x="214" y="43"/>
                  </a:lnTo>
                  <a:lnTo>
                    <a:pt x="214" y="46"/>
                  </a:lnTo>
                  <a:lnTo>
                    <a:pt x="208" y="46"/>
                  </a:lnTo>
                  <a:lnTo>
                    <a:pt x="205" y="49"/>
                  </a:lnTo>
                  <a:lnTo>
                    <a:pt x="205" y="46"/>
                  </a:lnTo>
                  <a:lnTo>
                    <a:pt x="202" y="49"/>
                  </a:lnTo>
                  <a:lnTo>
                    <a:pt x="199" y="49"/>
                  </a:lnTo>
                  <a:lnTo>
                    <a:pt x="199" y="52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91" y="49"/>
                  </a:lnTo>
                  <a:lnTo>
                    <a:pt x="185" y="43"/>
                  </a:lnTo>
                  <a:lnTo>
                    <a:pt x="185" y="40"/>
                  </a:lnTo>
                  <a:lnTo>
                    <a:pt x="185" y="37"/>
                  </a:lnTo>
                  <a:lnTo>
                    <a:pt x="182" y="35"/>
                  </a:lnTo>
                  <a:lnTo>
                    <a:pt x="182" y="32"/>
                  </a:lnTo>
                  <a:lnTo>
                    <a:pt x="182" y="26"/>
                  </a:lnTo>
                  <a:lnTo>
                    <a:pt x="185" y="20"/>
                  </a:lnTo>
                  <a:lnTo>
                    <a:pt x="188" y="18"/>
                  </a:lnTo>
                  <a:lnTo>
                    <a:pt x="188" y="15"/>
                  </a:lnTo>
                  <a:lnTo>
                    <a:pt x="185" y="12"/>
                  </a:lnTo>
                  <a:lnTo>
                    <a:pt x="182" y="12"/>
                  </a:lnTo>
                  <a:lnTo>
                    <a:pt x="179" y="9"/>
                  </a:lnTo>
                  <a:lnTo>
                    <a:pt x="179" y="6"/>
                  </a:lnTo>
                  <a:lnTo>
                    <a:pt x="182" y="3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1" y="6"/>
                  </a:lnTo>
                  <a:lnTo>
                    <a:pt x="162" y="9"/>
                  </a:lnTo>
                  <a:lnTo>
                    <a:pt x="162" y="12"/>
                  </a:lnTo>
                  <a:lnTo>
                    <a:pt x="154" y="15"/>
                  </a:lnTo>
                  <a:lnTo>
                    <a:pt x="148" y="15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7" y="18"/>
                  </a:lnTo>
                  <a:lnTo>
                    <a:pt x="134" y="18"/>
                  </a:lnTo>
                  <a:lnTo>
                    <a:pt x="128" y="15"/>
                  </a:lnTo>
                  <a:lnTo>
                    <a:pt x="125" y="12"/>
                  </a:lnTo>
                  <a:lnTo>
                    <a:pt x="120" y="18"/>
                  </a:lnTo>
                  <a:lnTo>
                    <a:pt x="125" y="18"/>
                  </a:lnTo>
                  <a:lnTo>
                    <a:pt x="128" y="18"/>
                  </a:lnTo>
                  <a:lnTo>
                    <a:pt x="128" y="23"/>
                  </a:lnTo>
                  <a:lnTo>
                    <a:pt x="128" y="26"/>
                  </a:lnTo>
                  <a:lnTo>
                    <a:pt x="125" y="29"/>
                  </a:lnTo>
                  <a:lnTo>
                    <a:pt x="128" y="35"/>
                  </a:lnTo>
                  <a:lnTo>
                    <a:pt x="131" y="37"/>
                  </a:lnTo>
                  <a:lnTo>
                    <a:pt x="137" y="37"/>
                  </a:lnTo>
                  <a:lnTo>
                    <a:pt x="140" y="37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1" y="43"/>
                  </a:lnTo>
                  <a:lnTo>
                    <a:pt x="128" y="43"/>
                  </a:lnTo>
                  <a:lnTo>
                    <a:pt x="128" y="46"/>
                  </a:lnTo>
                  <a:lnTo>
                    <a:pt x="125" y="52"/>
                  </a:lnTo>
                  <a:lnTo>
                    <a:pt x="123" y="49"/>
                  </a:lnTo>
                  <a:lnTo>
                    <a:pt x="120" y="52"/>
                  </a:lnTo>
                  <a:lnTo>
                    <a:pt x="111" y="54"/>
                  </a:lnTo>
                  <a:lnTo>
                    <a:pt x="108" y="57"/>
                  </a:lnTo>
                  <a:lnTo>
                    <a:pt x="106" y="57"/>
                  </a:lnTo>
                  <a:lnTo>
                    <a:pt x="103" y="57"/>
                  </a:lnTo>
                  <a:lnTo>
                    <a:pt x="100" y="57"/>
                  </a:lnTo>
                  <a:lnTo>
                    <a:pt x="94" y="52"/>
                  </a:lnTo>
                  <a:lnTo>
                    <a:pt x="91" y="54"/>
                  </a:lnTo>
                  <a:lnTo>
                    <a:pt x="88" y="54"/>
                  </a:lnTo>
                  <a:lnTo>
                    <a:pt x="88" y="49"/>
                  </a:lnTo>
                  <a:lnTo>
                    <a:pt x="86" y="43"/>
                  </a:lnTo>
                  <a:lnTo>
                    <a:pt x="83" y="43"/>
                  </a:lnTo>
                  <a:lnTo>
                    <a:pt x="83" y="46"/>
                  </a:lnTo>
                  <a:lnTo>
                    <a:pt x="80" y="49"/>
                  </a:lnTo>
                  <a:lnTo>
                    <a:pt x="77" y="43"/>
                  </a:lnTo>
                  <a:lnTo>
                    <a:pt x="74" y="43"/>
                  </a:lnTo>
                  <a:lnTo>
                    <a:pt x="74" y="46"/>
                  </a:lnTo>
                  <a:lnTo>
                    <a:pt x="57" y="46"/>
                  </a:lnTo>
                  <a:lnTo>
                    <a:pt x="57" y="49"/>
                  </a:lnTo>
                  <a:lnTo>
                    <a:pt x="57" y="54"/>
                  </a:lnTo>
                  <a:lnTo>
                    <a:pt x="63" y="54"/>
                  </a:lnTo>
                  <a:lnTo>
                    <a:pt x="66" y="57"/>
                  </a:lnTo>
                  <a:lnTo>
                    <a:pt x="63" y="60"/>
                  </a:lnTo>
                  <a:lnTo>
                    <a:pt x="57" y="60"/>
                  </a:lnTo>
                  <a:lnTo>
                    <a:pt x="54" y="63"/>
                  </a:lnTo>
                  <a:lnTo>
                    <a:pt x="54" y="72"/>
                  </a:lnTo>
                  <a:lnTo>
                    <a:pt x="57" y="77"/>
                  </a:lnTo>
                  <a:lnTo>
                    <a:pt x="57" y="80"/>
                  </a:lnTo>
                  <a:lnTo>
                    <a:pt x="63" y="86"/>
                  </a:lnTo>
                  <a:lnTo>
                    <a:pt x="54" y="126"/>
                  </a:lnTo>
                  <a:lnTo>
                    <a:pt x="49" y="123"/>
                  </a:lnTo>
                  <a:lnTo>
                    <a:pt x="43" y="123"/>
                  </a:lnTo>
                  <a:lnTo>
                    <a:pt x="40" y="126"/>
                  </a:lnTo>
                  <a:lnTo>
                    <a:pt x="32" y="126"/>
                  </a:lnTo>
                  <a:lnTo>
                    <a:pt x="17" y="134"/>
                  </a:lnTo>
                  <a:lnTo>
                    <a:pt x="17" y="137"/>
                  </a:lnTo>
                  <a:lnTo>
                    <a:pt x="15" y="143"/>
                  </a:lnTo>
                  <a:lnTo>
                    <a:pt x="12" y="148"/>
                  </a:lnTo>
                  <a:lnTo>
                    <a:pt x="12" y="151"/>
                  </a:lnTo>
                  <a:lnTo>
                    <a:pt x="6" y="154"/>
                  </a:lnTo>
                  <a:lnTo>
                    <a:pt x="3" y="160"/>
                  </a:lnTo>
                  <a:lnTo>
                    <a:pt x="3" y="163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71"/>
                  </a:lnTo>
                  <a:lnTo>
                    <a:pt x="9" y="180"/>
                  </a:lnTo>
                  <a:lnTo>
                    <a:pt x="12" y="182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91"/>
                  </a:lnTo>
                  <a:lnTo>
                    <a:pt x="12" y="194"/>
                  </a:lnTo>
                  <a:lnTo>
                    <a:pt x="20" y="191"/>
                  </a:lnTo>
                  <a:lnTo>
                    <a:pt x="20" y="194"/>
                  </a:lnTo>
                  <a:lnTo>
                    <a:pt x="26" y="199"/>
                  </a:lnTo>
                  <a:lnTo>
                    <a:pt x="32" y="199"/>
                  </a:lnTo>
                  <a:lnTo>
                    <a:pt x="37" y="197"/>
                  </a:lnTo>
                  <a:lnTo>
                    <a:pt x="37" y="194"/>
                  </a:lnTo>
                  <a:lnTo>
                    <a:pt x="40" y="191"/>
                  </a:lnTo>
                  <a:lnTo>
                    <a:pt x="43" y="188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46" y="194"/>
                  </a:lnTo>
                  <a:lnTo>
                    <a:pt x="46" y="205"/>
                  </a:lnTo>
                  <a:lnTo>
                    <a:pt x="49" y="208"/>
                  </a:lnTo>
                  <a:lnTo>
                    <a:pt x="54" y="202"/>
                  </a:lnTo>
                  <a:lnTo>
                    <a:pt x="60" y="205"/>
                  </a:lnTo>
                  <a:lnTo>
                    <a:pt x="66" y="205"/>
                  </a:lnTo>
                  <a:lnTo>
                    <a:pt x="71" y="211"/>
                  </a:lnTo>
                  <a:lnTo>
                    <a:pt x="74" y="211"/>
                  </a:lnTo>
                  <a:lnTo>
                    <a:pt x="77" y="205"/>
                  </a:lnTo>
                  <a:lnTo>
                    <a:pt x="83" y="202"/>
                  </a:lnTo>
                  <a:lnTo>
                    <a:pt x="91" y="202"/>
                  </a:lnTo>
                  <a:lnTo>
                    <a:pt x="100" y="197"/>
                  </a:lnTo>
                  <a:lnTo>
                    <a:pt x="114" y="197"/>
                  </a:lnTo>
                  <a:lnTo>
                    <a:pt x="114" y="208"/>
                  </a:lnTo>
                  <a:lnTo>
                    <a:pt x="120" y="219"/>
                  </a:lnTo>
                  <a:lnTo>
                    <a:pt x="123" y="219"/>
                  </a:lnTo>
                  <a:lnTo>
                    <a:pt x="128" y="225"/>
                  </a:lnTo>
                  <a:lnTo>
                    <a:pt x="137" y="225"/>
                  </a:lnTo>
                  <a:lnTo>
                    <a:pt x="140" y="228"/>
                  </a:lnTo>
                  <a:lnTo>
                    <a:pt x="145" y="228"/>
                  </a:lnTo>
                  <a:lnTo>
                    <a:pt x="148" y="234"/>
                  </a:lnTo>
                  <a:lnTo>
                    <a:pt x="154" y="234"/>
                  </a:lnTo>
                  <a:lnTo>
                    <a:pt x="157" y="239"/>
                  </a:lnTo>
                  <a:lnTo>
                    <a:pt x="168" y="239"/>
                  </a:lnTo>
                  <a:lnTo>
                    <a:pt x="177" y="242"/>
                  </a:lnTo>
                  <a:lnTo>
                    <a:pt x="177" y="251"/>
                  </a:lnTo>
                  <a:lnTo>
                    <a:pt x="177" y="262"/>
                  </a:lnTo>
                  <a:lnTo>
                    <a:pt x="174" y="262"/>
                  </a:lnTo>
                  <a:lnTo>
                    <a:pt x="179" y="273"/>
                  </a:lnTo>
                  <a:lnTo>
                    <a:pt x="185" y="276"/>
                  </a:lnTo>
                  <a:lnTo>
                    <a:pt x="191" y="276"/>
                  </a:lnTo>
                  <a:lnTo>
                    <a:pt x="196" y="276"/>
                  </a:lnTo>
                  <a:lnTo>
                    <a:pt x="205" y="276"/>
                  </a:lnTo>
                  <a:lnTo>
                    <a:pt x="202" y="279"/>
                  </a:lnTo>
                  <a:lnTo>
                    <a:pt x="205" y="293"/>
                  </a:lnTo>
                  <a:lnTo>
                    <a:pt x="208" y="293"/>
                  </a:lnTo>
                  <a:lnTo>
                    <a:pt x="214" y="302"/>
                  </a:lnTo>
                  <a:lnTo>
                    <a:pt x="208" y="322"/>
                  </a:lnTo>
                  <a:lnTo>
                    <a:pt x="208" y="325"/>
                  </a:lnTo>
                  <a:lnTo>
                    <a:pt x="208" y="330"/>
                  </a:lnTo>
                  <a:lnTo>
                    <a:pt x="208" y="333"/>
                  </a:lnTo>
                  <a:lnTo>
                    <a:pt x="211" y="339"/>
                  </a:lnTo>
                  <a:lnTo>
                    <a:pt x="208" y="350"/>
                  </a:lnTo>
                  <a:lnTo>
                    <a:pt x="208" y="353"/>
                  </a:lnTo>
                  <a:lnTo>
                    <a:pt x="214" y="356"/>
                  </a:lnTo>
                  <a:lnTo>
                    <a:pt x="231" y="353"/>
                  </a:lnTo>
                  <a:lnTo>
                    <a:pt x="233" y="356"/>
                  </a:lnTo>
                  <a:lnTo>
                    <a:pt x="236" y="353"/>
                  </a:lnTo>
                  <a:lnTo>
                    <a:pt x="239" y="356"/>
                  </a:lnTo>
                  <a:lnTo>
                    <a:pt x="242" y="376"/>
                  </a:lnTo>
                  <a:lnTo>
                    <a:pt x="248" y="379"/>
                  </a:lnTo>
                  <a:lnTo>
                    <a:pt x="250" y="376"/>
                  </a:lnTo>
                  <a:lnTo>
                    <a:pt x="256" y="379"/>
                  </a:lnTo>
                  <a:lnTo>
                    <a:pt x="253" y="390"/>
                  </a:lnTo>
                  <a:lnTo>
                    <a:pt x="253" y="396"/>
                  </a:lnTo>
                  <a:lnTo>
                    <a:pt x="250" y="401"/>
                  </a:lnTo>
                  <a:lnTo>
                    <a:pt x="262" y="401"/>
                  </a:lnTo>
                  <a:lnTo>
                    <a:pt x="265" y="410"/>
                  </a:lnTo>
                  <a:lnTo>
                    <a:pt x="262" y="413"/>
                  </a:lnTo>
                  <a:lnTo>
                    <a:pt x="265" y="418"/>
                  </a:lnTo>
                  <a:lnTo>
                    <a:pt x="262" y="424"/>
                  </a:lnTo>
                  <a:lnTo>
                    <a:pt x="245" y="430"/>
                  </a:lnTo>
                  <a:lnTo>
                    <a:pt x="236" y="438"/>
                  </a:lnTo>
                  <a:lnTo>
                    <a:pt x="228" y="452"/>
                  </a:lnTo>
                  <a:lnTo>
                    <a:pt x="216" y="458"/>
                  </a:lnTo>
                  <a:lnTo>
                    <a:pt x="216" y="464"/>
                  </a:lnTo>
                  <a:lnTo>
                    <a:pt x="222" y="464"/>
                  </a:lnTo>
                  <a:lnTo>
                    <a:pt x="228" y="467"/>
                  </a:lnTo>
                  <a:lnTo>
                    <a:pt x="231" y="469"/>
                  </a:lnTo>
                  <a:lnTo>
                    <a:pt x="231" y="472"/>
                  </a:lnTo>
                  <a:lnTo>
                    <a:pt x="233" y="472"/>
                  </a:lnTo>
                  <a:lnTo>
                    <a:pt x="233" y="475"/>
                  </a:lnTo>
                  <a:lnTo>
                    <a:pt x="236" y="475"/>
                  </a:lnTo>
                  <a:lnTo>
                    <a:pt x="236" y="472"/>
                  </a:lnTo>
                  <a:lnTo>
                    <a:pt x="242" y="472"/>
                  </a:lnTo>
                  <a:lnTo>
                    <a:pt x="245" y="478"/>
                  </a:lnTo>
                  <a:lnTo>
                    <a:pt x="259" y="489"/>
                  </a:lnTo>
                  <a:lnTo>
                    <a:pt x="262" y="489"/>
                  </a:lnTo>
                  <a:lnTo>
                    <a:pt x="270" y="498"/>
                  </a:lnTo>
                  <a:lnTo>
                    <a:pt x="268" y="506"/>
                  </a:lnTo>
                  <a:lnTo>
                    <a:pt x="268" y="509"/>
                  </a:lnTo>
                  <a:lnTo>
                    <a:pt x="265" y="515"/>
                  </a:lnTo>
                  <a:lnTo>
                    <a:pt x="268" y="518"/>
                  </a:lnTo>
                  <a:lnTo>
                    <a:pt x="268" y="512"/>
                  </a:lnTo>
                  <a:lnTo>
                    <a:pt x="276" y="506"/>
                  </a:lnTo>
                  <a:lnTo>
                    <a:pt x="279" y="501"/>
                  </a:lnTo>
                  <a:lnTo>
                    <a:pt x="282" y="495"/>
                  </a:lnTo>
                  <a:lnTo>
                    <a:pt x="285" y="492"/>
                  </a:lnTo>
                  <a:lnTo>
                    <a:pt x="285" y="489"/>
                  </a:lnTo>
                  <a:lnTo>
                    <a:pt x="285" y="492"/>
                  </a:lnTo>
                  <a:lnTo>
                    <a:pt x="285" y="489"/>
                  </a:lnTo>
                  <a:lnTo>
                    <a:pt x="282" y="489"/>
                  </a:lnTo>
                  <a:lnTo>
                    <a:pt x="282" y="487"/>
                  </a:lnTo>
                  <a:lnTo>
                    <a:pt x="285" y="487"/>
                  </a:lnTo>
                  <a:lnTo>
                    <a:pt x="285" y="484"/>
                  </a:lnTo>
                  <a:lnTo>
                    <a:pt x="287" y="481"/>
                  </a:lnTo>
                  <a:lnTo>
                    <a:pt x="290" y="481"/>
                  </a:lnTo>
                  <a:lnTo>
                    <a:pt x="290" y="475"/>
                  </a:lnTo>
                  <a:lnTo>
                    <a:pt x="293" y="475"/>
                  </a:lnTo>
                  <a:lnTo>
                    <a:pt x="293" y="472"/>
                  </a:lnTo>
                  <a:lnTo>
                    <a:pt x="296" y="472"/>
                  </a:lnTo>
                  <a:lnTo>
                    <a:pt x="296" y="469"/>
                  </a:lnTo>
                  <a:lnTo>
                    <a:pt x="293" y="469"/>
                  </a:lnTo>
                  <a:lnTo>
                    <a:pt x="296" y="469"/>
                  </a:lnTo>
                  <a:lnTo>
                    <a:pt x="299" y="469"/>
                  </a:lnTo>
                  <a:lnTo>
                    <a:pt x="302" y="467"/>
                  </a:lnTo>
                  <a:lnTo>
                    <a:pt x="302" y="469"/>
                  </a:lnTo>
                  <a:lnTo>
                    <a:pt x="302" y="475"/>
                  </a:lnTo>
                  <a:lnTo>
                    <a:pt x="299" y="475"/>
                  </a:lnTo>
                  <a:lnTo>
                    <a:pt x="296" y="478"/>
                  </a:lnTo>
                  <a:lnTo>
                    <a:pt x="296" y="481"/>
                  </a:lnTo>
                  <a:lnTo>
                    <a:pt x="296" y="484"/>
                  </a:lnTo>
                  <a:lnTo>
                    <a:pt x="293" y="484"/>
                  </a:lnTo>
                  <a:lnTo>
                    <a:pt x="290" y="487"/>
                  </a:lnTo>
                  <a:lnTo>
                    <a:pt x="287" y="487"/>
                  </a:lnTo>
                  <a:lnTo>
                    <a:pt x="285" y="487"/>
                  </a:lnTo>
                  <a:lnTo>
                    <a:pt x="287" y="489"/>
                  </a:lnTo>
                  <a:lnTo>
                    <a:pt x="293" y="487"/>
                  </a:lnTo>
                  <a:lnTo>
                    <a:pt x="302" y="478"/>
                  </a:lnTo>
                  <a:lnTo>
                    <a:pt x="310" y="461"/>
                  </a:lnTo>
                  <a:lnTo>
                    <a:pt x="310" y="452"/>
                  </a:lnTo>
                  <a:lnTo>
                    <a:pt x="324" y="441"/>
                  </a:lnTo>
                  <a:lnTo>
                    <a:pt x="324" y="444"/>
                  </a:lnTo>
                  <a:lnTo>
                    <a:pt x="324" y="441"/>
                  </a:lnTo>
                  <a:lnTo>
                    <a:pt x="324" y="438"/>
                  </a:lnTo>
                  <a:lnTo>
                    <a:pt x="327" y="438"/>
                  </a:lnTo>
                  <a:lnTo>
                    <a:pt x="327" y="435"/>
                  </a:lnTo>
                  <a:lnTo>
                    <a:pt x="327" y="438"/>
                  </a:lnTo>
                  <a:lnTo>
                    <a:pt x="327" y="435"/>
                  </a:lnTo>
                  <a:lnTo>
                    <a:pt x="327" y="433"/>
                  </a:lnTo>
                  <a:lnTo>
                    <a:pt x="330" y="430"/>
                  </a:lnTo>
                  <a:lnTo>
                    <a:pt x="327" y="430"/>
                  </a:lnTo>
                  <a:lnTo>
                    <a:pt x="327" y="427"/>
                  </a:lnTo>
                  <a:lnTo>
                    <a:pt x="330" y="427"/>
                  </a:lnTo>
                  <a:lnTo>
                    <a:pt x="327" y="427"/>
                  </a:lnTo>
                  <a:lnTo>
                    <a:pt x="327" y="424"/>
                  </a:lnTo>
                  <a:lnTo>
                    <a:pt x="330" y="424"/>
                  </a:lnTo>
                  <a:lnTo>
                    <a:pt x="330" y="421"/>
                  </a:lnTo>
                  <a:lnTo>
                    <a:pt x="327" y="421"/>
                  </a:lnTo>
                  <a:lnTo>
                    <a:pt x="327" y="418"/>
                  </a:lnTo>
                  <a:lnTo>
                    <a:pt x="330" y="418"/>
                  </a:lnTo>
                  <a:lnTo>
                    <a:pt x="327" y="418"/>
                  </a:lnTo>
                  <a:lnTo>
                    <a:pt x="327" y="415"/>
                  </a:lnTo>
                  <a:lnTo>
                    <a:pt x="327" y="413"/>
                  </a:lnTo>
                  <a:lnTo>
                    <a:pt x="327" y="410"/>
                  </a:lnTo>
                  <a:lnTo>
                    <a:pt x="324" y="410"/>
                  </a:lnTo>
                  <a:lnTo>
                    <a:pt x="327" y="410"/>
                  </a:lnTo>
                  <a:lnTo>
                    <a:pt x="324" y="407"/>
                  </a:lnTo>
                  <a:lnTo>
                    <a:pt x="327" y="410"/>
                  </a:lnTo>
                  <a:lnTo>
                    <a:pt x="327" y="407"/>
                  </a:lnTo>
                  <a:lnTo>
                    <a:pt x="327" y="404"/>
                  </a:lnTo>
                  <a:lnTo>
                    <a:pt x="330" y="401"/>
                  </a:lnTo>
                  <a:lnTo>
                    <a:pt x="330" y="398"/>
                  </a:lnTo>
                  <a:lnTo>
                    <a:pt x="327" y="398"/>
                  </a:lnTo>
                  <a:lnTo>
                    <a:pt x="330" y="398"/>
                  </a:lnTo>
                  <a:lnTo>
                    <a:pt x="330" y="396"/>
                  </a:lnTo>
                  <a:lnTo>
                    <a:pt x="333" y="398"/>
                  </a:lnTo>
                  <a:lnTo>
                    <a:pt x="333" y="396"/>
                  </a:lnTo>
                  <a:lnTo>
                    <a:pt x="333" y="398"/>
                  </a:lnTo>
                  <a:lnTo>
                    <a:pt x="336" y="396"/>
                  </a:lnTo>
                  <a:lnTo>
                    <a:pt x="336" y="393"/>
                  </a:lnTo>
                  <a:lnTo>
                    <a:pt x="339" y="390"/>
                  </a:lnTo>
                  <a:lnTo>
                    <a:pt x="344" y="387"/>
                  </a:lnTo>
                  <a:lnTo>
                    <a:pt x="347" y="387"/>
                  </a:lnTo>
                  <a:lnTo>
                    <a:pt x="350" y="384"/>
                  </a:lnTo>
                  <a:lnTo>
                    <a:pt x="353" y="381"/>
                  </a:lnTo>
                  <a:lnTo>
                    <a:pt x="353" y="379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58" y="376"/>
                  </a:lnTo>
                  <a:lnTo>
                    <a:pt x="361" y="376"/>
                  </a:lnTo>
                  <a:lnTo>
                    <a:pt x="367" y="376"/>
                  </a:lnTo>
                  <a:lnTo>
                    <a:pt x="370" y="376"/>
                  </a:lnTo>
                  <a:lnTo>
                    <a:pt x="370" y="373"/>
                  </a:lnTo>
                  <a:lnTo>
                    <a:pt x="373" y="373"/>
                  </a:lnTo>
                  <a:lnTo>
                    <a:pt x="373" y="370"/>
                  </a:lnTo>
                  <a:lnTo>
                    <a:pt x="376" y="370"/>
                  </a:lnTo>
                  <a:lnTo>
                    <a:pt x="381" y="370"/>
                  </a:lnTo>
                  <a:lnTo>
                    <a:pt x="381" y="367"/>
                  </a:lnTo>
                  <a:lnTo>
                    <a:pt x="378" y="367"/>
                  </a:lnTo>
                  <a:lnTo>
                    <a:pt x="381" y="364"/>
                  </a:lnTo>
                  <a:lnTo>
                    <a:pt x="384" y="364"/>
                  </a:lnTo>
                  <a:lnTo>
                    <a:pt x="381" y="367"/>
                  </a:lnTo>
                  <a:lnTo>
                    <a:pt x="384" y="364"/>
                  </a:lnTo>
                  <a:lnTo>
                    <a:pt x="387" y="364"/>
                  </a:lnTo>
                  <a:lnTo>
                    <a:pt x="390" y="364"/>
                  </a:lnTo>
                  <a:lnTo>
                    <a:pt x="393" y="364"/>
                  </a:lnTo>
                  <a:lnTo>
                    <a:pt x="395" y="364"/>
                  </a:lnTo>
                  <a:lnTo>
                    <a:pt x="395" y="361"/>
                  </a:lnTo>
                  <a:lnTo>
                    <a:pt x="398" y="361"/>
                  </a:lnTo>
                  <a:lnTo>
                    <a:pt x="398" y="364"/>
                  </a:lnTo>
                  <a:lnTo>
                    <a:pt x="407" y="364"/>
                  </a:lnTo>
                  <a:lnTo>
                    <a:pt x="410" y="364"/>
                  </a:lnTo>
                  <a:lnTo>
                    <a:pt x="407" y="364"/>
                  </a:lnTo>
                  <a:lnTo>
                    <a:pt x="404" y="364"/>
                  </a:lnTo>
                  <a:lnTo>
                    <a:pt x="407" y="364"/>
                  </a:lnTo>
                  <a:lnTo>
                    <a:pt x="410" y="364"/>
                  </a:lnTo>
                  <a:lnTo>
                    <a:pt x="412" y="364"/>
                  </a:lnTo>
                  <a:lnTo>
                    <a:pt x="415" y="361"/>
                  </a:lnTo>
                  <a:lnTo>
                    <a:pt x="412" y="361"/>
                  </a:lnTo>
                  <a:lnTo>
                    <a:pt x="412" y="359"/>
                  </a:lnTo>
                  <a:lnTo>
                    <a:pt x="415" y="356"/>
                  </a:lnTo>
                  <a:lnTo>
                    <a:pt x="421" y="356"/>
                  </a:lnTo>
                  <a:lnTo>
                    <a:pt x="427" y="353"/>
                  </a:lnTo>
                  <a:lnTo>
                    <a:pt x="424" y="350"/>
                  </a:lnTo>
                  <a:lnTo>
                    <a:pt x="427" y="344"/>
                  </a:lnTo>
                  <a:lnTo>
                    <a:pt x="427" y="342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5" y="325"/>
                  </a:lnTo>
                  <a:lnTo>
                    <a:pt x="438" y="322"/>
                  </a:lnTo>
                  <a:lnTo>
                    <a:pt x="441" y="322"/>
                  </a:lnTo>
                  <a:lnTo>
                    <a:pt x="444" y="316"/>
                  </a:lnTo>
                  <a:lnTo>
                    <a:pt x="444" y="305"/>
                  </a:lnTo>
                  <a:lnTo>
                    <a:pt x="444" y="302"/>
                  </a:lnTo>
                  <a:lnTo>
                    <a:pt x="449" y="296"/>
                  </a:lnTo>
                  <a:lnTo>
                    <a:pt x="449" y="293"/>
                  </a:lnTo>
                  <a:lnTo>
                    <a:pt x="449" y="290"/>
                  </a:lnTo>
                  <a:lnTo>
                    <a:pt x="449" y="288"/>
                  </a:lnTo>
                  <a:lnTo>
                    <a:pt x="449" y="282"/>
                  </a:lnTo>
                  <a:lnTo>
                    <a:pt x="452" y="279"/>
                  </a:lnTo>
                  <a:lnTo>
                    <a:pt x="449" y="276"/>
                  </a:lnTo>
                  <a:lnTo>
                    <a:pt x="452" y="273"/>
                  </a:lnTo>
                  <a:lnTo>
                    <a:pt x="452" y="271"/>
                  </a:lnTo>
                  <a:lnTo>
                    <a:pt x="452" y="268"/>
                  </a:lnTo>
                  <a:lnTo>
                    <a:pt x="449" y="265"/>
                  </a:lnTo>
                  <a:lnTo>
                    <a:pt x="452" y="262"/>
                  </a:lnTo>
                  <a:lnTo>
                    <a:pt x="452" y="259"/>
                  </a:lnTo>
                  <a:lnTo>
                    <a:pt x="449" y="256"/>
                  </a:lnTo>
                  <a:lnTo>
                    <a:pt x="449" y="253"/>
                  </a:lnTo>
                  <a:lnTo>
                    <a:pt x="452" y="251"/>
                  </a:lnTo>
                  <a:lnTo>
                    <a:pt x="452" y="245"/>
                  </a:lnTo>
                  <a:lnTo>
                    <a:pt x="452" y="242"/>
                  </a:lnTo>
                  <a:lnTo>
                    <a:pt x="452" y="245"/>
                  </a:lnTo>
                  <a:lnTo>
                    <a:pt x="452" y="242"/>
                  </a:lnTo>
                  <a:lnTo>
                    <a:pt x="452" y="239"/>
                  </a:lnTo>
                  <a:lnTo>
                    <a:pt x="452" y="242"/>
                  </a:lnTo>
                  <a:lnTo>
                    <a:pt x="452" y="239"/>
                  </a:lnTo>
                  <a:lnTo>
                    <a:pt x="452" y="236"/>
                  </a:lnTo>
                  <a:lnTo>
                    <a:pt x="452" y="239"/>
                  </a:lnTo>
                  <a:lnTo>
                    <a:pt x="452" y="236"/>
                  </a:lnTo>
                  <a:lnTo>
                    <a:pt x="455" y="236"/>
                  </a:lnTo>
                  <a:lnTo>
                    <a:pt x="452" y="236"/>
                  </a:lnTo>
                  <a:lnTo>
                    <a:pt x="455" y="234"/>
                  </a:lnTo>
                  <a:lnTo>
                    <a:pt x="455" y="231"/>
                  </a:lnTo>
                  <a:lnTo>
                    <a:pt x="452" y="231"/>
                  </a:lnTo>
                  <a:lnTo>
                    <a:pt x="455" y="231"/>
                  </a:lnTo>
                  <a:lnTo>
                    <a:pt x="458" y="231"/>
                  </a:lnTo>
                  <a:lnTo>
                    <a:pt x="458" y="234"/>
                  </a:lnTo>
                  <a:lnTo>
                    <a:pt x="464" y="228"/>
                  </a:lnTo>
                  <a:lnTo>
                    <a:pt x="466" y="225"/>
                  </a:lnTo>
                  <a:lnTo>
                    <a:pt x="469" y="219"/>
                  </a:lnTo>
                  <a:lnTo>
                    <a:pt x="469" y="217"/>
                  </a:lnTo>
                  <a:lnTo>
                    <a:pt x="472" y="217"/>
                  </a:lnTo>
                  <a:lnTo>
                    <a:pt x="472" y="214"/>
                  </a:lnTo>
                  <a:lnTo>
                    <a:pt x="472" y="211"/>
                  </a:lnTo>
                  <a:lnTo>
                    <a:pt x="475" y="211"/>
                  </a:lnTo>
                  <a:lnTo>
                    <a:pt x="472" y="211"/>
                  </a:lnTo>
                  <a:lnTo>
                    <a:pt x="475" y="208"/>
                  </a:lnTo>
                  <a:lnTo>
                    <a:pt x="484" y="205"/>
                  </a:lnTo>
                  <a:lnTo>
                    <a:pt x="489" y="199"/>
                  </a:lnTo>
                  <a:lnTo>
                    <a:pt x="489" y="197"/>
                  </a:lnTo>
                  <a:lnTo>
                    <a:pt x="492" y="191"/>
                  </a:lnTo>
                  <a:lnTo>
                    <a:pt x="495" y="191"/>
                  </a:lnTo>
                  <a:lnTo>
                    <a:pt x="498" y="188"/>
                  </a:lnTo>
                  <a:lnTo>
                    <a:pt x="501" y="180"/>
                  </a:lnTo>
                  <a:lnTo>
                    <a:pt x="503" y="171"/>
                  </a:lnTo>
                  <a:lnTo>
                    <a:pt x="503" y="163"/>
                  </a:lnTo>
                  <a:lnTo>
                    <a:pt x="503" y="154"/>
                  </a:lnTo>
                  <a:lnTo>
                    <a:pt x="501" y="148"/>
                  </a:lnTo>
                  <a:lnTo>
                    <a:pt x="501" y="143"/>
                  </a:lnTo>
                  <a:lnTo>
                    <a:pt x="498" y="137"/>
                  </a:lnTo>
                  <a:lnTo>
                    <a:pt x="495" y="134"/>
                  </a:lnTo>
                  <a:lnTo>
                    <a:pt x="489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1" y="134"/>
                  </a:lnTo>
                  <a:lnTo>
                    <a:pt x="478" y="131"/>
                  </a:lnTo>
                  <a:lnTo>
                    <a:pt x="475" y="131"/>
                  </a:lnTo>
                  <a:lnTo>
                    <a:pt x="472" y="128"/>
                  </a:lnTo>
                  <a:lnTo>
                    <a:pt x="469" y="128"/>
                  </a:lnTo>
                  <a:lnTo>
                    <a:pt x="466" y="126"/>
                  </a:lnTo>
                  <a:lnTo>
                    <a:pt x="466" y="123"/>
                  </a:lnTo>
                  <a:lnTo>
                    <a:pt x="464" y="123"/>
                  </a:lnTo>
                  <a:lnTo>
                    <a:pt x="458" y="117"/>
                  </a:lnTo>
                  <a:lnTo>
                    <a:pt x="452" y="114"/>
                  </a:lnTo>
                  <a:lnTo>
                    <a:pt x="447" y="108"/>
                  </a:lnTo>
                  <a:lnTo>
                    <a:pt x="444" y="108"/>
                  </a:lnTo>
                  <a:lnTo>
                    <a:pt x="438" y="106"/>
                  </a:lnTo>
                  <a:lnTo>
                    <a:pt x="435" y="103"/>
                  </a:lnTo>
                  <a:lnTo>
                    <a:pt x="430" y="106"/>
                  </a:lnTo>
                  <a:lnTo>
                    <a:pt x="421" y="106"/>
                  </a:lnTo>
                  <a:lnTo>
                    <a:pt x="418" y="106"/>
                  </a:lnTo>
                  <a:lnTo>
                    <a:pt x="415" y="106"/>
                  </a:lnTo>
                  <a:lnTo>
                    <a:pt x="412" y="103"/>
                  </a:lnTo>
                  <a:lnTo>
                    <a:pt x="410" y="103"/>
                  </a:lnTo>
                  <a:lnTo>
                    <a:pt x="407" y="103"/>
                  </a:lnTo>
                  <a:lnTo>
                    <a:pt x="404" y="103"/>
                  </a:lnTo>
                  <a:lnTo>
                    <a:pt x="401" y="100"/>
                  </a:lnTo>
                  <a:lnTo>
                    <a:pt x="395" y="97"/>
                  </a:lnTo>
                  <a:lnTo>
                    <a:pt x="393" y="97"/>
                  </a:lnTo>
                  <a:lnTo>
                    <a:pt x="395" y="97"/>
                  </a:lnTo>
                  <a:lnTo>
                    <a:pt x="393" y="97"/>
                  </a:lnTo>
                  <a:lnTo>
                    <a:pt x="393" y="100"/>
                  </a:lnTo>
                  <a:lnTo>
                    <a:pt x="393" y="97"/>
                  </a:lnTo>
                  <a:lnTo>
                    <a:pt x="393" y="100"/>
                  </a:lnTo>
                  <a:lnTo>
                    <a:pt x="390" y="100"/>
                  </a:lnTo>
                  <a:lnTo>
                    <a:pt x="390" y="97"/>
                  </a:lnTo>
                  <a:lnTo>
                    <a:pt x="390" y="100"/>
                  </a:lnTo>
                  <a:lnTo>
                    <a:pt x="390" y="97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4" y="103"/>
                  </a:lnTo>
                  <a:lnTo>
                    <a:pt x="381" y="103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06"/>
                  </a:lnTo>
                  <a:lnTo>
                    <a:pt x="378" y="103"/>
                  </a:lnTo>
                  <a:lnTo>
                    <a:pt x="378" y="100"/>
                  </a:lnTo>
                  <a:lnTo>
                    <a:pt x="381" y="97"/>
                  </a:lnTo>
                  <a:lnTo>
                    <a:pt x="378" y="97"/>
                  </a:lnTo>
                  <a:lnTo>
                    <a:pt x="381" y="97"/>
                  </a:lnTo>
                  <a:lnTo>
                    <a:pt x="381" y="94"/>
                  </a:lnTo>
                  <a:lnTo>
                    <a:pt x="378" y="94"/>
                  </a:lnTo>
                  <a:lnTo>
                    <a:pt x="376" y="97"/>
                  </a:lnTo>
                  <a:lnTo>
                    <a:pt x="378" y="97"/>
                  </a:lnTo>
                  <a:lnTo>
                    <a:pt x="376" y="97"/>
                  </a:lnTo>
                  <a:lnTo>
                    <a:pt x="376" y="94"/>
                  </a:lnTo>
                  <a:lnTo>
                    <a:pt x="378" y="94"/>
                  </a:lnTo>
                  <a:lnTo>
                    <a:pt x="376" y="94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76" y="91"/>
                  </a:lnTo>
                  <a:lnTo>
                    <a:pt x="378" y="91"/>
                  </a:lnTo>
                  <a:lnTo>
                    <a:pt x="376" y="91"/>
                  </a:lnTo>
                  <a:lnTo>
                    <a:pt x="376" y="89"/>
                  </a:lnTo>
                  <a:lnTo>
                    <a:pt x="378" y="89"/>
                  </a:lnTo>
                  <a:lnTo>
                    <a:pt x="376" y="89"/>
                  </a:lnTo>
                  <a:lnTo>
                    <a:pt x="376" y="86"/>
                  </a:lnTo>
                  <a:lnTo>
                    <a:pt x="376" y="89"/>
                  </a:lnTo>
                  <a:lnTo>
                    <a:pt x="373" y="86"/>
                  </a:lnTo>
                  <a:lnTo>
                    <a:pt x="373" y="89"/>
                  </a:lnTo>
                  <a:lnTo>
                    <a:pt x="373" y="86"/>
                  </a:lnTo>
                  <a:lnTo>
                    <a:pt x="370" y="89"/>
                  </a:lnTo>
                  <a:lnTo>
                    <a:pt x="370" y="91"/>
                  </a:lnTo>
                  <a:lnTo>
                    <a:pt x="367" y="91"/>
                  </a:lnTo>
                  <a:lnTo>
                    <a:pt x="370" y="89"/>
                  </a:lnTo>
                  <a:lnTo>
                    <a:pt x="367" y="89"/>
                  </a:lnTo>
                  <a:lnTo>
                    <a:pt x="370" y="89"/>
                  </a:lnTo>
                  <a:lnTo>
                    <a:pt x="370" y="86"/>
                  </a:lnTo>
                  <a:lnTo>
                    <a:pt x="367" y="86"/>
                  </a:lnTo>
                  <a:lnTo>
                    <a:pt x="370" y="86"/>
                  </a:lnTo>
                  <a:lnTo>
                    <a:pt x="370" y="83"/>
                  </a:lnTo>
                  <a:lnTo>
                    <a:pt x="367" y="86"/>
                  </a:lnTo>
                  <a:lnTo>
                    <a:pt x="364" y="86"/>
                  </a:lnTo>
                  <a:lnTo>
                    <a:pt x="364" y="83"/>
                  </a:lnTo>
                  <a:lnTo>
                    <a:pt x="361" y="83"/>
                  </a:lnTo>
                  <a:lnTo>
                    <a:pt x="361" y="80"/>
                  </a:lnTo>
                  <a:lnTo>
                    <a:pt x="358" y="80"/>
                  </a:lnTo>
                  <a:lnTo>
                    <a:pt x="356" y="80"/>
                  </a:lnTo>
                  <a:lnTo>
                    <a:pt x="353" y="80"/>
                  </a:lnTo>
                  <a:lnTo>
                    <a:pt x="350" y="80"/>
                  </a:lnTo>
                  <a:lnTo>
                    <a:pt x="350" y="77"/>
                  </a:lnTo>
                  <a:lnTo>
                    <a:pt x="347" y="77"/>
                  </a:lnTo>
                  <a:lnTo>
                    <a:pt x="344" y="77"/>
                  </a:lnTo>
                  <a:lnTo>
                    <a:pt x="344" y="74"/>
                  </a:lnTo>
                  <a:lnTo>
                    <a:pt x="341" y="74"/>
                  </a:lnTo>
                  <a:lnTo>
                    <a:pt x="341" y="77"/>
                  </a:lnTo>
                  <a:lnTo>
                    <a:pt x="339" y="74"/>
                  </a:lnTo>
                  <a:lnTo>
                    <a:pt x="339" y="77"/>
                  </a:lnTo>
                  <a:lnTo>
                    <a:pt x="339" y="74"/>
                  </a:lnTo>
                  <a:lnTo>
                    <a:pt x="339" y="77"/>
                  </a:lnTo>
                  <a:lnTo>
                    <a:pt x="336" y="77"/>
                  </a:lnTo>
                  <a:lnTo>
                    <a:pt x="336" y="74"/>
                  </a:lnTo>
                  <a:lnTo>
                    <a:pt x="336" y="77"/>
                  </a:lnTo>
                  <a:lnTo>
                    <a:pt x="333" y="77"/>
                  </a:lnTo>
                  <a:lnTo>
                    <a:pt x="330" y="77"/>
                  </a:lnTo>
                  <a:lnTo>
                    <a:pt x="330" y="80"/>
                  </a:lnTo>
                  <a:lnTo>
                    <a:pt x="330" y="83"/>
                  </a:lnTo>
                  <a:lnTo>
                    <a:pt x="327" y="86"/>
                  </a:lnTo>
                  <a:lnTo>
                    <a:pt x="330" y="86"/>
                  </a:lnTo>
                  <a:lnTo>
                    <a:pt x="333" y="89"/>
                  </a:lnTo>
                  <a:lnTo>
                    <a:pt x="330" y="86"/>
                  </a:lnTo>
                  <a:lnTo>
                    <a:pt x="327" y="89"/>
                  </a:lnTo>
                  <a:lnTo>
                    <a:pt x="330" y="89"/>
                  </a:lnTo>
                  <a:lnTo>
                    <a:pt x="327" y="89"/>
                  </a:lnTo>
                  <a:lnTo>
                    <a:pt x="327" y="86"/>
                  </a:lnTo>
                  <a:lnTo>
                    <a:pt x="327" y="89"/>
                  </a:lnTo>
                  <a:lnTo>
                    <a:pt x="327" y="86"/>
                  </a:lnTo>
                  <a:lnTo>
                    <a:pt x="324" y="89"/>
                  </a:lnTo>
                  <a:lnTo>
                    <a:pt x="322" y="89"/>
                  </a:lnTo>
                  <a:lnTo>
                    <a:pt x="322" y="91"/>
                  </a:lnTo>
                  <a:lnTo>
                    <a:pt x="319" y="94"/>
                  </a:lnTo>
                  <a:lnTo>
                    <a:pt x="319" y="97"/>
                  </a:lnTo>
                  <a:lnTo>
                    <a:pt x="316" y="97"/>
                  </a:lnTo>
                  <a:lnTo>
                    <a:pt x="316" y="100"/>
                  </a:lnTo>
                  <a:lnTo>
                    <a:pt x="316" y="103"/>
                  </a:lnTo>
                  <a:lnTo>
                    <a:pt x="316" y="100"/>
                  </a:lnTo>
                  <a:lnTo>
                    <a:pt x="316" y="97"/>
                  </a:lnTo>
                  <a:lnTo>
                    <a:pt x="319" y="91"/>
                  </a:lnTo>
                  <a:lnTo>
                    <a:pt x="319" y="89"/>
                  </a:lnTo>
                  <a:lnTo>
                    <a:pt x="316" y="91"/>
                  </a:lnTo>
                  <a:lnTo>
                    <a:pt x="313" y="91"/>
                  </a:lnTo>
                  <a:lnTo>
                    <a:pt x="310" y="91"/>
                  </a:lnTo>
                  <a:lnTo>
                    <a:pt x="307" y="91"/>
                  </a:lnTo>
                  <a:lnTo>
                    <a:pt x="304" y="91"/>
                  </a:lnTo>
                  <a:lnTo>
                    <a:pt x="304" y="94"/>
                  </a:lnTo>
                  <a:lnTo>
                    <a:pt x="304" y="91"/>
                  </a:lnTo>
                  <a:lnTo>
                    <a:pt x="302" y="91"/>
                  </a:lnTo>
                  <a:lnTo>
                    <a:pt x="299" y="91"/>
                  </a:lnTo>
                  <a:lnTo>
                    <a:pt x="299" y="97"/>
                  </a:lnTo>
                  <a:lnTo>
                    <a:pt x="299" y="91"/>
                  </a:lnTo>
                  <a:lnTo>
                    <a:pt x="296" y="91"/>
                  </a:lnTo>
                  <a:lnTo>
                    <a:pt x="299" y="91"/>
                  </a:lnTo>
                  <a:lnTo>
                    <a:pt x="299" y="89"/>
                  </a:lnTo>
                  <a:lnTo>
                    <a:pt x="302" y="89"/>
                  </a:lnTo>
                  <a:lnTo>
                    <a:pt x="302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07" y="89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0" y="89"/>
                  </a:lnTo>
                  <a:lnTo>
                    <a:pt x="313" y="91"/>
                  </a:lnTo>
                  <a:lnTo>
                    <a:pt x="313" y="89"/>
                  </a:lnTo>
                  <a:lnTo>
                    <a:pt x="319" y="89"/>
                  </a:lnTo>
                  <a:lnTo>
                    <a:pt x="316" y="89"/>
                  </a:lnTo>
                  <a:lnTo>
                    <a:pt x="319" y="89"/>
                  </a:lnTo>
                  <a:lnTo>
                    <a:pt x="322" y="86"/>
                  </a:lnTo>
                  <a:lnTo>
                    <a:pt x="324" y="86"/>
                  </a:lnTo>
                  <a:lnTo>
                    <a:pt x="324" y="83"/>
                  </a:lnTo>
                  <a:lnTo>
                    <a:pt x="324" y="80"/>
                  </a:lnTo>
                  <a:lnTo>
                    <a:pt x="327" y="80"/>
                  </a:lnTo>
                  <a:lnTo>
                    <a:pt x="327" y="77"/>
                  </a:lnTo>
                  <a:lnTo>
                    <a:pt x="327" y="74"/>
                  </a:lnTo>
                  <a:lnTo>
                    <a:pt x="330" y="72"/>
                  </a:lnTo>
                  <a:lnTo>
                    <a:pt x="327" y="72"/>
                  </a:lnTo>
                  <a:lnTo>
                    <a:pt x="324" y="72"/>
                  </a:lnTo>
                  <a:lnTo>
                    <a:pt x="322" y="69"/>
                  </a:lnTo>
                  <a:lnTo>
                    <a:pt x="313" y="72"/>
                  </a:lnTo>
                  <a:lnTo>
                    <a:pt x="307" y="69"/>
                  </a:lnTo>
                  <a:lnTo>
                    <a:pt x="307" y="72"/>
                  </a:lnTo>
                  <a:lnTo>
                    <a:pt x="304" y="72"/>
                  </a:lnTo>
                  <a:lnTo>
                    <a:pt x="304" y="74"/>
                  </a:lnTo>
                  <a:lnTo>
                    <a:pt x="304" y="72"/>
                  </a:lnTo>
                  <a:lnTo>
                    <a:pt x="302" y="74"/>
                  </a:lnTo>
                  <a:lnTo>
                    <a:pt x="302" y="80"/>
                  </a:lnTo>
                  <a:lnTo>
                    <a:pt x="302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2" y="86"/>
                  </a:lnTo>
                  <a:lnTo>
                    <a:pt x="299" y="83"/>
                  </a:lnTo>
                  <a:lnTo>
                    <a:pt x="302" y="83"/>
                  </a:lnTo>
                  <a:lnTo>
                    <a:pt x="299" y="80"/>
                  </a:lnTo>
                  <a:lnTo>
                    <a:pt x="299" y="83"/>
                  </a:lnTo>
                  <a:lnTo>
                    <a:pt x="296" y="83"/>
                  </a:lnTo>
                  <a:lnTo>
                    <a:pt x="293" y="83"/>
                  </a:lnTo>
                  <a:lnTo>
                    <a:pt x="290" y="86"/>
                  </a:lnTo>
                  <a:lnTo>
                    <a:pt x="287" y="86"/>
                  </a:lnTo>
                  <a:lnTo>
                    <a:pt x="285" y="89"/>
                  </a:lnTo>
                  <a:lnTo>
                    <a:pt x="282" y="89"/>
                  </a:lnTo>
                  <a:lnTo>
                    <a:pt x="279" y="89"/>
                  </a:lnTo>
                  <a:lnTo>
                    <a:pt x="279" y="94"/>
                  </a:lnTo>
                  <a:lnTo>
                    <a:pt x="282" y="100"/>
                  </a:lnTo>
                  <a:lnTo>
                    <a:pt x="279" y="100"/>
                  </a:lnTo>
                  <a:lnTo>
                    <a:pt x="279" y="94"/>
                  </a:lnTo>
                  <a:lnTo>
                    <a:pt x="279" y="91"/>
                  </a:lnTo>
                  <a:lnTo>
                    <a:pt x="279" y="89"/>
                  </a:lnTo>
                  <a:lnTo>
                    <a:pt x="282" y="89"/>
                  </a:lnTo>
                  <a:lnTo>
                    <a:pt x="279" y="89"/>
                  </a:lnTo>
                  <a:lnTo>
                    <a:pt x="276" y="89"/>
                  </a:lnTo>
                  <a:lnTo>
                    <a:pt x="273" y="89"/>
                  </a:lnTo>
                  <a:lnTo>
                    <a:pt x="273" y="91"/>
                  </a:lnTo>
                  <a:lnTo>
                    <a:pt x="270" y="91"/>
                  </a:lnTo>
                  <a:lnTo>
                    <a:pt x="268" y="91"/>
                  </a:lnTo>
                  <a:lnTo>
                    <a:pt x="270" y="91"/>
                  </a:lnTo>
                  <a:lnTo>
                    <a:pt x="273" y="89"/>
                  </a:lnTo>
                  <a:lnTo>
                    <a:pt x="276" y="89"/>
                  </a:lnTo>
                  <a:lnTo>
                    <a:pt x="279" y="86"/>
                  </a:lnTo>
                  <a:lnTo>
                    <a:pt x="282" y="86"/>
                  </a:lnTo>
                  <a:lnTo>
                    <a:pt x="285" y="83"/>
                  </a:lnTo>
                  <a:lnTo>
                    <a:pt x="287" y="77"/>
                  </a:lnTo>
                  <a:lnTo>
                    <a:pt x="290" y="74"/>
                  </a:lnTo>
                  <a:lnTo>
                    <a:pt x="293" y="72"/>
                  </a:lnTo>
                  <a:lnTo>
                    <a:pt x="296" y="69"/>
                  </a:lnTo>
                  <a:lnTo>
                    <a:pt x="299" y="66"/>
                  </a:lnTo>
                  <a:lnTo>
                    <a:pt x="302" y="63"/>
                  </a:lnTo>
                  <a:lnTo>
                    <a:pt x="304" y="57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10" y="52"/>
                  </a:lnTo>
                  <a:lnTo>
                    <a:pt x="307" y="52"/>
                  </a:lnTo>
                  <a:lnTo>
                    <a:pt x="307" y="49"/>
                  </a:lnTo>
                  <a:lnTo>
                    <a:pt x="304" y="52"/>
                  </a:lnTo>
                  <a:lnTo>
                    <a:pt x="307" y="49"/>
                  </a:lnTo>
                  <a:lnTo>
                    <a:pt x="307" y="52"/>
                  </a:lnTo>
                  <a:lnTo>
                    <a:pt x="310" y="52"/>
                  </a:lnTo>
                  <a:lnTo>
                    <a:pt x="310" y="49"/>
                  </a:lnTo>
                  <a:lnTo>
                    <a:pt x="310" y="46"/>
                  </a:lnTo>
                  <a:lnTo>
                    <a:pt x="304" y="43"/>
                  </a:lnTo>
                  <a:lnTo>
                    <a:pt x="304" y="46"/>
                  </a:lnTo>
                  <a:lnTo>
                    <a:pt x="302" y="43"/>
                  </a:lnTo>
                  <a:lnTo>
                    <a:pt x="302" y="40"/>
                  </a:lnTo>
                  <a:lnTo>
                    <a:pt x="299" y="37"/>
                  </a:lnTo>
                  <a:lnTo>
                    <a:pt x="299" y="35"/>
                  </a:lnTo>
                  <a:lnTo>
                    <a:pt x="296" y="26"/>
                  </a:lnTo>
                  <a:lnTo>
                    <a:pt x="296" y="20"/>
                  </a:lnTo>
                  <a:lnTo>
                    <a:pt x="293" y="18"/>
                  </a:lnTo>
                  <a:lnTo>
                    <a:pt x="293" y="15"/>
                  </a:lnTo>
                  <a:lnTo>
                    <a:pt x="290" y="12"/>
                  </a:lnTo>
                  <a:lnTo>
                    <a:pt x="290" y="15"/>
                  </a:lnTo>
                  <a:lnTo>
                    <a:pt x="287" y="15"/>
                  </a:lnTo>
                  <a:lnTo>
                    <a:pt x="287" y="18"/>
                  </a:lnTo>
                  <a:lnTo>
                    <a:pt x="285" y="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6" name="Freeform 3135">
              <a:extLst>
                <a:ext uri="{FF2B5EF4-FFF2-40B4-BE49-F238E27FC236}">
                  <a16:creationId xmlns:a16="http://schemas.microsoft.com/office/drawing/2014/main" id="{4119D346-C17B-C227-57AB-719A46E93C9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4887" y="3064546"/>
              <a:ext cx="12450" cy="12449"/>
            </a:xfrm>
            <a:custGeom>
              <a:avLst/>
              <a:gdLst>
                <a:gd name="T0" fmla="*/ 0 w 6"/>
                <a:gd name="T1" fmla="*/ 3 h 6"/>
                <a:gd name="T2" fmla="*/ 0 w 6"/>
                <a:gd name="T3" fmla="*/ 6 h 6"/>
                <a:gd name="T4" fmla="*/ 3 w 6"/>
                <a:gd name="T5" fmla="*/ 3 h 6"/>
                <a:gd name="T6" fmla="*/ 6 w 6"/>
                <a:gd name="T7" fmla="*/ 3 h 6"/>
                <a:gd name="T8" fmla="*/ 6 w 6"/>
                <a:gd name="T9" fmla="*/ 0 h 6"/>
                <a:gd name="T10" fmla="*/ 3 w 6"/>
                <a:gd name="T11" fmla="*/ 0 h 6"/>
                <a:gd name="T12" fmla="*/ 3 w 6"/>
                <a:gd name="T13" fmla="*/ 3 h 6"/>
                <a:gd name="T14" fmla="*/ 0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7" name="Freeform 3136">
              <a:extLst>
                <a:ext uri="{FF2B5EF4-FFF2-40B4-BE49-F238E27FC236}">
                  <a16:creationId xmlns:a16="http://schemas.microsoft.com/office/drawing/2014/main" id="{5125B919-8E83-4D81-05FB-3A5C23CD37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10564" y="3106042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8" name="Freeform 3137">
              <a:extLst>
                <a:ext uri="{FF2B5EF4-FFF2-40B4-BE49-F238E27FC236}">
                  <a16:creationId xmlns:a16="http://schemas.microsoft.com/office/drawing/2014/main" id="{97616199-EA08-ADC0-41A5-E54AD3E662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340" y="310604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79" name="Freeform 3138">
              <a:extLst>
                <a:ext uri="{FF2B5EF4-FFF2-40B4-BE49-F238E27FC236}">
                  <a16:creationId xmlns:a16="http://schemas.microsoft.com/office/drawing/2014/main" id="{7072074D-5E3A-323B-6DCD-0F758F6E4A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16790" y="3076995"/>
              <a:ext cx="22825" cy="29047"/>
            </a:xfrm>
            <a:custGeom>
              <a:avLst/>
              <a:gdLst>
                <a:gd name="T0" fmla="*/ 0 w 11"/>
                <a:gd name="T1" fmla="*/ 14 h 14"/>
                <a:gd name="T2" fmla="*/ 5 w 11"/>
                <a:gd name="T3" fmla="*/ 11 h 14"/>
                <a:gd name="T4" fmla="*/ 8 w 11"/>
                <a:gd name="T5" fmla="*/ 8 h 14"/>
                <a:gd name="T6" fmla="*/ 11 w 11"/>
                <a:gd name="T7" fmla="*/ 8 h 14"/>
                <a:gd name="T8" fmla="*/ 11 w 11"/>
                <a:gd name="T9" fmla="*/ 2 h 14"/>
                <a:gd name="T10" fmla="*/ 11 w 11"/>
                <a:gd name="T11" fmla="*/ 0 h 14"/>
                <a:gd name="T12" fmla="*/ 5 w 11"/>
                <a:gd name="T13" fmla="*/ 2 h 14"/>
                <a:gd name="T14" fmla="*/ 2 w 11"/>
                <a:gd name="T15" fmla="*/ 8 h 14"/>
                <a:gd name="T16" fmla="*/ 2 w 11"/>
                <a:gd name="T17" fmla="*/ 11 h 14"/>
                <a:gd name="T18" fmla="*/ 0 w 11"/>
                <a:gd name="T19" fmla="*/ 11 h 14"/>
                <a:gd name="T20" fmla="*/ 0 w 11"/>
                <a:gd name="T21" fmla="*/ 11 h 14"/>
                <a:gd name="T22" fmla="*/ 0 w 1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1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0" name="Freeform 3139">
              <a:extLst>
                <a:ext uri="{FF2B5EF4-FFF2-40B4-BE49-F238E27FC236}">
                  <a16:creationId xmlns:a16="http://schemas.microsoft.com/office/drawing/2014/main" id="{FC98D2CC-F1A1-3985-C7AF-5968953DD2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3389" y="3087370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1" name="Freeform 3140">
              <a:extLst>
                <a:ext uri="{FF2B5EF4-FFF2-40B4-BE49-F238E27FC236}">
                  <a16:creationId xmlns:a16="http://schemas.microsoft.com/office/drawing/2014/main" id="{22AD7C7A-011A-31DF-6BEF-2CB6F54A064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9613" y="309359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2" name="Freeform 3141">
              <a:extLst>
                <a:ext uri="{FF2B5EF4-FFF2-40B4-BE49-F238E27FC236}">
                  <a16:creationId xmlns:a16="http://schemas.microsoft.com/office/drawing/2014/main" id="{9663AEA4-170C-48AD-A2FD-47E1780C38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9613" y="3087370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3" name="Rectangle 3142">
              <a:extLst>
                <a:ext uri="{FF2B5EF4-FFF2-40B4-BE49-F238E27FC236}">
                  <a16:creationId xmlns:a16="http://schemas.microsoft.com/office/drawing/2014/main" id="{8EF57A81-F90D-B925-6C61-B17C40429C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45838" y="308114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4" name="Freeform 3143">
              <a:extLst>
                <a:ext uri="{FF2B5EF4-FFF2-40B4-BE49-F238E27FC236}">
                  <a16:creationId xmlns:a16="http://schemas.microsoft.com/office/drawing/2014/main" id="{4C11A996-429E-0472-A9E8-3DFFCB2A417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5838" y="3087370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5" name="Freeform 3144">
              <a:extLst>
                <a:ext uri="{FF2B5EF4-FFF2-40B4-BE49-F238E27FC236}">
                  <a16:creationId xmlns:a16="http://schemas.microsoft.com/office/drawing/2014/main" id="{C26D9C4D-E866-64E0-955B-FA16EE4A7C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9613" y="3081145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6" name="Freeform 3145">
              <a:extLst>
                <a:ext uri="{FF2B5EF4-FFF2-40B4-BE49-F238E27FC236}">
                  <a16:creationId xmlns:a16="http://schemas.microsoft.com/office/drawing/2014/main" id="{7BE2E036-A0BF-E2A6-3DEF-9DC58C14E2A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5838" y="3070771"/>
              <a:ext cx="6224" cy="10374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3 h 5"/>
                <a:gd name="T4" fmla="*/ 0 w 3"/>
                <a:gd name="T5" fmla="*/ 0 h 5"/>
                <a:gd name="T6" fmla="*/ 3 w 3"/>
                <a:gd name="T7" fmla="*/ 0 h 5"/>
                <a:gd name="T8" fmla="*/ 0 w 3"/>
                <a:gd name="T9" fmla="*/ 3 h 5"/>
                <a:gd name="T10" fmla="*/ 0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7" name="Freeform 3146">
              <a:extLst>
                <a:ext uri="{FF2B5EF4-FFF2-40B4-BE49-F238E27FC236}">
                  <a16:creationId xmlns:a16="http://schemas.microsoft.com/office/drawing/2014/main" id="{B7D8D5EA-0B4F-8098-8F62-07F12E0F29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3389" y="3076995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8" name="Freeform 3147">
              <a:extLst>
                <a:ext uri="{FF2B5EF4-FFF2-40B4-BE49-F238E27FC236}">
                  <a16:creationId xmlns:a16="http://schemas.microsoft.com/office/drawing/2014/main" id="{9044B64E-74F8-FF67-4A08-438524067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9613" y="3064546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0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89" name="Freeform 3148">
              <a:extLst>
                <a:ext uri="{FF2B5EF4-FFF2-40B4-BE49-F238E27FC236}">
                  <a16:creationId xmlns:a16="http://schemas.microsoft.com/office/drawing/2014/main" id="{679764BA-65AA-E9A3-A3B0-A7ED2F25ADE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5838" y="3064546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3 h 3"/>
                <a:gd name="T4" fmla="*/ 5 w 5"/>
                <a:gd name="T5" fmla="*/ 3 h 3"/>
                <a:gd name="T6" fmla="*/ 5 w 5"/>
                <a:gd name="T7" fmla="*/ 0 h 3"/>
                <a:gd name="T8" fmla="*/ 3 w 5"/>
                <a:gd name="T9" fmla="*/ 0 h 3"/>
                <a:gd name="T10" fmla="*/ 0 w 5"/>
                <a:gd name="T11" fmla="*/ 0 h 3"/>
                <a:gd name="T12" fmla="*/ 0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0" name="Freeform 3149">
              <a:extLst>
                <a:ext uri="{FF2B5EF4-FFF2-40B4-BE49-F238E27FC236}">
                  <a16:creationId xmlns:a16="http://schemas.microsoft.com/office/drawing/2014/main" id="{D8281ED5-D79B-B852-91D9-16B72A5965B8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5838" y="3076995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1" name="Freeform 3150">
              <a:extLst>
                <a:ext uri="{FF2B5EF4-FFF2-40B4-BE49-F238E27FC236}">
                  <a16:creationId xmlns:a16="http://schemas.microsoft.com/office/drawing/2014/main" id="{3A490C70-FC67-C798-1E53-E168B5413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5838" y="3076995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2" name="Freeform 3151">
              <a:extLst>
                <a:ext uri="{FF2B5EF4-FFF2-40B4-BE49-F238E27FC236}">
                  <a16:creationId xmlns:a16="http://schemas.microsoft.com/office/drawing/2014/main" id="{2AA1A5DB-50E9-0352-4158-57A25E7B2E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2438" y="3058322"/>
              <a:ext cx="24899" cy="12449"/>
            </a:xfrm>
            <a:custGeom>
              <a:avLst/>
              <a:gdLst>
                <a:gd name="T0" fmla="*/ 6 w 12"/>
                <a:gd name="T1" fmla="*/ 6 h 6"/>
                <a:gd name="T2" fmla="*/ 3 w 12"/>
                <a:gd name="T3" fmla="*/ 6 h 6"/>
                <a:gd name="T4" fmla="*/ 3 w 12"/>
                <a:gd name="T5" fmla="*/ 3 h 6"/>
                <a:gd name="T6" fmla="*/ 0 w 12"/>
                <a:gd name="T7" fmla="*/ 3 h 6"/>
                <a:gd name="T8" fmla="*/ 3 w 12"/>
                <a:gd name="T9" fmla="*/ 0 h 6"/>
                <a:gd name="T10" fmla="*/ 3 w 12"/>
                <a:gd name="T11" fmla="*/ 3 h 6"/>
                <a:gd name="T12" fmla="*/ 6 w 12"/>
                <a:gd name="T13" fmla="*/ 3 h 6"/>
                <a:gd name="T14" fmla="*/ 6 w 12"/>
                <a:gd name="T15" fmla="*/ 0 h 6"/>
                <a:gd name="T16" fmla="*/ 9 w 12"/>
                <a:gd name="T17" fmla="*/ 0 h 6"/>
                <a:gd name="T18" fmla="*/ 12 w 12"/>
                <a:gd name="T19" fmla="*/ 0 h 6"/>
                <a:gd name="T20" fmla="*/ 9 w 12"/>
                <a:gd name="T21" fmla="*/ 3 h 6"/>
                <a:gd name="T22" fmla="*/ 6 w 12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6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3" name="Freeform 3152">
              <a:extLst>
                <a:ext uri="{FF2B5EF4-FFF2-40B4-BE49-F238E27FC236}">
                  <a16:creationId xmlns:a16="http://schemas.microsoft.com/office/drawing/2014/main" id="{4D2FAC02-529A-B780-0C07-7BADF4E7D87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6213" y="306454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4" name="Freeform 3153">
              <a:extLst>
                <a:ext uri="{FF2B5EF4-FFF2-40B4-BE49-F238E27FC236}">
                  <a16:creationId xmlns:a16="http://schemas.microsoft.com/office/drawing/2014/main" id="{8808CC98-D401-5CAB-DEF9-FEDA43E9F9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6213" y="3045873"/>
              <a:ext cx="12450" cy="18673"/>
            </a:xfrm>
            <a:custGeom>
              <a:avLst/>
              <a:gdLst>
                <a:gd name="T0" fmla="*/ 0 w 6"/>
                <a:gd name="T1" fmla="*/ 6 h 9"/>
                <a:gd name="T2" fmla="*/ 3 w 6"/>
                <a:gd name="T3" fmla="*/ 9 h 9"/>
                <a:gd name="T4" fmla="*/ 3 w 6"/>
                <a:gd name="T5" fmla="*/ 6 h 9"/>
                <a:gd name="T6" fmla="*/ 6 w 6"/>
                <a:gd name="T7" fmla="*/ 6 h 9"/>
                <a:gd name="T8" fmla="*/ 3 w 6"/>
                <a:gd name="T9" fmla="*/ 6 h 9"/>
                <a:gd name="T10" fmla="*/ 3 w 6"/>
                <a:gd name="T11" fmla="*/ 3 h 9"/>
                <a:gd name="T12" fmla="*/ 3 w 6"/>
                <a:gd name="T13" fmla="*/ 0 h 9"/>
                <a:gd name="T14" fmla="*/ 3 w 6"/>
                <a:gd name="T15" fmla="*/ 3 h 9"/>
                <a:gd name="T16" fmla="*/ 3 w 6"/>
                <a:gd name="T17" fmla="*/ 6 h 9"/>
                <a:gd name="T18" fmla="*/ 3 w 6"/>
                <a:gd name="T19" fmla="*/ 6 h 9"/>
                <a:gd name="T20" fmla="*/ 0 w 6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9">
                  <a:moveTo>
                    <a:pt x="0" y="6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5" name="Freeform 3154">
              <a:extLst>
                <a:ext uri="{FF2B5EF4-FFF2-40B4-BE49-F238E27FC236}">
                  <a16:creationId xmlns:a16="http://schemas.microsoft.com/office/drawing/2014/main" id="{9F4F2D7B-A5C7-7790-5931-E3AC41FB3DC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2438" y="3045873"/>
              <a:ext cx="12450" cy="12449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3 w 6"/>
                <a:gd name="T5" fmla="*/ 3 h 6"/>
                <a:gd name="T6" fmla="*/ 3 w 6"/>
                <a:gd name="T7" fmla="*/ 0 h 6"/>
                <a:gd name="T8" fmla="*/ 6 w 6"/>
                <a:gd name="T9" fmla="*/ 0 h 6"/>
                <a:gd name="T10" fmla="*/ 3 w 6"/>
                <a:gd name="T11" fmla="*/ 3 h 6"/>
                <a:gd name="T12" fmla="*/ 3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6" name="Freeform 3155">
              <a:extLst>
                <a:ext uri="{FF2B5EF4-FFF2-40B4-BE49-F238E27FC236}">
                  <a16:creationId xmlns:a16="http://schemas.microsoft.com/office/drawing/2014/main" id="{57F435B6-E6E8-AC3D-9AD9-1BEBEA6BCC2C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2523" y="3583248"/>
              <a:ext cx="224093" cy="224078"/>
            </a:xfrm>
            <a:custGeom>
              <a:avLst/>
              <a:gdLst>
                <a:gd name="T0" fmla="*/ 102 w 108"/>
                <a:gd name="T1" fmla="*/ 85 h 108"/>
                <a:gd name="T2" fmla="*/ 105 w 108"/>
                <a:gd name="T3" fmla="*/ 80 h 108"/>
                <a:gd name="T4" fmla="*/ 105 w 108"/>
                <a:gd name="T5" fmla="*/ 74 h 108"/>
                <a:gd name="T6" fmla="*/ 108 w 108"/>
                <a:gd name="T7" fmla="*/ 63 h 108"/>
                <a:gd name="T8" fmla="*/ 102 w 108"/>
                <a:gd name="T9" fmla="*/ 60 h 108"/>
                <a:gd name="T10" fmla="*/ 100 w 108"/>
                <a:gd name="T11" fmla="*/ 63 h 108"/>
                <a:gd name="T12" fmla="*/ 94 w 108"/>
                <a:gd name="T13" fmla="*/ 60 h 108"/>
                <a:gd name="T14" fmla="*/ 91 w 108"/>
                <a:gd name="T15" fmla="*/ 40 h 108"/>
                <a:gd name="T16" fmla="*/ 88 w 108"/>
                <a:gd name="T17" fmla="*/ 37 h 108"/>
                <a:gd name="T18" fmla="*/ 85 w 108"/>
                <a:gd name="T19" fmla="*/ 40 h 108"/>
                <a:gd name="T20" fmla="*/ 83 w 108"/>
                <a:gd name="T21" fmla="*/ 37 h 108"/>
                <a:gd name="T22" fmla="*/ 66 w 108"/>
                <a:gd name="T23" fmla="*/ 40 h 108"/>
                <a:gd name="T24" fmla="*/ 60 w 108"/>
                <a:gd name="T25" fmla="*/ 37 h 108"/>
                <a:gd name="T26" fmla="*/ 60 w 108"/>
                <a:gd name="T27" fmla="*/ 34 h 108"/>
                <a:gd name="T28" fmla="*/ 63 w 108"/>
                <a:gd name="T29" fmla="*/ 23 h 108"/>
                <a:gd name="T30" fmla="*/ 60 w 108"/>
                <a:gd name="T31" fmla="*/ 17 h 108"/>
                <a:gd name="T32" fmla="*/ 60 w 108"/>
                <a:gd name="T33" fmla="*/ 14 h 108"/>
                <a:gd name="T34" fmla="*/ 57 w 108"/>
                <a:gd name="T35" fmla="*/ 9 h 108"/>
                <a:gd name="T36" fmla="*/ 48 w 108"/>
                <a:gd name="T37" fmla="*/ 0 h 108"/>
                <a:gd name="T38" fmla="*/ 43 w 108"/>
                <a:gd name="T39" fmla="*/ 0 h 108"/>
                <a:gd name="T40" fmla="*/ 34 w 108"/>
                <a:gd name="T41" fmla="*/ 0 h 108"/>
                <a:gd name="T42" fmla="*/ 20 w 108"/>
                <a:gd name="T43" fmla="*/ 3 h 108"/>
                <a:gd name="T44" fmla="*/ 12 w 108"/>
                <a:gd name="T45" fmla="*/ 3 h 108"/>
                <a:gd name="T46" fmla="*/ 3 w 108"/>
                <a:gd name="T47" fmla="*/ 20 h 108"/>
                <a:gd name="T48" fmla="*/ 3 w 108"/>
                <a:gd name="T49" fmla="*/ 26 h 108"/>
                <a:gd name="T50" fmla="*/ 0 w 108"/>
                <a:gd name="T51" fmla="*/ 37 h 108"/>
                <a:gd name="T52" fmla="*/ 3 w 108"/>
                <a:gd name="T53" fmla="*/ 40 h 108"/>
                <a:gd name="T54" fmla="*/ 9 w 108"/>
                <a:gd name="T55" fmla="*/ 48 h 108"/>
                <a:gd name="T56" fmla="*/ 14 w 108"/>
                <a:gd name="T57" fmla="*/ 48 h 108"/>
                <a:gd name="T58" fmla="*/ 20 w 108"/>
                <a:gd name="T59" fmla="*/ 60 h 108"/>
                <a:gd name="T60" fmla="*/ 26 w 108"/>
                <a:gd name="T61" fmla="*/ 60 h 108"/>
                <a:gd name="T62" fmla="*/ 29 w 108"/>
                <a:gd name="T63" fmla="*/ 65 h 108"/>
                <a:gd name="T64" fmla="*/ 43 w 108"/>
                <a:gd name="T65" fmla="*/ 65 h 108"/>
                <a:gd name="T66" fmla="*/ 46 w 108"/>
                <a:gd name="T67" fmla="*/ 71 h 108"/>
                <a:gd name="T68" fmla="*/ 57 w 108"/>
                <a:gd name="T69" fmla="*/ 74 h 108"/>
                <a:gd name="T70" fmla="*/ 63 w 108"/>
                <a:gd name="T71" fmla="*/ 80 h 108"/>
                <a:gd name="T72" fmla="*/ 66 w 108"/>
                <a:gd name="T73" fmla="*/ 82 h 108"/>
                <a:gd name="T74" fmla="*/ 57 w 108"/>
                <a:gd name="T75" fmla="*/ 97 h 108"/>
                <a:gd name="T76" fmla="*/ 54 w 108"/>
                <a:gd name="T77" fmla="*/ 102 h 108"/>
                <a:gd name="T78" fmla="*/ 51 w 108"/>
                <a:gd name="T79" fmla="*/ 108 h 108"/>
                <a:gd name="T80" fmla="*/ 57 w 108"/>
                <a:gd name="T81" fmla="*/ 105 h 108"/>
                <a:gd name="T82" fmla="*/ 66 w 108"/>
                <a:gd name="T83" fmla="*/ 105 h 108"/>
                <a:gd name="T84" fmla="*/ 71 w 108"/>
                <a:gd name="T85" fmla="*/ 108 h 108"/>
                <a:gd name="T86" fmla="*/ 80 w 108"/>
                <a:gd name="T87" fmla="*/ 108 h 108"/>
                <a:gd name="T88" fmla="*/ 91 w 108"/>
                <a:gd name="T89" fmla="*/ 108 h 108"/>
                <a:gd name="T90" fmla="*/ 97 w 108"/>
                <a:gd name="T91" fmla="*/ 99 h 108"/>
                <a:gd name="T92" fmla="*/ 102 w 108"/>
                <a:gd name="T93" fmla="*/ 97 h 108"/>
                <a:gd name="T94" fmla="*/ 102 w 108"/>
                <a:gd name="T95" fmla="*/ 88 h 108"/>
                <a:gd name="T96" fmla="*/ 102 w 108"/>
                <a:gd name="T9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08">
                  <a:moveTo>
                    <a:pt x="102" y="85"/>
                  </a:moveTo>
                  <a:lnTo>
                    <a:pt x="105" y="80"/>
                  </a:lnTo>
                  <a:lnTo>
                    <a:pt x="105" y="74"/>
                  </a:lnTo>
                  <a:lnTo>
                    <a:pt x="108" y="63"/>
                  </a:lnTo>
                  <a:lnTo>
                    <a:pt x="102" y="60"/>
                  </a:lnTo>
                  <a:lnTo>
                    <a:pt x="100" y="63"/>
                  </a:lnTo>
                  <a:lnTo>
                    <a:pt x="94" y="60"/>
                  </a:lnTo>
                  <a:lnTo>
                    <a:pt x="91" y="40"/>
                  </a:lnTo>
                  <a:lnTo>
                    <a:pt x="88" y="37"/>
                  </a:lnTo>
                  <a:lnTo>
                    <a:pt x="85" y="40"/>
                  </a:lnTo>
                  <a:lnTo>
                    <a:pt x="83" y="37"/>
                  </a:lnTo>
                  <a:lnTo>
                    <a:pt x="66" y="40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3" y="23"/>
                  </a:lnTo>
                  <a:lnTo>
                    <a:pt x="60" y="17"/>
                  </a:lnTo>
                  <a:lnTo>
                    <a:pt x="60" y="14"/>
                  </a:lnTo>
                  <a:lnTo>
                    <a:pt x="57" y="9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9" y="48"/>
                  </a:lnTo>
                  <a:lnTo>
                    <a:pt x="14" y="48"/>
                  </a:lnTo>
                  <a:lnTo>
                    <a:pt x="20" y="60"/>
                  </a:lnTo>
                  <a:lnTo>
                    <a:pt x="26" y="60"/>
                  </a:lnTo>
                  <a:lnTo>
                    <a:pt x="29" y="65"/>
                  </a:lnTo>
                  <a:lnTo>
                    <a:pt x="43" y="65"/>
                  </a:lnTo>
                  <a:lnTo>
                    <a:pt x="46" y="71"/>
                  </a:lnTo>
                  <a:lnTo>
                    <a:pt x="57" y="74"/>
                  </a:lnTo>
                  <a:lnTo>
                    <a:pt x="63" y="80"/>
                  </a:lnTo>
                  <a:lnTo>
                    <a:pt x="66" y="82"/>
                  </a:lnTo>
                  <a:lnTo>
                    <a:pt x="57" y="97"/>
                  </a:lnTo>
                  <a:lnTo>
                    <a:pt x="54" y="102"/>
                  </a:lnTo>
                  <a:lnTo>
                    <a:pt x="51" y="108"/>
                  </a:lnTo>
                  <a:lnTo>
                    <a:pt x="57" y="105"/>
                  </a:lnTo>
                  <a:lnTo>
                    <a:pt x="66" y="105"/>
                  </a:lnTo>
                  <a:lnTo>
                    <a:pt x="71" y="108"/>
                  </a:lnTo>
                  <a:lnTo>
                    <a:pt x="80" y="108"/>
                  </a:lnTo>
                  <a:lnTo>
                    <a:pt x="91" y="108"/>
                  </a:lnTo>
                  <a:lnTo>
                    <a:pt x="97" y="99"/>
                  </a:lnTo>
                  <a:lnTo>
                    <a:pt x="102" y="97"/>
                  </a:lnTo>
                  <a:lnTo>
                    <a:pt x="102" y="88"/>
                  </a:lnTo>
                  <a:lnTo>
                    <a:pt x="102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7" name="Freeform 3156">
              <a:extLst>
                <a:ext uri="{FF2B5EF4-FFF2-40B4-BE49-F238E27FC236}">
                  <a16:creationId xmlns:a16="http://schemas.microsoft.com/office/drawing/2014/main" id="{D1F46C65-54D2-CF15-D4FA-522BAFA72A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9928" y="3336346"/>
              <a:ext cx="319540" cy="340267"/>
            </a:xfrm>
            <a:custGeom>
              <a:avLst/>
              <a:gdLst>
                <a:gd name="T0" fmla="*/ 91 w 154"/>
                <a:gd name="T1" fmla="*/ 145 h 164"/>
                <a:gd name="T2" fmla="*/ 100 w 154"/>
                <a:gd name="T3" fmla="*/ 122 h 164"/>
                <a:gd name="T4" fmla="*/ 122 w 154"/>
                <a:gd name="T5" fmla="*/ 119 h 164"/>
                <a:gd name="T6" fmla="*/ 136 w 154"/>
                <a:gd name="T7" fmla="*/ 119 h 164"/>
                <a:gd name="T8" fmla="*/ 148 w 154"/>
                <a:gd name="T9" fmla="*/ 133 h 164"/>
                <a:gd name="T10" fmla="*/ 148 w 154"/>
                <a:gd name="T11" fmla="*/ 125 h 164"/>
                <a:gd name="T12" fmla="*/ 148 w 154"/>
                <a:gd name="T13" fmla="*/ 96 h 164"/>
                <a:gd name="T14" fmla="*/ 142 w 154"/>
                <a:gd name="T15" fmla="*/ 82 h 164"/>
                <a:gd name="T16" fmla="*/ 136 w 154"/>
                <a:gd name="T17" fmla="*/ 79 h 164"/>
                <a:gd name="T18" fmla="*/ 125 w 154"/>
                <a:gd name="T19" fmla="*/ 79 h 164"/>
                <a:gd name="T20" fmla="*/ 114 w 154"/>
                <a:gd name="T21" fmla="*/ 65 h 164"/>
                <a:gd name="T22" fmla="*/ 117 w 154"/>
                <a:gd name="T23" fmla="*/ 54 h 164"/>
                <a:gd name="T24" fmla="*/ 108 w 154"/>
                <a:gd name="T25" fmla="*/ 42 h 164"/>
                <a:gd name="T26" fmla="*/ 94 w 154"/>
                <a:gd name="T27" fmla="*/ 37 h 164"/>
                <a:gd name="T28" fmla="*/ 85 w 154"/>
                <a:gd name="T29" fmla="*/ 31 h 164"/>
                <a:gd name="T30" fmla="*/ 77 w 154"/>
                <a:gd name="T31" fmla="*/ 28 h 164"/>
                <a:gd name="T32" fmla="*/ 63 w 154"/>
                <a:gd name="T33" fmla="*/ 22 h 164"/>
                <a:gd name="T34" fmla="*/ 54 w 154"/>
                <a:gd name="T35" fmla="*/ 11 h 164"/>
                <a:gd name="T36" fmla="*/ 40 w 154"/>
                <a:gd name="T37" fmla="*/ 0 h 164"/>
                <a:gd name="T38" fmla="*/ 23 w 154"/>
                <a:gd name="T39" fmla="*/ 5 h 164"/>
                <a:gd name="T40" fmla="*/ 14 w 154"/>
                <a:gd name="T41" fmla="*/ 14 h 164"/>
                <a:gd name="T42" fmla="*/ 6 w 154"/>
                <a:gd name="T43" fmla="*/ 8 h 164"/>
                <a:gd name="T44" fmla="*/ 11 w 154"/>
                <a:gd name="T45" fmla="*/ 25 h 164"/>
                <a:gd name="T46" fmla="*/ 6 w 154"/>
                <a:gd name="T47" fmla="*/ 42 h 164"/>
                <a:gd name="T48" fmla="*/ 3 w 154"/>
                <a:gd name="T49" fmla="*/ 59 h 164"/>
                <a:gd name="T50" fmla="*/ 0 w 154"/>
                <a:gd name="T51" fmla="*/ 71 h 164"/>
                <a:gd name="T52" fmla="*/ 6 w 154"/>
                <a:gd name="T53" fmla="*/ 82 h 164"/>
                <a:gd name="T54" fmla="*/ 3 w 154"/>
                <a:gd name="T55" fmla="*/ 102 h 164"/>
                <a:gd name="T56" fmla="*/ 6 w 154"/>
                <a:gd name="T57" fmla="*/ 108 h 164"/>
                <a:gd name="T58" fmla="*/ 14 w 154"/>
                <a:gd name="T59" fmla="*/ 119 h 164"/>
                <a:gd name="T60" fmla="*/ 11 w 154"/>
                <a:gd name="T61" fmla="*/ 128 h 164"/>
                <a:gd name="T62" fmla="*/ 9 w 154"/>
                <a:gd name="T63" fmla="*/ 136 h 164"/>
                <a:gd name="T64" fmla="*/ 11 w 154"/>
                <a:gd name="T65" fmla="*/ 142 h 164"/>
                <a:gd name="T66" fmla="*/ 17 w 154"/>
                <a:gd name="T67" fmla="*/ 147 h 164"/>
                <a:gd name="T68" fmla="*/ 20 w 154"/>
                <a:gd name="T69" fmla="*/ 156 h 164"/>
                <a:gd name="T70" fmla="*/ 23 w 154"/>
                <a:gd name="T71" fmla="*/ 164 h 164"/>
                <a:gd name="T72" fmla="*/ 31 w 154"/>
                <a:gd name="T73" fmla="*/ 162 h 164"/>
                <a:gd name="T74" fmla="*/ 43 w 154"/>
                <a:gd name="T75" fmla="*/ 150 h 164"/>
                <a:gd name="T76" fmla="*/ 48 w 154"/>
                <a:gd name="T77" fmla="*/ 153 h 164"/>
                <a:gd name="T78" fmla="*/ 60 w 154"/>
                <a:gd name="T79" fmla="*/ 156 h 164"/>
                <a:gd name="T80" fmla="*/ 63 w 154"/>
                <a:gd name="T81" fmla="*/ 162 h 164"/>
                <a:gd name="T82" fmla="*/ 71 w 154"/>
                <a:gd name="T83" fmla="*/ 153 h 164"/>
                <a:gd name="T84" fmla="*/ 85 w 154"/>
                <a:gd name="T85" fmla="*/ 15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64">
                  <a:moveTo>
                    <a:pt x="88" y="156"/>
                  </a:moveTo>
                  <a:lnTo>
                    <a:pt x="91" y="145"/>
                  </a:lnTo>
                  <a:lnTo>
                    <a:pt x="91" y="139"/>
                  </a:lnTo>
                  <a:lnTo>
                    <a:pt x="100" y="122"/>
                  </a:lnTo>
                  <a:lnTo>
                    <a:pt x="108" y="122"/>
                  </a:lnTo>
                  <a:lnTo>
                    <a:pt x="122" y="119"/>
                  </a:lnTo>
                  <a:lnTo>
                    <a:pt x="131" y="119"/>
                  </a:lnTo>
                  <a:lnTo>
                    <a:pt x="136" y="119"/>
                  </a:lnTo>
                  <a:lnTo>
                    <a:pt x="145" y="128"/>
                  </a:lnTo>
                  <a:lnTo>
                    <a:pt x="148" y="133"/>
                  </a:lnTo>
                  <a:lnTo>
                    <a:pt x="148" y="128"/>
                  </a:lnTo>
                  <a:lnTo>
                    <a:pt x="148" y="125"/>
                  </a:lnTo>
                  <a:lnTo>
                    <a:pt x="154" y="105"/>
                  </a:lnTo>
                  <a:lnTo>
                    <a:pt x="148" y="96"/>
                  </a:lnTo>
                  <a:lnTo>
                    <a:pt x="145" y="96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31" y="79"/>
                  </a:lnTo>
                  <a:lnTo>
                    <a:pt x="125" y="79"/>
                  </a:lnTo>
                  <a:lnTo>
                    <a:pt x="119" y="76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17" y="54"/>
                  </a:lnTo>
                  <a:lnTo>
                    <a:pt x="117" y="45"/>
                  </a:lnTo>
                  <a:lnTo>
                    <a:pt x="108" y="42"/>
                  </a:lnTo>
                  <a:lnTo>
                    <a:pt x="97" y="42"/>
                  </a:lnTo>
                  <a:lnTo>
                    <a:pt x="94" y="37"/>
                  </a:lnTo>
                  <a:lnTo>
                    <a:pt x="88" y="37"/>
                  </a:lnTo>
                  <a:lnTo>
                    <a:pt x="85" y="31"/>
                  </a:lnTo>
                  <a:lnTo>
                    <a:pt x="80" y="31"/>
                  </a:lnTo>
                  <a:lnTo>
                    <a:pt x="77" y="28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60" y="22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31" y="5"/>
                  </a:lnTo>
                  <a:lnTo>
                    <a:pt x="23" y="5"/>
                  </a:lnTo>
                  <a:lnTo>
                    <a:pt x="17" y="8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6" y="8"/>
                  </a:lnTo>
                  <a:lnTo>
                    <a:pt x="0" y="8"/>
                  </a:lnTo>
                  <a:lnTo>
                    <a:pt x="11" y="25"/>
                  </a:lnTo>
                  <a:lnTo>
                    <a:pt x="9" y="34"/>
                  </a:lnTo>
                  <a:lnTo>
                    <a:pt x="6" y="42"/>
                  </a:lnTo>
                  <a:lnTo>
                    <a:pt x="9" y="51"/>
                  </a:lnTo>
                  <a:lnTo>
                    <a:pt x="3" y="59"/>
                  </a:lnTo>
                  <a:lnTo>
                    <a:pt x="3" y="65"/>
                  </a:lnTo>
                  <a:lnTo>
                    <a:pt x="0" y="71"/>
                  </a:lnTo>
                  <a:lnTo>
                    <a:pt x="6" y="79"/>
                  </a:lnTo>
                  <a:lnTo>
                    <a:pt x="6" y="82"/>
                  </a:lnTo>
                  <a:lnTo>
                    <a:pt x="0" y="96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6" y="108"/>
                  </a:lnTo>
                  <a:lnTo>
                    <a:pt x="6" y="116"/>
                  </a:lnTo>
                  <a:lnTo>
                    <a:pt x="14" y="119"/>
                  </a:lnTo>
                  <a:lnTo>
                    <a:pt x="9" y="125"/>
                  </a:lnTo>
                  <a:lnTo>
                    <a:pt x="11" y="128"/>
                  </a:lnTo>
                  <a:lnTo>
                    <a:pt x="9" y="130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42"/>
                  </a:lnTo>
                  <a:lnTo>
                    <a:pt x="14" y="145"/>
                  </a:lnTo>
                  <a:lnTo>
                    <a:pt x="17" y="147"/>
                  </a:lnTo>
                  <a:lnTo>
                    <a:pt x="17" y="150"/>
                  </a:lnTo>
                  <a:lnTo>
                    <a:pt x="20" y="156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31" y="162"/>
                  </a:lnTo>
                  <a:lnTo>
                    <a:pt x="37" y="162"/>
                  </a:lnTo>
                  <a:lnTo>
                    <a:pt x="43" y="150"/>
                  </a:lnTo>
                  <a:lnTo>
                    <a:pt x="46" y="150"/>
                  </a:lnTo>
                  <a:lnTo>
                    <a:pt x="48" y="153"/>
                  </a:lnTo>
                  <a:lnTo>
                    <a:pt x="51" y="153"/>
                  </a:lnTo>
                  <a:lnTo>
                    <a:pt x="60" y="156"/>
                  </a:lnTo>
                  <a:lnTo>
                    <a:pt x="63" y="159"/>
                  </a:lnTo>
                  <a:lnTo>
                    <a:pt x="63" y="162"/>
                  </a:lnTo>
                  <a:lnTo>
                    <a:pt x="65" y="164"/>
                  </a:lnTo>
                  <a:lnTo>
                    <a:pt x="71" y="153"/>
                  </a:lnTo>
                  <a:lnTo>
                    <a:pt x="80" y="153"/>
                  </a:lnTo>
                  <a:lnTo>
                    <a:pt x="85" y="153"/>
                  </a:lnTo>
                  <a:lnTo>
                    <a:pt x="88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8" name="Freeform 3157">
              <a:extLst>
                <a:ext uri="{FF2B5EF4-FFF2-40B4-BE49-F238E27FC236}">
                  <a16:creationId xmlns:a16="http://schemas.microsoft.com/office/drawing/2014/main" id="{B5FF01E8-4A44-DE62-7080-5307DD09891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3535527"/>
              <a:ext cx="224093" cy="1114170"/>
            </a:xfrm>
            <a:custGeom>
              <a:avLst/>
              <a:gdLst>
                <a:gd name="T0" fmla="*/ 86 w 108"/>
                <a:gd name="T1" fmla="*/ 40 h 537"/>
                <a:gd name="T2" fmla="*/ 108 w 108"/>
                <a:gd name="T3" fmla="*/ 71 h 537"/>
                <a:gd name="T4" fmla="*/ 91 w 108"/>
                <a:gd name="T5" fmla="*/ 125 h 537"/>
                <a:gd name="T6" fmla="*/ 69 w 108"/>
                <a:gd name="T7" fmla="*/ 174 h 537"/>
                <a:gd name="T8" fmla="*/ 66 w 108"/>
                <a:gd name="T9" fmla="*/ 242 h 537"/>
                <a:gd name="T10" fmla="*/ 60 w 108"/>
                <a:gd name="T11" fmla="*/ 287 h 537"/>
                <a:gd name="T12" fmla="*/ 49 w 108"/>
                <a:gd name="T13" fmla="*/ 339 h 537"/>
                <a:gd name="T14" fmla="*/ 51 w 108"/>
                <a:gd name="T15" fmla="*/ 395 h 537"/>
                <a:gd name="T16" fmla="*/ 37 w 108"/>
                <a:gd name="T17" fmla="*/ 438 h 537"/>
                <a:gd name="T18" fmla="*/ 49 w 108"/>
                <a:gd name="T19" fmla="*/ 506 h 537"/>
                <a:gd name="T20" fmla="*/ 71 w 108"/>
                <a:gd name="T21" fmla="*/ 515 h 537"/>
                <a:gd name="T22" fmla="*/ 60 w 108"/>
                <a:gd name="T23" fmla="*/ 532 h 537"/>
                <a:gd name="T24" fmla="*/ 46 w 108"/>
                <a:gd name="T25" fmla="*/ 526 h 537"/>
                <a:gd name="T26" fmla="*/ 57 w 108"/>
                <a:gd name="T27" fmla="*/ 523 h 537"/>
                <a:gd name="T28" fmla="*/ 40 w 108"/>
                <a:gd name="T29" fmla="*/ 515 h 537"/>
                <a:gd name="T30" fmla="*/ 32 w 108"/>
                <a:gd name="T31" fmla="*/ 523 h 537"/>
                <a:gd name="T32" fmla="*/ 29 w 108"/>
                <a:gd name="T33" fmla="*/ 518 h 537"/>
                <a:gd name="T34" fmla="*/ 37 w 108"/>
                <a:gd name="T35" fmla="*/ 509 h 537"/>
                <a:gd name="T36" fmla="*/ 37 w 108"/>
                <a:gd name="T37" fmla="*/ 495 h 537"/>
                <a:gd name="T38" fmla="*/ 37 w 108"/>
                <a:gd name="T39" fmla="*/ 501 h 537"/>
                <a:gd name="T40" fmla="*/ 32 w 108"/>
                <a:gd name="T41" fmla="*/ 503 h 537"/>
                <a:gd name="T42" fmla="*/ 26 w 108"/>
                <a:gd name="T43" fmla="*/ 503 h 537"/>
                <a:gd name="T44" fmla="*/ 20 w 108"/>
                <a:gd name="T45" fmla="*/ 495 h 537"/>
                <a:gd name="T46" fmla="*/ 26 w 108"/>
                <a:gd name="T47" fmla="*/ 486 h 537"/>
                <a:gd name="T48" fmla="*/ 20 w 108"/>
                <a:gd name="T49" fmla="*/ 481 h 537"/>
                <a:gd name="T50" fmla="*/ 17 w 108"/>
                <a:gd name="T51" fmla="*/ 478 h 537"/>
                <a:gd name="T52" fmla="*/ 15 w 108"/>
                <a:gd name="T53" fmla="*/ 469 h 537"/>
                <a:gd name="T54" fmla="*/ 23 w 108"/>
                <a:gd name="T55" fmla="*/ 466 h 537"/>
                <a:gd name="T56" fmla="*/ 20 w 108"/>
                <a:gd name="T57" fmla="*/ 458 h 537"/>
                <a:gd name="T58" fmla="*/ 17 w 108"/>
                <a:gd name="T59" fmla="*/ 455 h 537"/>
                <a:gd name="T60" fmla="*/ 17 w 108"/>
                <a:gd name="T61" fmla="*/ 449 h 537"/>
                <a:gd name="T62" fmla="*/ 12 w 108"/>
                <a:gd name="T63" fmla="*/ 441 h 537"/>
                <a:gd name="T64" fmla="*/ 17 w 108"/>
                <a:gd name="T65" fmla="*/ 441 h 537"/>
                <a:gd name="T66" fmla="*/ 26 w 108"/>
                <a:gd name="T67" fmla="*/ 441 h 537"/>
                <a:gd name="T68" fmla="*/ 20 w 108"/>
                <a:gd name="T69" fmla="*/ 432 h 537"/>
                <a:gd name="T70" fmla="*/ 15 w 108"/>
                <a:gd name="T71" fmla="*/ 427 h 537"/>
                <a:gd name="T72" fmla="*/ 20 w 108"/>
                <a:gd name="T73" fmla="*/ 421 h 537"/>
                <a:gd name="T74" fmla="*/ 6 w 108"/>
                <a:gd name="T75" fmla="*/ 418 h 537"/>
                <a:gd name="T76" fmla="*/ 0 w 108"/>
                <a:gd name="T77" fmla="*/ 421 h 537"/>
                <a:gd name="T78" fmla="*/ 9 w 108"/>
                <a:gd name="T79" fmla="*/ 410 h 537"/>
                <a:gd name="T80" fmla="*/ 9 w 108"/>
                <a:gd name="T81" fmla="*/ 407 h 537"/>
                <a:gd name="T82" fmla="*/ 17 w 108"/>
                <a:gd name="T83" fmla="*/ 407 h 537"/>
                <a:gd name="T84" fmla="*/ 23 w 108"/>
                <a:gd name="T85" fmla="*/ 418 h 537"/>
                <a:gd name="T86" fmla="*/ 32 w 108"/>
                <a:gd name="T87" fmla="*/ 404 h 537"/>
                <a:gd name="T88" fmla="*/ 29 w 108"/>
                <a:gd name="T89" fmla="*/ 398 h 537"/>
                <a:gd name="T90" fmla="*/ 26 w 108"/>
                <a:gd name="T91" fmla="*/ 395 h 537"/>
                <a:gd name="T92" fmla="*/ 37 w 108"/>
                <a:gd name="T93" fmla="*/ 384 h 537"/>
                <a:gd name="T94" fmla="*/ 32 w 108"/>
                <a:gd name="T95" fmla="*/ 373 h 537"/>
                <a:gd name="T96" fmla="*/ 34 w 108"/>
                <a:gd name="T97" fmla="*/ 361 h 537"/>
                <a:gd name="T98" fmla="*/ 40 w 108"/>
                <a:gd name="T99" fmla="*/ 350 h 537"/>
                <a:gd name="T100" fmla="*/ 40 w 108"/>
                <a:gd name="T101" fmla="*/ 341 h 537"/>
                <a:gd name="T102" fmla="*/ 32 w 108"/>
                <a:gd name="T103" fmla="*/ 339 h 537"/>
                <a:gd name="T104" fmla="*/ 23 w 108"/>
                <a:gd name="T105" fmla="*/ 324 h 537"/>
                <a:gd name="T106" fmla="*/ 29 w 108"/>
                <a:gd name="T107" fmla="*/ 310 h 537"/>
                <a:gd name="T108" fmla="*/ 26 w 108"/>
                <a:gd name="T109" fmla="*/ 273 h 537"/>
                <a:gd name="T110" fmla="*/ 34 w 108"/>
                <a:gd name="T111" fmla="*/ 265 h 537"/>
                <a:gd name="T112" fmla="*/ 43 w 108"/>
                <a:gd name="T113" fmla="*/ 242 h 537"/>
                <a:gd name="T114" fmla="*/ 54 w 108"/>
                <a:gd name="T115" fmla="*/ 202 h 537"/>
                <a:gd name="T116" fmla="*/ 51 w 108"/>
                <a:gd name="T117" fmla="*/ 157 h 537"/>
                <a:gd name="T118" fmla="*/ 63 w 108"/>
                <a:gd name="T119" fmla="*/ 120 h 537"/>
                <a:gd name="T120" fmla="*/ 66 w 108"/>
                <a:gd name="T121" fmla="*/ 100 h 537"/>
                <a:gd name="T122" fmla="*/ 66 w 108"/>
                <a:gd name="T123" fmla="*/ 74 h 537"/>
                <a:gd name="T124" fmla="*/ 69 w 108"/>
                <a:gd name="T125" fmla="*/ 2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537">
                  <a:moveTo>
                    <a:pt x="77" y="0"/>
                  </a:moveTo>
                  <a:lnTo>
                    <a:pt x="80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20"/>
                  </a:lnTo>
                  <a:lnTo>
                    <a:pt x="91" y="23"/>
                  </a:lnTo>
                  <a:lnTo>
                    <a:pt x="86" y="29"/>
                  </a:lnTo>
                  <a:lnTo>
                    <a:pt x="88" y="32"/>
                  </a:lnTo>
                  <a:lnTo>
                    <a:pt x="86" y="34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6"/>
                  </a:lnTo>
                  <a:lnTo>
                    <a:pt x="91" y="49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7" y="60"/>
                  </a:lnTo>
                  <a:lnTo>
                    <a:pt x="97" y="68"/>
                  </a:lnTo>
                  <a:lnTo>
                    <a:pt x="100" y="68"/>
                  </a:lnTo>
                  <a:lnTo>
                    <a:pt x="105" y="68"/>
                  </a:lnTo>
                  <a:lnTo>
                    <a:pt x="108" y="71"/>
                  </a:lnTo>
                  <a:lnTo>
                    <a:pt x="105" y="83"/>
                  </a:lnTo>
                  <a:lnTo>
                    <a:pt x="100" y="88"/>
                  </a:lnTo>
                  <a:lnTo>
                    <a:pt x="97" y="88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88" y="105"/>
                  </a:lnTo>
                  <a:lnTo>
                    <a:pt x="88" y="108"/>
                  </a:lnTo>
                  <a:lnTo>
                    <a:pt x="91" y="114"/>
                  </a:lnTo>
                  <a:lnTo>
                    <a:pt x="88" y="120"/>
                  </a:lnTo>
                  <a:lnTo>
                    <a:pt x="91" y="125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3" y="134"/>
                  </a:lnTo>
                  <a:lnTo>
                    <a:pt x="77" y="145"/>
                  </a:lnTo>
                  <a:lnTo>
                    <a:pt x="74" y="151"/>
                  </a:lnTo>
                  <a:lnTo>
                    <a:pt x="74" y="157"/>
                  </a:lnTo>
                  <a:lnTo>
                    <a:pt x="71" y="159"/>
                  </a:lnTo>
                  <a:lnTo>
                    <a:pt x="74" y="165"/>
                  </a:lnTo>
                  <a:lnTo>
                    <a:pt x="71" y="171"/>
                  </a:lnTo>
                  <a:lnTo>
                    <a:pt x="69" y="174"/>
                  </a:lnTo>
                  <a:lnTo>
                    <a:pt x="66" y="179"/>
                  </a:lnTo>
                  <a:lnTo>
                    <a:pt x="63" y="185"/>
                  </a:lnTo>
                  <a:lnTo>
                    <a:pt x="66" y="191"/>
                  </a:lnTo>
                  <a:lnTo>
                    <a:pt x="69" y="194"/>
                  </a:lnTo>
                  <a:lnTo>
                    <a:pt x="69" y="211"/>
                  </a:lnTo>
                  <a:lnTo>
                    <a:pt x="74" y="213"/>
                  </a:lnTo>
                  <a:lnTo>
                    <a:pt x="71" y="228"/>
                  </a:lnTo>
                  <a:lnTo>
                    <a:pt x="69" y="233"/>
                  </a:lnTo>
                  <a:lnTo>
                    <a:pt x="69" y="239"/>
                  </a:lnTo>
                  <a:lnTo>
                    <a:pt x="66" y="242"/>
                  </a:lnTo>
                  <a:lnTo>
                    <a:pt x="66" y="245"/>
                  </a:lnTo>
                  <a:lnTo>
                    <a:pt x="66" y="253"/>
                  </a:lnTo>
                  <a:lnTo>
                    <a:pt x="63" y="253"/>
                  </a:lnTo>
                  <a:lnTo>
                    <a:pt x="57" y="262"/>
                  </a:lnTo>
                  <a:lnTo>
                    <a:pt x="57" y="265"/>
                  </a:lnTo>
                  <a:lnTo>
                    <a:pt x="54" y="267"/>
                  </a:lnTo>
                  <a:lnTo>
                    <a:pt x="57" y="270"/>
                  </a:lnTo>
                  <a:lnTo>
                    <a:pt x="57" y="276"/>
                  </a:lnTo>
                  <a:lnTo>
                    <a:pt x="60" y="282"/>
                  </a:lnTo>
                  <a:lnTo>
                    <a:pt x="60" y="287"/>
                  </a:lnTo>
                  <a:lnTo>
                    <a:pt x="63" y="290"/>
                  </a:lnTo>
                  <a:lnTo>
                    <a:pt x="60" y="296"/>
                  </a:lnTo>
                  <a:lnTo>
                    <a:pt x="54" y="296"/>
                  </a:lnTo>
                  <a:lnTo>
                    <a:pt x="51" y="304"/>
                  </a:lnTo>
                  <a:lnTo>
                    <a:pt x="51" y="307"/>
                  </a:lnTo>
                  <a:lnTo>
                    <a:pt x="51" y="313"/>
                  </a:lnTo>
                  <a:lnTo>
                    <a:pt x="49" y="316"/>
                  </a:lnTo>
                  <a:lnTo>
                    <a:pt x="49" y="319"/>
                  </a:lnTo>
                  <a:lnTo>
                    <a:pt x="49" y="333"/>
                  </a:lnTo>
                  <a:lnTo>
                    <a:pt x="49" y="339"/>
                  </a:lnTo>
                  <a:lnTo>
                    <a:pt x="49" y="344"/>
                  </a:lnTo>
                  <a:lnTo>
                    <a:pt x="49" y="350"/>
                  </a:lnTo>
                  <a:lnTo>
                    <a:pt x="46" y="356"/>
                  </a:lnTo>
                  <a:lnTo>
                    <a:pt x="49" y="361"/>
                  </a:lnTo>
                  <a:lnTo>
                    <a:pt x="46" y="367"/>
                  </a:lnTo>
                  <a:lnTo>
                    <a:pt x="49" y="370"/>
                  </a:lnTo>
                  <a:lnTo>
                    <a:pt x="46" y="370"/>
                  </a:lnTo>
                  <a:lnTo>
                    <a:pt x="46" y="384"/>
                  </a:lnTo>
                  <a:lnTo>
                    <a:pt x="54" y="393"/>
                  </a:lnTo>
                  <a:lnTo>
                    <a:pt x="51" y="395"/>
                  </a:lnTo>
                  <a:lnTo>
                    <a:pt x="51" y="398"/>
                  </a:lnTo>
                  <a:lnTo>
                    <a:pt x="49" y="401"/>
                  </a:lnTo>
                  <a:lnTo>
                    <a:pt x="49" y="404"/>
                  </a:lnTo>
                  <a:lnTo>
                    <a:pt x="49" y="407"/>
                  </a:lnTo>
                  <a:lnTo>
                    <a:pt x="49" y="412"/>
                  </a:lnTo>
                  <a:lnTo>
                    <a:pt x="49" y="418"/>
                  </a:lnTo>
                  <a:lnTo>
                    <a:pt x="46" y="424"/>
                  </a:lnTo>
                  <a:lnTo>
                    <a:pt x="43" y="429"/>
                  </a:lnTo>
                  <a:lnTo>
                    <a:pt x="37" y="435"/>
                  </a:lnTo>
                  <a:lnTo>
                    <a:pt x="37" y="438"/>
                  </a:lnTo>
                  <a:lnTo>
                    <a:pt x="40" y="447"/>
                  </a:lnTo>
                  <a:lnTo>
                    <a:pt x="32" y="464"/>
                  </a:lnTo>
                  <a:lnTo>
                    <a:pt x="29" y="472"/>
                  </a:lnTo>
                  <a:lnTo>
                    <a:pt x="34" y="486"/>
                  </a:lnTo>
                  <a:lnTo>
                    <a:pt x="43" y="481"/>
                  </a:lnTo>
                  <a:lnTo>
                    <a:pt x="46" y="492"/>
                  </a:lnTo>
                  <a:lnTo>
                    <a:pt x="46" y="498"/>
                  </a:lnTo>
                  <a:lnTo>
                    <a:pt x="43" y="498"/>
                  </a:lnTo>
                  <a:lnTo>
                    <a:pt x="46" y="501"/>
                  </a:lnTo>
                  <a:lnTo>
                    <a:pt x="49" y="506"/>
                  </a:lnTo>
                  <a:lnTo>
                    <a:pt x="83" y="506"/>
                  </a:lnTo>
                  <a:lnTo>
                    <a:pt x="94" y="512"/>
                  </a:lnTo>
                  <a:lnTo>
                    <a:pt x="91" y="512"/>
                  </a:lnTo>
                  <a:lnTo>
                    <a:pt x="86" y="512"/>
                  </a:lnTo>
                  <a:lnTo>
                    <a:pt x="86" y="509"/>
                  </a:lnTo>
                  <a:lnTo>
                    <a:pt x="80" y="509"/>
                  </a:lnTo>
                  <a:lnTo>
                    <a:pt x="80" y="512"/>
                  </a:lnTo>
                  <a:lnTo>
                    <a:pt x="77" y="515"/>
                  </a:lnTo>
                  <a:lnTo>
                    <a:pt x="74" y="515"/>
                  </a:lnTo>
                  <a:lnTo>
                    <a:pt x="71" y="515"/>
                  </a:lnTo>
                  <a:lnTo>
                    <a:pt x="66" y="518"/>
                  </a:lnTo>
                  <a:lnTo>
                    <a:pt x="63" y="518"/>
                  </a:lnTo>
                  <a:lnTo>
                    <a:pt x="60" y="518"/>
                  </a:lnTo>
                  <a:lnTo>
                    <a:pt x="63" y="518"/>
                  </a:lnTo>
                  <a:lnTo>
                    <a:pt x="63" y="520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0" y="526"/>
                  </a:lnTo>
                  <a:lnTo>
                    <a:pt x="60" y="529"/>
                  </a:lnTo>
                  <a:lnTo>
                    <a:pt x="60" y="532"/>
                  </a:lnTo>
                  <a:lnTo>
                    <a:pt x="60" y="535"/>
                  </a:lnTo>
                  <a:lnTo>
                    <a:pt x="60" y="537"/>
                  </a:lnTo>
                  <a:lnTo>
                    <a:pt x="54" y="537"/>
                  </a:lnTo>
                  <a:lnTo>
                    <a:pt x="51" y="535"/>
                  </a:lnTo>
                  <a:lnTo>
                    <a:pt x="46" y="535"/>
                  </a:lnTo>
                  <a:lnTo>
                    <a:pt x="46" y="532"/>
                  </a:lnTo>
                  <a:lnTo>
                    <a:pt x="43" y="532"/>
                  </a:lnTo>
                  <a:lnTo>
                    <a:pt x="43" y="529"/>
                  </a:lnTo>
                  <a:lnTo>
                    <a:pt x="43" y="526"/>
                  </a:lnTo>
                  <a:lnTo>
                    <a:pt x="46" y="526"/>
                  </a:lnTo>
                  <a:lnTo>
                    <a:pt x="46" y="529"/>
                  </a:lnTo>
                  <a:lnTo>
                    <a:pt x="49" y="529"/>
                  </a:lnTo>
                  <a:lnTo>
                    <a:pt x="49" y="526"/>
                  </a:lnTo>
                  <a:lnTo>
                    <a:pt x="51" y="526"/>
                  </a:lnTo>
                  <a:lnTo>
                    <a:pt x="51" y="529"/>
                  </a:lnTo>
                  <a:lnTo>
                    <a:pt x="49" y="532"/>
                  </a:lnTo>
                  <a:lnTo>
                    <a:pt x="51" y="529"/>
                  </a:lnTo>
                  <a:lnTo>
                    <a:pt x="51" y="526"/>
                  </a:lnTo>
                  <a:lnTo>
                    <a:pt x="54" y="526"/>
                  </a:lnTo>
                  <a:lnTo>
                    <a:pt x="57" y="523"/>
                  </a:lnTo>
                  <a:lnTo>
                    <a:pt x="60" y="520"/>
                  </a:lnTo>
                  <a:lnTo>
                    <a:pt x="57" y="518"/>
                  </a:lnTo>
                  <a:lnTo>
                    <a:pt x="54" y="515"/>
                  </a:lnTo>
                  <a:lnTo>
                    <a:pt x="51" y="515"/>
                  </a:lnTo>
                  <a:lnTo>
                    <a:pt x="49" y="515"/>
                  </a:lnTo>
                  <a:lnTo>
                    <a:pt x="46" y="515"/>
                  </a:lnTo>
                  <a:lnTo>
                    <a:pt x="43" y="515"/>
                  </a:lnTo>
                  <a:lnTo>
                    <a:pt x="43" y="518"/>
                  </a:lnTo>
                  <a:lnTo>
                    <a:pt x="40" y="518"/>
                  </a:lnTo>
                  <a:lnTo>
                    <a:pt x="40" y="515"/>
                  </a:lnTo>
                  <a:lnTo>
                    <a:pt x="43" y="515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7" y="518"/>
                  </a:lnTo>
                  <a:lnTo>
                    <a:pt x="37" y="520"/>
                  </a:lnTo>
                  <a:lnTo>
                    <a:pt x="37" y="518"/>
                  </a:lnTo>
                  <a:lnTo>
                    <a:pt x="40" y="518"/>
                  </a:lnTo>
                  <a:lnTo>
                    <a:pt x="34" y="520"/>
                  </a:lnTo>
                  <a:lnTo>
                    <a:pt x="34" y="523"/>
                  </a:lnTo>
                  <a:lnTo>
                    <a:pt x="32" y="523"/>
                  </a:lnTo>
                  <a:lnTo>
                    <a:pt x="32" y="520"/>
                  </a:lnTo>
                  <a:lnTo>
                    <a:pt x="29" y="520"/>
                  </a:lnTo>
                  <a:lnTo>
                    <a:pt x="29" y="523"/>
                  </a:lnTo>
                  <a:lnTo>
                    <a:pt x="26" y="520"/>
                  </a:lnTo>
                  <a:lnTo>
                    <a:pt x="23" y="520"/>
                  </a:lnTo>
                  <a:lnTo>
                    <a:pt x="26" y="518"/>
                  </a:lnTo>
                  <a:lnTo>
                    <a:pt x="29" y="520"/>
                  </a:lnTo>
                  <a:lnTo>
                    <a:pt x="29" y="518"/>
                  </a:lnTo>
                  <a:lnTo>
                    <a:pt x="26" y="518"/>
                  </a:lnTo>
                  <a:lnTo>
                    <a:pt x="29" y="518"/>
                  </a:lnTo>
                  <a:lnTo>
                    <a:pt x="26" y="515"/>
                  </a:lnTo>
                  <a:lnTo>
                    <a:pt x="29" y="515"/>
                  </a:lnTo>
                  <a:lnTo>
                    <a:pt x="29" y="512"/>
                  </a:lnTo>
                  <a:lnTo>
                    <a:pt x="26" y="512"/>
                  </a:lnTo>
                  <a:lnTo>
                    <a:pt x="29" y="512"/>
                  </a:lnTo>
                  <a:lnTo>
                    <a:pt x="29" y="509"/>
                  </a:lnTo>
                  <a:lnTo>
                    <a:pt x="32" y="506"/>
                  </a:lnTo>
                  <a:lnTo>
                    <a:pt x="32" y="509"/>
                  </a:lnTo>
                  <a:lnTo>
                    <a:pt x="34" y="509"/>
                  </a:lnTo>
                  <a:lnTo>
                    <a:pt x="37" y="509"/>
                  </a:lnTo>
                  <a:lnTo>
                    <a:pt x="40" y="509"/>
                  </a:lnTo>
                  <a:lnTo>
                    <a:pt x="34" y="515"/>
                  </a:lnTo>
                  <a:lnTo>
                    <a:pt x="40" y="512"/>
                  </a:lnTo>
                  <a:lnTo>
                    <a:pt x="43" y="509"/>
                  </a:lnTo>
                  <a:lnTo>
                    <a:pt x="40" y="506"/>
                  </a:lnTo>
                  <a:lnTo>
                    <a:pt x="40" y="503"/>
                  </a:lnTo>
                  <a:lnTo>
                    <a:pt x="43" y="503"/>
                  </a:lnTo>
                  <a:lnTo>
                    <a:pt x="40" y="501"/>
                  </a:lnTo>
                  <a:lnTo>
                    <a:pt x="37" y="498"/>
                  </a:lnTo>
                  <a:lnTo>
                    <a:pt x="37" y="495"/>
                  </a:lnTo>
                  <a:lnTo>
                    <a:pt x="37" y="498"/>
                  </a:lnTo>
                  <a:lnTo>
                    <a:pt x="34" y="498"/>
                  </a:lnTo>
                  <a:lnTo>
                    <a:pt x="34" y="495"/>
                  </a:lnTo>
                  <a:lnTo>
                    <a:pt x="32" y="495"/>
                  </a:lnTo>
                  <a:lnTo>
                    <a:pt x="32" y="498"/>
                  </a:lnTo>
                  <a:lnTo>
                    <a:pt x="32" y="495"/>
                  </a:lnTo>
                  <a:lnTo>
                    <a:pt x="37" y="498"/>
                  </a:lnTo>
                  <a:lnTo>
                    <a:pt x="37" y="501"/>
                  </a:lnTo>
                  <a:lnTo>
                    <a:pt x="40" y="501"/>
                  </a:lnTo>
                  <a:lnTo>
                    <a:pt x="37" y="501"/>
                  </a:lnTo>
                  <a:lnTo>
                    <a:pt x="37" y="503"/>
                  </a:lnTo>
                  <a:lnTo>
                    <a:pt x="34" y="501"/>
                  </a:lnTo>
                  <a:lnTo>
                    <a:pt x="32" y="501"/>
                  </a:lnTo>
                  <a:lnTo>
                    <a:pt x="29" y="498"/>
                  </a:lnTo>
                  <a:lnTo>
                    <a:pt x="29" y="501"/>
                  </a:lnTo>
                  <a:lnTo>
                    <a:pt x="32" y="501"/>
                  </a:lnTo>
                  <a:lnTo>
                    <a:pt x="32" y="503"/>
                  </a:lnTo>
                  <a:lnTo>
                    <a:pt x="34" y="503"/>
                  </a:lnTo>
                  <a:lnTo>
                    <a:pt x="32" y="506"/>
                  </a:lnTo>
                  <a:lnTo>
                    <a:pt x="32" y="503"/>
                  </a:lnTo>
                  <a:lnTo>
                    <a:pt x="32" y="506"/>
                  </a:lnTo>
                  <a:lnTo>
                    <a:pt x="29" y="506"/>
                  </a:lnTo>
                  <a:lnTo>
                    <a:pt x="26" y="501"/>
                  </a:lnTo>
                  <a:lnTo>
                    <a:pt x="29" y="506"/>
                  </a:lnTo>
                  <a:lnTo>
                    <a:pt x="26" y="506"/>
                  </a:lnTo>
                  <a:lnTo>
                    <a:pt x="23" y="506"/>
                  </a:lnTo>
                  <a:lnTo>
                    <a:pt x="23" y="503"/>
                  </a:lnTo>
                  <a:lnTo>
                    <a:pt x="23" y="501"/>
                  </a:lnTo>
                  <a:lnTo>
                    <a:pt x="26" y="506"/>
                  </a:lnTo>
                  <a:lnTo>
                    <a:pt x="26" y="503"/>
                  </a:lnTo>
                  <a:lnTo>
                    <a:pt x="23" y="501"/>
                  </a:lnTo>
                  <a:lnTo>
                    <a:pt x="23" y="498"/>
                  </a:lnTo>
                  <a:lnTo>
                    <a:pt x="20" y="501"/>
                  </a:lnTo>
                  <a:lnTo>
                    <a:pt x="23" y="498"/>
                  </a:lnTo>
                  <a:lnTo>
                    <a:pt x="20" y="498"/>
                  </a:lnTo>
                  <a:lnTo>
                    <a:pt x="17" y="495"/>
                  </a:lnTo>
                  <a:lnTo>
                    <a:pt x="20" y="495"/>
                  </a:lnTo>
                  <a:lnTo>
                    <a:pt x="23" y="498"/>
                  </a:lnTo>
                  <a:lnTo>
                    <a:pt x="23" y="495"/>
                  </a:lnTo>
                  <a:lnTo>
                    <a:pt x="20" y="495"/>
                  </a:lnTo>
                  <a:lnTo>
                    <a:pt x="20" y="492"/>
                  </a:lnTo>
                  <a:lnTo>
                    <a:pt x="20" y="489"/>
                  </a:lnTo>
                  <a:lnTo>
                    <a:pt x="17" y="489"/>
                  </a:lnTo>
                  <a:lnTo>
                    <a:pt x="20" y="486"/>
                  </a:lnTo>
                  <a:lnTo>
                    <a:pt x="20" y="489"/>
                  </a:lnTo>
                  <a:lnTo>
                    <a:pt x="23" y="489"/>
                  </a:lnTo>
                  <a:lnTo>
                    <a:pt x="23" y="486"/>
                  </a:lnTo>
                  <a:lnTo>
                    <a:pt x="23" y="489"/>
                  </a:lnTo>
                  <a:lnTo>
                    <a:pt x="23" y="486"/>
                  </a:lnTo>
                  <a:lnTo>
                    <a:pt x="26" y="486"/>
                  </a:lnTo>
                  <a:lnTo>
                    <a:pt x="23" y="486"/>
                  </a:lnTo>
                  <a:lnTo>
                    <a:pt x="23" y="483"/>
                  </a:lnTo>
                  <a:lnTo>
                    <a:pt x="26" y="483"/>
                  </a:lnTo>
                  <a:lnTo>
                    <a:pt x="26" y="481"/>
                  </a:lnTo>
                  <a:lnTo>
                    <a:pt x="26" y="483"/>
                  </a:lnTo>
                  <a:lnTo>
                    <a:pt x="23" y="483"/>
                  </a:lnTo>
                  <a:lnTo>
                    <a:pt x="23" y="486"/>
                  </a:lnTo>
                  <a:lnTo>
                    <a:pt x="20" y="486"/>
                  </a:lnTo>
                  <a:lnTo>
                    <a:pt x="20" y="483"/>
                  </a:lnTo>
                  <a:lnTo>
                    <a:pt x="20" y="481"/>
                  </a:lnTo>
                  <a:lnTo>
                    <a:pt x="20" y="483"/>
                  </a:lnTo>
                  <a:lnTo>
                    <a:pt x="17" y="481"/>
                  </a:lnTo>
                  <a:lnTo>
                    <a:pt x="20" y="481"/>
                  </a:lnTo>
                  <a:lnTo>
                    <a:pt x="23" y="481"/>
                  </a:lnTo>
                  <a:lnTo>
                    <a:pt x="20" y="481"/>
                  </a:lnTo>
                  <a:lnTo>
                    <a:pt x="23" y="481"/>
                  </a:lnTo>
                  <a:lnTo>
                    <a:pt x="20" y="478"/>
                  </a:lnTo>
                  <a:lnTo>
                    <a:pt x="17" y="478"/>
                  </a:lnTo>
                  <a:lnTo>
                    <a:pt x="15" y="478"/>
                  </a:lnTo>
                  <a:lnTo>
                    <a:pt x="17" y="478"/>
                  </a:lnTo>
                  <a:lnTo>
                    <a:pt x="15" y="478"/>
                  </a:lnTo>
                  <a:lnTo>
                    <a:pt x="15" y="475"/>
                  </a:lnTo>
                  <a:lnTo>
                    <a:pt x="12" y="475"/>
                  </a:lnTo>
                  <a:lnTo>
                    <a:pt x="15" y="472"/>
                  </a:lnTo>
                  <a:lnTo>
                    <a:pt x="15" y="475"/>
                  </a:lnTo>
                  <a:lnTo>
                    <a:pt x="17" y="475"/>
                  </a:lnTo>
                  <a:lnTo>
                    <a:pt x="15" y="472"/>
                  </a:lnTo>
                  <a:lnTo>
                    <a:pt x="15" y="469"/>
                  </a:lnTo>
                  <a:lnTo>
                    <a:pt x="17" y="469"/>
                  </a:lnTo>
                  <a:lnTo>
                    <a:pt x="15" y="469"/>
                  </a:lnTo>
                  <a:lnTo>
                    <a:pt x="17" y="469"/>
                  </a:lnTo>
                  <a:lnTo>
                    <a:pt x="17" y="472"/>
                  </a:lnTo>
                  <a:lnTo>
                    <a:pt x="17" y="469"/>
                  </a:lnTo>
                  <a:lnTo>
                    <a:pt x="17" y="472"/>
                  </a:lnTo>
                  <a:lnTo>
                    <a:pt x="17" y="469"/>
                  </a:lnTo>
                  <a:lnTo>
                    <a:pt x="17" y="466"/>
                  </a:lnTo>
                  <a:lnTo>
                    <a:pt x="17" y="464"/>
                  </a:lnTo>
                  <a:lnTo>
                    <a:pt x="20" y="464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6" y="469"/>
                  </a:lnTo>
                  <a:lnTo>
                    <a:pt x="23" y="466"/>
                  </a:lnTo>
                  <a:lnTo>
                    <a:pt x="20" y="464"/>
                  </a:lnTo>
                  <a:lnTo>
                    <a:pt x="20" y="461"/>
                  </a:lnTo>
                  <a:lnTo>
                    <a:pt x="23" y="464"/>
                  </a:lnTo>
                  <a:lnTo>
                    <a:pt x="23" y="461"/>
                  </a:lnTo>
                  <a:lnTo>
                    <a:pt x="20" y="461"/>
                  </a:lnTo>
                  <a:lnTo>
                    <a:pt x="23" y="461"/>
                  </a:lnTo>
                  <a:lnTo>
                    <a:pt x="23" y="458"/>
                  </a:lnTo>
                  <a:lnTo>
                    <a:pt x="20" y="458"/>
                  </a:lnTo>
                  <a:lnTo>
                    <a:pt x="20" y="461"/>
                  </a:lnTo>
                  <a:lnTo>
                    <a:pt x="20" y="464"/>
                  </a:lnTo>
                  <a:lnTo>
                    <a:pt x="17" y="464"/>
                  </a:lnTo>
                  <a:lnTo>
                    <a:pt x="17" y="461"/>
                  </a:lnTo>
                  <a:lnTo>
                    <a:pt x="17" y="458"/>
                  </a:lnTo>
                  <a:lnTo>
                    <a:pt x="17" y="455"/>
                  </a:lnTo>
                  <a:lnTo>
                    <a:pt x="17" y="452"/>
                  </a:lnTo>
                  <a:lnTo>
                    <a:pt x="17" y="455"/>
                  </a:lnTo>
                  <a:lnTo>
                    <a:pt x="15" y="455"/>
                  </a:lnTo>
                  <a:lnTo>
                    <a:pt x="17" y="455"/>
                  </a:lnTo>
                  <a:lnTo>
                    <a:pt x="15" y="455"/>
                  </a:lnTo>
                  <a:lnTo>
                    <a:pt x="17" y="458"/>
                  </a:lnTo>
                  <a:lnTo>
                    <a:pt x="17" y="461"/>
                  </a:lnTo>
                  <a:lnTo>
                    <a:pt x="15" y="458"/>
                  </a:lnTo>
                  <a:lnTo>
                    <a:pt x="15" y="455"/>
                  </a:lnTo>
                  <a:lnTo>
                    <a:pt x="15" y="452"/>
                  </a:lnTo>
                  <a:lnTo>
                    <a:pt x="15" y="449"/>
                  </a:lnTo>
                  <a:lnTo>
                    <a:pt x="17" y="449"/>
                  </a:lnTo>
                  <a:lnTo>
                    <a:pt x="20" y="452"/>
                  </a:lnTo>
                  <a:lnTo>
                    <a:pt x="17" y="449"/>
                  </a:lnTo>
                  <a:lnTo>
                    <a:pt x="17" y="447"/>
                  </a:lnTo>
                  <a:lnTo>
                    <a:pt x="20" y="447"/>
                  </a:lnTo>
                  <a:lnTo>
                    <a:pt x="23" y="447"/>
                  </a:lnTo>
                  <a:lnTo>
                    <a:pt x="20" y="447"/>
                  </a:lnTo>
                  <a:lnTo>
                    <a:pt x="15" y="447"/>
                  </a:lnTo>
                  <a:lnTo>
                    <a:pt x="17" y="447"/>
                  </a:lnTo>
                  <a:lnTo>
                    <a:pt x="15" y="447"/>
                  </a:lnTo>
                  <a:lnTo>
                    <a:pt x="15" y="444"/>
                  </a:lnTo>
                  <a:lnTo>
                    <a:pt x="12" y="444"/>
                  </a:lnTo>
                  <a:lnTo>
                    <a:pt x="12" y="441"/>
                  </a:lnTo>
                  <a:lnTo>
                    <a:pt x="9" y="441"/>
                  </a:lnTo>
                  <a:lnTo>
                    <a:pt x="12" y="441"/>
                  </a:lnTo>
                  <a:lnTo>
                    <a:pt x="12" y="438"/>
                  </a:lnTo>
                  <a:lnTo>
                    <a:pt x="15" y="441"/>
                  </a:lnTo>
                  <a:lnTo>
                    <a:pt x="15" y="444"/>
                  </a:lnTo>
                  <a:lnTo>
                    <a:pt x="15" y="441"/>
                  </a:lnTo>
                  <a:lnTo>
                    <a:pt x="15" y="438"/>
                  </a:lnTo>
                  <a:lnTo>
                    <a:pt x="17" y="441"/>
                  </a:lnTo>
                  <a:lnTo>
                    <a:pt x="17" y="438"/>
                  </a:lnTo>
                  <a:lnTo>
                    <a:pt x="17" y="441"/>
                  </a:lnTo>
                  <a:lnTo>
                    <a:pt x="20" y="441"/>
                  </a:lnTo>
                  <a:lnTo>
                    <a:pt x="20" y="438"/>
                  </a:lnTo>
                  <a:lnTo>
                    <a:pt x="23" y="441"/>
                  </a:lnTo>
                  <a:lnTo>
                    <a:pt x="20" y="441"/>
                  </a:lnTo>
                  <a:lnTo>
                    <a:pt x="23" y="441"/>
                  </a:lnTo>
                  <a:lnTo>
                    <a:pt x="26" y="441"/>
                  </a:lnTo>
                  <a:lnTo>
                    <a:pt x="23" y="444"/>
                  </a:lnTo>
                  <a:lnTo>
                    <a:pt x="26" y="441"/>
                  </a:lnTo>
                  <a:lnTo>
                    <a:pt x="26" y="444"/>
                  </a:lnTo>
                  <a:lnTo>
                    <a:pt x="26" y="441"/>
                  </a:lnTo>
                  <a:lnTo>
                    <a:pt x="29" y="441"/>
                  </a:lnTo>
                  <a:lnTo>
                    <a:pt x="26" y="441"/>
                  </a:lnTo>
                  <a:lnTo>
                    <a:pt x="26" y="438"/>
                  </a:lnTo>
                  <a:lnTo>
                    <a:pt x="23" y="435"/>
                  </a:lnTo>
                  <a:lnTo>
                    <a:pt x="26" y="435"/>
                  </a:lnTo>
                  <a:lnTo>
                    <a:pt x="23" y="435"/>
                  </a:lnTo>
                  <a:lnTo>
                    <a:pt x="20" y="435"/>
                  </a:lnTo>
                  <a:lnTo>
                    <a:pt x="17" y="435"/>
                  </a:lnTo>
                  <a:lnTo>
                    <a:pt x="17" y="432"/>
                  </a:lnTo>
                  <a:lnTo>
                    <a:pt x="20" y="432"/>
                  </a:lnTo>
                  <a:lnTo>
                    <a:pt x="17" y="432"/>
                  </a:lnTo>
                  <a:lnTo>
                    <a:pt x="20" y="432"/>
                  </a:lnTo>
                  <a:lnTo>
                    <a:pt x="17" y="432"/>
                  </a:lnTo>
                  <a:lnTo>
                    <a:pt x="20" y="429"/>
                  </a:lnTo>
                  <a:lnTo>
                    <a:pt x="17" y="429"/>
                  </a:lnTo>
                  <a:lnTo>
                    <a:pt x="17" y="432"/>
                  </a:lnTo>
                  <a:lnTo>
                    <a:pt x="15" y="429"/>
                  </a:lnTo>
                  <a:lnTo>
                    <a:pt x="17" y="429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7"/>
                  </a:lnTo>
                  <a:lnTo>
                    <a:pt x="20" y="427"/>
                  </a:lnTo>
                  <a:lnTo>
                    <a:pt x="20" y="424"/>
                  </a:lnTo>
                  <a:lnTo>
                    <a:pt x="17" y="424"/>
                  </a:lnTo>
                  <a:lnTo>
                    <a:pt x="20" y="421"/>
                  </a:lnTo>
                  <a:lnTo>
                    <a:pt x="23" y="424"/>
                  </a:lnTo>
                  <a:lnTo>
                    <a:pt x="23" y="421"/>
                  </a:lnTo>
                  <a:lnTo>
                    <a:pt x="20" y="421"/>
                  </a:lnTo>
                  <a:lnTo>
                    <a:pt x="23" y="421"/>
                  </a:lnTo>
                  <a:lnTo>
                    <a:pt x="20" y="421"/>
                  </a:lnTo>
                  <a:lnTo>
                    <a:pt x="17" y="418"/>
                  </a:lnTo>
                  <a:lnTo>
                    <a:pt x="15" y="418"/>
                  </a:lnTo>
                  <a:lnTo>
                    <a:pt x="12" y="418"/>
                  </a:lnTo>
                  <a:lnTo>
                    <a:pt x="15" y="418"/>
                  </a:lnTo>
                  <a:lnTo>
                    <a:pt x="12" y="418"/>
                  </a:lnTo>
                  <a:lnTo>
                    <a:pt x="12" y="421"/>
                  </a:lnTo>
                  <a:lnTo>
                    <a:pt x="15" y="421"/>
                  </a:lnTo>
                  <a:lnTo>
                    <a:pt x="12" y="421"/>
                  </a:lnTo>
                  <a:lnTo>
                    <a:pt x="9" y="418"/>
                  </a:lnTo>
                  <a:lnTo>
                    <a:pt x="6" y="418"/>
                  </a:lnTo>
                  <a:lnTo>
                    <a:pt x="9" y="415"/>
                  </a:lnTo>
                  <a:lnTo>
                    <a:pt x="6" y="415"/>
                  </a:lnTo>
                  <a:lnTo>
                    <a:pt x="6" y="418"/>
                  </a:lnTo>
                  <a:lnTo>
                    <a:pt x="3" y="418"/>
                  </a:lnTo>
                  <a:lnTo>
                    <a:pt x="0" y="418"/>
                  </a:lnTo>
                  <a:lnTo>
                    <a:pt x="0" y="421"/>
                  </a:lnTo>
                  <a:lnTo>
                    <a:pt x="0" y="418"/>
                  </a:lnTo>
                  <a:lnTo>
                    <a:pt x="3" y="418"/>
                  </a:lnTo>
                  <a:lnTo>
                    <a:pt x="3" y="421"/>
                  </a:lnTo>
                  <a:lnTo>
                    <a:pt x="0" y="421"/>
                  </a:lnTo>
                  <a:lnTo>
                    <a:pt x="0" y="418"/>
                  </a:lnTo>
                  <a:lnTo>
                    <a:pt x="0" y="415"/>
                  </a:lnTo>
                  <a:lnTo>
                    <a:pt x="3" y="415"/>
                  </a:lnTo>
                  <a:lnTo>
                    <a:pt x="0" y="415"/>
                  </a:lnTo>
                  <a:lnTo>
                    <a:pt x="3" y="415"/>
                  </a:lnTo>
                  <a:lnTo>
                    <a:pt x="0" y="415"/>
                  </a:lnTo>
                  <a:lnTo>
                    <a:pt x="3" y="415"/>
                  </a:lnTo>
                  <a:lnTo>
                    <a:pt x="6" y="412"/>
                  </a:lnTo>
                  <a:lnTo>
                    <a:pt x="6" y="410"/>
                  </a:lnTo>
                  <a:lnTo>
                    <a:pt x="9" y="410"/>
                  </a:lnTo>
                  <a:lnTo>
                    <a:pt x="12" y="410"/>
                  </a:lnTo>
                  <a:lnTo>
                    <a:pt x="12" y="407"/>
                  </a:lnTo>
                  <a:lnTo>
                    <a:pt x="9" y="407"/>
                  </a:lnTo>
                  <a:lnTo>
                    <a:pt x="9" y="410"/>
                  </a:lnTo>
                  <a:lnTo>
                    <a:pt x="6" y="407"/>
                  </a:lnTo>
                  <a:lnTo>
                    <a:pt x="9" y="407"/>
                  </a:lnTo>
                  <a:lnTo>
                    <a:pt x="6" y="407"/>
                  </a:lnTo>
                  <a:lnTo>
                    <a:pt x="6" y="404"/>
                  </a:lnTo>
                  <a:lnTo>
                    <a:pt x="9" y="404"/>
                  </a:lnTo>
                  <a:lnTo>
                    <a:pt x="9" y="407"/>
                  </a:lnTo>
                  <a:lnTo>
                    <a:pt x="9" y="404"/>
                  </a:lnTo>
                  <a:lnTo>
                    <a:pt x="12" y="404"/>
                  </a:lnTo>
                  <a:lnTo>
                    <a:pt x="15" y="404"/>
                  </a:lnTo>
                  <a:lnTo>
                    <a:pt x="15" y="407"/>
                  </a:lnTo>
                  <a:lnTo>
                    <a:pt x="15" y="404"/>
                  </a:lnTo>
                  <a:lnTo>
                    <a:pt x="17" y="404"/>
                  </a:lnTo>
                  <a:lnTo>
                    <a:pt x="17" y="407"/>
                  </a:lnTo>
                  <a:lnTo>
                    <a:pt x="17" y="404"/>
                  </a:lnTo>
                  <a:lnTo>
                    <a:pt x="20" y="407"/>
                  </a:lnTo>
                  <a:lnTo>
                    <a:pt x="17" y="407"/>
                  </a:lnTo>
                  <a:lnTo>
                    <a:pt x="20" y="407"/>
                  </a:lnTo>
                  <a:lnTo>
                    <a:pt x="20" y="410"/>
                  </a:lnTo>
                  <a:lnTo>
                    <a:pt x="17" y="412"/>
                  </a:lnTo>
                  <a:lnTo>
                    <a:pt x="20" y="412"/>
                  </a:lnTo>
                  <a:lnTo>
                    <a:pt x="23" y="412"/>
                  </a:lnTo>
                  <a:lnTo>
                    <a:pt x="20" y="410"/>
                  </a:lnTo>
                  <a:lnTo>
                    <a:pt x="23" y="410"/>
                  </a:lnTo>
                  <a:lnTo>
                    <a:pt x="23" y="412"/>
                  </a:lnTo>
                  <a:lnTo>
                    <a:pt x="23" y="415"/>
                  </a:lnTo>
                  <a:lnTo>
                    <a:pt x="23" y="418"/>
                  </a:lnTo>
                  <a:lnTo>
                    <a:pt x="23" y="415"/>
                  </a:lnTo>
                  <a:lnTo>
                    <a:pt x="26" y="412"/>
                  </a:lnTo>
                  <a:lnTo>
                    <a:pt x="26" y="410"/>
                  </a:lnTo>
                  <a:lnTo>
                    <a:pt x="29" y="410"/>
                  </a:lnTo>
                  <a:lnTo>
                    <a:pt x="29" y="404"/>
                  </a:lnTo>
                  <a:lnTo>
                    <a:pt x="29" y="407"/>
                  </a:lnTo>
                  <a:lnTo>
                    <a:pt x="26" y="410"/>
                  </a:lnTo>
                  <a:lnTo>
                    <a:pt x="26" y="407"/>
                  </a:lnTo>
                  <a:lnTo>
                    <a:pt x="26" y="404"/>
                  </a:lnTo>
                  <a:lnTo>
                    <a:pt x="32" y="404"/>
                  </a:lnTo>
                  <a:lnTo>
                    <a:pt x="29" y="404"/>
                  </a:lnTo>
                  <a:lnTo>
                    <a:pt x="29" y="401"/>
                  </a:lnTo>
                  <a:lnTo>
                    <a:pt x="34" y="401"/>
                  </a:lnTo>
                  <a:lnTo>
                    <a:pt x="32" y="398"/>
                  </a:lnTo>
                  <a:lnTo>
                    <a:pt x="29" y="398"/>
                  </a:lnTo>
                  <a:lnTo>
                    <a:pt x="29" y="401"/>
                  </a:lnTo>
                  <a:lnTo>
                    <a:pt x="26" y="401"/>
                  </a:lnTo>
                  <a:lnTo>
                    <a:pt x="29" y="401"/>
                  </a:lnTo>
                  <a:lnTo>
                    <a:pt x="26" y="398"/>
                  </a:lnTo>
                  <a:lnTo>
                    <a:pt x="29" y="398"/>
                  </a:lnTo>
                  <a:lnTo>
                    <a:pt x="29" y="395"/>
                  </a:lnTo>
                  <a:lnTo>
                    <a:pt x="32" y="395"/>
                  </a:lnTo>
                  <a:lnTo>
                    <a:pt x="34" y="398"/>
                  </a:lnTo>
                  <a:lnTo>
                    <a:pt x="37" y="398"/>
                  </a:lnTo>
                  <a:lnTo>
                    <a:pt x="37" y="395"/>
                  </a:lnTo>
                  <a:lnTo>
                    <a:pt x="34" y="395"/>
                  </a:lnTo>
                  <a:lnTo>
                    <a:pt x="34" y="398"/>
                  </a:lnTo>
                  <a:lnTo>
                    <a:pt x="32" y="395"/>
                  </a:lnTo>
                  <a:lnTo>
                    <a:pt x="29" y="395"/>
                  </a:lnTo>
                  <a:lnTo>
                    <a:pt x="26" y="395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390"/>
                  </a:lnTo>
                  <a:lnTo>
                    <a:pt x="32" y="390"/>
                  </a:lnTo>
                  <a:lnTo>
                    <a:pt x="34" y="390"/>
                  </a:lnTo>
                  <a:lnTo>
                    <a:pt x="37" y="390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40" y="384"/>
                  </a:lnTo>
                  <a:lnTo>
                    <a:pt x="37" y="384"/>
                  </a:lnTo>
                  <a:lnTo>
                    <a:pt x="40" y="381"/>
                  </a:lnTo>
                  <a:lnTo>
                    <a:pt x="37" y="381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4" y="378"/>
                  </a:lnTo>
                  <a:lnTo>
                    <a:pt x="32" y="378"/>
                  </a:lnTo>
                  <a:lnTo>
                    <a:pt x="32" y="375"/>
                  </a:lnTo>
                  <a:lnTo>
                    <a:pt x="32" y="378"/>
                  </a:lnTo>
                  <a:lnTo>
                    <a:pt x="32" y="375"/>
                  </a:lnTo>
                  <a:lnTo>
                    <a:pt x="32" y="373"/>
                  </a:lnTo>
                  <a:lnTo>
                    <a:pt x="34" y="373"/>
                  </a:lnTo>
                  <a:lnTo>
                    <a:pt x="37" y="373"/>
                  </a:lnTo>
                  <a:lnTo>
                    <a:pt x="34" y="373"/>
                  </a:lnTo>
                  <a:lnTo>
                    <a:pt x="37" y="370"/>
                  </a:lnTo>
                  <a:lnTo>
                    <a:pt x="34" y="370"/>
                  </a:lnTo>
                  <a:lnTo>
                    <a:pt x="34" y="367"/>
                  </a:lnTo>
                  <a:lnTo>
                    <a:pt x="32" y="367"/>
                  </a:lnTo>
                  <a:lnTo>
                    <a:pt x="32" y="364"/>
                  </a:lnTo>
                  <a:lnTo>
                    <a:pt x="34" y="364"/>
                  </a:lnTo>
                  <a:lnTo>
                    <a:pt x="34" y="361"/>
                  </a:lnTo>
                  <a:lnTo>
                    <a:pt x="37" y="358"/>
                  </a:lnTo>
                  <a:lnTo>
                    <a:pt x="37" y="356"/>
                  </a:lnTo>
                  <a:lnTo>
                    <a:pt x="37" y="353"/>
                  </a:lnTo>
                  <a:lnTo>
                    <a:pt x="40" y="353"/>
                  </a:lnTo>
                  <a:lnTo>
                    <a:pt x="37" y="350"/>
                  </a:lnTo>
                  <a:lnTo>
                    <a:pt x="37" y="347"/>
                  </a:lnTo>
                  <a:lnTo>
                    <a:pt x="40" y="347"/>
                  </a:lnTo>
                  <a:lnTo>
                    <a:pt x="40" y="350"/>
                  </a:lnTo>
                  <a:lnTo>
                    <a:pt x="43" y="350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3" y="347"/>
                  </a:lnTo>
                  <a:lnTo>
                    <a:pt x="40" y="347"/>
                  </a:lnTo>
                  <a:lnTo>
                    <a:pt x="43" y="347"/>
                  </a:lnTo>
                  <a:lnTo>
                    <a:pt x="40" y="347"/>
                  </a:lnTo>
                  <a:lnTo>
                    <a:pt x="40" y="344"/>
                  </a:lnTo>
                  <a:lnTo>
                    <a:pt x="37" y="344"/>
                  </a:lnTo>
                  <a:lnTo>
                    <a:pt x="34" y="344"/>
                  </a:lnTo>
                  <a:lnTo>
                    <a:pt x="37" y="341"/>
                  </a:lnTo>
                  <a:lnTo>
                    <a:pt x="40" y="341"/>
                  </a:lnTo>
                  <a:lnTo>
                    <a:pt x="43" y="339"/>
                  </a:lnTo>
                  <a:lnTo>
                    <a:pt x="43" y="336"/>
                  </a:lnTo>
                  <a:lnTo>
                    <a:pt x="43" y="339"/>
                  </a:lnTo>
                  <a:lnTo>
                    <a:pt x="40" y="339"/>
                  </a:lnTo>
                  <a:lnTo>
                    <a:pt x="37" y="339"/>
                  </a:lnTo>
                  <a:lnTo>
                    <a:pt x="37" y="336"/>
                  </a:lnTo>
                  <a:lnTo>
                    <a:pt x="34" y="336"/>
                  </a:lnTo>
                  <a:lnTo>
                    <a:pt x="32" y="339"/>
                  </a:lnTo>
                  <a:lnTo>
                    <a:pt x="32" y="341"/>
                  </a:lnTo>
                  <a:lnTo>
                    <a:pt x="32" y="339"/>
                  </a:lnTo>
                  <a:lnTo>
                    <a:pt x="29" y="341"/>
                  </a:lnTo>
                  <a:lnTo>
                    <a:pt x="26" y="341"/>
                  </a:lnTo>
                  <a:lnTo>
                    <a:pt x="26" y="339"/>
                  </a:lnTo>
                  <a:lnTo>
                    <a:pt x="26" y="336"/>
                  </a:lnTo>
                  <a:lnTo>
                    <a:pt x="26" y="339"/>
                  </a:lnTo>
                  <a:lnTo>
                    <a:pt x="23" y="336"/>
                  </a:lnTo>
                  <a:lnTo>
                    <a:pt x="23" y="333"/>
                  </a:lnTo>
                  <a:lnTo>
                    <a:pt x="23" y="330"/>
                  </a:lnTo>
                  <a:lnTo>
                    <a:pt x="23" y="327"/>
                  </a:lnTo>
                  <a:lnTo>
                    <a:pt x="23" y="324"/>
                  </a:lnTo>
                  <a:lnTo>
                    <a:pt x="26" y="321"/>
                  </a:lnTo>
                  <a:lnTo>
                    <a:pt x="26" y="319"/>
                  </a:lnTo>
                  <a:lnTo>
                    <a:pt x="26" y="316"/>
                  </a:lnTo>
                  <a:lnTo>
                    <a:pt x="26" y="313"/>
                  </a:lnTo>
                  <a:lnTo>
                    <a:pt x="23" y="313"/>
                  </a:lnTo>
                  <a:lnTo>
                    <a:pt x="26" y="313"/>
                  </a:lnTo>
                  <a:lnTo>
                    <a:pt x="29" y="310"/>
                  </a:lnTo>
                  <a:lnTo>
                    <a:pt x="26" y="313"/>
                  </a:lnTo>
                  <a:lnTo>
                    <a:pt x="26" y="310"/>
                  </a:lnTo>
                  <a:lnTo>
                    <a:pt x="29" y="310"/>
                  </a:lnTo>
                  <a:lnTo>
                    <a:pt x="29" y="307"/>
                  </a:lnTo>
                  <a:lnTo>
                    <a:pt x="29" y="304"/>
                  </a:lnTo>
                  <a:lnTo>
                    <a:pt x="29" y="299"/>
                  </a:lnTo>
                  <a:lnTo>
                    <a:pt x="29" y="290"/>
                  </a:lnTo>
                  <a:lnTo>
                    <a:pt x="26" y="287"/>
                  </a:lnTo>
                  <a:lnTo>
                    <a:pt x="26" y="284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6" y="276"/>
                  </a:lnTo>
                  <a:lnTo>
                    <a:pt x="26" y="273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6" y="270"/>
                  </a:lnTo>
                  <a:lnTo>
                    <a:pt x="29" y="273"/>
                  </a:lnTo>
                  <a:lnTo>
                    <a:pt x="32" y="273"/>
                  </a:lnTo>
                  <a:lnTo>
                    <a:pt x="32" y="270"/>
                  </a:lnTo>
                  <a:lnTo>
                    <a:pt x="32" y="267"/>
                  </a:lnTo>
                  <a:lnTo>
                    <a:pt x="32" y="265"/>
                  </a:lnTo>
                  <a:lnTo>
                    <a:pt x="32" y="262"/>
                  </a:lnTo>
                  <a:lnTo>
                    <a:pt x="34" y="265"/>
                  </a:lnTo>
                  <a:lnTo>
                    <a:pt x="34" y="262"/>
                  </a:lnTo>
                  <a:lnTo>
                    <a:pt x="34" y="259"/>
                  </a:lnTo>
                  <a:lnTo>
                    <a:pt x="37" y="259"/>
                  </a:lnTo>
                  <a:lnTo>
                    <a:pt x="37" y="256"/>
                  </a:lnTo>
                  <a:lnTo>
                    <a:pt x="37" y="253"/>
                  </a:lnTo>
                  <a:lnTo>
                    <a:pt x="40" y="250"/>
                  </a:lnTo>
                  <a:lnTo>
                    <a:pt x="40" y="248"/>
                  </a:lnTo>
                  <a:lnTo>
                    <a:pt x="40" y="245"/>
                  </a:lnTo>
                  <a:lnTo>
                    <a:pt x="43" y="245"/>
                  </a:lnTo>
                  <a:lnTo>
                    <a:pt x="43" y="242"/>
                  </a:lnTo>
                  <a:lnTo>
                    <a:pt x="46" y="233"/>
                  </a:lnTo>
                  <a:lnTo>
                    <a:pt x="49" y="222"/>
                  </a:lnTo>
                  <a:lnTo>
                    <a:pt x="51" y="219"/>
                  </a:lnTo>
                  <a:lnTo>
                    <a:pt x="51" y="216"/>
                  </a:lnTo>
                  <a:lnTo>
                    <a:pt x="51" y="213"/>
                  </a:lnTo>
                  <a:lnTo>
                    <a:pt x="51" y="211"/>
                  </a:lnTo>
                  <a:lnTo>
                    <a:pt x="51" y="208"/>
                  </a:lnTo>
                  <a:lnTo>
                    <a:pt x="54" y="208"/>
                  </a:lnTo>
                  <a:lnTo>
                    <a:pt x="54" y="205"/>
                  </a:lnTo>
                  <a:lnTo>
                    <a:pt x="54" y="202"/>
                  </a:lnTo>
                  <a:lnTo>
                    <a:pt x="51" y="199"/>
                  </a:lnTo>
                  <a:lnTo>
                    <a:pt x="51" y="185"/>
                  </a:lnTo>
                  <a:lnTo>
                    <a:pt x="49" y="179"/>
                  </a:lnTo>
                  <a:lnTo>
                    <a:pt x="49" y="174"/>
                  </a:lnTo>
                  <a:lnTo>
                    <a:pt x="51" y="171"/>
                  </a:lnTo>
                  <a:lnTo>
                    <a:pt x="54" y="171"/>
                  </a:lnTo>
                  <a:lnTo>
                    <a:pt x="54" y="168"/>
                  </a:lnTo>
                  <a:lnTo>
                    <a:pt x="54" y="165"/>
                  </a:lnTo>
                  <a:lnTo>
                    <a:pt x="54" y="162"/>
                  </a:lnTo>
                  <a:lnTo>
                    <a:pt x="51" y="157"/>
                  </a:lnTo>
                  <a:lnTo>
                    <a:pt x="51" y="154"/>
                  </a:lnTo>
                  <a:lnTo>
                    <a:pt x="51" y="151"/>
                  </a:lnTo>
                  <a:lnTo>
                    <a:pt x="54" y="148"/>
                  </a:lnTo>
                  <a:lnTo>
                    <a:pt x="57" y="137"/>
                  </a:lnTo>
                  <a:lnTo>
                    <a:pt x="60" y="134"/>
                  </a:lnTo>
                  <a:lnTo>
                    <a:pt x="60" y="131"/>
                  </a:lnTo>
                  <a:lnTo>
                    <a:pt x="57" y="128"/>
                  </a:lnTo>
                  <a:lnTo>
                    <a:pt x="60" y="128"/>
                  </a:lnTo>
                  <a:lnTo>
                    <a:pt x="60" y="125"/>
                  </a:lnTo>
                  <a:lnTo>
                    <a:pt x="63" y="120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0" y="114"/>
                  </a:lnTo>
                  <a:lnTo>
                    <a:pt x="60" y="111"/>
                  </a:lnTo>
                  <a:lnTo>
                    <a:pt x="60" y="108"/>
                  </a:lnTo>
                  <a:lnTo>
                    <a:pt x="63" y="108"/>
                  </a:lnTo>
                  <a:lnTo>
                    <a:pt x="60" y="108"/>
                  </a:lnTo>
                  <a:lnTo>
                    <a:pt x="63" y="105"/>
                  </a:lnTo>
                  <a:lnTo>
                    <a:pt x="66" y="105"/>
                  </a:lnTo>
                  <a:lnTo>
                    <a:pt x="66" y="100"/>
                  </a:lnTo>
                  <a:lnTo>
                    <a:pt x="63" y="88"/>
                  </a:lnTo>
                  <a:lnTo>
                    <a:pt x="63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6" y="77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6" y="71"/>
                  </a:lnTo>
                  <a:lnTo>
                    <a:pt x="66" y="74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69" y="63"/>
                  </a:lnTo>
                  <a:lnTo>
                    <a:pt x="69" y="54"/>
                  </a:lnTo>
                  <a:lnTo>
                    <a:pt x="69" y="49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9" y="32"/>
                  </a:lnTo>
                  <a:lnTo>
                    <a:pt x="69" y="26"/>
                  </a:lnTo>
                  <a:lnTo>
                    <a:pt x="69" y="23"/>
                  </a:lnTo>
                  <a:lnTo>
                    <a:pt x="66" y="17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4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1FFF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499" name="Freeform 3158">
              <a:extLst>
                <a:ext uri="{FF2B5EF4-FFF2-40B4-BE49-F238E27FC236}">
                  <a16:creationId xmlns:a16="http://schemas.microsoft.com/office/drawing/2014/main" id="{8FAE2B08-BF0C-0DA0-84F4-1E0370690F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0330" y="407912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0" name="Freeform 3159">
              <a:extLst>
                <a:ext uri="{FF2B5EF4-FFF2-40B4-BE49-F238E27FC236}">
                  <a16:creationId xmlns:a16="http://schemas.microsoft.com/office/drawing/2014/main" id="{0EE78374-D245-FBD8-5D0C-9BCA17C47EF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238886"/>
              <a:ext cx="24899" cy="58095"/>
            </a:xfrm>
            <a:custGeom>
              <a:avLst/>
              <a:gdLst>
                <a:gd name="T0" fmla="*/ 9 w 12"/>
                <a:gd name="T1" fmla="*/ 22 h 28"/>
                <a:gd name="T2" fmla="*/ 6 w 12"/>
                <a:gd name="T3" fmla="*/ 25 h 28"/>
                <a:gd name="T4" fmla="*/ 9 w 12"/>
                <a:gd name="T5" fmla="*/ 25 h 28"/>
                <a:gd name="T6" fmla="*/ 6 w 12"/>
                <a:gd name="T7" fmla="*/ 25 h 28"/>
                <a:gd name="T8" fmla="*/ 6 w 12"/>
                <a:gd name="T9" fmla="*/ 28 h 28"/>
                <a:gd name="T10" fmla="*/ 3 w 12"/>
                <a:gd name="T11" fmla="*/ 25 h 28"/>
                <a:gd name="T12" fmla="*/ 0 w 12"/>
                <a:gd name="T13" fmla="*/ 25 h 28"/>
                <a:gd name="T14" fmla="*/ 0 w 12"/>
                <a:gd name="T15" fmla="*/ 22 h 28"/>
                <a:gd name="T16" fmla="*/ 0 w 12"/>
                <a:gd name="T17" fmla="*/ 19 h 28"/>
                <a:gd name="T18" fmla="*/ 3 w 12"/>
                <a:gd name="T19" fmla="*/ 17 h 28"/>
                <a:gd name="T20" fmla="*/ 3 w 12"/>
                <a:gd name="T21" fmla="*/ 14 h 28"/>
                <a:gd name="T22" fmla="*/ 3 w 12"/>
                <a:gd name="T23" fmla="*/ 11 h 28"/>
                <a:gd name="T24" fmla="*/ 3 w 12"/>
                <a:gd name="T25" fmla="*/ 8 h 28"/>
                <a:gd name="T26" fmla="*/ 3 w 12"/>
                <a:gd name="T27" fmla="*/ 5 h 28"/>
                <a:gd name="T28" fmla="*/ 3 w 12"/>
                <a:gd name="T29" fmla="*/ 2 h 28"/>
                <a:gd name="T30" fmla="*/ 3 w 12"/>
                <a:gd name="T31" fmla="*/ 0 h 28"/>
                <a:gd name="T32" fmla="*/ 6 w 12"/>
                <a:gd name="T33" fmla="*/ 0 h 28"/>
                <a:gd name="T34" fmla="*/ 6 w 12"/>
                <a:gd name="T35" fmla="*/ 2 h 28"/>
                <a:gd name="T36" fmla="*/ 3 w 12"/>
                <a:gd name="T37" fmla="*/ 2 h 28"/>
                <a:gd name="T38" fmla="*/ 6 w 12"/>
                <a:gd name="T39" fmla="*/ 2 h 28"/>
                <a:gd name="T40" fmla="*/ 9 w 12"/>
                <a:gd name="T41" fmla="*/ 2 h 28"/>
                <a:gd name="T42" fmla="*/ 12 w 12"/>
                <a:gd name="T43" fmla="*/ 2 h 28"/>
                <a:gd name="T44" fmla="*/ 9 w 12"/>
                <a:gd name="T45" fmla="*/ 5 h 28"/>
                <a:gd name="T46" fmla="*/ 12 w 12"/>
                <a:gd name="T47" fmla="*/ 5 h 28"/>
                <a:gd name="T48" fmla="*/ 12 w 12"/>
                <a:gd name="T49" fmla="*/ 8 h 28"/>
                <a:gd name="T50" fmla="*/ 12 w 12"/>
                <a:gd name="T51" fmla="*/ 11 h 28"/>
                <a:gd name="T52" fmla="*/ 9 w 12"/>
                <a:gd name="T53" fmla="*/ 11 h 28"/>
                <a:gd name="T54" fmla="*/ 9 w 12"/>
                <a:gd name="T55" fmla="*/ 14 h 28"/>
                <a:gd name="T56" fmla="*/ 9 w 12"/>
                <a:gd name="T57" fmla="*/ 11 h 28"/>
                <a:gd name="T58" fmla="*/ 6 w 12"/>
                <a:gd name="T59" fmla="*/ 11 h 28"/>
                <a:gd name="T60" fmla="*/ 6 w 12"/>
                <a:gd name="T61" fmla="*/ 14 h 28"/>
                <a:gd name="T62" fmla="*/ 9 w 12"/>
                <a:gd name="T63" fmla="*/ 14 h 28"/>
                <a:gd name="T64" fmla="*/ 6 w 12"/>
                <a:gd name="T65" fmla="*/ 14 h 28"/>
                <a:gd name="T66" fmla="*/ 9 w 12"/>
                <a:gd name="T67" fmla="*/ 14 h 28"/>
                <a:gd name="T68" fmla="*/ 9 w 12"/>
                <a:gd name="T69" fmla="*/ 17 h 28"/>
                <a:gd name="T70" fmla="*/ 12 w 12"/>
                <a:gd name="T71" fmla="*/ 17 h 28"/>
                <a:gd name="T72" fmla="*/ 12 w 12"/>
                <a:gd name="T73" fmla="*/ 19 h 28"/>
                <a:gd name="T74" fmla="*/ 9 w 12"/>
                <a:gd name="T75" fmla="*/ 17 h 28"/>
                <a:gd name="T76" fmla="*/ 6 w 12"/>
                <a:gd name="T77" fmla="*/ 17 h 28"/>
                <a:gd name="T78" fmla="*/ 9 w 12"/>
                <a:gd name="T79" fmla="*/ 19 h 28"/>
                <a:gd name="T80" fmla="*/ 9 w 12"/>
                <a:gd name="T81" fmla="*/ 19 h 28"/>
                <a:gd name="T82" fmla="*/ 9 w 12"/>
                <a:gd name="T83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28">
                  <a:moveTo>
                    <a:pt x="9" y="22"/>
                  </a:moveTo>
                  <a:lnTo>
                    <a:pt x="6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1" name="Freeform 3160">
              <a:extLst>
                <a:ext uri="{FF2B5EF4-FFF2-40B4-BE49-F238E27FC236}">
                  <a16:creationId xmlns:a16="http://schemas.microsoft.com/office/drawing/2014/main" id="{5F7F0272-36EE-C965-C8B5-AEB2DD29E7C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426793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2" name="Freeform 3161">
              <a:extLst>
                <a:ext uri="{FF2B5EF4-FFF2-40B4-BE49-F238E27FC236}">
                  <a16:creationId xmlns:a16="http://schemas.microsoft.com/office/drawing/2014/main" id="{54092E3B-E721-5760-D0CC-37A7B94828A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4261709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3" name="Freeform 3162">
              <a:extLst>
                <a:ext uri="{FF2B5EF4-FFF2-40B4-BE49-F238E27FC236}">
                  <a16:creationId xmlns:a16="http://schemas.microsoft.com/office/drawing/2014/main" id="{28736C87-323E-9CC7-7FFB-9862D2B3563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6556" y="4238886"/>
              <a:ext cx="4150" cy="4149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4" name="Rectangle 3163">
              <a:extLst>
                <a:ext uri="{FF2B5EF4-FFF2-40B4-BE49-F238E27FC236}">
                  <a16:creationId xmlns:a16="http://schemas.microsoft.com/office/drawing/2014/main" id="{6F4BB9CE-077F-A435-74C4-7F9D06329E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8832" y="429698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5" name="Freeform 3164">
              <a:extLst>
                <a:ext uri="{FF2B5EF4-FFF2-40B4-BE49-F238E27FC236}">
                  <a16:creationId xmlns:a16="http://schemas.microsoft.com/office/drawing/2014/main" id="{B81B08E0-351A-2792-A669-11F8C83E3A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1656" y="4303205"/>
              <a:ext cx="12450" cy="10374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3 h 5"/>
                <a:gd name="T4" fmla="*/ 0 w 6"/>
                <a:gd name="T5" fmla="*/ 3 h 5"/>
                <a:gd name="T6" fmla="*/ 0 w 6"/>
                <a:gd name="T7" fmla="*/ 5 h 5"/>
                <a:gd name="T8" fmla="*/ 3 w 6"/>
                <a:gd name="T9" fmla="*/ 5 h 5"/>
                <a:gd name="T10" fmla="*/ 3 w 6"/>
                <a:gd name="T11" fmla="*/ 3 h 5"/>
                <a:gd name="T12" fmla="*/ 6 w 6"/>
                <a:gd name="T13" fmla="*/ 3 h 5"/>
                <a:gd name="T14" fmla="*/ 6 w 6"/>
                <a:gd name="T15" fmla="*/ 0 h 5"/>
                <a:gd name="T16" fmla="*/ 3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6" name="Freeform 3165">
              <a:extLst>
                <a:ext uri="{FF2B5EF4-FFF2-40B4-BE49-F238E27FC236}">
                  <a16:creationId xmlns:a16="http://schemas.microsoft.com/office/drawing/2014/main" id="{F5F8041A-25DC-CAE4-4567-E2D82A2D7A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09429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7" name="Freeform 3166">
              <a:extLst>
                <a:ext uri="{FF2B5EF4-FFF2-40B4-BE49-F238E27FC236}">
                  <a16:creationId xmlns:a16="http://schemas.microsoft.com/office/drawing/2014/main" id="{323FD17B-CFF9-3DB5-8921-F7F330BC70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431357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8" name="Freeform 3167">
              <a:extLst>
                <a:ext uri="{FF2B5EF4-FFF2-40B4-BE49-F238E27FC236}">
                  <a16:creationId xmlns:a16="http://schemas.microsoft.com/office/drawing/2014/main" id="{F68A3B20-CCCA-5A5F-3A1E-9D4BFEBFF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7997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0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09" name="Freeform 3168">
              <a:extLst>
                <a:ext uri="{FF2B5EF4-FFF2-40B4-BE49-F238E27FC236}">
                  <a16:creationId xmlns:a16="http://schemas.microsoft.com/office/drawing/2014/main" id="{60B9A604-DBB9-FF04-9C08-79078F0B0E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67524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3 w 3"/>
                <a:gd name="T3" fmla="*/ 6 h 6"/>
                <a:gd name="T4" fmla="*/ 3 w 3"/>
                <a:gd name="T5" fmla="*/ 3 h 6"/>
                <a:gd name="T6" fmla="*/ 0 w 3"/>
                <a:gd name="T7" fmla="*/ 0 h 6"/>
                <a:gd name="T8" fmla="*/ 0 w 3"/>
                <a:gd name="T9" fmla="*/ 3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0" name="Freeform 3169">
              <a:extLst>
                <a:ext uri="{FF2B5EF4-FFF2-40B4-BE49-F238E27FC236}">
                  <a16:creationId xmlns:a16="http://schemas.microsoft.com/office/drawing/2014/main" id="{4A87DB05-F7A7-7091-645C-034E9F806BA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361300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1" name="Freeform 3170">
              <a:extLst>
                <a:ext uri="{FF2B5EF4-FFF2-40B4-BE49-F238E27FC236}">
                  <a16:creationId xmlns:a16="http://schemas.microsoft.com/office/drawing/2014/main" id="{198150D5-D21B-D93A-735B-954801C26D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1656" y="4367524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0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2" name="Freeform 3171">
              <a:extLst>
                <a:ext uri="{FF2B5EF4-FFF2-40B4-BE49-F238E27FC236}">
                  <a16:creationId xmlns:a16="http://schemas.microsoft.com/office/drawing/2014/main" id="{B9AA5186-5F30-6D19-9245-80812915284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6130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3" name="Freeform 3172">
              <a:extLst>
                <a:ext uri="{FF2B5EF4-FFF2-40B4-BE49-F238E27FC236}">
                  <a16:creationId xmlns:a16="http://schemas.microsoft.com/office/drawing/2014/main" id="{4F0BA777-7111-F075-1934-76DF8FB8A4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1656" y="4361300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4" name="Freeform 3173">
              <a:extLst>
                <a:ext uri="{FF2B5EF4-FFF2-40B4-BE49-F238E27FC236}">
                  <a16:creationId xmlns:a16="http://schemas.microsoft.com/office/drawing/2014/main" id="{D0137A3D-B729-E606-F8BB-89D0220080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344701"/>
              <a:ext cx="18674" cy="16598"/>
            </a:xfrm>
            <a:custGeom>
              <a:avLst/>
              <a:gdLst>
                <a:gd name="T0" fmla="*/ 6 w 9"/>
                <a:gd name="T1" fmla="*/ 5 h 8"/>
                <a:gd name="T2" fmla="*/ 3 w 9"/>
                <a:gd name="T3" fmla="*/ 8 h 8"/>
                <a:gd name="T4" fmla="*/ 3 w 9"/>
                <a:gd name="T5" fmla="*/ 5 h 8"/>
                <a:gd name="T6" fmla="*/ 3 w 9"/>
                <a:gd name="T7" fmla="*/ 3 h 8"/>
                <a:gd name="T8" fmla="*/ 0 w 9"/>
                <a:gd name="T9" fmla="*/ 3 h 8"/>
                <a:gd name="T10" fmla="*/ 0 w 9"/>
                <a:gd name="T11" fmla="*/ 0 h 8"/>
                <a:gd name="T12" fmla="*/ 3 w 9"/>
                <a:gd name="T13" fmla="*/ 0 h 8"/>
                <a:gd name="T14" fmla="*/ 6 w 9"/>
                <a:gd name="T15" fmla="*/ 0 h 8"/>
                <a:gd name="T16" fmla="*/ 9 w 9"/>
                <a:gd name="T17" fmla="*/ 3 h 8"/>
                <a:gd name="T18" fmla="*/ 9 w 9"/>
                <a:gd name="T19" fmla="*/ 5 h 8"/>
                <a:gd name="T20" fmla="*/ 9 w 9"/>
                <a:gd name="T21" fmla="*/ 5 h 8"/>
                <a:gd name="T22" fmla="*/ 3 w 9"/>
                <a:gd name="T23" fmla="*/ 5 h 8"/>
                <a:gd name="T24" fmla="*/ 3 w 9"/>
                <a:gd name="T25" fmla="*/ 3 h 8"/>
                <a:gd name="T26" fmla="*/ 3 w 9"/>
                <a:gd name="T27" fmla="*/ 5 h 8"/>
                <a:gd name="T28" fmla="*/ 3 w 9"/>
                <a:gd name="T29" fmla="*/ 5 h 8"/>
                <a:gd name="T30" fmla="*/ 6 w 9"/>
                <a:gd name="T3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8">
                  <a:moveTo>
                    <a:pt x="6" y="5"/>
                  </a:move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5" name="Rectangle 3174">
              <a:extLst>
                <a:ext uri="{FF2B5EF4-FFF2-40B4-BE49-F238E27FC236}">
                  <a16:creationId xmlns:a16="http://schemas.microsoft.com/office/drawing/2014/main" id="{2C590F57-7A80-35BA-872D-C9FB6D6491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21281" y="4355075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6" name="Freeform 3175">
              <a:extLst>
                <a:ext uri="{FF2B5EF4-FFF2-40B4-BE49-F238E27FC236}">
                  <a16:creationId xmlns:a16="http://schemas.microsoft.com/office/drawing/2014/main" id="{6034499A-A34E-6224-DD11-CD8CB2911D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350925"/>
              <a:ext cx="4150" cy="4149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7" name="Freeform 3176">
              <a:extLst>
                <a:ext uri="{FF2B5EF4-FFF2-40B4-BE49-F238E27FC236}">
                  <a16:creationId xmlns:a16="http://schemas.microsoft.com/office/drawing/2014/main" id="{CCA99ED3-4939-D3CE-549A-2469FC19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344701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3 w 6"/>
                <a:gd name="T5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8" name="Rectangle 3177">
              <a:extLst>
                <a:ext uri="{FF2B5EF4-FFF2-40B4-BE49-F238E27FC236}">
                  <a16:creationId xmlns:a16="http://schemas.microsoft.com/office/drawing/2014/main" id="{52AA37AA-9B30-0D68-A736-DD905BC830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21281" y="4332252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19" name="Freeform 3178">
              <a:extLst>
                <a:ext uri="{FF2B5EF4-FFF2-40B4-BE49-F238E27FC236}">
                  <a16:creationId xmlns:a16="http://schemas.microsoft.com/office/drawing/2014/main" id="{EBC30498-93B8-889E-EC1A-0F454C4A2E8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338476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3 h 3"/>
                <a:gd name="T4" fmla="*/ 6 w 6"/>
                <a:gd name="T5" fmla="*/ 0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0" name="Freeform 3179">
              <a:extLst>
                <a:ext uri="{FF2B5EF4-FFF2-40B4-BE49-F238E27FC236}">
                  <a16:creationId xmlns:a16="http://schemas.microsoft.com/office/drawing/2014/main" id="{79E32789-7485-AB32-05CE-ADB50632D9C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32252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0 h 3"/>
                <a:gd name="T10" fmla="*/ 3 w 3"/>
                <a:gd name="T11" fmla="*/ 0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1" name="Freeform 3180">
              <a:extLst>
                <a:ext uri="{FF2B5EF4-FFF2-40B4-BE49-F238E27FC236}">
                  <a16:creationId xmlns:a16="http://schemas.microsoft.com/office/drawing/2014/main" id="{824E7E0C-33A6-C074-543E-0C7CB8FAF0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4326027"/>
              <a:ext cx="22825" cy="18673"/>
            </a:xfrm>
            <a:custGeom>
              <a:avLst/>
              <a:gdLst>
                <a:gd name="T0" fmla="*/ 3 w 11"/>
                <a:gd name="T1" fmla="*/ 3 h 9"/>
                <a:gd name="T2" fmla="*/ 0 w 11"/>
                <a:gd name="T3" fmla="*/ 3 h 9"/>
                <a:gd name="T4" fmla="*/ 0 w 11"/>
                <a:gd name="T5" fmla="*/ 6 h 9"/>
                <a:gd name="T6" fmla="*/ 3 w 11"/>
                <a:gd name="T7" fmla="*/ 6 h 9"/>
                <a:gd name="T8" fmla="*/ 6 w 11"/>
                <a:gd name="T9" fmla="*/ 9 h 9"/>
                <a:gd name="T10" fmla="*/ 3 w 11"/>
                <a:gd name="T11" fmla="*/ 6 h 9"/>
                <a:gd name="T12" fmla="*/ 3 w 11"/>
                <a:gd name="T13" fmla="*/ 9 h 9"/>
                <a:gd name="T14" fmla="*/ 3 w 11"/>
                <a:gd name="T15" fmla="*/ 6 h 9"/>
                <a:gd name="T16" fmla="*/ 3 w 11"/>
                <a:gd name="T17" fmla="*/ 9 h 9"/>
                <a:gd name="T18" fmla="*/ 6 w 11"/>
                <a:gd name="T19" fmla="*/ 9 h 9"/>
                <a:gd name="T20" fmla="*/ 8 w 11"/>
                <a:gd name="T21" fmla="*/ 9 h 9"/>
                <a:gd name="T22" fmla="*/ 11 w 11"/>
                <a:gd name="T23" fmla="*/ 6 h 9"/>
                <a:gd name="T24" fmla="*/ 8 w 11"/>
                <a:gd name="T25" fmla="*/ 6 h 9"/>
                <a:gd name="T26" fmla="*/ 8 w 11"/>
                <a:gd name="T27" fmla="*/ 3 h 9"/>
                <a:gd name="T28" fmla="*/ 8 w 11"/>
                <a:gd name="T29" fmla="*/ 6 h 9"/>
                <a:gd name="T30" fmla="*/ 11 w 11"/>
                <a:gd name="T31" fmla="*/ 6 h 9"/>
                <a:gd name="T32" fmla="*/ 11 w 11"/>
                <a:gd name="T33" fmla="*/ 3 h 9"/>
                <a:gd name="T34" fmla="*/ 8 w 11"/>
                <a:gd name="T35" fmla="*/ 3 h 9"/>
                <a:gd name="T36" fmla="*/ 8 w 11"/>
                <a:gd name="T37" fmla="*/ 0 h 9"/>
                <a:gd name="T38" fmla="*/ 6 w 11"/>
                <a:gd name="T39" fmla="*/ 0 h 9"/>
                <a:gd name="T40" fmla="*/ 6 w 11"/>
                <a:gd name="T41" fmla="*/ 3 h 9"/>
                <a:gd name="T42" fmla="*/ 6 w 11"/>
                <a:gd name="T43" fmla="*/ 0 h 9"/>
                <a:gd name="T44" fmla="*/ 6 w 11"/>
                <a:gd name="T45" fmla="*/ 3 h 9"/>
                <a:gd name="T46" fmla="*/ 6 w 11"/>
                <a:gd name="T47" fmla="*/ 0 h 9"/>
                <a:gd name="T48" fmla="*/ 6 w 11"/>
                <a:gd name="T49" fmla="*/ 3 h 9"/>
                <a:gd name="T50" fmla="*/ 6 w 11"/>
                <a:gd name="T51" fmla="*/ 3 h 9"/>
                <a:gd name="T52" fmla="*/ 3 w 11"/>
                <a:gd name="T5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9">
                  <a:moveTo>
                    <a:pt x="3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2" name="Freeform 3181">
              <a:extLst>
                <a:ext uri="{FF2B5EF4-FFF2-40B4-BE49-F238E27FC236}">
                  <a16:creationId xmlns:a16="http://schemas.microsoft.com/office/drawing/2014/main" id="{F1F191D3-B3A1-D77D-607F-54223B4150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0330" y="4326027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3" name="Freeform 3182">
              <a:extLst>
                <a:ext uri="{FF2B5EF4-FFF2-40B4-BE49-F238E27FC236}">
                  <a16:creationId xmlns:a16="http://schemas.microsoft.com/office/drawing/2014/main" id="{E94A406C-6F70-C602-5FE4-7E5795CC0E8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332252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3 h 3"/>
                <a:gd name="T6" fmla="*/ 0 w 6"/>
                <a:gd name="T7" fmla="*/ 0 h 3"/>
                <a:gd name="T8" fmla="*/ 3 w 6"/>
                <a:gd name="T9" fmla="*/ 3 h 3"/>
                <a:gd name="T10" fmla="*/ 0 w 6"/>
                <a:gd name="T11" fmla="*/ 0 h 3"/>
                <a:gd name="T12" fmla="*/ 3 w 6"/>
                <a:gd name="T13" fmla="*/ 0 h 3"/>
                <a:gd name="T14" fmla="*/ 3 w 6"/>
                <a:gd name="T15" fmla="*/ 3 h 3"/>
                <a:gd name="T16" fmla="*/ 6 w 6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4" name="Freeform 3183">
              <a:extLst>
                <a:ext uri="{FF2B5EF4-FFF2-40B4-BE49-F238E27FC236}">
                  <a16:creationId xmlns:a16="http://schemas.microsoft.com/office/drawing/2014/main" id="{12D261F9-5486-3F91-F140-13A85E0BD66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32602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5" name="Freeform 3184">
              <a:extLst>
                <a:ext uri="{FF2B5EF4-FFF2-40B4-BE49-F238E27FC236}">
                  <a16:creationId xmlns:a16="http://schemas.microsoft.com/office/drawing/2014/main" id="{A242F108-44D6-BD19-6D82-7BA0E1CDB34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326027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6" name="Freeform 3185">
              <a:extLst>
                <a:ext uri="{FF2B5EF4-FFF2-40B4-BE49-F238E27FC236}">
                  <a16:creationId xmlns:a16="http://schemas.microsoft.com/office/drawing/2014/main" id="{0F57B369-3A16-48F6-056C-D0ED62D9409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26027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0 h 3"/>
                <a:gd name="T8" fmla="*/ 0 w 3"/>
                <a:gd name="T9" fmla="*/ 0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7" name="Freeform 3186">
              <a:extLst>
                <a:ext uri="{FF2B5EF4-FFF2-40B4-BE49-F238E27FC236}">
                  <a16:creationId xmlns:a16="http://schemas.microsoft.com/office/drawing/2014/main" id="{BAE9BB16-67F3-60A6-33E2-595CCE4432C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31980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8" name="Freeform 3187">
              <a:extLst>
                <a:ext uri="{FF2B5EF4-FFF2-40B4-BE49-F238E27FC236}">
                  <a16:creationId xmlns:a16="http://schemas.microsoft.com/office/drawing/2014/main" id="{3B176CE6-CD0F-B12A-999B-1356146E83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1656" y="4326027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29" name="Freeform 3188">
              <a:extLst>
                <a:ext uri="{FF2B5EF4-FFF2-40B4-BE49-F238E27FC236}">
                  <a16:creationId xmlns:a16="http://schemas.microsoft.com/office/drawing/2014/main" id="{79A24F42-0C43-64F1-A91D-03A79DB6E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1656" y="431980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0" name="Freeform 3189">
              <a:extLst>
                <a:ext uri="{FF2B5EF4-FFF2-40B4-BE49-F238E27FC236}">
                  <a16:creationId xmlns:a16="http://schemas.microsoft.com/office/drawing/2014/main" id="{95777D1A-7171-57A7-A51E-B768320D56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40902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1" name="Rectangle 3190">
              <a:extLst>
                <a:ext uri="{FF2B5EF4-FFF2-40B4-BE49-F238E27FC236}">
                  <a16:creationId xmlns:a16="http://schemas.microsoft.com/office/drawing/2014/main" id="{FD661ACC-5A7E-FF2B-33D8-A2BB77D875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21281" y="4431843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2" name="Freeform 3191">
              <a:extLst>
                <a:ext uri="{FF2B5EF4-FFF2-40B4-BE49-F238E27FC236}">
                  <a16:creationId xmlns:a16="http://schemas.microsoft.com/office/drawing/2014/main" id="{218E64D7-13B5-4AA5-D560-9EA7626F29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4431843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0 w 5"/>
                <a:gd name="T5" fmla="*/ 0 h 3"/>
                <a:gd name="T6" fmla="*/ 3 w 5"/>
                <a:gd name="T7" fmla="*/ 0 h 3"/>
                <a:gd name="T8" fmla="*/ 0 w 5"/>
                <a:gd name="T9" fmla="*/ 0 h 3"/>
                <a:gd name="T10" fmla="*/ 0 w 5"/>
                <a:gd name="T11" fmla="*/ 3 h 3"/>
                <a:gd name="T12" fmla="*/ 3 w 5"/>
                <a:gd name="T13" fmla="*/ 3 h 3"/>
                <a:gd name="T14" fmla="*/ 3 w 5"/>
                <a:gd name="T15" fmla="*/ 0 h 3"/>
                <a:gd name="T16" fmla="*/ 5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3" name="Freeform 3192">
              <a:extLst>
                <a:ext uri="{FF2B5EF4-FFF2-40B4-BE49-F238E27FC236}">
                  <a16:creationId xmlns:a16="http://schemas.microsoft.com/office/drawing/2014/main" id="{66D24C74-B551-C794-5BF7-F24DB3B4D93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438067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0 h 3"/>
                <a:gd name="T4" fmla="*/ 2 w 5"/>
                <a:gd name="T5" fmla="*/ 3 h 3"/>
                <a:gd name="T6" fmla="*/ 2 w 5"/>
                <a:gd name="T7" fmla="*/ 0 h 3"/>
                <a:gd name="T8" fmla="*/ 0 w 5"/>
                <a:gd name="T9" fmla="*/ 0 h 3"/>
                <a:gd name="T10" fmla="*/ 0 w 5"/>
                <a:gd name="T11" fmla="*/ 3 h 3"/>
                <a:gd name="T12" fmla="*/ 2 w 5"/>
                <a:gd name="T13" fmla="*/ 3 h 3"/>
                <a:gd name="T14" fmla="*/ 2 w 5"/>
                <a:gd name="T15" fmla="*/ 3 h 3"/>
                <a:gd name="T16" fmla="*/ 5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4" name="Freeform 3193">
              <a:extLst>
                <a:ext uri="{FF2B5EF4-FFF2-40B4-BE49-F238E27FC236}">
                  <a16:creationId xmlns:a16="http://schemas.microsoft.com/office/drawing/2014/main" id="{4BC7BC1F-C709-B132-3761-8D2FD5317AA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4438067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5" name="Freeform 3194">
              <a:extLst>
                <a:ext uri="{FF2B5EF4-FFF2-40B4-BE49-F238E27FC236}">
                  <a16:creationId xmlns:a16="http://schemas.microsoft.com/office/drawing/2014/main" id="{D0E5D3CC-F798-3DF2-1468-CAA378FCB89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445674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6" name="Freeform 3195">
              <a:extLst>
                <a:ext uri="{FF2B5EF4-FFF2-40B4-BE49-F238E27FC236}">
                  <a16:creationId xmlns:a16="http://schemas.microsoft.com/office/drawing/2014/main" id="{496DF5B6-E481-5389-51C6-7A0843D665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43184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0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7" name="Freeform 3196">
              <a:extLst>
                <a:ext uri="{FF2B5EF4-FFF2-40B4-BE49-F238E27FC236}">
                  <a16:creationId xmlns:a16="http://schemas.microsoft.com/office/drawing/2014/main" id="{B7989EDB-5D00-ED23-6EDC-4EABB504C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44429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3 h 3"/>
                <a:gd name="T10" fmla="*/ 3 w 3"/>
                <a:gd name="T11" fmla="*/ 0 h 3"/>
                <a:gd name="T12" fmla="*/ 0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8" name="Rectangle 3197">
              <a:extLst>
                <a:ext uri="{FF2B5EF4-FFF2-40B4-BE49-F238E27FC236}">
                  <a16:creationId xmlns:a16="http://schemas.microsoft.com/office/drawing/2014/main" id="{2EA6AD61-2F6D-E614-FFA5-7FE57B4B0E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2607" y="4450516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39" name="Freeform 3198">
              <a:extLst>
                <a:ext uri="{FF2B5EF4-FFF2-40B4-BE49-F238E27FC236}">
                  <a16:creationId xmlns:a16="http://schemas.microsoft.com/office/drawing/2014/main" id="{0AA94CB7-EDA7-5095-2A48-029A39AABDC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382" y="4456740"/>
              <a:ext cx="24899" cy="58095"/>
            </a:xfrm>
            <a:custGeom>
              <a:avLst/>
              <a:gdLst>
                <a:gd name="T0" fmla="*/ 6 w 12"/>
                <a:gd name="T1" fmla="*/ 8 h 28"/>
                <a:gd name="T2" fmla="*/ 6 w 12"/>
                <a:gd name="T3" fmla="*/ 8 h 28"/>
                <a:gd name="T4" fmla="*/ 3 w 12"/>
                <a:gd name="T5" fmla="*/ 5 h 28"/>
                <a:gd name="T6" fmla="*/ 3 w 12"/>
                <a:gd name="T7" fmla="*/ 5 h 28"/>
                <a:gd name="T8" fmla="*/ 6 w 12"/>
                <a:gd name="T9" fmla="*/ 3 h 28"/>
                <a:gd name="T10" fmla="*/ 6 w 12"/>
                <a:gd name="T11" fmla="*/ 3 h 28"/>
                <a:gd name="T12" fmla="*/ 6 w 12"/>
                <a:gd name="T13" fmla="*/ 0 h 28"/>
                <a:gd name="T14" fmla="*/ 6 w 12"/>
                <a:gd name="T15" fmla="*/ 0 h 28"/>
                <a:gd name="T16" fmla="*/ 9 w 12"/>
                <a:gd name="T17" fmla="*/ 3 h 28"/>
                <a:gd name="T18" fmla="*/ 6 w 12"/>
                <a:gd name="T19" fmla="*/ 5 h 28"/>
                <a:gd name="T20" fmla="*/ 9 w 12"/>
                <a:gd name="T21" fmla="*/ 8 h 28"/>
                <a:gd name="T22" fmla="*/ 12 w 12"/>
                <a:gd name="T23" fmla="*/ 11 h 28"/>
                <a:gd name="T24" fmla="*/ 12 w 12"/>
                <a:gd name="T25" fmla="*/ 17 h 28"/>
                <a:gd name="T26" fmla="*/ 12 w 12"/>
                <a:gd name="T27" fmla="*/ 22 h 28"/>
                <a:gd name="T28" fmla="*/ 12 w 12"/>
                <a:gd name="T29" fmla="*/ 28 h 28"/>
                <a:gd name="T30" fmla="*/ 9 w 12"/>
                <a:gd name="T31" fmla="*/ 28 h 28"/>
                <a:gd name="T32" fmla="*/ 9 w 12"/>
                <a:gd name="T33" fmla="*/ 28 h 28"/>
                <a:gd name="T34" fmla="*/ 6 w 12"/>
                <a:gd name="T35" fmla="*/ 25 h 28"/>
                <a:gd name="T36" fmla="*/ 6 w 12"/>
                <a:gd name="T37" fmla="*/ 25 h 28"/>
                <a:gd name="T38" fmla="*/ 6 w 12"/>
                <a:gd name="T39" fmla="*/ 25 h 28"/>
                <a:gd name="T40" fmla="*/ 9 w 12"/>
                <a:gd name="T41" fmla="*/ 22 h 28"/>
                <a:gd name="T42" fmla="*/ 6 w 12"/>
                <a:gd name="T43" fmla="*/ 20 h 28"/>
                <a:gd name="T44" fmla="*/ 6 w 12"/>
                <a:gd name="T45" fmla="*/ 20 h 28"/>
                <a:gd name="T46" fmla="*/ 6 w 12"/>
                <a:gd name="T47" fmla="*/ 25 h 28"/>
                <a:gd name="T48" fmla="*/ 3 w 12"/>
                <a:gd name="T49" fmla="*/ 22 h 28"/>
                <a:gd name="T50" fmla="*/ 3 w 12"/>
                <a:gd name="T51" fmla="*/ 20 h 28"/>
                <a:gd name="T52" fmla="*/ 0 w 12"/>
                <a:gd name="T53" fmla="*/ 17 h 28"/>
                <a:gd name="T54" fmla="*/ 3 w 12"/>
                <a:gd name="T55" fmla="*/ 20 h 28"/>
                <a:gd name="T56" fmla="*/ 3 w 12"/>
                <a:gd name="T57" fmla="*/ 17 h 28"/>
                <a:gd name="T58" fmla="*/ 3 w 12"/>
                <a:gd name="T59" fmla="*/ 17 h 28"/>
                <a:gd name="T60" fmla="*/ 6 w 12"/>
                <a:gd name="T61" fmla="*/ 20 h 28"/>
                <a:gd name="T62" fmla="*/ 6 w 12"/>
                <a:gd name="T6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28">
                  <a:moveTo>
                    <a:pt x="6" y="11"/>
                  </a:moveTo>
                  <a:lnTo>
                    <a:pt x="6" y="8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0" name="Freeform 3199">
              <a:extLst>
                <a:ext uri="{FF2B5EF4-FFF2-40B4-BE49-F238E27FC236}">
                  <a16:creationId xmlns:a16="http://schemas.microsoft.com/office/drawing/2014/main" id="{5C827F98-D247-61BF-C7F9-283A68B6E72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479563"/>
              <a:ext cx="6224" cy="12449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3 h 6"/>
                <a:gd name="T4" fmla="*/ 0 w 3"/>
                <a:gd name="T5" fmla="*/ 3 h 6"/>
                <a:gd name="T6" fmla="*/ 0 w 3"/>
                <a:gd name="T7" fmla="*/ 0 h 6"/>
                <a:gd name="T8" fmla="*/ 3 w 3"/>
                <a:gd name="T9" fmla="*/ 0 h 6"/>
                <a:gd name="T10" fmla="*/ 3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1" name="Freeform 3200">
              <a:extLst>
                <a:ext uri="{FF2B5EF4-FFF2-40B4-BE49-F238E27FC236}">
                  <a16:creationId xmlns:a16="http://schemas.microsoft.com/office/drawing/2014/main" id="{31DEDCEC-4141-A822-B73D-868686C75C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4485787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2" name="Freeform 3201">
              <a:extLst>
                <a:ext uri="{FF2B5EF4-FFF2-40B4-BE49-F238E27FC236}">
                  <a16:creationId xmlns:a16="http://schemas.microsoft.com/office/drawing/2014/main" id="{16DA0AFF-4AF7-8D73-BE40-8CE2499E59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4479563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3" name="Freeform 3202">
              <a:extLst>
                <a:ext uri="{FF2B5EF4-FFF2-40B4-BE49-F238E27FC236}">
                  <a16:creationId xmlns:a16="http://schemas.microsoft.com/office/drawing/2014/main" id="{86690DBF-A706-F432-E095-FA25C63B8C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4479563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3 h 3"/>
                <a:gd name="T4" fmla="*/ 3 w 6"/>
                <a:gd name="T5" fmla="*/ 0 h 3"/>
                <a:gd name="T6" fmla="*/ 3 w 6"/>
                <a:gd name="T7" fmla="*/ 3 h 3"/>
                <a:gd name="T8" fmla="*/ 6 w 6"/>
                <a:gd name="T9" fmla="*/ 3 h 3"/>
                <a:gd name="T10" fmla="*/ 6 w 6"/>
                <a:gd name="T11" fmla="*/ 0 h 3"/>
                <a:gd name="T12" fmla="*/ 3 w 6"/>
                <a:gd name="T13" fmla="*/ 0 h 3"/>
                <a:gd name="T14" fmla="*/ 0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4" name="Freeform 3203">
              <a:extLst>
                <a:ext uri="{FF2B5EF4-FFF2-40B4-BE49-F238E27FC236}">
                  <a16:creationId xmlns:a16="http://schemas.microsoft.com/office/drawing/2014/main" id="{3B92ECFE-2A9B-C833-EFAA-7D7B25F5F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4456740"/>
              <a:ext cx="12450" cy="16598"/>
            </a:xfrm>
            <a:custGeom>
              <a:avLst/>
              <a:gdLst>
                <a:gd name="T0" fmla="*/ 6 w 6"/>
                <a:gd name="T1" fmla="*/ 8 h 8"/>
                <a:gd name="T2" fmla="*/ 3 w 6"/>
                <a:gd name="T3" fmla="*/ 8 h 8"/>
                <a:gd name="T4" fmla="*/ 3 w 6"/>
                <a:gd name="T5" fmla="*/ 5 h 8"/>
                <a:gd name="T6" fmla="*/ 0 w 6"/>
                <a:gd name="T7" fmla="*/ 5 h 8"/>
                <a:gd name="T8" fmla="*/ 0 w 6"/>
                <a:gd name="T9" fmla="*/ 3 h 8"/>
                <a:gd name="T10" fmla="*/ 0 w 6"/>
                <a:gd name="T11" fmla="*/ 0 h 8"/>
                <a:gd name="T12" fmla="*/ 0 w 6"/>
                <a:gd name="T13" fmla="*/ 3 h 8"/>
                <a:gd name="T14" fmla="*/ 0 w 6"/>
                <a:gd name="T15" fmla="*/ 0 h 8"/>
                <a:gd name="T16" fmla="*/ 3 w 6"/>
                <a:gd name="T17" fmla="*/ 0 h 8"/>
                <a:gd name="T18" fmla="*/ 3 w 6"/>
                <a:gd name="T19" fmla="*/ 3 h 8"/>
                <a:gd name="T20" fmla="*/ 6 w 6"/>
                <a:gd name="T21" fmla="*/ 5 h 8"/>
                <a:gd name="T22" fmla="*/ 6 w 6"/>
                <a:gd name="T23" fmla="*/ 5 h 8"/>
                <a:gd name="T24" fmla="*/ 6 w 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5" name="Freeform 3204">
              <a:extLst>
                <a:ext uri="{FF2B5EF4-FFF2-40B4-BE49-F238E27FC236}">
                  <a16:creationId xmlns:a16="http://schemas.microsoft.com/office/drawing/2014/main" id="{079E3CC5-17CE-9FAA-97B5-F3CF0EDFDF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446711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0 w 3"/>
                <a:gd name="T9" fmla="*/ 3 h 3"/>
                <a:gd name="T10" fmla="*/ 3 w 3"/>
                <a:gd name="T11" fmla="*/ 3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6" name="Freeform 3205">
              <a:extLst>
                <a:ext uri="{FF2B5EF4-FFF2-40B4-BE49-F238E27FC236}">
                  <a16:creationId xmlns:a16="http://schemas.microsoft.com/office/drawing/2014/main" id="{7010D893-9EE3-6F18-EA5D-5693E7FC52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158" y="4502387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3 h 3"/>
                <a:gd name="T6" fmla="*/ 0 w 6"/>
                <a:gd name="T7" fmla="*/ 0 h 3"/>
                <a:gd name="T8" fmla="*/ 3 w 6"/>
                <a:gd name="T9" fmla="*/ 0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7" name="Freeform 3206">
              <a:extLst>
                <a:ext uri="{FF2B5EF4-FFF2-40B4-BE49-F238E27FC236}">
                  <a16:creationId xmlns:a16="http://schemas.microsoft.com/office/drawing/2014/main" id="{622D699B-700B-4B1B-1774-A76C868ECE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550107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8" name="Freeform 3207">
              <a:extLst>
                <a:ext uri="{FF2B5EF4-FFF2-40B4-BE49-F238E27FC236}">
                  <a16:creationId xmlns:a16="http://schemas.microsoft.com/office/drawing/2014/main" id="{CA94A025-4B3A-D56F-6055-6A712F3DC83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537658"/>
              <a:ext cx="18674" cy="18673"/>
            </a:xfrm>
            <a:custGeom>
              <a:avLst/>
              <a:gdLst>
                <a:gd name="T0" fmla="*/ 9 w 9"/>
                <a:gd name="T1" fmla="*/ 6 h 9"/>
                <a:gd name="T2" fmla="*/ 6 w 9"/>
                <a:gd name="T3" fmla="*/ 6 h 9"/>
                <a:gd name="T4" fmla="*/ 6 w 9"/>
                <a:gd name="T5" fmla="*/ 9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3 h 9"/>
                <a:gd name="T12" fmla="*/ 9 w 9"/>
                <a:gd name="T13" fmla="*/ 0 h 9"/>
                <a:gd name="T14" fmla="*/ 6 w 9"/>
                <a:gd name="T15" fmla="*/ 0 h 9"/>
                <a:gd name="T16" fmla="*/ 3 w 9"/>
                <a:gd name="T17" fmla="*/ 0 h 9"/>
                <a:gd name="T18" fmla="*/ 6 w 9"/>
                <a:gd name="T19" fmla="*/ 0 h 9"/>
                <a:gd name="T20" fmla="*/ 6 w 9"/>
                <a:gd name="T21" fmla="*/ 3 h 9"/>
                <a:gd name="T22" fmla="*/ 3 w 9"/>
                <a:gd name="T23" fmla="*/ 3 h 9"/>
                <a:gd name="T24" fmla="*/ 6 w 9"/>
                <a:gd name="T25" fmla="*/ 3 h 9"/>
                <a:gd name="T26" fmla="*/ 6 w 9"/>
                <a:gd name="T27" fmla="*/ 0 h 9"/>
                <a:gd name="T28" fmla="*/ 3 w 9"/>
                <a:gd name="T29" fmla="*/ 0 h 9"/>
                <a:gd name="T30" fmla="*/ 3 w 9"/>
                <a:gd name="T31" fmla="*/ 3 h 9"/>
                <a:gd name="T32" fmla="*/ 3 w 9"/>
                <a:gd name="T33" fmla="*/ 0 h 9"/>
                <a:gd name="T34" fmla="*/ 0 w 9"/>
                <a:gd name="T35" fmla="*/ 0 h 9"/>
                <a:gd name="T36" fmla="*/ 0 w 9"/>
                <a:gd name="T37" fmla="*/ 3 h 9"/>
                <a:gd name="T38" fmla="*/ 3 w 9"/>
                <a:gd name="T39" fmla="*/ 3 h 9"/>
                <a:gd name="T40" fmla="*/ 3 w 9"/>
                <a:gd name="T41" fmla="*/ 6 h 9"/>
                <a:gd name="T42" fmla="*/ 6 w 9"/>
                <a:gd name="T43" fmla="*/ 6 h 9"/>
                <a:gd name="T44" fmla="*/ 9 w 9"/>
                <a:gd name="T4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6" y="6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49" name="Freeform 3208">
              <a:extLst>
                <a:ext uri="{FF2B5EF4-FFF2-40B4-BE49-F238E27FC236}">
                  <a16:creationId xmlns:a16="http://schemas.microsoft.com/office/drawing/2014/main" id="{D41E66F5-42AB-E067-368A-821C4A24E23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533508"/>
              <a:ext cx="10375" cy="10374"/>
            </a:xfrm>
            <a:custGeom>
              <a:avLst/>
              <a:gdLst>
                <a:gd name="T0" fmla="*/ 2 w 5"/>
                <a:gd name="T1" fmla="*/ 2 h 5"/>
                <a:gd name="T2" fmla="*/ 5 w 5"/>
                <a:gd name="T3" fmla="*/ 5 h 5"/>
                <a:gd name="T4" fmla="*/ 5 w 5"/>
                <a:gd name="T5" fmla="*/ 2 h 5"/>
                <a:gd name="T6" fmla="*/ 5 w 5"/>
                <a:gd name="T7" fmla="*/ 2 h 5"/>
                <a:gd name="T8" fmla="*/ 2 w 5"/>
                <a:gd name="T9" fmla="*/ 0 h 5"/>
                <a:gd name="T10" fmla="*/ 0 w 5"/>
                <a:gd name="T11" fmla="*/ 0 h 5"/>
                <a:gd name="T12" fmla="*/ 0 w 5"/>
                <a:gd name="T13" fmla="*/ 2 h 5"/>
                <a:gd name="T14" fmla="*/ 0 w 5"/>
                <a:gd name="T15" fmla="*/ 0 h 5"/>
                <a:gd name="T16" fmla="*/ 0 w 5"/>
                <a:gd name="T17" fmla="*/ 2 h 5"/>
                <a:gd name="T18" fmla="*/ 0 w 5"/>
                <a:gd name="T19" fmla="*/ 2 h 5"/>
                <a:gd name="T20" fmla="*/ 2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0" name="Rectangle 3209">
              <a:extLst>
                <a:ext uri="{FF2B5EF4-FFF2-40B4-BE49-F238E27FC236}">
                  <a16:creationId xmlns:a16="http://schemas.microsoft.com/office/drawing/2014/main" id="{BFD52016-4444-173D-3DB0-C1B0EDB0F5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15057" y="4527284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1" name="Freeform 3210">
              <a:extLst>
                <a:ext uri="{FF2B5EF4-FFF2-40B4-BE49-F238E27FC236}">
                  <a16:creationId xmlns:a16="http://schemas.microsoft.com/office/drawing/2014/main" id="{9D646701-4130-9745-199C-C9984C46762D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382" y="4533508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0 w 3"/>
                <a:gd name="T9" fmla="*/ 0 h 2"/>
                <a:gd name="T10" fmla="*/ 0 w 3"/>
                <a:gd name="T11" fmla="*/ 0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2" name="Freeform 3211">
              <a:extLst>
                <a:ext uri="{FF2B5EF4-FFF2-40B4-BE49-F238E27FC236}">
                  <a16:creationId xmlns:a16="http://schemas.microsoft.com/office/drawing/2014/main" id="{69AB5652-2CC0-B99B-6C09-3B056D26240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52728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3" name="Freeform 3212">
              <a:extLst>
                <a:ext uri="{FF2B5EF4-FFF2-40B4-BE49-F238E27FC236}">
                  <a16:creationId xmlns:a16="http://schemas.microsoft.com/office/drawing/2014/main" id="{64C40D02-8B51-DCD3-860E-2A4892AECA9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521060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3 h 3"/>
                <a:gd name="T6" fmla="*/ 6 w 6"/>
                <a:gd name="T7" fmla="*/ 0 h 3"/>
                <a:gd name="T8" fmla="*/ 3 w 6"/>
                <a:gd name="T9" fmla="*/ 0 h 3"/>
                <a:gd name="T10" fmla="*/ 0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4" name="Freeform 3213">
              <a:extLst>
                <a:ext uri="{FF2B5EF4-FFF2-40B4-BE49-F238E27FC236}">
                  <a16:creationId xmlns:a16="http://schemas.microsoft.com/office/drawing/2014/main" id="{215ADEDD-F347-1269-983B-70B49999963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382" y="4514835"/>
              <a:ext cx="18674" cy="18673"/>
            </a:xfrm>
            <a:custGeom>
              <a:avLst/>
              <a:gdLst>
                <a:gd name="T0" fmla="*/ 0 w 9"/>
                <a:gd name="T1" fmla="*/ 6 h 9"/>
                <a:gd name="T2" fmla="*/ 3 w 9"/>
                <a:gd name="T3" fmla="*/ 3 h 9"/>
                <a:gd name="T4" fmla="*/ 6 w 9"/>
                <a:gd name="T5" fmla="*/ 3 h 9"/>
                <a:gd name="T6" fmla="*/ 9 w 9"/>
                <a:gd name="T7" fmla="*/ 3 h 9"/>
                <a:gd name="T8" fmla="*/ 6 w 9"/>
                <a:gd name="T9" fmla="*/ 3 h 9"/>
                <a:gd name="T10" fmla="*/ 9 w 9"/>
                <a:gd name="T11" fmla="*/ 3 h 9"/>
                <a:gd name="T12" fmla="*/ 6 w 9"/>
                <a:gd name="T13" fmla="*/ 3 h 9"/>
                <a:gd name="T14" fmla="*/ 3 w 9"/>
                <a:gd name="T15" fmla="*/ 3 h 9"/>
                <a:gd name="T16" fmla="*/ 6 w 9"/>
                <a:gd name="T17" fmla="*/ 3 h 9"/>
                <a:gd name="T18" fmla="*/ 3 w 9"/>
                <a:gd name="T19" fmla="*/ 0 h 9"/>
                <a:gd name="T20" fmla="*/ 3 w 9"/>
                <a:gd name="T21" fmla="*/ 3 h 9"/>
                <a:gd name="T22" fmla="*/ 3 w 9"/>
                <a:gd name="T23" fmla="*/ 0 h 9"/>
                <a:gd name="T24" fmla="*/ 0 w 9"/>
                <a:gd name="T25" fmla="*/ 0 h 9"/>
                <a:gd name="T26" fmla="*/ 0 w 9"/>
                <a:gd name="T27" fmla="*/ 3 h 9"/>
                <a:gd name="T28" fmla="*/ 0 w 9"/>
                <a:gd name="T29" fmla="*/ 3 h 9"/>
                <a:gd name="T30" fmla="*/ 0 w 9"/>
                <a:gd name="T31" fmla="*/ 9 h 9"/>
                <a:gd name="T32" fmla="*/ 0 w 9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0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5" name="Rectangle 3214">
              <a:extLst>
                <a:ext uri="{FF2B5EF4-FFF2-40B4-BE49-F238E27FC236}">
                  <a16:creationId xmlns:a16="http://schemas.microsoft.com/office/drawing/2014/main" id="{03F34B79-B4A4-A1B2-CF30-B390750EBB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15057" y="459160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6" name="Freeform 3215">
              <a:extLst>
                <a:ext uri="{FF2B5EF4-FFF2-40B4-BE49-F238E27FC236}">
                  <a16:creationId xmlns:a16="http://schemas.microsoft.com/office/drawing/2014/main" id="{0D7BAF0F-6F7A-8342-3E68-AA31194977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2" y="458537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7" name="Freeform 3216">
              <a:extLst>
                <a:ext uri="{FF2B5EF4-FFF2-40B4-BE49-F238E27FC236}">
                  <a16:creationId xmlns:a16="http://schemas.microsoft.com/office/drawing/2014/main" id="{AB76B838-089F-758F-F12D-CB0C93A59EA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2" y="4579154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3 w 6"/>
                <a:gd name="T5" fmla="*/ 0 h 3"/>
                <a:gd name="T6" fmla="*/ 6 w 6"/>
                <a:gd name="T7" fmla="*/ 3 h 3"/>
                <a:gd name="T8" fmla="*/ 3 w 6"/>
                <a:gd name="T9" fmla="*/ 3 h 3"/>
                <a:gd name="T10" fmla="*/ 3 w 6"/>
                <a:gd name="T11" fmla="*/ 3 h 3"/>
                <a:gd name="T12" fmla="*/ 0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8" name="Freeform 3217">
              <a:extLst>
                <a:ext uri="{FF2B5EF4-FFF2-40B4-BE49-F238E27FC236}">
                  <a16:creationId xmlns:a16="http://schemas.microsoft.com/office/drawing/2014/main" id="{BFC81BCB-D0DD-E66F-98FE-5CFD552E39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2" y="4568780"/>
              <a:ext cx="12450" cy="10374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3 h 5"/>
                <a:gd name="T4" fmla="*/ 3 w 6"/>
                <a:gd name="T5" fmla="*/ 3 h 5"/>
                <a:gd name="T6" fmla="*/ 3 w 6"/>
                <a:gd name="T7" fmla="*/ 0 h 5"/>
                <a:gd name="T8" fmla="*/ 3 w 6"/>
                <a:gd name="T9" fmla="*/ 3 h 5"/>
                <a:gd name="T10" fmla="*/ 6 w 6"/>
                <a:gd name="T11" fmla="*/ 3 h 5"/>
                <a:gd name="T12" fmla="*/ 3 w 6"/>
                <a:gd name="T13" fmla="*/ 3 h 5"/>
                <a:gd name="T14" fmla="*/ 3 w 6"/>
                <a:gd name="T15" fmla="*/ 5 h 5"/>
                <a:gd name="T16" fmla="*/ 0 w 6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59" name="Freeform 3218">
              <a:extLst>
                <a:ext uri="{FF2B5EF4-FFF2-40B4-BE49-F238E27FC236}">
                  <a16:creationId xmlns:a16="http://schemas.microsoft.com/office/drawing/2014/main" id="{86E46FA8-4517-4EF1-57EB-85EA9323ADA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4575005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0" name="Freeform 3219">
              <a:extLst>
                <a:ext uri="{FF2B5EF4-FFF2-40B4-BE49-F238E27FC236}">
                  <a16:creationId xmlns:a16="http://schemas.microsoft.com/office/drawing/2014/main" id="{4381D999-2411-3104-A632-41412AAC6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607" y="4556331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3 w 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1" name="Freeform 3220">
              <a:extLst>
                <a:ext uri="{FF2B5EF4-FFF2-40B4-BE49-F238E27FC236}">
                  <a16:creationId xmlns:a16="http://schemas.microsoft.com/office/drawing/2014/main" id="{B2589161-AA2B-A8A6-0345-9139EB0C912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2" y="4556331"/>
              <a:ext cx="16599" cy="6224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3 h 3"/>
                <a:gd name="T4" fmla="*/ 6 w 8"/>
                <a:gd name="T5" fmla="*/ 3 h 3"/>
                <a:gd name="T6" fmla="*/ 6 w 8"/>
                <a:gd name="T7" fmla="*/ 0 h 3"/>
                <a:gd name="T8" fmla="*/ 6 w 8"/>
                <a:gd name="T9" fmla="*/ 3 h 3"/>
                <a:gd name="T10" fmla="*/ 8 w 8"/>
                <a:gd name="T11" fmla="*/ 0 h 3"/>
                <a:gd name="T12" fmla="*/ 6 w 8"/>
                <a:gd name="T13" fmla="*/ 0 h 3"/>
                <a:gd name="T14" fmla="*/ 3 w 8"/>
                <a:gd name="T15" fmla="*/ 0 h 3"/>
                <a:gd name="T16" fmla="*/ 0 w 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2" name="Freeform 3221">
              <a:extLst>
                <a:ext uri="{FF2B5EF4-FFF2-40B4-BE49-F238E27FC236}">
                  <a16:creationId xmlns:a16="http://schemas.microsoft.com/office/drawing/2014/main" id="{D6625DAA-0CBA-C7B6-8539-6EAD740B4CF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2" y="455010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3" name="Freeform 3222">
              <a:extLst>
                <a:ext uri="{FF2B5EF4-FFF2-40B4-BE49-F238E27FC236}">
                  <a16:creationId xmlns:a16="http://schemas.microsoft.com/office/drawing/2014/main" id="{77058C16-6493-1A6E-5CB5-ABDB1F47DBC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568780"/>
              <a:ext cx="22825" cy="29047"/>
            </a:xfrm>
            <a:custGeom>
              <a:avLst/>
              <a:gdLst>
                <a:gd name="T0" fmla="*/ 0 w 11"/>
                <a:gd name="T1" fmla="*/ 0 h 14"/>
                <a:gd name="T2" fmla="*/ 2 w 11"/>
                <a:gd name="T3" fmla="*/ 3 h 14"/>
                <a:gd name="T4" fmla="*/ 5 w 11"/>
                <a:gd name="T5" fmla="*/ 3 h 14"/>
                <a:gd name="T6" fmla="*/ 5 w 11"/>
                <a:gd name="T7" fmla="*/ 5 h 14"/>
                <a:gd name="T8" fmla="*/ 8 w 11"/>
                <a:gd name="T9" fmla="*/ 8 h 14"/>
                <a:gd name="T10" fmla="*/ 8 w 11"/>
                <a:gd name="T11" fmla="*/ 11 h 14"/>
                <a:gd name="T12" fmla="*/ 11 w 11"/>
                <a:gd name="T13" fmla="*/ 11 h 14"/>
                <a:gd name="T14" fmla="*/ 11 w 11"/>
                <a:gd name="T15" fmla="*/ 14 h 14"/>
                <a:gd name="T16" fmla="*/ 2 w 11"/>
                <a:gd name="T17" fmla="*/ 5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4" name="Freeform 3223">
              <a:extLst>
                <a:ext uri="{FF2B5EF4-FFF2-40B4-BE49-F238E27FC236}">
                  <a16:creationId xmlns:a16="http://schemas.microsoft.com/office/drawing/2014/main" id="{3C4E27F5-EEB5-EF75-707F-BF838226F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4585378"/>
              <a:ext cx="16599" cy="12449"/>
            </a:xfrm>
            <a:custGeom>
              <a:avLst/>
              <a:gdLst>
                <a:gd name="T0" fmla="*/ 0 w 8"/>
                <a:gd name="T1" fmla="*/ 3 h 6"/>
                <a:gd name="T2" fmla="*/ 0 w 8"/>
                <a:gd name="T3" fmla="*/ 0 h 6"/>
                <a:gd name="T4" fmla="*/ 2 w 8"/>
                <a:gd name="T5" fmla="*/ 0 h 6"/>
                <a:gd name="T6" fmla="*/ 5 w 8"/>
                <a:gd name="T7" fmla="*/ 0 h 6"/>
                <a:gd name="T8" fmla="*/ 8 w 8"/>
                <a:gd name="T9" fmla="*/ 6 h 6"/>
                <a:gd name="T10" fmla="*/ 5 w 8"/>
                <a:gd name="T11" fmla="*/ 6 h 6"/>
                <a:gd name="T12" fmla="*/ 2 w 8"/>
                <a:gd name="T13" fmla="*/ 3 h 6"/>
                <a:gd name="T14" fmla="*/ 5 w 8"/>
                <a:gd name="T15" fmla="*/ 3 h 6"/>
                <a:gd name="T16" fmla="*/ 2 w 8"/>
                <a:gd name="T17" fmla="*/ 3 h 6"/>
                <a:gd name="T18" fmla="*/ 2 w 8"/>
                <a:gd name="T19" fmla="*/ 3 h 6"/>
                <a:gd name="T20" fmla="*/ 0 w 8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5" name="Freeform 3224">
              <a:extLst>
                <a:ext uri="{FF2B5EF4-FFF2-40B4-BE49-F238E27FC236}">
                  <a16:creationId xmlns:a16="http://schemas.microsoft.com/office/drawing/2014/main" id="{0C25ECFB-CBF8-A627-CD6F-E1EE277B934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4597827"/>
              <a:ext cx="12450" cy="12449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3 h 6"/>
                <a:gd name="T4" fmla="*/ 3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6 w 6"/>
                <a:gd name="T11" fmla="*/ 6 h 6"/>
                <a:gd name="T12" fmla="*/ 3 w 6"/>
                <a:gd name="T13" fmla="*/ 6 h 6"/>
                <a:gd name="T14" fmla="*/ 6 w 6"/>
                <a:gd name="T15" fmla="*/ 6 h 6"/>
                <a:gd name="T16" fmla="*/ 6 w 6"/>
                <a:gd name="T17" fmla="*/ 3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6" name="Freeform 3225">
              <a:extLst>
                <a:ext uri="{FF2B5EF4-FFF2-40B4-BE49-F238E27FC236}">
                  <a16:creationId xmlns:a16="http://schemas.microsoft.com/office/drawing/2014/main" id="{992E61F5-18C6-62C2-9F83-84750AD97C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605" y="4597827"/>
              <a:ext cx="105822" cy="93366"/>
            </a:xfrm>
            <a:custGeom>
              <a:avLst/>
              <a:gdLst>
                <a:gd name="T0" fmla="*/ 40 w 51"/>
                <a:gd name="T1" fmla="*/ 6 h 45"/>
                <a:gd name="T2" fmla="*/ 34 w 51"/>
                <a:gd name="T3" fmla="*/ 0 h 45"/>
                <a:gd name="T4" fmla="*/ 31 w 51"/>
                <a:gd name="T5" fmla="*/ 3 h 45"/>
                <a:gd name="T6" fmla="*/ 28 w 51"/>
                <a:gd name="T7" fmla="*/ 6 h 45"/>
                <a:gd name="T8" fmla="*/ 25 w 51"/>
                <a:gd name="T9" fmla="*/ 6 h 45"/>
                <a:gd name="T10" fmla="*/ 23 w 51"/>
                <a:gd name="T11" fmla="*/ 8 h 45"/>
                <a:gd name="T12" fmla="*/ 25 w 51"/>
                <a:gd name="T13" fmla="*/ 11 h 45"/>
                <a:gd name="T14" fmla="*/ 23 w 51"/>
                <a:gd name="T15" fmla="*/ 14 h 45"/>
                <a:gd name="T16" fmla="*/ 25 w 51"/>
                <a:gd name="T17" fmla="*/ 17 h 45"/>
                <a:gd name="T18" fmla="*/ 31 w 51"/>
                <a:gd name="T19" fmla="*/ 17 h 45"/>
                <a:gd name="T20" fmla="*/ 37 w 51"/>
                <a:gd name="T21" fmla="*/ 17 h 45"/>
                <a:gd name="T22" fmla="*/ 34 w 51"/>
                <a:gd name="T23" fmla="*/ 20 h 45"/>
                <a:gd name="T24" fmla="*/ 28 w 51"/>
                <a:gd name="T25" fmla="*/ 23 h 45"/>
                <a:gd name="T26" fmla="*/ 25 w 51"/>
                <a:gd name="T27" fmla="*/ 25 h 45"/>
                <a:gd name="T28" fmla="*/ 25 w 51"/>
                <a:gd name="T29" fmla="*/ 31 h 45"/>
                <a:gd name="T30" fmla="*/ 42 w 51"/>
                <a:gd name="T31" fmla="*/ 37 h 45"/>
                <a:gd name="T32" fmla="*/ 37 w 51"/>
                <a:gd name="T33" fmla="*/ 37 h 45"/>
                <a:gd name="T34" fmla="*/ 37 w 51"/>
                <a:gd name="T35" fmla="*/ 37 h 45"/>
                <a:gd name="T36" fmla="*/ 34 w 51"/>
                <a:gd name="T37" fmla="*/ 34 h 45"/>
                <a:gd name="T38" fmla="*/ 34 w 51"/>
                <a:gd name="T39" fmla="*/ 34 h 45"/>
                <a:gd name="T40" fmla="*/ 31 w 51"/>
                <a:gd name="T41" fmla="*/ 34 h 45"/>
                <a:gd name="T42" fmla="*/ 28 w 51"/>
                <a:gd name="T43" fmla="*/ 37 h 45"/>
                <a:gd name="T44" fmla="*/ 23 w 51"/>
                <a:gd name="T45" fmla="*/ 34 h 45"/>
                <a:gd name="T46" fmla="*/ 25 w 51"/>
                <a:gd name="T47" fmla="*/ 37 h 45"/>
                <a:gd name="T48" fmla="*/ 14 w 51"/>
                <a:gd name="T49" fmla="*/ 31 h 45"/>
                <a:gd name="T50" fmla="*/ 20 w 51"/>
                <a:gd name="T51" fmla="*/ 34 h 45"/>
                <a:gd name="T52" fmla="*/ 20 w 51"/>
                <a:gd name="T53" fmla="*/ 34 h 45"/>
                <a:gd name="T54" fmla="*/ 20 w 51"/>
                <a:gd name="T55" fmla="*/ 34 h 45"/>
                <a:gd name="T56" fmla="*/ 17 w 51"/>
                <a:gd name="T57" fmla="*/ 37 h 45"/>
                <a:gd name="T58" fmla="*/ 14 w 51"/>
                <a:gd name="T59" fmla="*/ 34 h 45"/>
                <a:gd name="T60" fmla="*/ 11 w 51"/>
                <a:gd name="T61" fmla="*/ 34 h 45"/>
                <a:gd name="T62" fmla="*/ 8 w 51"/>
                <a:gd name="T63" fmla="*/ 37 h 45"/>
                <a:gd name="T64" fmla="*/ 8 w 51"/>
                <a:gd name="T65" fmla="*/ 37 h 45"/>
                <a:gd name="T66" fmla="*/ 5 w 51"/>
                <a:gd name="T67" fmla="*/ 34 h 45"/>
                <a:gd name="T68" fmla="*/ 3 w 51"/>
                <a:gd name="T69" fmla="*/ 37 h 45"/>
                <a:gd name="T70" fmla="*/ 3 w 51"/>
                <a:gd name="T71" fmla="*/ 37 h 45"/>
                <a:gd name="T72" fmla="*/ 3 w 51"/>
                <a:gd name="T73" fmla="*/ 40 h 45"/>
                <a:gd name="T74" fmla="*/ 5 w 51"/>
                <a:gd name="T75" fmla="*/ 37 h 45"/>
                <a:gd name="T76" fmla="*/ 8 w 51"/>
                <a:gd name="T77" fmla="*/ 37 h 45"/>
                <a:gd name="T78" fmla="*/ 11 w 51"/>
                <a:gd name="T79" fmla="*/ 40 h 45"/>
                <a:gd name="T80" fmla="*/ 11 w 51"/>
                <a:gd name="T81" fmla="*/ 40 h 45"/>
                <a:gd name="T82" fmla="*/ 17 w 51"/>
                <a:gd name="T83" fmla="*/ 40 h 45"/>
                <a:gd name="T84" fmla="*/ 20 w 51"/>
                <a:gd name="T85" fmla="*/ 43 h 45"/>
                <a:gd name="T86" fmla="*/ 20 w 51"/>
                <a:gd name="T87" fmla="*/ 43 h 45"/>
                <a:gd name="T88" fmla="*/ 20 w 51"/>
                <a:gd name="T89" fmla="*/ 43 h 45"/>
                <a:gd name="T90" fmla="*/ 25 w 51"/>
                <a:gd name="T91" fmla="*/ 43 h 45"/>
                <a:gd name="T92" fmla="*/ 25 w 51"/>
                <a:gd name="T93" fmla="*/ 43 h 45"/>
                <a:gd name="T94" fmla="*/ 31 w 51"/>
                <a:gd name="T95" fmla="*/ 43 h 45"/>
                <a:gd name="T96" fmla="*/ 37 w 51"/>
                <a:gd name="T97" fmla="*/ 43 h 45"/>
                <a:gd name="T98" fmla="*/ 42 w 51"/>
                <a:gd name="T99" fmla="*/ 45 h 45"/>
                <a:gd name="T100" fmla="*/ 42 w 51"/>
                <a:gd name="T101" fmla="*/ 43 h 45"/>
                <a:gd name="T102" fmla="*/ 48 w 51"/>
                <a:gd name="T103" fmla="*/ 43 h 45"/>
                <a:gd name="T104" fmla="*/ 48 w 51"/>
                <a:gd name="T105" fmla="*/ 43 h 45"/>
                <a:gd name="T106" fmla="*/ 42 w 51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" h="45">
                  <a:moveTo>
                    <a:pt x="42" y="3"/>
                  </a:moveTo>
                  <a:lnTo>
                    <a:pt x="40" y="6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37" y="34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37" y="37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1" y="34"/>
                  </a:lnTo>
                  <a:lnTo>
                    <a:pt x="34" y="34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28" y="34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5" y="37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4" y="43"/>
                  </a:lnTo>
                  <a:lnTo>
                    <a:pt x="37" y="43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8" y="43"/>
                  </a:lnTo>
                  <a:lnTo>
                    <a:pt x="51" y="4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7" name="Freeform 3226">
              <a:extLst>
                <a:ext uri="{FF2B5EF4-FFF2-40B4-BE49-F238E27FC236}">
                  <a16:creationId xmlns:a16="http://schemas.microsoft.com/office/drawing/2014/main" id="{E21ED7F3-AE6B-5D25-ABA4-8FB365A00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1932925" y="4697418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8" name="Freeform 3227">
              <a:extLst>
                <a:ext uri="{FF2B5EF4-FFF2-40B4-BE49-F238E27FC236}">
                  <a16:creationId xmlns:a16="http://schemas.microsoft.com/office/drawing/2014/main" id="{222B8D8C-3DAB-E5F2-9C28-67AB35E52BC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0475" y="469119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69" name="Rectangle 3228">
              <a:extLst>
                <a:ext uri="{FF2B5EF4-FFF2-40B4-BE49-F238E27FC236}">
                  <a16:creationId xmlns:a16="http://schemas.microsoft.com/office/drawing/2014/main" id="{7A5C7AF0-32D4-DBD8-4915-82896F1B5E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03876" y="4709867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0" name="Freeform 3229">
              <a:extLst>
                <a:ext uri="{FF2B5EF4-FFF2-40B4-BE49-F238E27FC236}">
                  <a16:creationId xmlns:a16="http://schemas.microsoft.com/office/drawing/2014/main" id="{3DFFE2E0-91C1-DA8A-A130-58B3B736FD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908026" y="4709867"/>
              <a:ext cx="12450" cy="12449"/>
            </a:xfrm>
            <a:custGeom>
              <a:avLst/>
              <a:gdLst>
                <a:gd name="T0" fmla="*/ 0 w 6"/>
                <a:gd name="T1" fmla="*/ 3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6 h 6"/>
                <a:gd name="T8" fmla="*/ 3 w 6"/>
                <a:gd name="T9" fmla="*/ 6 h 6"/>
                <a:gd name="T10" fmla="*/ 3 w 6"/>
                <a:gd name="T11" fmla="*/ 3 h 6"/>
                <a:gd name="T12" fmla="*/ 3 w 6"/>
                <a:gd name="T13" fmla="*/ 0 h 6"/>
                <a:gd name="T14" fmla="*/ 3 w 6"/>
                <a:gd name="T15" fmla="*/ 3 h 6"/>
                <a:gd name="T16" fmla="*/ 3 w 6"/>
                <a:gd name="T17" fmla="*/ 6 h 6"/>
                <a:gd name="T18" fmla="*/ 0 w 6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1" name="Rectangle 3230">
              <a:extLst>
                <a:ext uri="{FF2B5EF4-FFF2-40B4-BE49-F238E27FC236}">
                  <a16:creationId xmlns:a16="http://schemas.microsoft.com/office/drawing/2014/main" id="{F01FA801-94B0-907A-E8BB-22BD641F4F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14251" y="4722316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2" name="Freeform 3231">
              <a:extLst>
                <a:ext uri="{FF2B5EF4-FFF2-40B4-BE49-F238E27FC236}">
                  <a16:creationId xmlns:a16="http://schemas.microsoft.com/office/drawing/2014/main" id="{F30322CC-652D-24B1-8B70-A0E8B15138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7652" y="4722316"/>
              <a:ext cx="10375" cy="4149"/>
            </a:xfrm>
            <a:custGeom>
              <a:avLst/>
              <a:gdLst>
                <a:gd name="T0" fmla="*/ 5 w 5"/>
                <a:gd name="T1" fmla="*/ 0 h 2"/>
                <a:gd name="T2" fmla="*/ 3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5 w 5"/>
                <a:gd name="T9" fmla="*/ 2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3" name="Freeform 3232">
              <a:extLst>
                <a:ext uri="{FF2B5EF4-FFF2-40B4-BE49-F238E27FC236}">
                  <a16:creationId xmlns:a16="http://schemas.microsoft.com/office/drawing/2014/main" id="{081CE8E5-FB53-DD54-3EF4-F9465C8E7B2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1426" y="4691194"/>
              <a:ext cx="29049" cy="12449"/>
            </a:xfrm>
            <a:custGeom>
              <a:avLst/>
              <a:gdLst>
                <a:gd name="T0" fmla="*/ 11 w 14"/>
                <a:gd name="T1" fmla="*/ 6 h 6"/>
                <a:gd name="T2" fmla="*/ 14 w 14"/>
                <a:gd name="T3" fmla="*/ 3 h 6"/>
                <a:gd name="T4" fmla="*/ 14 w 14"/>
                <a:gd name="T5" fmla="*/ 0 h 6"/>
                <a:gd name="T6" fmla="*/ 11 w 14"/>
                <a:gd name="T7" fmla="*/ 0 h 6"/>
                <a:gd name="T8" fmla="*/ 6 w 14"/>
                <a:gd name="T9" fmla="*/ 0 h 6"/>
                <a:gd name="T10" fmla="*/ 3 w 14"/>
                <a:gd name="T11" fmla="*/ 0 h 6"/>
                <a:gd name="T12" fmla="*/ 0 w 14"/>
                <a:gd name="T13" fmla="*/ 0 h 6"/>
                <a:gd name="T14" fmla="*/ 0 w 14"/>
                <a:gd name="T15" fmla="*/ 3 h 6"/>
                <a:gd name="T16" fmla="*/ 0 w 14"/>
                <a:gd name="T17" fmla="*/ 0 h 6"/>
                <a:gd name="T18" fmla="*/ 0 w 14"/>
                <a:gd name="T19" fmla="*/ 3 h 6"/>
                <a:gd name="T20" fmla="*/ 0 w 14"/>
                <a:gd name="T21" fmla="*/ 6 h 6"/>
                <a:gd name="T22" fmla="*/ 3 w 14"/>
                <a:gd name="T23" fmla="*/ 6 h 6"/>
                <a:gd name="T24" fmla="*/ 6 w 14"/>
                <a:gd name="T25" fmla="*/ 6 h 6"/>
                <a:gd name="T26" fmla="*/ 3 w 14"/>
                <a:gd name="T27" fmla="*/ 6 h 6"/>
                <a:gd name="T28" fmla="*/ 6 w 14"/>
                <a:gd name="T29" fmla="*/ 6 h 6"/>
                <a:gd name="T30" fmla="*/ 8 w 14"/>
                <a:gd name="T31" fmla="*/ 6 h 6"/>
                <a:gd name="T32" fmla="*/ 6 w 14"/>
                <a:gd name="T33" fmla="*/ 3 h 6"/>
                <a:gd name="T34" fmla="*/ 8 w 14"/>
                <a:gd name="T35" fmla="*/ 3 h 6"/>
                <a:gd name="T36" fmla="*/ 8 w 14"/>
                <a:gd name="T37" fmla="*/ 6 h 6"/>
                <a:gd name="T38" fmla="*/ 11 w 14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6">
                  <a:moveTo>
                    <a:pt x="11" y="6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4" name="Freeform 3233">
              <a:extLst>
                <a:ext uri="{FF2B5EF4-FFF2-40B4-BE49-F238E27FC236}">
                  <a16:creationId xmlns:a16="http://schemas.microsoft.com/office/drawing/2014/main" id="{C4608B13-8E7E-7B14-7648-628AB982BEE2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3702" y="4691194"/>
              <a:ext cx="53948" cy="31122"/>
            </a:xfrm>
            <a:custGeom>
              <a:avLst/>
              <a:gdLst>
                <a:gd name="T0" fmla="*/ 20 w 26"/>
                <a:gd name="T1" fmla="*/ 9 h 15"/>
                <a:gd name="T2" fmla="*/ 23 w 26"/>
                <a:gd name="T3" fmla="*/ 9 h 15"/>
                <a:gd name="T4" fmla="*/ 23 w 26"/>
                <a:gd name="T5" fmla="*/ 12 h 15"/>
                <a:gd name="T6" fmla="*/ 26 w 26"/>
                <a:gd name="T7" fmla="*/ 15 h 15"/>
                <a:gd name="T8" fmla="*/ 23 w 26"/>
                <a:gd name="T9" fmla="*/ 15 h 15"/>
                <a:gd name="T10" fmla="*/ 26 w 26"/>
                <a:gd name="T11" fmla="*/ 15 h 15"/>
                <a:gd name="T12" fmla="*/ 26 w 26"/>
                <a:gd name="T13" fmla="*/ 12 h 15"/>
                <a:gd name="T14" fmla="*/ 23 w 26"/>
                <a:gd name="T15" fmla="*/ 9 h 15"/>
                <a:gd name="T16" fmla="*/ 26 w 26"/>
                <a:gd name="T17" fmla="*/ 9 h 15"/>
                <a:gd name="T18" fmla="*/ 23 w 26"/>
                <a:gd name="T19" fmla="*/ 6 h 15"/>
                <a:gd name="T20" fmla="*/ 23 w 26"/>
                <a:gd name="T21" fmla="*/ 9 h 15"/>
                <a:gd name="T22" fmla="*/ 20 w 26"/>
                <a:gd name="T23" fmla="*/ 6 h 15"/>
                <a:gd name="T24" fmla="*/ 17 w 26"/>
                <a:gd name="T25" fmla="*/ 6 h 15"/>
                <a:gd name="T26" fmla="*/ 20 w 26"/>
                <a:gd name="T27" fmla="*/ 6 h 15"/>
                <a:gd name="T28" fmla="*/ 23 w 26"/>
                <a:gd name="T29" fmla="*/ 6 h 15"/>
                <a:gd name="T30" fmla="*/ 20 w 26"/>
                <a:gd name="T31" fmla="*/ 3 h 15"/>
                <a:gd name="T32" fmla="*/ 17 w 26"/>
                <a:gd name="T33" fmla="*/ 3 h 15"/>
                <a:gd name="T34" fmla="*/ 14 w 26"/>
                <a:gd name="T35" fmla="*/ 3 h 15"/>
                <a:gd name="T36" fmla="*/ 14 w 26"/>
                <a:gd name="T37" fmla="*/ 0 h 15"/>
                <a:gd name="T38" fmla="*/ 17 w 26"/>
                <a:gd name="T39" fmla="*/ 3 h 15"/>
                <a:gd name="T40" fmla="*/ 20 w 26"/>
                <a:gd name="T41" fmla="*/ 3 h 15"/>
                <a:gd name="T42" fmla="*/ 20 w 26"/>
                <a:gd name="T43" fmla="*/ 0 h 15"/>
                <a:gd name="T44" fmla="*/ 17 w 26"/>
                <a:gd name="T45" fmla="*/ 0 h 15"/>
                <a:gd name="T46" fmla="*/ 12 w 26"/>
                <a:gd name="T47" fmla="*/ 0 h 15"/>
                <a:gd name="T48" fmla="*/ 9 w 26"/>
                <a:gd name="T49" fmla="*/ 0 h 15"/>
                <a:gd name="T50" fmla="*/ 6 w 26"/>
                <a:gd name="T51" fmla="*/ 0 h 15"/>
                <a:gd name="T52" fmla="*/ 6 w 26"/>
                <a:gd name="T53" fmla="*/ 3 h 15"/>
                <a:gd name="T54" fmla="*/ 3 w 26"/>
                <a:gd name="T55" fmla="*/ 3 h 15"/>
                <a:gd name="T56" fmla="*/ 0 w 26"/>
                <a:gd name="T57" fmla="*/ 3 h 15"/>
                <a:gd name="T58" fmla="*/ 0 w 26"/>
                <a:gd name="T59" fmla="*/ 6 h 15"/>
                <a:gd name="T60" fmla="*/ 6 w 26"/>
                <a:gd name="T61" fmla="*/ 3 h 15"/>
                <a:gd name="T62" fmla="*/ 3 w 26"/>
                <a:gd name="T63" fmla="*/ 6 h 15"/>
                <a:gd name="T64" fmla="*/ 6 w 26"/>
                <a:gd name="T65" fmla="*/ 6 h 15"/>
                <a:gd name="T66" fmla="*/ 3 w 26"/>
                <a:gd name="T67" fmla="*/ 6 h 15"/>
                <a:gd name="T68" fmla="*/ 3 w 26"/>
                <a:gd name="T69" fmla="*/ 9 h 15"/>
                <a:gd name="T70" fmla="*/ 6 w 26"/>
                <a:gd name="T71" fmla="*/ 9 h 15"/>
                <a:gd name="T72" fmla="*/ 9 w 26"/>
                <a:gd name="T73" fmla="*/ 9 h 15"/>
                <a:gd name="T74" fmla="*/ 9 w 26"/>
                <a:gd name="T75" fmla="*/ 12 h 15"/>
                <a:gd name="T76" fmla="*/ 9 w 26"/>
                <a:gd name="T77" fmla="*/ 9 h 15"/>
                <a:gd name="T78" fmla="*/ 12 w 26"/>
                <a:gd name="T79" fmla="*/ 9 h 15"/>
                <a:gd name="T80" fmla="*/ 12 w 26"/>
                <a:gd name="T81" fmla="*/ 12 h 15"/>
                <a:gd name="T82" fmla="*/ 12 w 26"/>
                <a:gd name="T83" fmla="*/ 9 h 15"/>
                <a:gd name="T84" fmla="*/ 9 w 26"/>
                <a:gd name="T85" fmla="*/ 6 h 15"/>
                <a:gd name="T86" fmla="*/ 12 w 26"/>
                <a:gd name="T87" fmla="*/ 6 h 15"/>
                <a:gd name="T88" fmla="*/ 9 w 26"/>
                <a:gd name="T89" fmla="*/ 6 h 15"/>
                <a:gd name="T90" fmla="*/ 12 w 26"/>
                <a:gd name="T91" fmla="*/ 6 h 15"/>
                <a:gd name="T92" fmla="*/ 14 w 26"/>
                <a:gd name="T93" fmla="*/ 6 h 15"/>
                <a:gd name="T94" fmla="*/ 14 w 26"/>
                <a:gd name="T95" fmla="*/ 9 h 15"/>
                <a:gd name="T96" fmla="*/ 17 w 26"/>
                <a:gd name="T97" fmla="*/ 6 h 15"/>
                <a:gd name="T98" fmla="*/ 14 w 26"/>
                <a:gd name="T99" fmla="*/ 9 h 15"/>
                <a:gd name="T100" fmla="*/ 17 w 26"/>
                <a:gd name="T101" fmla="*/ 9 h 15"/>
                <a:gd name="T102" fmla="*/ 14 w 26"/>
                <a:gd name="T103" fmla="*/ 9 h 15"/>
                <a:gd name="T104" fmla="*/ 14 w 26"/>
                <a:gd name="T105" fmla="*/ 12 h 15"/>
                <a:gd name="T106" fmla="*/ 17 w 26"/>
                <a:gd name="T107" fmla="*/ 12 h 15"/>
                <a:gd name="T108" fmla="*/ 17 w 26"/>
                <a:gd name="T109" fmla="*/ 9 h 15"/>
                <a:gd name="T110" fmla="*/ 17 w 26"/>
                <a:gd name="T111" fmla="*/ 9 h 15"/>
                <a:gd name="T112" fmla="*/ 20 w 26"/>
                <a:gd name="T1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" h="15">
                  <a:moveTo>
                    <a:pt x="20" y="9"/>
                  </a:moveTo>
                  <a:lnTo>
                    <a:pt x="23" y="9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20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5" name="Freeform 3234">
              <a:extLst>
                <a:ext uri="{FF2B5EF4-FFF2-40B4-BE49-F238E27FC236}">
                  <a16:creationId xmlns:a16="http://schemas.microsoft.com/office/drawing/2014/main" id="{0F95E4DC-83F6-4879-0400-0B516CD9EE8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0879" y="4639323"/>
              <a:ext cx="12450" cy="22823"/>
            </a:xfrm>
            <a:custGeom>
              <a:avLst/>
              <a:gdLst>
                <a:gd name="T0" fmla="*/ 3 w 6"/>
                <a:gd name="T1" fmla="*/ 0 h 11"/>
                <a:gd name="T2" fmla="*/ 3 w 6"/>
                <a:gd name="T3" fmla="*/ 3 h 11"/>
                <a:gd name="T4" fmla="*/ 0 w 6"/>
                <a:gd name="T5" fmla="*/ 3 h 11"/>
                <a:gd name="T6" fmla="*/ 3 w 6"/>
                <a:gd name="T7" fmla="*/ 5 h 11"/>
                <a:gd name="T8" fmla="*/ 0 w 6"/>
                <a:gd name="T9" fmla="*/ 5 h 11"/>
                <a:gd name="T10" fmla="*/ 0 w 6"/>
                <a:gd name="T11" fmla="*/ 8 h 11"/>
                <a:gd name="T12" fmla="*/ 3 w 6"/>
                <a:gd name="T13" fmla="*/ 11 h 11"/>
                <a:gd name="T14" fmla="*/ 3 w 6"/>
                <a:gd name="T15" fmla="*/ 8 h 11"/>
                <a:gd name="T16" fmla="*/ 6 w 6"/>
                <a:gd name="T17" fmla="*/ 8 h 11"/>
                <a:gd name="T18" fmla="*/ 3 w 6"/>
                <a:gd name="T19" fmla="*/ 5 h 11"/>
                <a:gd name="T20" fmla="*/ 6 w 6"/>
                <a:gd name="T21" fmla="*/ 3 h 11"/>
                <a:gd name="T22" fmla="*/ 6 w 6"/>
                <a:gd name="T23" fmla="*/ 0 h 11"/>
                <a:gd name="T24" fmla="*/ 3 w 6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8"/>
                  </a:lnTo>
                  <a:lnTo>
                    <a:pt x="6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6" name="Freeform 3235">
              <a:extLst>
                <a:ext uri="{FF2B5EF4-FFF2-40B4-BE49-F238E27FC236}">
                  <a16:creationId xmlns:a16="http://schemas.microsoft.com/office/drawing/2014/main" id="{9D88539F-6086-D566-6303-D3B7E6E864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3702" y="4687043"/>
              <a:ext cx="18674" cy="4149"/>
            </a:xfrm>
            <a:custGeom>
              <a:avLst/>
              <a:gdLst>
                <a:gd name="T0" fmla="*/ 6 w 9"/>
                <a:gd name="T1" fmla="*/ 0 h 2"/>
                <a:gd name="T2" fmla="*/ 3 w 9"/>
                <a:gd name="T3" fmla="*/ 0 h 2"/>
                <a:gd name="T4" fmla="*/ 3 w 9"/>
                <a:gd name="T5" fmla="*/ 2 h 2"/>
                <a:gd name="T6" fmla="*/ 3 w 9"/>
                <a:gd name="T7" fmla="*/ 0 h 2"/>
                <a:gd name="T8" fmla="*/ 0 w 9"/>
                <a:gd name="T9" fmla="*/ 0 h 2"/>
                <a:gd name="T10" fmla="*/ 0 w 9"/>
                <a:gd name="T11" fmla="*/ 2 h 2"/>
                <a:gd name="T12" fmla="*/ 3 w 9"/>
                <a:gd name="T13" fmla="*/ 2 h 2"/>
                <a:gd name="T14" fmla="*/ 6 w 9"/>
                <a:gd name="T15" fmla="*/ 2 h 2"/>
                <a:gd name="T16" fmla="*/ 9 w 9"/>
                <a:gd name="T17" fmla="*/ 2 h 2"/>
                <a:gd name="T18" fmla="*/ 6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6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7" name="Freeform 3236">
              <a:extLst>
                <a:ext uri="{FF2B5EF4-FFF2-40B4-BE49-F238E27FC236}">
                  <a16:creationId xmlns:a16="http://schemas.microsoft.com/office/drawing/2014/main" id="{2DF74E79-DEE7-B04A-0844-F2E77516BB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837478" y="470364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  <a:gd name="T8" fmla="*/ 0 w 3"/>
                <a:gd name="T9" fmla="*/ 0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8" name="Freeform 3237">
              <a:extLst>
                <a:ext uri="{FF2B5EF4-FFF2-40B4-BE49-F238E27FC236}">
                  <a16:creationId xmlns:a16="http://schemas.microsoft.com/office/drawing/2014/main" id="{38A24E46-3245-6B63-BD73-008FFD9BC8B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4653" y="4691194"/>
              <a:ext cx="22825" cy="12449"/>
            </a:xfrm>
            <a:custGeom>
              <a:avLst/>
              <a:gdLst>
                <a:gd name="T0" fmla="*/ 6 w 11"/>
                <a:gd name="T1" fmla="*/ 3 h 6"/>
                <a:gd name="T2" fmla="*/ 9 w 11"/>
                <a:gd name="T3" fmla="*/ 3 h 6"/>
                <a:gd name="T4" fmla="*/ 6 w 11"/>
                <a:gd name="T5" fmla="*/ 6 h 6"/>
                <a:gd name="T6" fmla="*/ 9 w 11"/>
                <a:gd name="T7" fmla="*/ 6 h 6"/>
                <a:gd name="T8" fmla="*/ 9 w 11"/>
                <a:gd name="T9" fmla="*/ 3 h 6"/>
                <a:gd name="T10" fmla="*/ 9 w 11"/>
                <a:gd name="T11" fmla="*/ 3 h 6"/>
                <a:gd name="T12" fmla="*/ 9 w 11"/>
                <a:gd name="T13" fmla="*/ 0 h 6"/>
                <a:gd name="T14" fmla="*/ 11 w 11"/>
                <a:gd name="T15" fmla="*/ 0 h 6"/>
                <a:gd name="T16" fmla="*/ 9 w 11"/>
                <a:gd name="T17" fmla="*/ 0 h 6"/>
                <a:gd name="T18" fmla="*/ 6 w 11"/>
                <a:gd name="T19" fmla="*/ 0 h 6"/>
                <a:gd name="T20" fmla="*/ 3 w 11"/>
                <a:gd name="T21" fmla="*/ 0 h 6"/>
                <a:gd name="T22" fmla="*/ 0 w 11"/>
                <a:gd name="T23" fmla="*/ 0 h 6"/>
                <a:gd name="T24" fmla="*/ 0 w 11"/>
                <a:gd name="T25" fmla="*/ 3 h 6"/>
                <a:gd name="T26" fmla="*/ 3 w 11"/>
                <a:gd name="T27" fmla="*/ 3 h 6"/>
                <a:gd name="T28" fmla="*/ 6 w 11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6">
                  <a:moveTo>
                    <a:pt x="6" y="3"/>
                  </a:moveTo>
                  <a:lnTo>
                    <a:pt x="9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79" name="Freeform 3238">
              <a:extLst>
                <a:ext uri="{FF2B5EF4-FFF2-40B4-BE49-F238E27FC236}">
                  <a16:creationId xmlns:a16="http://schemas.microsoft.com/office/drawing/2014/main" id="{D17E837C-6758-211E-7A06-35264CD06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2204" y="4687043"/>
              <a:ext cx="12450" cy="2075"/>
            </a:xfrm>
            <a:custGeom>
              <a:avLst/>
              <a:gdLst>
                <a:gd name="T0" fmla="*/ 6 w 6"/>
                <a:gd name="T1" fmla="*/ 3 w 6"/>
                <a:gd name="T2" fmla="*/ 0 w 6"/>
                <a:gd name="T3" fmla="*/ 3 w 6"/>
                <a:gd name="T4" fmla="*/ 3 w 6"/>
                <a:gd name="T5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0" name="Freeform 3239">
              <a:extLst>
                <a:ext uri="{FF2B5EF4-FFF2-40B4-BE49-F238E27FC236}">
                  <a16:creationId xmlns:a16="http://schemas.microsoft.com/office/drawing/2014/main" id="{C451BBBB-AE9F-EA1A-1FF3-E5AA3403624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7103" y="4687043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1" name="Freeform 3240">
              <a:extLst>
                <a:ext uri="{FF2B5EF4-FFF2-40B4-BE49-F238E27FC236}">
                  <a16:creationId xmlns:a16="http://schemas.microsoft.com/office/drawing/2014/main" id="{E19216FD-4998-C801-A10B-E649957FCB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6556" y="4604052"/>
              <a:ext cx="45648" cy="35271"/>
            </a:xfrm>
            <a:custGeom>
              <a:avLst/>
              <a:gdLst>
                <a:gd name="T0" fmla="*/ 14 w 22"/>
                <a:gd name="T1" fmla="*/ 3 h 17"/>
                <a:gd name="T2" fmla="*/ 14 w 22"/>
                <a:gd name="T3" fmla="*/ 0 h 17"/>
                <a:gd name="T4" fmla="*/ 17 w 22"/>
                <a:gd name="T5" fmla="*/ 3 h 17"/>
                <a:gd name="T6" fmla="*/ 19 w 22"/>
                <a:gd name="T7" fmla="*/ 3 h 17"/>
                <a:gd name="T8" fmla="*/ 22 w 22"/>
                <a:gd name="T9" fmla="*/ 3 h 17"/>
                <a:gd name="T10" fmla="*/ 19 w 22"/>
                <a:gd name="T11" fmla="*/ 5 h 17"/>
                <a:gd name="T12" fmla="*/ 17 w 22"/>
                <a:gd name="T13" fmla="*/ 8 h 17"/>
                <a:gd name="T14" fmla="*/ 14 w 22"/>
                <a:gd name="T15" fmla="*/ 8 h 17"/>
                <a:gd name="T16" fmla="*/ 11 w 22"/>
                <a:gd name="T17" fmla="*/ 8 h 17"/>
                <a:gd name="T18" fmla="*/ 14 w 22"/>
                <a:gd name="T19" fmla="*/ 8 h 17"/>
                <a:gd name="T20" fmla="*/ 14 w 22"/>
                <a:gd name="T21" fmla="*/ 11 h 17"/>
                <a:gd name="T22" fmla="*/ 11 w 22"/>
                <a:gd name="T23" fmla="*/ 11 h 17"/>
                <a:gd name="T24" fmla="*/ 11 w 22"/>
                <a:gd name="T25" fmla="*/ 8 h 17"/>
                <a:gd name="T26" fmla="*/ 11 w 22"/>
                <a:gd name="T27" fmla="*/ 11 h 17"/>
                <a:gd name="T28" fmla="*/ 8 w 22"/>
                <a:gd name="T29" fmla="*/ 11 h 17"/>
                <a:gd name="T30" fmla="*/ 11 w 22"/>
                <a:gd name="T31" fmla="*/ 11 h 17"/>
                <a:gd name="T32" fmla="*/ 8 w 22"/>
                <a:gd name="T33" fmla="*/ 14 h 17"/>
                <a:gd name="T34" fmla="*/ 11 w 22"/>
                <a:gd name="T35" fmla="*/ 14 h 17"/>
                <a:gd name="T36" fmla="*/ 11 w 22"/>
                <a:gd name="T37" fmla="*/ 17 h 17"/>
                <a:gd name="T38" fmla="*/ 2 w 22"/>
                <a:gd name="T39" fmla="*/ 11 h 17"/>
                <a:gd name="T40" fmla="*/ 0 w 22"/>
                <a:gd name="T41" fmla="*/ 8 h 17"/>
                <a:gd name="T42" fmla="*/ 2 w 22"/>
                <a:gd name="T43" fmla="*/ 11 h 17"/>
                <a:gd name="T44" fmla="*/ 5 w 22"/>
                <a:gd name="T45" fmla="*/ 11 h 17"/>
                <a:gd name="T46" fmla="*/ 8 w 22"/>
                <a:gd name="T47" fmla="*/ 11 h 17"/>
                <a:gd name="T48" fmla="*/ 5 w 22"/>
                <a:gd name="T49" fmla="*/ 11 h 17"/>
                <a:gd name="T50" fmla="*/ 5 w 22"/>
                <a:gd name="T51" fmla="*/ 8 h 17"/>
                <a:gd name="T52" fmla="*/ 2 w 22"/>
                <a:gd name="T53" fmla="*/ 8 h 17"/>
                <a:gd name="T54" fmla="*/ 2 w 22"/>
                <a:gd name="T55" fmla="*/ 5 h 17"/>
                <a:gd name="T56" fmla="*/ 2 w 22"/>
                <a:gd name="T57" fmla="*/ 8 h 17"/>
                <a:gd name="T58" fmla="*/ 2 w 22"/>
                <a:gd name="T59" fmla="*/ 5 h 17"/>
                <a:gd name="T60" fmla="*/ 8 w 22"/>
                <a:gd name="T61" fmla="*/ 5 h 17"/>
                <a:gd name="T62" fmla="*/ 8 w 22"/>
                <a:gd name="T63" fmla="*/ 3 h 17"/>
                <a:gd name="T64" fmla="*/ 11 w 22"/>
                <a:gd name="T65" fmla="*/ 5 h 17"/>
                <a:gd name="T66" fmla="*/ 8 w 22"/>
                <a:gd name="T67" fmla="*/ 5 h 17"/>
                <a:gd name="T68" fmla="*/ 11 w 22"/>
                <a:gd name="T69" fmla="*/ 5 h 17"/>
                <a:gd name="T70" fmla="*/ 11 w 22"/>
                <a:gd name="T71" fmla="*/ 3 h 17"/>
                <a:gd name="T72" fmla="*/ 11 w 22"/>
                <a:gd name="T73" fmla="*/ 3 h 17"/>
                <a:gd name="T74" fmla="*/ 14 w 22"/>
                <a:gd name="T7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17">
                  <a:moveTo>
                    <a:pt x="14" y="3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1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2" name="Freeform 3241">
              <a:extLst>
                <a:ext uri="{FF2B5EF4-FFF2-40B4-BE49-F238E27FC236}">
                  <a16:creationId xmlns:a16="http://schemas.microsoft.com/office/drawing/2014/main" id="{4907EF96-3790-170D-7EBE-70626D31C7E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4610276"/>
              <a:ext cx="41499" cy="22823"/>
            </a:xfrm>
            <a:custGeom>
              <a:avLst/>
              <a:gdLst>
                <a:gd name="T0" fmla="*/ 14 w 20"/>
                <a:gd name="T1" fmla="*/ 8 h 11"/>
                <a:gd name="T2" fmla="*/ 11 w 20"/>
                <a:gd name="T3" fmla="*/ 8 h 11"/>
                <a:gd name="T4" fmla="*/ 11 w 20"/>
                <a:gd name="T5" fmla="*/ 5 h 11"/>
                <a:gd name="T6" fmla="*/ 11 w 20"/>
                <a:gd name="T7" fmla="*/ 8 h 11"/>
                <a:gd name="T8" fmla="*/ 8 w 20"/>
                <a:gd name="T9" fmla="*/ 8 h 11"/>
                <a:gd name="T10" fmla="*/ 5 w 20"/>
                <a:gd name="T11" fmla="*/ 8 h 11"/>
                <a:gd name="T12" fmla="*/ 5 w 20"/>
                <a:gd name="T13" fmla="*/ 5 h 11"/>
                <a:gd name="T14" fmla="*/ 3 w 20"/>
                <a:gd name="T15" fmla="*/ 5 h 11"/>
                <a:gd name="T16" fmla="*/ 3 w 20"/>
                <a:gd name="T17" fmla="*/ 2 h 11"/>
                <a:gd name="T18" fmla="*/ 3 w 20"/>
                <a:gd name="T19" fmla="*/ 5 h 11"/>
                <a:gd name="T20" fmla="*/ 3 w 20"/>
                <a:gd name="T21" fmla="*/ 2 h 11"/>
                <a:gd name="T22" fmla="*/ 0 w 20"/>
                <a:gd name="T23" fmla="*/ 2 h 11"/>
                <a:gd name="T24" fmla="*/ 0 w 20"/>
                <a:gd name="T25" fmla="*/ 0 h 11"/>
                <a:gd name="T26" fmla="*/ 3 w 20"/>
                <a:gd name="T27" fmla="*/ 0 h 11"/>
                <a:gd name="T28" fmla="*/ 0 w 20"/>
                <a:gd name="T29" fmla="*/ 0 h 11"/>
                <a:gd name="T30" fmla="*/ 3 w 20"/>
                <a:gd name="T31" fmla="*/ 0 h 11"/>
                <a:gd name="T32" fmla="*/ 3 w 20"/>
                <a:gd name="T33" fmla="*/ 2 h 11"/>
                <a:gd name="T34" fmla="*/ 5 w 20"/>
                <a:gd name="T35" fmla="*/ 2 h 11"/>
                <a:gd name="T36" fmla="*/ 8 w 20"/>
                <a:gd name="T37" fmla="*/ 2 h 11"/>
                <a:gd name="T38" fmla="*/ 11 w 20"/>
                <a:gd name="T39" fmla="*/ 5 h 11"/>
                <a:gd name="T40" fmla="*/ 14 w 20"/>
                <a:gd name="T41" fmla="*/ 5 h 11"/>
                <a:gd name="T42" fmla="*/ 17 w 20"/>
                <a:gd name="T43" fmla="*/ 8 h 11"/>
                <a:gd name="T44" fmla="*/ 17 w 20"/>
                <a:gd name="T45" fmla="*/ 5 h 11"/>
                <a:gd name="T46" fmla="*/ 17 w 20"/>
                <a:gd name="T47" fmla="*/ 8 h 11"/>
                <a:gd name="T48" fmla="*/ 20 w 20"/>
                <a:gd name="T49" fmla="*/ 8 h 11"/>
                <a:gd name="T50" fmla="*/ 20 w 20"/>
                <a:gd name="T51" fmla="*/ 11 h 11"/>
                <a:gd name="T52" fmla="*/ 17 w 20"/>
                <a:gd name="T53" fmla="*/ 11 h 11"/>
                <a:gd name="T54" fmla="*/ 17 w 20"/>
                <a:gd name="T55" fmla="*/ 8 h 11"/>
                <a:gd name="T56" fmla="*/ 17 w 20"/>
                <a:gd name="T57" fmla="*/ 11 h 11"/>
                <a:gd name="T58" fmla="*/ 17 w 20"/>
                <a:gd name="T59" fmla="*/ 8 h 11"/>
                <a:gd name="T60" fmla="*/ 17 w 20"/>
                <a:gd name="T61" fmla="*/ 8 h 11"/>
                <a:gd name="T62" fmla="*/ 14 w 20"/>
                <a:gd name="T6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1">
                  <a:moveTo>
                    <a:pt x="14" y="8"/>
                  </a:moveTo>
                  <a:lnTo>
                    <a:pt x="11" y="8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3" name="Freeform 3242">
              <a:extLst>
                <a:ext uri="{FF2B5EF4-FFF2-40B4-BE49-F238E27FC236}">
                  <a16:creationId xmlns:a16="http://schemas.microsoft.com/office/drawing/2014/main" id="{A1B9A395-8E30-2079-4D6E-66A7DAAFF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1656" y="462687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4" name="Freeform 3243">
              <a:extLst>
                <a:ext uri="{FF2B5EF4-FFF2-40B4-BE49-F238E27FC236}">
                  <a16:creationId xmlns:a16="http://schemas.microsoft.com/office/drawing/2014/main" id="{14FD1B64-9971-A86F-85AD-A6B46F527C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4633099"/>
              <a:ext cx="41499" cy="29047"/>
            </a:xfrm>
            <a:custGeom>
              <a:avLst/>
              <a:gdLst>
                <a:gd name="T0" fmla="*/ 20 w 20"/>
                <a:gd name="T1" fmla="*/ 8 h 14"/>
                <a:gd name="T2" fmla="*/ 17 w 20"/>
                <a:gd name="T3" fmla="*/ 6 h 14"/>
                <a:gd name="T4" fmla="*/ 14 w 20"/>
                <a:gd name="T5" fmla="*/ 6 h 14"/>
                <a:gd name="T6" fmla="*/ 14 w 20"/>
                <a:gd name="T7" fmla="*/ 3 h 14"/>
                <a:gd name="T8" fmla="*/ 11 w 20"/>
                <a:gd name="T9" fmla="*/ 3 h 14"/>
                <a:gd name="T10" fmla="*/ 11 w 20"/>
                <a:gd name="T11" fmla="*/ 6 h 14"/>
                <a:gd name="T12" fmla="*/ 11 w 20"/>
                <a:gd name="T13" fmla="*/ 3 h 14"/>
                <a:gd name="T14" fmla="*/ 8 w 20"/>
                <a:gd name="T15" fmla="*/ 3 h 14"/>
                <a:gd name="T16" fmla="*/ 11 w 20"/>
                <a:gd name="T17" fmla="*/ 0 h 14"/>
                <a:gd name="T18" fmla="*/ 8 w 20"/>
                <a:gd name="T19" fmla="*/ 0 h 14"/>
                <a:gd name="T20" fmla="*/ 6 w 20"/>
                <a:gd name="T21" fmla="*/ 0 h 14"/>
                <a:gd name="T22" fmla="*/ 8 w 20"/>
                <a:gd name="T23" fmla="*/ 3 h 14"/>
                <a:gd name="T24" fmla="*/ 6 w 20"/>
                <a:gd name="T25" fmla="*/ 3 h 14"/>
                <a:gd name="T26" fmla="*/ 3 w 20"/>
                <a:gd name="T27" fmla="*/ 3 h 14"/>
                <a:gd name="T28" fmla="*/ 3 w 20"/>
                <a:gd name="T29" fmla="*/ 6 h 14"/>
                <a:gd name="T30" fmla="*/ 3 w 20"/>
                <a:gd name="T31" fmla="*/ 3 h 14"/>
                <a:gd name="T32" fmla="*/ 0 w 20"/>
                <a:gd name="T33" fmla="*/ 6 h 14"/>
                <a:gd name="T34" fmla="*/ 3 w 20"/>
                <a:gd name="T35" fmla="*/ 6 h 14"/>
                <a:gd name="T36" fmla="*/ 6 w 20"/>
                <a:gd name="T37" fmla="*/ 6 h 14"/>
                <a:gd name="T38" fmla="*/ 6 w 20"/>
                <a:gd name="T39" fmla="*/ 8 h 14"/>
                <a:gd name="T40" fmla="*/ 3 w 20"/>
                <a:gd name="T41" fmla="*/ 8 h 14"/>
                <a:gd name="T42" fmla="*/ 6 w 20"/>
                <a:gd name="T43" fmla="*/ 11 h 14"/>
                <a:gd name="T44" fmla="*/ 6 w 20"/>
                <a:gd name="T45" fmla="*/ 14 h 14"/>
                <a:gd name="T46" fmla="*/ 8 w 20"/>
                <a:gd name="T47" fmla="*/ 14 h 14"/>
                <a:gd name="T48" fmla="*/ 8 w 20"/>
                <a:gd name="T49" fmla="*/ 11 h 14"/>
                <a:gd name="T50" fmla="*/ 11 w 20"/>
                <a:gd name="T51" fmla="*/ 8 h 14"/>
                <a:gd name="T52" fmla="*/ 11 w 20"/>
                <a:gd name="T53" fmla="*/ 11 h 14"/>
                <a:gd name="T54" fmla="*/ 8 w 20"/>
                <a:gd name="T55" fmla="*/ 11 h 14"/>
                <a:gd name="T56" fmla="*/ 11 w 20"/>
                <a:gd name="T57" fmla="*/ 11 h 14"/>
                <a:gd name="T58" fmla="*/ 8 w 20"/>
                <a:gd name="T59" fmla="*/ 11 h 14"/>
                <a:gd name="T60" fmla="*/ 11 w 20"/>
                <a:gd name="T61" fmla="*/ 14 h 14"/>
                <a:gd name="T62" fmla="*/ 8 w 20"/>
                <a:gd name="T63" fmla="*/ 14 h 14"/>
                <a:gd name="T64" fmla="*/ 14 w 20"/>
                <a:gd name="T65" fmla="*/ 14 h 14"/>
                <a:gd name="T66" fmla="*/ 14 w 20"/>
                <a:gd name="T67" fmla="*/ 11 h 14"/>
                <a:gd name="T68" fmla="*/ 17 w 20"/>
                <a:gd name="T69" fmla="*/ 11 h 14"/>
                <a:gd name="T70" fmla="*/ 20 w 20"/>
                <a:gd name="T71" fmla="*/ 11 h 14"/>
                <a:gd name="T72" fmla="*/ 17 w 20"/>
                <a:gd name="T73" fmla="*/ 8 h 14"/>
                <a:gd name="T74" fmla="*/ 17 w 20"/>
                <a:gd name="T75" fmla="*/ 8 h 14"/>
                <a:gd name="T76" fmla="*/ 20 w 20"/>
                <a:gd name="T7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14">
                  <a:moveTo>
                    <a:pt x="20" y="8"/>
                  </a:moveTo>
                  <a:lnTo>
                    <a:pt x="1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5" name="Rectangle 3244">
              <a:extLst>
                <a:ext uri="{FF2B5EF4-FFF2-40B4-BE49-F238E27FC236}">
                  <a16:creationId xmlns:a16="http://schemas.microsoft.com/office/drawing/2014/main" id="{CC0B57C2-FAB3-152B-584D-49F37AFD1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0330" y="465592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6" name="Freeform 3245">
              <a:extLst>
                <a:ext uri="{FF2B5EF4-FFF2-40B4-BE49-F238E27FC236}">
                  <a16:creationId xmlns:a16="http://schemas.microsoft.com/office/drawing/2014/main" id="{EBBCD714-1C5E-A157-EDBC-97414813291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633099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3 h 3"/>
                <a:gd name="T12" fmla="*/ 3 w 6"/>
                <a:gd name="T13" fmla="*/ 0 h 3"/>
                <a:gd name="T14" fmla="*/ 6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7" name="Freeform 3246">
              <a:extLst>
                <a:ext uri="{FF2B5EF4-FFF2-40B4-BE49-F238E27FC236}">
                  <a16:creationId xmlns:a16="http://schemas.microsoft.com/office/drawing/2014/main" id="{D1DE554F-28FD-368E-AB5D-B07934B55DC3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4639323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8" name="Freeform 3247">
              <a:extLst>
                <a:ext uri="{FF2B5EF4-FFF2-40B4-BE49-F238E27FC236}">
                  <a16:creationId xmlns:a16="http://schemas.microsoft.com/office/drawing/2014/main" id="{E06E0B99-E23C-E11C-8856-EC0D2200047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3155" y="4655922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3 w 6"/>
                <a:gd name="T5" fmla="*/ 3 h 6"/>
                <a:gd name="T6" fmla="*/ 0 w 6"/>
                <a:gd name="T7" fmla="*/ 3 h 6"/>
                <a:gd name="T8" fmla="*/ 3 w 6"/>
                <a:gd name="T9" fmla="*/ 3 h 6"/>
                <a:gd name="T10" fmla="*/ 3 w 6"/>
                <a:gd name="T11" fmla="*/ 6 h 6"/>
                <a:gd name="T12" fmla="*/ 0 w 6"/>
                <a:gd name="T13" fmla="*/ 6 h 6"/>
                <a:gd name="T14" fmla="*/ 3 w 6"/>
                <a:gd name="T15" fmla="*/ 6 h 6"/>
                <a:gd name="T16" fmla="*/ 3 w 6"/>
                <a:gd name="T17" fmla="*/ 3 h 6"/>
                <a:gd name="T18" fmla="*/ 6 w 6"/>
                <a:gd name="T19" fmla="*/ 3 h 6"/>
                <a:gd name="T20" fmla="*/ 3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89" name="Rectangle 3248">
              <a:extLst>
                <a:ext uri="{FF2B5EF4-FFF2-40B4-BE49-F238E27FC236}">
                  <a16:creationId xmlns:a16="http://schemas.microsoft.com/office/drawing/2014/main" id="{1F986C07-0B58-2E5E-5DA1-F68914FE18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73155" y="466837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0" name="Rectangle 3249">
              <a:extLst>
                <a:ext uri="{FF2B5EF4-FFF2-40B4-BE49-F238E27FC236}">
                  <a16:creationId xmlns:a16="http://schemas.microsoft.com/office/drawing/2014/main" id="{B210E8A9-3E32-3A65-729E-A5F50768D6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79380" y="466837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1" name="Freeform 3250">
              <a:extLst>
                <a:ext uri="{FF2B5EF4-FFF2-40B4-BE49-F238E27FC236}">
                  <a16:creationId xmlns:a16="http://schemas.microsoft.com/office/drawing/2014/main" id="{5607EEA5-75DE-7625-9064-C508B2F056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9380" y="4649698"/>
              <a:ext cx="22825" cy="18673"/>
            </a:xfrm>
            <a:custGeom>
              <a:avLst/>
              <a:gdLst>
                <a:gd name="T0" fmla="*/ 3 w 11"/>
                <a:gd name="T1" fmla="*/ 0 h 9"/>
                <a:gd name="T2" fmla="*/ 0 w 11"/>
                <a:gd name="T3" fmla="*/ 0 h 9"/>
                <a:gd name="T4" fmla="*/ 3 w 11"/>
                <a:gd name="T5" fmla="*/ 3 h 9"/>
                <a:gd name="T6" fmla="*/ 3 w 11"/>
                <a:gd name="T7" fmla="*/ 6 h 9"/>
                <a:gd name="T8" fmla="*/ 6 w 11"/>
                <a:gd name="T9" fmla="*/ 6 h 9"/>
                <a:gd name="T10" fmla="*/ 6 w 11"/>
                <a:gd name="T11" fmla="*/ 9 h 9"/>
                <a:gd name="T12" fmla="*/ 8 w 11"/>
                <a:gd name="T13" fmla="*/ 6 h 9"/>
                <a:gd name="T14" fmla="*/ 6 w 11"/>
                <a:gd name="T15" fmla="*/ 3 h 9"/>
                <a:gd name="T16" fmla="*/ 8 w 11"/>
                <a:gd name="T17" fmla="*/ 6 h 9"/>
                <a:gd name="T18" fmla="*/ 11 w 11"/>
                <a:gd name="T19" fmla="*/ 3 h 9"/>
                <a:gd name="T20" fmla="*/ 8 w 11"/>
                <a:gd name="T21" fmla="*/ 3 h 9"/>
                <a:gd name="T22" fmla="*/ 8 w 11"/>
                <a:gd name="T23" fmla="*/ 0 h 9"/>
                <a:gd name="T24" fmla="*/ 6 w 11"/>
                <a:gd name="T25" fmla="*/ 0 h 9"/>
                <a:gd name="T26" fmla="*/ 6 w 11"/>
                <a:gd name="T27" fmla="*/ 0 h 9"/>
                <a:gd name="T28" fmla="*/ 3 w 11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9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8" y="6"/>
                  </a:lnTo>
                  <a:lnTo>
                    <a:pt x="6" y="3"/>
                  </a:lnTo>
                  <a:lnTo>
                    <a:pt x="8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2" name="Freeform 3251">
              <a:extLst>
                <a:ext uri="{FF2B5EF4-FFF2-40B4-BE49-F238E27FC236}">
                  <a16:creationId xmlns:a16="http://schemas.microsoft.com/office/drawing/2014/main" id="{C190A132-A488-450E-28E3-87C1370C33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5979" y="4655922"/>
              <a:ext cx="18674" cy="12449"/>
            </a:xfrm>
            <a:custGeom>
              <a:avLst/>
              <a:gdLst>
                <a:gd name="T0" fmla="*/ 3 w 9"/>
                <a:gd name="T1" fmla="*/ 0 h 6"/>
                <a:gd name="T2" fmla="*/ 0 w 9"/>
                <a:gd name="T3" fmla="*/ 3 h 6"/>
                <a:gd name="T4" fmla="*/ 0 w 9"/>
                <a:gd name="T5" fmla="*/ 6 h 6"/>
                <a:gd name="T6" fmla="*/ 3 w 9"/>
                <a:gd name="T7" fmla="*/ 3 h 6"/>
                <a:gd name="T8" fmla="*/ 3 w 9"/>
                <a:gd name="T9" fmla="*/ 6 h 6"/>
                <a:gd name="T10" fmla="*/ 6 w 9"/>
                <a:gd name="T11" fmla="*/ 3 h 6"/>
                <a:gd name="T12" fmla="*/ 6 w 9"/>
                <a:gd name="T13" fmla="*/ 6 h 6"/>
                <a:gd name="T14" fmla="*/ 9 w 9"/>
                <a:gd name="T15" fmla="*/ 3 h 6"/>
                <a:gd name="T16" fmla="*/ 9 w 9"/>
                <a:gd name="T17" fmla="*/ 0 h 6"/>
                <a:gd name="T18" fmla="*/ 6 w 9"/>
                <a:gd name="T19" fmla="*/ 3 h 6"/>
                <a:gd name="T20" fmla="*/ 6 w 9"/>
                <a:gd name="T21" fmla="*/ 0 h 6"/>
                <a:gd name="T22" fmla="*/ 3 w 9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3" name="Freeform 3252">
              <a:extLst>
                <a:ext uri="{FF2B5EF4-FFF2-40B4-BE49-F238E27FC236}">
                  <a16:creationId xmlns:a16="http://schemas.microsoft.com/office/drawing/2014/main" id="{61BA0A91-3848-AA3D-5612-4E8CC85280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0879" y="4610276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4" name="Freeform 3253">
              <a:extLst>
                <a:ext uri="{FF2B5EF4-FFF2-40B4-BE49-F238E27FC236}">
                  <a16:creationId xmlns:a16="http://schemas.microsoft.com/office/drawing/2014/main" id="{2CF23F2D-AA0A-4D66-5A61-58E94AAB4B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2752" y="4604052"/>
              <a:ext cx="101672" cy="87142"/>
            </a:xfrm>
            <a:custGeom>
              <a:avLst/>
              <a:gdLst>
                <a:gd name="T0" fmla="*/ 0 w 49"/>
                <a:gd name="T1" fmla="*/ 0 h 42"/>
                <a:gd name="T2" fmla="*/ 3 w 49"/>
                <a:gd name="T3" fmla="*/ 5 h 42"/>
                <a:gd name="T4" fmla="*/ 6 w 49"/>
                <a:gd name="T5" fmla="*/ 20 h 42"/>
                <a:gd name="T6" fmla="*/ 9 w 49"/>
                <a:gd name="T7" fmla="*/ 31 h 42"/>
                <a:gd name="T8" fmla="*/ 9 w 49"/>
                <a:gd name="T9" fmla="*/ 40 h 42"/>
                <a:gd name="T10" fmla="*/ 15 w 49"/>
                <a:gd name="T11" fmla="*/ 40 h 42"/>
                <a:gd name="T12" fmla="*/ 17 w 49"/>
                <a:gd name="T13" fmla="*/ 40 h 42"/>
                <a:gd name="T14" fmla="*/ 26 w 49"/>
                <a:gd name="T15" fmla="*/ 40 h 42"/>
                <a:gd name="T16" fmla="*/ 29 w 49"/>
                <a:gd name="T17" fmla="*/ 42 h 42"/>
                <a:gd name="T18" fmla="*/ 32 w 49"/>
                <a:gd name="T19" fmla="*/ 42 h 42"/>
                <a:gd name="T20" fmla="*/ 35 w 49"/>
                <a:gd name="T21" fmla="*/ 42 h 42"/>
                <a:gd name="T22" fmla="*/ 40 w 49"/>
                <a:gd name="T23" fmla="*/ 42 h 42"/>
                <a:gd name="T24" fmla="*/ 37 w 49"/>
                <a:gd name="T25" fmla="*/ 40 h 42"/>
                <a:gd name="T26" fmla="*/ 43 w 49"/>
                <a:gd name="T27" fmla="*/ 42 h 42"/>
                <a:gd name="T28" fmla="*/ 46 w 49"/>
                <a:gd name="T29" fmla="*/ 42 h 42"/>
                <a:gd name="T30" fmla="*/ 46 w 49"/>
                <a:gd name="T31" fmla="*/ 40 h 42"/>
                <a:gd name="T32" fmla="*/ 46 w 49"/>
                <a:gd name="T33" fmla="*/ 42 h 42"/>
                <a:gd name="T34" fmla="*/ 46 w 49"/>
                <a:gd name="T35" fmla="*/ 40 h 42"/>
                <a:gd name="T36" fmla="*/ 49 w 49"/>
                <a:gd name="T37" fmla="*/ 37 h 42"/>
                <a:gd name="T38" fmla="*/ 46 w 49"/>
                <a:gd name="T39" fmla="*/ 37 h 42"/>
                <a:gd name="T40" fmla="*/ 43 w 49"/>
                <a:gd name="T41" fmla="*/ 37 h 42"/>
                <a:gd name="T42" fmla="*/ 37 w 49"/>
                <a:gd name="T43" fmla="*/ 37 h 42"/>
                <a:gd name="T44" fmla="*/ 32 w 49"/>
                <a:gd name="T45" fmla="*/ 34 h 42"/>
                <a:gd name="T46" fmla="*/ 26 w 49"/>
                <a:gd name="T47" fmla="*/ 28 h 42"/>
                <a:gd name="T48" fmla="*/ 23 w 49"/>
                <a:gd name="T49" fmla="*/ 28 h 42"/>
                <a:gd name="T50" fmla="*/ 17 w 49"/>
                <a:gd name="T51" fmla="*/ 22 h 42"/>
                <a:gd name="T52" fmla="*/ 12 w 49"/>
                <a:gd name="T53" fmla="*/ 20 h 42"/>
                <a:gd name="T54" fmla="*/ 9 w 49"/>
                <a:gd name="T55" fmla="*/ 17 h 42"/>
                <a:gd name="T56" fmla="*/ 9 w 49"/>
                <a:gd name="T57" fmla="*/ 14 h 42"/>
                <a:gd name="T58" fmla="*/ 9 w 49"/>
                <a:gd name="T59" fmla="*/ 11 h 42"/>
                <a:gd name="T60" fmla="*/ 6 w 49"/>
                <a:gd name="T61" fmla="*/ 14 h 42"/>
                <a:gd name="T62" fmla="*/ 3 w 49"/>
                <a:gd name="T63" fmla="*/ 11 h 42"/>
                <a:gd name="T64" fmla="*/ 3 w 49"/>
                <a:gd name="T65" fmla="*/ 8 h 42"/>
                <a:gd name="T66" fmla="*/ 6 w 49"/>
                <a:gd name="T67" fmla="*/ 8 h 42"/>
                <a:gd name="T68" fmla="*/ 9 w 49"/>
                <a:gd name="T69" fmla="*/ 11 h 42"/>
                <a:gd name="T70" fmla="*/ 9 w 49"/>
                <a:gd name="T71" fmla="*/ 8 h 42"/>
                <a:gd name="T72" fmla="*/ 3 w 49"/>
                <a:gd name="T73" fmla="*/ 3 h 42"/>
                <a:gd name="T74" fmla="*/ 0 w 49"/>
                <a:gd name="T7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lnTo>
                    <a:pt x="3" y="5"/>
                  </a:lnTo>
                  <a:lnTo>
                    <a:pt x="6" y="20"/>
                  </a:lnTo>
                  <a:lnTo>
                    <a:pt x="9" y="31"/>
                  </a:lnTo>
                  <a:lnTo>
                    <a:pt x="9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2" y="42"/>
                  </a:lnTo>
                  <a:lnTo>
                    <a:pt x="35" y="42"/>
                  </a:lnTo>
                  <a:lnTo>
                    <a:pt x="40" y="42"/>
                  </a:lnTo>
                  <a:lnTo>
                    <a:pt x="37" y="40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37" y="37"/>
                  </a:lnTo>
                  <a:lnTo>
                    <a:pt x="32" y="34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6" y="8"/>
                  </a:lnTo>
                  <a:lnTo>
                    <a:pt x="9" y="11"/>
                  </a:lnTo>
                  <a:lnTo>
                    <a:pt x="9" y="8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5" name="Freeform 3254">
              <a:extLst>
                <a:ext uri="{FF2B5EF4-FFF2-40B4-BE49-F238E27FC236}">
                  <a16:creationId xmlns:a16="http://schemas.microsoft.com/office/drawing/2014/main" id="{58955B17-9D36-B431-FD9E-D93DC14C66A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0330" y="3647567"/>
              <a:ext cx="524960" cy="950261"/>
            </a:xfrm>
            <a:custGeom>
              <a:avLst/>
              <a:gdLst>
                <a:gd name="T0" fmla="*/ 94 w 253"/>
                <a:gd name="T1" fmla="*/ 0 h 458"/>
                <a:gd name="T2" fmla="*/ 111 w 253"/>
                <a:gd name="T3" fmla="*/ 12 h 458"/>
                <a:gd name="T4" fmla="*/ 136 w 253"/>
                <a:gd name="T5" fmla="*/ 6 h 458"/>
                <a:gd name="T6" fmla="*/ 162 w 253"/>
                <a:gd name="T7" fmla="*/ 29 h 458"/>
                <a:gd name="T8" fmla="*/ 199 w 253"/>
                <a:gd name="T9" fmla="*/ 49 h 458"/>
                <a:gd name="T10" fmla="*/ 193 w 253"/>
                <a:gd name="T11" fmla="*/ 74 h 458"/>
                <a:gd name="T12" fmla="*/ 233 w 253"/>
                <a:gd name="T13" fmla="*/ 68 h 458"/>
                <a:gd name="T14" fmla="*/ 253 w 253"/>
                <a:gd name="T15" fmla="*/ 63 h 458"/>
                <a:gd name="T16" fmla="*/ 224 w 253"/>
                <a:gd name="T17" fmla="*/ 91 h 458"/>
                <a:gd name="T18" fmla="*/ 196 w 253"/>
                <a:gd name="T19" fmla="*/ 137 h 458"/>
                <a:gd name="T20" fmla="*/ 190 w 253"/>
                <a:gd name="T21" fmla="*/ 157 h 458"/>
                <a:gd name="T22" fmla="*/ 187 w 253"/>
                <a:gd name="T23" fmla="*/ 171 h 458"/>
                <a:gd name="T24" fmla="*/ 190 w 253"/>
                <a:gd name="T25" fmla="*/ 176 h 458"/>
                <a:gd name="T26" fmla="*/ 207 w 253"/>
                <a:gd name="T27" fmla="*/ 191 h 458"/>
                <a:gd name="T28" fmla="*/ 213 w 253"/>
                <a:gd name="T29" fmla="*/ 211 h 458"/>
                <a:gd name="T30" fmla="*/ 204 w 253"/>
                <a:gd name="T31" fmla="*/ 225 h 458"/>
                <a:gd name="T32" fmla="*/ 167 w 253"/>
                <a:gd name="T33" fmla="*/ 242 h 458"/>
                <a:gd name="T34" fmla="*/ 145 w 253"/>
                <a:gd name="T35" fmla="*/ 242 h 458"/>
                <a:gd name="T36" fmla="*/ 142 w 253"/>
                <a:gd name="T37" fmla="*/ 245 h 458"/>
                <a:gd name="T38" fmla="*/ 145 w 253"/>
                <a:gd name="T39" fmla="*/ 256 h 458"/>
                <a:gd name="T40" fmla="*/ 142 w 253"/>
                <a:gd name="T41" fmla="*/ 267 h 458"/>
                <a:gd name="T42" fmla="*/ 130 w 253"/>
                <a:gd name="T43" fmla="*/ 276 h 458"/>
                <a:gd name="T44" fmla="*/ 111 w 253"/>
                <a:gd name="T45" fmla="*/ 273 h 458"/>
                <a:gd name="T46" fmla="*/ 105 w 253"/>
                <a:gd name="T47" fmla="*/ 276 h 458"/>
                <a:gd name="T48" fmla="*/ 108 w 253"/>
                <a:gd name="T49" fmla="*/ 293 h 458"/>
                <a:gd name="T50" fmla="*/ 119 w 253"/>
                <a:gd name="T51" fmla="*/ 296 h 458"/>
                <a:gd name="T52" fmla="*/ 122 w 253"/>
                <a:gd name="T53" fmla="*/ 290 h 458"/>
                <a:gd name="T54" fmla="*/ 116 w 253"/>
                <a:gd name="T55" fmla="*/ 302 h 458"/>
                <a:gd name="T56" fmla="*/ 108 w 253"/>
                <a:gd name="T57" fmla="*/ 302 h 458"/>
                <a:gd name="T58" fmla="*/ 108 w 253"/>
                <a:gd name="T59" fmla="*/ 307 h 458"/>
                <a:gd name="T60" fmla="*/ 105 w 253"/>
                <a:gd name="T61" fmla="*/ 324 h 458"/>
                <a:gd name="T62" fmla="*/ 102 w 253"/>
                <a:gd name="T63" fmla="*/ 336 h 458"/>
                <a:gd name="T64" fmla="*/ 91 w 253"/>
                <a:gd name="T65" fmla="*/ 339 h 458"/>
                <a:gd name="T66" fmla="*/ 82 w 253"/>
                <a:gd name="T67" fmla="*/ 344 h 458"/>
                <a:gd name="T68" fmla="*/ 79 w 253"/>
                <a:gd name="T69" fmla="*/ 361 h 458"/>
                <a:gd name="T70" fmla="*/ 96 w 253"/>
                <a:gd name="T71" fmla="*/ 370 h 458"/>
                <a:gd name="T72" fmla="*/ 96 w 253"/>
                <a:gd name="T73" fmla="*/ 378 h 458"/>
                <a:gd name="T74" fmla="*/ 96 w 253"/>
                <a:gd name="T75" fmla="*/ 387 h 458"/>
                <a:gd name="T76" fmla="*/ 82 w 253"/>
                <a:gd name="T77" fmla="*/ 395 h 458"/>
                <a:gd name="T78" fmla="*/ 74 w 253"/>
                <a:gd name="T79" fmla="*/ 407 h 458"/>
                <a:gd name="T80" fmla="*/ 68 w 253"/>
                <a:gd name="T81" fmla="*/ 418 h 458"/>
                <a:gd name="T82" fmla="*/ 62 w 253"/>
                <a:gd name="T83" fmla="*/ 418 h 458"/>
                <a:gd name="T84" fmla="*/ 54 w 253"/>
                <a:gd name="T85" fmla="*/ 432 h 458"/>
                <a:gd name="T86" fmla="*/ 54 w 253"/>
                <a:gd name="T87" fmla="*/ 444 h 458"/>
                <a:gd name="T88" fmla="*/ 57 w 253"/>
                <a:gd name="T89" fmla="*/ 447 h 458"/>
                <a:gd name="T90" fmla="*/ 17 w 253"/>
                <a:gd name="T91" fmla="*/ 447 h 458"/>
                <a:gd name="T92" fmla="*/ 5 w 253"/>
                <a:gd name="T93" fmla="*/ 432 h 458"/>
                <a:gd name="T94" fmla="*/ 8 w 253"/>
                <a:gd name="T95" fmla="*/ 381 h 458"/>
                <a:gd name="T96" fmla="*/ 20 w 253"/>
                <a:gd name="T97" fmla="*/ 353 h 458"/>
                <a:gd name="T98" fmla="*/ 25 w 253"/>
                <a:gd name="T99" fmla="*/ 339 h 458"/>
                <a:gd name="T100" fmla="*/ 20 w 253"/>
                <a:gd name="T101" fmla="*/ 307 h 458"/>
                <a:gd name="T102" fmla="*/ 20 w 253"/>
                <a:gd name="T103" fmla="*/ 279 h 458"/>
                <a:gd name="T104" fmla="*/ 22 w 253"/>
                <a:gd name="T105" fmla="*/ 250 h 458"/>
                <a:gd name="T106" fmla="*/ 31 w 253"/>
                <a:gd name="T107" fmla="*/ 228 h 458"/>
                <a:gd name="T108" fmla="*/ 28 w 253"/>
                <a:gd name="T109" fmla="*/ 208 h 458"/>
                <a:gd name="T110" fmla="*/ 40 w 253"/>
                <a:gd name="T111" fmla="*/ 185 h 458"/>
                <a:gd name="T112" fmla="*/ 40 w 253"/>
                <a:gd name="T113" fmla="*/ 140 h 458"/>
                <a:gd name="T114" fmla="*/ 42 w 253"/>
                <a:gd name="T115" fmla="*/ 117 h 458"/>
                <a:gd name="T116" fmla="*/ 48 w 253"/>
                <a:gd name="T117" fmla="*/ 91 h 458"/>
                <a:gd name="T118" fmla="*/ 59 w 253"/>
                <a:gd name="T119" fmla="*/ 66 h 458"/>
                <a:gd name="T120" fmla="*/ 62 w 253"/>
                <a:gd name="T121" fmla="*/ 43 h 458"/>
                <a:gd name="T122" fmla="*/ 79 w 253"/>
                <a:gd name="T123" fmla="*/ 1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" h="458">
                  <a:moveTo>
                    <a:pt x="76" y="14"/>
                  </a:moveTo>
                  <a:lnTo>
                    <a:pt x="79" y="12"/>
                  </a:lnTo>
                  <a:lnTo>
                    <a:pt x="85" y="12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3"/>
                  </a:lnTo>
                  <a:lnTo>
                    <a:pt x="99" y="3"/>
                  </a:lnTo>
                  <a:lnTo>
                    <a:pt x="108" y="6"/>
                  </a:lnTo>
                  <a:lnTo>
                    <a:pt x="111" y="9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9" y="3"/>
                  </a:lnTo>
                  <a:lnTo>
                    <a:pt x="128" y="3"/>
                  </a:lnTo>
                  <a:lnTo>
                    <a:pt x="133" y="3"/>
                  </a:lnTo>
                  <a:lnTo>
                    <a:pt x="136" y="6"/>
                  </a:lnTo>
                  <a:lnTo>
                    <a:pt x="139" y="9"/>
                  </a:lnTo>
                  <a:lnTo>
                    <a:pt x="145" y="17"/>
                  </a:lnTo>
                  <a:lnTo>
                    <a:pt x="150" y="17"/>
                  </a:lnTo>
                  <a:lnTo>
                    <a:pt x="156" y="29"/>
                  </a:lnTo>
                  <a:lnTo>
                    <a:pt x="162" y="29"/>
                  </a:lnTo>
                  <a:lnTo>
                    <a:pt x="165" y="34"/>
                  </a:lnTo>
                  <a:lnTo>
                    <a:pt x="179" y="34"/>
                  </a:lnTo>
                  <a:lnTo>
                    <a:pt x="182" y="40"/>
                  </a:lnTo>
                  <a:lnTo>
                    <a:pt x="193" y="43"/>
                  </a:lnTo>
                  <a:lnTo>
                    <a:pt x="199" y="49"/>
                  </a:lnTo>
                  <a:lnTo>
                    <a:pt x="202" y="51"/>
                  </a:lnTo>
                  <a:lnTo>
                    <a:pt x="193" y="66"/>
                  </a:lnTo>
                  <a:lnTo>
                    <a:pt x="190" y="71"/>
                  </a:lnTo>
                  <a:lnTo>
                    <a:pt x="187" y="77"/>
                  </a:lnTo>
                  <a:lnTo>
                    <a:pt x="193" y="74"/>
                  </a:lnTo>
                  <a:lnTo>
                    <a:pt x="202" y="74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7" y="77"/>
                  </a:lnTo>
                  <a:lnTo>
                    <a:pt x="233" y="68"/>
                  </a:lnTo>
                  <a:lnTo>
                    <a:pt x="238" y="66"/>
                  </a:lnTo>
                  <a:lnTo>
                    <a:pt x="238" y="54"/>
                  </a:lnTo>
                  <a:lnTo>
                    <a:pt x="238" y="51"/>
                  </a:lnTo>
                  <a:lnTo>
                    <a:pt x="250" y="54"/>
                  </a:lnTo>
                  <a:lnTo>
                    <a:pt x="253" y="63"/>
                  </a:lnTo>
                  <a:lnTo>
                    <a:pt x="250" y="66"/>
                  </a:lnTo>
                  <a:lnTo>
                    <a:pt x="253" y="71"/>
                  </a:lnTo>
                  <a:lnTo>
                    <a:pt x="250" y="77"/>
                  </a:lnTo>
                  <a:lnTo>
                    <a:pt x="233" y="83"/>
                  </a:lnTo>
                  <a:lnTo>
                    <a:pt x="224" y="91"/>
                  </a:lnTo>
                  <a:lnTo>
                    <a:pt x="216" y="105"/>
                  </a:lnTo>
                  <a:lnTo>
                    <a:pt x="204" y="111"/>
                  </a:lnTo>
                  <a:lnTo>
                    <a:pt x="204" y="117"/>
                  </a:lnTo>
                  <a:lnTo>
                    <a:pt x="199" y="120"/>
                  </a:lnTo>
                  <a:lnTo>
                    <a:pt x="196" y="137"/>
                  </a:lnTo>
                  <a:lnTo>
                    <a:pt x="193" y="140"/>
                  </a:lnTo>
                  <a:lnTo>
                    <a:pt x="193" y="145"/>
                  </a:lnTo>
                  <a:lnTo>
                    <a:pt x="193" y="151"/>
                  </a:lnTo>
                  <a:lnTo>
                    <a:pt x="193" y="154"/>
                  </a:lnTo>
                  <a:lnTo>
                    <a:pt x="190" y="157"/>
                  </a:lnTo>
                  <a:lnTo>
                    <a:pt x="193" y="159"/>
                  </a:lnTo>
                  <a:lnTo>
                    <a:pt x="190" y="159"/>
                  </a:lnTo>
                  <a:lnTo>
                    <a:pt x="190" y="165"/>
                  </a:lnTo>
                  <a:lnTo>
                    <a:pt x="190" y="171"/>
                  </a:lnTo>
                  <a:lnTo>
                    <a:pt x="187" y="171"/>
                  </a:lnTo>
                  <a:lnTo>
                    <a:pt x="190" y="171"/>
                  </a:lnTo>
                  <a:lnTo>
                    <a:pt x="190" y="174"/>
                  </a:lnTo>
                  <a:lnTo>
                    <a:pt x="187" y="174"/>
                  </a:lnTo>
                  <a:lnTo>
                    <a:pt x="190" y="174"/>
                  </a:lnTo>
                  <a:lnTo>
                    <a:pt x="190" y="176"/>
                  </a:lnTo>
                  <a:lnTo>
                    <a:pt x="193" y="179"/>
                  </a:lnTo>
                  <a:lnTo>
                    <a:pt x="196" y="182"/>
                  </a:lnTo>
                  <a:lnTo>
                    <a:pt x="204" y="185"/>
                  </a:lnTo>
                  <a:lnTo>
                    <a:pt x="207" y="188"/>
                  </a:lnTo>
                  <a:lnTo>
                    <a:pt x="207" y="191"/>
                  </a:lnTo>
                  <a:lnTo>
                    <a:pt x="204" y="196"/>
                  </a:lnTo>
                  <a:lnTo>
                    <a:pt x="204" y="202"/>
                  </a:lnTo>
                  <a:lnTo>
                    <a:pt x="210" y="205"/>
                  </a:lnTo>
                  <a:lnTo>
                    <a:pt x="213" y="205"/>
                  </a:lnTo>
                  <a:lnTo>
                    <a:pt x="213" y="211"/>
                  </a:lnTo>
                  <a:lnTo>
                    <a:pt x="207" y="222"/>
                  </a:lnTo>
                  <a:lnTo>
                    <a:pt x="207" y="219"/>
                  </a:lnTo>
                  <a:lnTo>
                    <a:pt x="207" y="222"/>
                  </a:lnTo>
                  <a:lnTo>
                    <a:pt x="207" y="225"/>
                  </a:lnTo>
                  <a:lnTo>
                    <a:pt x="204" y="225"/>
                  </a:lnTo>
                  <a:lnTo>
                    <a:pt x="204" y="230"/>
                  </a:lnTo>
                  <a:lnTo>
                    <a:pt x="190" y="239"/>
                  </a:lnTo>
                  <a:lnTo>
                    <a:pt x="184" y="239"/>
                  </a:lnTo>
                  <a:lnTo>
                    <a:pt x="179" y="239"/>
                  </a:lnTo>
                  <a:lnTo>
                    <a:pt x="167" y="242"/>
                  </a:lnTo>
                  <a:lnTo>
                    <a:pt x="159" y="245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2"/>
                  </a:lnTo>
                  <a:lnTo>
                    <a:pt x="145" y="242"/>
                  </a:lnTo>
                  <a:lnTo>
                    <a:pt x="142" y="242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42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5" y="248"/>
                  </a:lnTo>
                  <a:lnTo>
                    <a:pt x="142" y="248"/>
                  </a:lnTo>
                  <a:lnTo>
                    <a:pt x="145" y="248"/>
                  </a:lnTo>
                  <a:lnTo>
                    <a:pt x="145" y="256"/>
                  </a:lnTo>
                  <a:lnTo>
                    <a:pt x="142" y="256"/>
                  </a:lnTo>
                  <a:lnTo>
                    <a:pt x="142" y="262"/>
                  </a:lnTo>
                  <a:lnTo>
                    <a:pt x="139" y="262"/>
                  </a:lnTo>
                  <a:lnTo>
                    <a:pt x="139" y="265"/>
                  </a:lnTo>
                  <a:lnTo>
                    <a:pt x="142" y="267"/>
                  </a:lnTo>
                  <a:lnTo>
                    <a:pt x="142" y="270"/>
                  </a:lnTo>
                  <a:lnTo>
                    <a:pt x="142" y="267"/>
                  </a:lnTo>
                  <a:lnTo>
                    <a:pt x="142" y="270"/>
                  </a:lnTo>
                  <a:lnTo>
                    <a:pt x="139" y="273"/>
                  </a:lnTo>
                  <a:lnTo>
                    <a:pt x="130" y="276"/>
                  </a:lnTo>
                  <a:lnTo>
                    <a:pt x="125" y="276"/>
                  </a:lnTo>
                  <a:lnTo>
                    <a:pt x="122" y="276"/>
                  </a:lnTo>
                  <a:lnTo>
                    <a:pt x="119" y="273"/>
                  </a:lnTo>
                  <a:lnTo>
                    <a:pt x="119" y="276"/>
                  </a:lnTo>
                  <a:lnTo>
                    <a:pt x="111" y="273"/>
                  </a:lnTo>
                  <a:lnTo>
                    <a:pt x="108" y="273"/>
                  </a:lnTo>
                  <a:lnTo>
                    <a:pt x="111" y="270"/>
                  </a:lnTo>
                  <a:lnTo>
                    <a:pt x="108" y="270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5" y="279"/>
                  </a:lnTo>
                  <a:lnTo>
                    <a:pt x="108" y="282"/>
                  </a:lnTo>
                  <a:lnTo>
                    <a:pt x="108" y="285"/>
                  </a:lnTo>
                  <a:lnTo>
                    <a:pt x="108" y="287"/>
                  </a:lnTo>
                  <a:lnTo>
                    <a:pt x="108" y="293"/>
                  </a:lnTo>
                  <a:lnTo>
                    <a:pt x="111" y="293"/>
                  </a:lnTo>
                  <a:lnTo>
                    <a:pt x="113" y="293"/>
                  </a:lnTo>
                  <a:lnTo>
                    <a:pt x="113" y="296"/>
                  </a:lnTo>
                  <a:lnTo>
                    <a:pt x="116" y="296"/>
                  </a:lnTo>
                  <a:lnTo>
                    <a:pt x="119" y="296"/>
                  </a:lnTo>
                  <a:lnTo>
                    <a:pt x="119" y="293"/>
                  </a:lnTo>
                  <a:lnTo>
                    <a:pt x="116" y="293"/>
                  </a:lnTo>
                  <a:lnTo>
                    <a:pt x="119" y="293"/>
                  </a:lnTo>
                  <a:lnTo>
                    <a:pt x="119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25" y="296"/>
                  </a:lnTo>
                  <a:lnTo>
                    <a:pt x="125" y="299"/>
                  </a:lnTo>
                  <a:lnTo>
                    <a:pt x="122" y="302"/>
                  </a:lnTo>
                  <a:lnTo>
                    <a:pt x="116" y="302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11" y="299"/>
                  </a:lnTo>
                  <a:lnTo>
                    <a:pt x="108" y="299"/>
                  </a:lnTo>
                  <a:lnTo>
                    <a:pt x="108" y="302"/>
                  </a:lnTo>
                  <a:lnTo>
                    <a:pt x="111" y="302"/>
                  </a:lnTo>
                  <a:lnTo>
                    <a:pt x="113" y="304"/>
                  </a:lnTo>
                  <a:lnTo>
                    <a:pt x="116" y="304"/>
                  </a:lnTo>
                  <a:lnTo>
                    <a:pt x="113" y="307"/>
                  </a:lnTo>
                  <a:lnTo>
                    <a:pt x="108" y="307"/>
                  </a:lnTo>
                  <a:lnTo>
                    <a:pt x="108" y="313"/>
                  </a:lnTo>
                  <a:lnTo>
                    <a:pt x="105" y="316"/>
                  </a:lnTo>
                  <a:lnTo>
                    <a:pt x="105" y="319"/>
                  </a:lnTo>
                  <a:lnTo>
                    <a:pt x="105" y="321"/>
                  </a:lnTo>
                  <a:lnTo>
                    <a:pt x="105" y="324"/>
                  </a:lnTo>
                  <a:lnTo>
                    <a:pt x="105" y="327"/>
                  </a:lnTo>
                  <a:lnTo>
                    <a:pt x="105" y="330"/>
                  </a:lnTo>
                  <a:lnTo>
                    <a:pt x="102" y="330"/>
                  </a:lnTo>
                  <a:lnTo>
                    <a:pt x="99" y="333"/>
                  </a:lnTo>
                  <a:lnTo>
                    <a:pt x="102" y="336"/>
                  </a:lnTo>
                  <a:lnTo>
                    <a:pt x="99" y="336"/>
                  </a:lnTo>
                  <a:lnTo>
                    <a:pt x="96" y="336"/>
                  </a:lnTo>
                  <a:lnTo>
                    <a:pt x="96" y="339"/>
                  </a:lnTo>
                  <a:lnTo>
                    <a:pt x="94" y="336"/>
                  </a:lnTo>
                  <a:lnTo>
                    <a:pt x="91" y="339"/>
                  </a:lnTo>
                  <a:lnTo>
                    <a:pt x="88" y="339"/>
                  </a:lnTo>
                  <a:lnTo>
                    <a:pt x="91" y="339"/>
                  </a:lnTo>
                  <a:lnTo>
                    <a:pt x="85" y="339"/>
                  </a:lnTo>
                  <a:lnTo>
                    <a:pt x="82" y="341"/>
                  </a:lnTo>
                  <a:lnTo>
                    <a:pt x="82" y="344"/>
                  </a:lnTo>
                  <a:lnTo>
                    <a:pt x="79" y="344"/>
                  </a:lnTo>
                  <a:lnTo>
                    <a:pt x="76" y="350"/>
                  </a:lnTo>
                  <a:lnTo>
                    <a:pt x="76" y="353"/>
                  </a:lnTo>
                  <a:lnTo>
                    <a:pt x="74" y="358"/>
                  </a:lnTo>
                  <a:lnTo>
                    <a:pt x="79" y="361"/>
                  </a:lnTo>
                  <a:lnTo>
                    <a:pt x="82" y="364"/>
                  </a:lnTo>
                  <a:lnTo>
                    <a:pt x="85" y="367"/>
                  </a:lnTo>
                  <a:lnTo>
                    <a:pt x="91" y="370"/>
                  </a:lnTo>
                  <a:lnTo>
                    <a:pt x="94" y="370"/>
                  </a:lnTo>
                  <a:lnTo>
                    <a:pt x="96" y="370"/>
                  </a:lnTo>
                  <a:lnTo>
                    <a:pt x="99" y="370"/>
                  </a:lnTo>
                  <a:lnTo>
                    <a:pt x="99" y="373"/>
                  </a:lnTo>
                  <a:lnTo>
                    <a:pt x="99" y="378"/>
                  </a:lnTo>
                  <a:lnTo>
                    <a:pt x="96" y="381"/>
                  </a:lnTo>
                  <a:lnTo>
                    <a:pt x="96" y="378"/>
                  </a:lnTo>
                  <a:lnTo>
                    <a:pt x="94" y="381"/>
                  </a:lnTo>
                  <a:lnTo>
                    <a:pt x="96" y="381"/>
                  </a:lnTo>
                  <a:lnTo>
                    <a:pt x="99" y="384"/>
                  </a:lnTo>
                  <a:lnTo>
                    <a:pt x="96" y="384"/>
                  </a:lnTo>
                  <a:lnTo>
                    <a:pt x="96" y="387"/>
                  </a:lnTo>
                  <a:lnTo>
                    <a:pt x="94" y="387"/>
                  </a:lnTo>
                  <a:lnTo>
                    <a:pt x="94" y="390"/>
                  </a:lnTo>
                  <a:lnTo>
                    <a:pt x="91" y="390"/>
                  </a:lnTo>
                  <a:lnTo>
                    <a:pt x="88" y="393"/>
                  </a:lnTo>
                  <a:lnTo>
                    <a:pt x="82" y="395"/>
                  </a:lnTo>
                  <a:lnTo>
                    <a:pt x="76" y="401"/>
                  </a:lnTo>
                  <a:lnTo>
                    <a:pt x="76" y="404"/>
                  </a:lnTo>
                  <a:lnTo>
                    <a:pt x="74" y="407"/>
                  </a:lnTo>
                  <a:lnTo>
                    <a:pt x="74" y="410"/>
                  </a:lnTo>
                  <a:lnTo>
                    <a:pt x="74" y="407"/>
                  </a:lnTo>
                  <a:lnTo>
                    <a:pt x="76" y="407"/>
                  </a:lnTo>
                  <a:lnTo>
                    <a:pt x="74" y="410"/>
                  </a:lnTo>
                  <a:lnTo>
                    <a:pt x="74" y="415"/>
                  </a:lnTo>
                  <a:lnTo>
                    <a:pt x="71" y="418"/>
                  </a:lnTo>
                  <a:lnTo>
                    <a:pt x="68" y="418"/>
                  </a:lnTo>
                  <a:lnTo>
                    <a:pt x="65" y="418"/>
                  </a:lnTo>
                  <a:lnTo>
                    <a:pt x="62" y="412"/>
                  </a:lnTo>
                  <a:lnTo>
                    <a:pt x="62" y="415"/>
                  </a:lnTo>
                  <a:lnTo>
                    <a:pt x="59" y="415"/>
                  </a:lnTo>
                  <a:lnTo>
                    <a:pt x="62" y="418"/>
                  </a:lnTo>
                  <a:lnTo>
                    <a:pt x="65" y="418"/>
                  </a:lnTo>
                  <a:lnTo>
                    <a:pt x="65" y="421"/>
                  </a:lnTo>
                  <a:lnTo>
                    <a:pt x="59" y="424"/>
                  </a:lnTo>
                  <a:lnTo>
                    <a:pt x="57" y="429"/>
                  </a:lnTo>
                  <a:lnTo>
                    <a:pt x="54" y="432"/>
                  </a:lnTo>
                  <a:lnTo>
                    <a:pt x="51" y="435"/>
                  </a:lnTo>
                  <a:lnTo>
                    <a:pt x="54" y="435"/>
                  </a:lnTo>
                  <a:lnTo>
                    <a:pt x="57" y="441"/>
                  </a:lnTo>
                  <a:lnTo>
                    <a:pt x="57" y="444"/>
                  </a:lnTo>
                  <a:lnTo>
                    <a:pt x="54" y="444"/>
                  </a:lnTo>
                  <a:lnTo>
                    <a:pt x="48" y="444"/>
                  </a:lnTo>
                  <a:lnTo>
                    <a:pt x="54" y="444"/>
                  </a:lnTo>
                  <a:lnTo>
                    <a:pt x="54" y="447"/>
                  </a:lnTo>
                  <a:lnTo>
                    <a:pt x="57" y="444"/>
                  </a:lnTo>
                  <a:lnTo>
                    <a:pt x="57" y="447"/>
                  </a:lnTo>
                  <a:lnTo>
                    <a:pt x="62" y="455"/>
                  </a:lnTo>
                  <a:lnTo>
                    <a:pt x="65" y="458"/>
                  </a:lnTo>
                  <a:lnTo>
                    <a:pt x="54" y="452"/>
                  </a:lnTo>
                  <a:lnTo>
                    <a:pt x="20" y="452"/>
                  </a:lnTo>
                  <a:lnTo>
                    <a:pt x="17" y="447"/>
                  </a:lnTo>
                  <a:lnTo>
                    <a:pt x="14" y="444"/>
                  </a:lnTo>
                  <a:lnTo>
                    <a:pt x="17" y="444"/>
                  </a:lnTo>
                  <a:lnTo>
                    <a:pt x="17" y="438"/>
                  </a:lnTo>
                  <a:lnTo>
                    <a:pt x="14" y="427"/>
                  </a:lnTo>
                  <a:lnTo>
                    <a:pt x="5" y="432"/>
                  </a:lnTo>
                  <a:lnTo>
                    <a:pt x="0" y="418"/>
                  </a:lnTo>
                  <a:lnTo>
                    <a:pt x="3" y="410"/>
                  </a:lnTo>
                  <a:lnTo>
                    <a:pt x="11" y="393"/>
                  </a:lnTo>
                  <a:lnTo>
                    <a:pt x="8" y="384"/>
                  </a:lnTo>
                  <a:lnTo>
                    <a:pt x="8" y="381"/>
                  </a:lnTo>
                  <a:lnTo>
                    <a:pt x="14" y="375"/>
                  </a:lnTo>
                  <a:lnTo>
                    <a:pt x="17" y="370"/>
                  </a:lnTo>
                  <a:lnTo>
                    <a:pt x="20" y="364"/>
                  </a:lnTo>
                  <a:lnTo>
                    <a:pt x="20" y="358"/>
                  </a:lnTo>
                  <a:lnTo>
                    <a:pt x="20" y="353"/>
                  </a:lnTo>
                  <a:lnTo>
                    <a:pt x="20" y="350"/>
                  </a:lnTo>
                  <a:lnTo>
                    <a:pt x="20" y="347"/>
                  </a:lnTo>
                  <a:lnTo>
                    <a:pt x="22" y="344"/>
                  </a:lnTo>
                  <a:lnTo>
                    <a:pt x="22" y="341"/>
                  </a:lnTo>
                  <a:lnTo>
                    <a:pt x="25" y="339"/>
                  </a:lnTo>
                  <a:lnTo>
                    <a:pt x="17" y="330"/>
                  </a:lnTo>
                  <a:lnTo>
                    <a:pt x="17" y="316"/>
                  </a:lnTo>
                  <a:lnTo>
                    <a:pt x="20" y="316"/>
                  </a:lnTo>
                  <a:lnTo>
                    <a:pt x="17" y="313"/>
                  </a:lnTo>
                  <a:lnTo>
                    <a:pt x="20" y="307"/>
                  </a:lnTo>
                  <a:lnTo>
                    <a:pt x="17" y="302"/>
                  </a:lnTo>
                  <a:lnTo>
                    <a:pt x="20" y="296"/>
                  </a:lnTo>
                  <a:lnTo>
                    <a:pt x="20" y="290"/>
                  </a:lnTo>
                  <a:lnTo>
                    <a:pt x="20" y="285"/>
                  </a:lnTo>
                  <a:lnTo>
                    <a:pt x="20" y="279"/>
                  </a:lnTo>
                  <a:lnTo>
                    <a:pt x="20" y="265"/>
                  </a:lnTo>
                  <a:lnTo>
                    <a:pt x="20" y="262"/>
                  </a:lnTo>
                  <a:lnTo>
                    <a:pt x="22" y="259"/>
                  </a:lnTo>
                  <a:lnTo>
                    <a:pt x="22" y="253"/>
                  </a:lnTo>
                  <a:lnTo>
                    <a:pt x="22" y="250"/>
                  </a:lnTo>
                  <a:lnTo>
                    <a:pt x="25" y="242"/>
                  </a:lnTo>
                  <a:lnTo>
                    <a:pt x="31" y="242"/>
                  </a:lnTo>
                  <a:lnTo>
                    <a:pt x="34" y="236"/>
                  </a:lnTo>
                  <a:lnTo>
                    <a:pt x="31" y="233"/>
                  </a:lnTo>
                  <a:lnTo>
                    <a:pt x="31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5" y="213"/>
                  </a:lnTo>
                  <a:lnTo>
                    <a:pt x="28" y="211"/>
                  </a:lnTo>
                  <a:lnTo>
                    <a:pt x="28" y="208"/>
                  </a:lnTo>
                  <a:lnTo>
                    <a:pt x="34" y="199"/>
                  </a:lnTo>
                  <a:lnTo>
                    <a:pt x="37" y="199"/>
                  </a:lnTo>
                  <a:lnTo>
                    <a:pt x="37" y="191"/>
                  </a:lnTo>
                  <a:lnTo>
                    <a:pt x="37" y="188"/>
                  </a:lnTo>
                  <a:lnTo>
                    <a:pt x="40" y="185"/>
                  </a:lnTo>
                  <a:lnTo>
                    <a:pt x="40" y="179"/>
                  </a:lnTo>
                  <a:lnTo>
                    <a:pt x="42" y="174"/>
                  </a:lnTo>
                  <a:lnTo>
                    <a:pt x="45" y="159"/>
                  </a:lnTo>
                  <a:lnTo>
                    <a:pt x="40" y="157"/>
                  </a:lnTo>
                  <a:lnTo>
                    <a:pt x="40" y="140"/>
                  </a:lnTo>
                  <a:lnTo>
                    <a:pt x="37" y="137"/>
                  </a:lnTo>
                  <a:lnTo>
                    <a:pt x="34" y="131"/>
                  </a:lnTo>
                  <a:lnTo>
                    <a:pt x="37" y="125"/>
                  </a:lnTo>
                  <a:lnTo>
                    <a:pt x="40" y="120"/>
                  </a:lnTo>
                  <a:lnTo>
                    <a:pt x="42" y="117"/>
                  </a:lnTo>
                  <a:lnTo>
                    <a:pt x="45" y="111"/>
                  </a:lnTo>
                  <a:lnTo>
                    <a:pt x="42" y="105"/>
                  </a:lnTo>
                  <a:lnTo>
                    <a:pt x="45" y="103"/>
                  </a:lnTo>
                  <a:lnTo>
                    <a:pt x="45" y="97"/>
                  </a:lnTo>
                  <a:lnTo>
                    <a:pt x="48" y="91"/>
                  </a:lnTo>
                  <a:lnTo>
                    <a:pt x="54" y="80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2" y="71"/>
                  </a:lnTo>
                  <a:lnTo>
                    <a:pt x="59" y="66"/>
                  </a:lnTo>
                  <a:lnTo>
                    <a:pt x="62" y="60"/>
                  </a:lnTo>
                  <a:lnTo>
                    <a:pt x="59" y="54"/>
                  </a:lnTo>
                  <a:lnTo>
                    <a:pt x="59" y="51"/>
                  </a:lnTo>
                  <a:lnTo>
                    <a:pt x="62" y="49"/>
                  </a:lnTo>
                  <a:lnTo>
                    <a:pt x="62" y="43"/>
                  </a:lnTo>
                  <a:lnTo>
                    <a:pt x="68" y="34"/>
                  </a:lnTo>
                  <a:lnTo>
                    <a:pt x="71" y="34"/>
                  </a:lnTo>
                  <a:lnTo>
                    <a:pt x="76" y="29"/>
                  </a:lnTo>
                  <a:lnTo>
                    <a:pt x="79" y="17"/>
                  </a:lnTo>
                  <a:lnTo>
                    <a:pt x="79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6" name="Freeform 3255">
              <a:extLst>
                <a:ext uri="{FF2B5EF4-FFF2-40B4-BE49-F238E27FC236}">
                  <a16:creationId xmlns:a16="http://schemas.microsoft.com/office/drawing/2014/main" id="{6B4FD072-8120-4B79-6831-B6DA7CEE26D5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1197" y="415589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7" name="Freeform 3256">
              <a:extLst>
                <a:ext uri="{FF2B5EF4-FFF2-40B4-BE49-F238E27FC236}">
                  <a16:creationId xmlns:a16="http://schemas.microsoft.com/office/drawing/2014/main" id="{0CDC2589-8259-AF83-AB54-C0BA8B79B9F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4569" y="3890318"/>
              <a:ext cx="141096" cy="141087"/>
            </a:xfrm>
            <a:custGeom>
              <a:avLst/>
              <a:gdLst>
                <a:gd name="T0" fmla="*/ 3 w 68"/>
                <a:gd name="T1" fmla="*/ 42 h 68"/>
                <a:gd name="T2" fmla="*/ 0 w 68"/>
                <a:gd name="T3" fmla="*/ 40 h 68"/>
                <a:gd name="T4" fmla="*/ 3 w 68"/>
                <a:gd name="T5" fmla="*/ 37 h 68"/>
                <a:gd name="T6" fmla="*/ 3 w 68"/>
                <a:gd name="T7" fmla="*/ 34 h 68"/>
                <a:gd name="T8" fmla="*/ 3 w 68"/>
                <a:gd name="T9" fmla="*/ 28 h 68"/>
                <a:gd name="T10" fmla="*/ 3 w 68"/>
                <a:gd name="T11" fmla="*/ 23 h 68"/>
                <a:gd name="T12" fmla="*/ 6 w 68"/>
                <a:gd name="T13" fmla="*/ 20 h 68"/>
                <a:gd name="T14" fmla="*/ 9 w 68"/>
                <a:gd name="T15" fmla="*/ 3 h 68"/>
                <a:gd name="T16" fmla="*/ 14 w 68"/>
                <a:gd name="T17" fmla="*/ 0 h 68"/>
                <a:gd name="T18" fmla="*/ 20 w 68"/>
                <a:gd name="T19" fmla="*/ 0 h 68"/>
                <a:gd name="T20" fmla="*/ 26 w 68"/>
                <a:gd name="T21" fmla="*/ 3 h 68"/>
                <a:gd name="T22" fmla="*/ 29 w 68"/>
                <a:gd name="T23" fmla="*/ 5 h 68"/>
                <a:gd name="T24" fmla="*/ 29 w 68"/>
                <a:gd name="T25" fmla="*/ 8 h 68"/>
                <a:gd name="T26" fmla="*/ 31 w 68"/>
                <a:gd name="T27" fmla="*/ 8 h 68"/>
                <a:gd name="T28" fmla="*/ 31 w 68"/>
                <a:gd name="T29" fmla="*/ 11 h 68"/>
                <a:gd name="T30" fmla="*/ 34 w 68"/>
                <a:gd name="T31" fmla="*/ 11 h 68"/>
                <a:gd name="T32" fmla="*/ 34 w 68"/>
                <a:gd name="T33" fmla="*/ 8 h 68"/>
                <a:gd name="T34" fmla="*/ 40 w 68"/>
                <a:gd name="T35" fmla="*/ 8 h 68"/>
                <a:gd name="T36" fmla="*/ 43 w 68"/>
                <a:gd name="T37" fmla="*/ 14 h 68"/>
                <a:gd name="T38" fmla="*/ 57 w 68"/>
                <a:gd name="T39" fmla="*/ 25 h 68"/>
                <a:gd name="T40" fmla="*/ 60 w 68"/>
                <a:gd name="T41" fmla="*/ 25 h 68"/>
                <a:gd name="T42" fmla="*/ 68 w 68"/>
                <a:gd name="T43" fmla="*/ 34 h 68"/>
                <a:gd name="T44" fmla="*/ 66 w 68"/>
                <a:gd name="T45" fmla="*/ 42 h 68"/>
                <a:gd name="T46" fmla="*/ 66 w 68"/>
                <a:gd name="T47" fmla="*/ 45 h 68"/>
                <a:gd name="T48" fmla="*/ 63 w 68"/>
                <a:gd name="T49" fmla="*/ 51 h 68"/>
                <a:gd name="T50" fmla="*/ 66 w 68"/>
                <a:gd name="T51" fmla="*/ 54 h 68"/>
                <a:gd name="T52" fmla="*/ 60 w 68"/>
                <a:gd name="T53" fmla="*/ 57 h 68"/>
                <a:gd name="T54" fmla="*/ 60 w 68"/>
                <a:gd name="T55" fmla="*/ 59 h 68"/>
                <a:gd name="T56" fmla="*/ 54 w 68"/>
                <a:gd name="T57" fmla="*/ 62 h 68"/>
                <a:gd name="T58" fmla="*/ 54 w 68"/>
                <a:gd name="T59" fmla="*/ 59 h 68"/>
                <a:gd name="T60" fmla="*/ 54 w 68"/>
                <a:gd name="T61" fmla="*/ 62 h 68"/>
                <a:gd name="T62" fmla="*/ 51 w 68"/>
                <a:gd name="T63" fmla="*/ 65 h 68"/>
                <a:gd name="T64" fmla="*/ 46 w 68"/>
                <a:gd name="T65" fmla="*/ 65 h 68"/>
                <a:gd name="T66" fmla="*/ 43 w 68"/>
                <a:gd name="T67" fmla="*/ 65 h 68"/>
                <a:gd name="T68" fmla="*/ 40 w 68"/>
                <a:gd name="T69" fmla="*/ 65 h 68"/>
                <a:gd name="T70" fmla="*/ 37 w 68"/>
                <a:gd name="T71" fmla="*/ 65 h 68"/>
                <a:gd name="T72" fmla="*/ 31 w 68"/>
                <a:gd name="T73" fmla="*/ 65 h 68"/>
                <a:gd name="T74" fmla="*/ 31 w 68"/>
                <a:gd name="T75" fmla="*/ 68 h 68"/>
                <a:gd name="T76" fmla="*/ 29 w 68"/>
                <a:gd name="T77" fmla="*/ 68 h 68"/>
                <a:gd name="T78" fmla="*/ 26 w 68"/>
                <a:gd name="T79" fmla="*/ 65 h 68"/>
                <a:gd name="T80" fmla="*/ 29 w 68"/>
                <a:gd name="T81" fmla="*/ 65 h 68"/>
                <a:gd name="T82" fmla="*/ 29 w 68"/>
                <a:gd name="T83" fmla="*/ 62 h 68"/>
                <a:gd name="T84" fmla="*/ 26 w 68"/>
                <a:gd name="T85" fmla="*/ 65 h 68"/>
                <a:gd name="T86" fmla="*/ 23 w 68"/>
                <a:gd name="T87" fmla="*/ 62 h 68"/>
                <a:gd name="T88" fmla="*/ 17 w 68"/>
                <a:gd name="T89" fmla="*/ 59 h 68"/>
                <a:gd name="T90" fmla="*/ 14 w 68"/>
                <a:gd name="T91" fmla="*/ 59 h 68"/>
                <a:gd name="T92" fmla="*/ 9 w 68"/>
                <a:gd name="T93" fmla="*/ 59 h 68"/>
                <a:gd name="T94" fmla="*/ 9 w 68"/>
                <a:gd name="T95" fmla="*/ 57 h 68"/>
                <a:gd name="T96" fmla="*/ 6 w 68"/>
                <a:gd name="T97" fmla="*/ 57 h 68"/>
                <a:gd name="T98" fmla="*/ 3 w 68"/>
                <a:gd name="T99" fmla="*/ 54 h 68"/>
                <a:gd name="T100" fmla="*/ 0 w 68"/>
                <a:gd name="T101" fmla="*/ 51 h 68"/>
                <a:gd name="T102" fmla="*/ 0 w 68"/>
                <a:gd name="T103" fmla="*/ 48 h 68"/>
                <a:gd name="T104" fmla="*/ 0 w 68"/>
                <a:gd name="T105" fmla="*/ 45 h 68"/>
                <a:gd name="T106" fmla="*/ 3 w 68"/>
                <a:gd name="T10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8">
                  <a:moveTo>
                    <a:pt x="3" y="42"/>
                  </a:moveTo>
                  <a:lnTo>
                    <a:pt x="0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6" y="2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3" y="14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8" y="34"/>
                  </a:lnTo>
                  <a:lnTo>
                    <a:pt x="66" y="42"/>
                  </a:lnTo>
                  <a:lnTo>
                    <a:pt x="66" y="45"/>
                  </a:lnTo>
                  <a:lnTo>
                    <a:pt x="63" y="51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1" y="65"/>
                  </a:lnTo>
                  <a:lnTo>
                    <a:pt x="46" y="65"/>
                  </a:lnTo>
                  <a:lnTo>
                    <a:pt x="43" y="65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31" y="65"/>
                  </a:lnTo>
                  <a:lnTo>
                    <a:pt x="31" y="68"/>
                  </a:lnTo>
                  <a:lnTo>
                    <a:pt x="29" y="68"/>
                  </a:lnTo>
                  <a:lnTo>
                    <a:pt x="26" y="65"/>
                  </a:lnTo>
                  <a:lnTo>
                    <a:pt x="29" y="65"/>
                  </a:lnTo>
                  <a:lnTo>
                    <a:pt x="29" y="62"/>
                  </a:lnTo>
                  <a:lnTo>
                    <a:pt x="26" y="65"/>
                  </a:lnTo>
                  <a:lnTo>
                    <a:pt x="23" y="62"/>
                  </a:lnTo>
                  <a:lnTo>
                    <a:pt x="17" y="59"/>
                  </a:lnTo>
                  <a:lnTo>
                    <a:pt x="14" y="59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3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8" name="Rectangle 3257">
              <a:extLst>
                <a:ext uri="{FF2B5EF4-FFF2-40B4-BE49-F238E27FC236}">
                  <a16:creationId xmlns:a16="http://schemas.microsoft.com/office/drawing/2014/main" id="{FEFA6222-4381-6DCA-87EC-B0B6E66A89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93159" y="3707736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599" name="Rectangle 3258">
              <a:extLst>
                <a:ext uri="{FF2B5EF4-FFF2-40B4-BE49-F238E27FC236}">
                  <a16:creationId xmlns:a16="http://schemas.microsoft.com/office/drawing/2014/main" id="{DD1F9CEC-51DA-351F-0E0E-38A53BEBA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3936" y="377828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0" name="Freeform 3259">
              <a:extLst>
                <a:ext uri="{FF2B5EF4-FFF2-40B4-BE49-F238E27FC236}">
                  <a16:creationId xmlns:a16="http://schemas.microsoft.com/office/drawing/2014/main" id="{71BE08AD-2A73-316C-E0CE-3E1183419B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10162" y="3807327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0 w 3"/>
                <a:gd name="T5" fmla="*/ 0 h 6"/>
                <a:gd name="T6" fmla="*/ 3 w 3"/>
                <a:gd name="T7" fmla="*/ 3 h 6"/>
                <a:gd name="T8" fmla="*/ 0 w 3"/>
                <a:gd name="T9" fmla="*/ 3 h 6"/>
                <a:gd name="T10" fmla="*/ 3 w 3"/>
                <a:gd name="T11" fmla="*/ 3 h 6"/>
                <a:gd name="T12" fmla="*/ 3 w 3"/>
                <a:gd name="T13" fmla="*/ 6 h 6"/>
                <a:gd name="T14" fmla="*/ 0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1" name="Freeform 3260">
              <a:extLst>
                <a:ext uri="{FF2B5EF4-FFF2-40B4-BE49-F238E27FC236}">
                  <a16:creationId xmlns:a16="http://schemas.microsoft.com/office/drawing/2014/main" id="{A9667824-83B9-788E-81D5-85601332D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4680819"/>
              <a:ext cx="24899" cy="10374"/>
            </a:xfrm>
            <a:custGeom>
              <a:avLst/>
              <a:gdLst>
                <a:gd name="T0" fmla="*/ 3 w 12"/>
                <a:gd name="T1" fmla="*/ 3 h 5"/>
                <a:gd name="T2" fmla="*/ 0 w 12"/>
                <a:gd name="T3" fmla="*/ 3 h 5"/>
                <a:gd name="T4" fmla="*/ 0 w 12"/>
                <a:gd name="T5" fmla="*/ 5 h 5"/>
                <a:gd name="T6" fmla="*/ 3 w 12"/>
                <a:gd name="T7" fmla="*/ 5 h 5"/>
                <a:gd name="T8" fmla="*/ 3 w 12"/>
                <a:gd name="T9" fmla="*/ 5 h 5"/>
                <a:gd name="T10" fmla="*/ 6 w 12"/>
                <a:gd name="T11" fmla="*/ 3 h 5"/>
                <a:gd name="T12" fmla="*/ 9 w 12"/>
                <a:gd name="T13" fmla="*/ 3 h 5"/>
                <a:gd name="T14" fmla="*/ 12 w 12"/>
                <a:gd name="T15" fmla="*/ 3 h 5"/>
                <a:gd name="T16" fmla="*/ 12 w 12"/>
                <a:gd name="T17" fmla="*/ 0 h 5"/>
                <a:gd name="T18" fmla="*/ 12 w 12"/>
                <a:gd name="T19" fmla="*/ 3 h 5"/>
                <a:gd name="T20" fmla="*/ 12 w 12"/>
                <a:gd name="T21" fmla="*/ 0 h 5"/>
                <a:gd name="T22" fmla="*/ 9 w 12"/>
                <a:gd name="T23" fmla="*/ 3 h 5"/>
                <a:gd name="T24" fmla="*/ 6 w 12"/>
                <a:gd name="T25" fmla="*/ 3 h 5"/>
                <a:gd name="T26" fmla="*/ 6 w 12"/>
                <a:gd name="T27" fmla="*/ 3 h 5"/>
                <a:gd name="T28" fmla="*/ 3 w 12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5">
                  <a:moveTo>
                    <a:pt x="3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2" name="Freeform 3261">
              <a:extLst>
                <a:ext uri="{FF2B5EF4-FFF2-40B4-BE49-F238E27FC236}">
                  <a16:creationId xmlns:a16="http://schemas.microsoft.com/office/drawing/2014/main" id="{74A946B5-926A-92CD-D684-761E96E67290}"/>
                </a:ext>
              </a:extLst>
            </p:cNvPr>
            <p:cNvSpPr>
              <a:spLocks/>
            </p:cNvSpPr>
            <p:nvPr/>
          </p:nvSpPr>
          <p:spPr bwMode="gray">
            <a:xfrm>
              <a:off x="2080245" y="4562556"/>
              <a:ext cx="51874" cy="29047"/>
            </a:xfrm>
            <a:custGeom>
              <a:avLst/>
              <a:gdLst>
                <a:gd name="T0" fmla="*/ 11 w 25"/>
                <a:gd name="T1" fmla="*/ 3 h 14"/>
                <a:gd name="T2" fmla="*/ 8 w 25"/>
                <a:gd name="T3" fmla="*/ 3 h 14"/>
                <a:gd name="T4" fmla="*/ 8 w 25"/>
                <a:gd name="T5" fmla="*/ 0 h 14"/>
                <a:gd name="T6" fmla="*/ 6 w 25"/>
                <a:gd name="T7" fmla="*/ 0 h 14"/>
                <a:gd name="T8" fmla="*/ 8 w 25"/>
                <a:gd name="T9" fmla="*/ 0 h 14"/>
                <a:gd name="T10" fmla="*/ 6 w 25"/>
                <a:gd name="T11" fmla="*/ 3 h 14"/>
                <a:gd name="T12" fmla="*/ 8 w 25"/>
                <a:gd name="T13" fmla="*/ 3 h 14"/>
                <a:gd name="T14" fmla="*/ 8 w 25"/>
                <a:gd name="T15" fmla="*/ 3 h 14"/>
                <a:gd name="T16" fmla="*/ 14 w 25"/>
                <a:gd name="T17" fmla="*/ 6 h 14"/>
                <a:gd name="T18" fmla="*/ 11 w 25"/>
                <a:gd name="T19" fmla="*/ 6 h 14"/>
                <a:gd name="T20" fmla="*/ 8 w 25"/>
                <a:gd name="T21" fmla="*/ 6 h 14"/>
                <a:gd name="T22" fmla="*/ 6 w 25"/>
                <a:gd name="T23" fmla="*/ 6 h 14"/>
                <a:gd name="T24" fmla="*/ 8 w 25"/>
                <a:gd name="T25" fmla="*/ 6 h 14"/>
                <a:gd name="T26" fmla="*/ 11 w 25"/>
                <a:gd name="T27" fmla="*/ 6 h 14"/>
                <a:gd name="T28" fmla="*/ 11 w 25"/>
                <a:gd name="T29" fmla="*/ 8 h 14"/>
                <a:gd name="T30" fmla="*/ 8 w 25"/>
                <a:gd name="T31" fmla="*/ 6 h 14"/>
                <a:gd name="T32" fmla="*/ 8 w 25"/>
                <a:gd name="T33" fmla="*/ 8 h 14"/>
                <a:gd name="T34" fmla="*/ 6 w 25"/>
                <a:gd name="T35" fmla="*/ 8 h 14"/>
                <a:gd name="T36" fmla="*/ 8 w 25"/>
                <a:gd name="T37" fmla="*/ 8 h 14"/>
                <a:gd name="T38" fmla="*/ 6 w 25"/>
                <a:gd name="T39" fmla="*/ 11 h 14"/>
                <a:gd name="T40" fmla="*/ 6 w 25"/>
                <a:gd name="T41" fmla="*/ 8 h 14"/>
                <a:gd name="T42" fmla="*/ 3 w 25"/>
                <a:gd name="T43" fmla="*/ 8 h 14"/>
                <a:gd name="T44" fmla="*/ 3 w 25"/>
                <a:gd name="T45" fmla="*/ 11 h 14"/>
                <a:gd name="T46" fmla="*/ 0 w 25"/>
                <a:gd name="T47" fmla="*/ 11 h 14"/>
                <a:gd name="T48" fmla="*/ 3 w 25"/>
                <a:gd name="T49" fmla="*/ 14 h 14"/>
                <a:gd name="T50" fmla="*/ 3 w 25"/>
                <a:gd name="T51" fmla="*/ 11 h 14"/>
                <a:gd name="T52" fmla="*/ 6 w 25"/>
                <a:gd name="T53" fmla="*/ 14 h 14"/>
                <a:gd name="T54" fmla="*/ 8 w 25"/>
                <a:gd name="T55" fmla="*/ 14 h 14"/>
                <a:gd name="T56" fmla="*/ 11 w 25"/>
                <a:gd name="T57" fmla="*/ 11 h 14"/>
                <a:gd name="T58" fmla="*/ 11 w 25"/>
                <a:gd name="T59" fmla="*/ 8 h 14"/>
                <a:gd name="T60" fmla="*/ 14 w 25"/>
                <a:gd name="T61" fmla="*/ 11 h 14"/>
                <a:gd name="T62" fmla="*/ 14 w 25"/>
                <a:gd name="T63" fmla="*/ 8 h 14"/>
                <a:gd name="T64" fmla="*/ 14 w 25"/>
                <a:gd name="T65" fmla="*/ 11 h 14"/>
                <a:gd name="T66" fmla="*/ 17 w 25"/>
                <a:gd name="T67" fmla="*/ 8 h 14"/>
                <a:gd name="T68" fmla="*/ 17 w 25"/>
                <a:gd name="T69" fmla="*/ 6 h 14"/>
                <a:gd name="T70" fmla="*/ 20 w 25"/>
                <a:gd name="T71" fmla="*/ 6 h 14"/>
                <a:gd name="T72" fmla="*/ 20 w 25"/>
                <a:gd name="T73" fmla="*/ 3 h 14"/>
                <a:gd name="T74" fmla="*/ 20 w 25"/>
                <a:gd name="T75" fmla="*/ 6 h 14"/>
                <a:gd name="T76" fmla="*/ 23 w 25"/>
                <a:gd name="T77" fmla="*/ 3 h 14"/>
                <a:gd name="T78" fmla="*/ 25 w 25"/>
                <a:gd name="T79" fmla="*/ 0 h 14"/>
                <a:gd name="T80" fmla="*/ 23 w 25"/>
                <a:gd name="T81" fmla="*/ 0 h 14"/>
                <a:gd name="T82" fmla="*/ 25 w 25"/>
                <a:gd name="T83" fmla="*/ 0 h 14"/>
                <a:gd name="T84" fmla="*/ 23 w 25"/>
                <a:gd name="T85" fmla="*/ 0 h 14"/>
                <a:gd name="T86" fmla="*/ 20 w 25"/>
                <a:gd name="T87" fmla="*/ 0 h 14"/>
                <a:gd name="T88" fmla="*/ 23 w 25"/>
                <a:gd name="T89" fmla="*/ 0 h 14"/>
                <a:gd name="T90" fmla="*/ 20 w 25"/>
                <a:gd name="T91" fmla="*/ 0 h 14"/>
                <a:gd name="T92" fmla="*/ 17 w 25"/>
                <a:gd name="T93" fmla="*/ 3 h 14"/>
                <a:gd name="T94" fmla="*/ 20 w 25"/>
                <a:gd name="T95" fmla="*/ 0 h 14"/>
                <a:gd name="T96" fmla="*/ 14 w 25"/>
                <a:gd name="T97" fmla="*/ 0 h 14"/>
                <a:gd name="T98" fmla="*/ 17 w 25"/>
                <a:gd name="T99" fmla="*/ 0 h 14"/>
                <a:gd name="T100" fmla="*/ 14 w 25"/>
                <a:gd name="T101" fmla="*/ 0 h 14"/>
                <a:gd name="T102" fmla="*/ 11 w 25"/>
                <a:gd name="T103" fmla="*/ 0 h 14"/>
                <a:gd name="T104" fmla="*/ 11 w 25"/>
                <a:gd name="T10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14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3" name="Freeform 3262">
              <a:extLst>
                <a:ext uri="{FF2B5EF4-FFF2-40B4-BE49-F238E27FC236}">
                  <a16:creationId xmlns:a16="http://schemas.microsoft.com/office/drawing/2014/main" id="{E71054F7-629D-7E1B-3602-5B6042B46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9295" y="4556331"/>
              <a:ext cx="18674" cy="6224"/>
            </a:xfrm>
            <a:custGeom>
              <a:avLst/>
              <a:gdLst>
                <a:gd name="T0" fmla="*/ 9 w 9"/>
                <a:gd name="T1" fmla="*/ 3 h 3"/>
                <a:gd name="T2" fmla="*/ 6 w 9"/>
                <a:gd name="T3" fmla="*/ 0 h 3"/>
                <a:gd name="T4" fmla="*/ 3 w 9"/>
                <a:gd name="T5" fmla="*/ 0 h 3"/>
                <a:gd name="T6" fmla="*/ 0 w 9"/>
                <a:gd name="T7" fmla="*/ 0 h 3"/>
                <a:gd name="T8" fmla="*/ 3 w 9"/>
                <a:gd name="T9" fmla="*/ 3 h 3"/>
                <a:gd name="T10" fmla="*/ 3 w 9"/>
                <a:gd name="T11" fmla="*/ 0 h 3"/>
                <a:gd name="T12" fmla="*/ 6 w 9"/>
                <a:gd name="T13" fmla="*/ 3 h 3"/>
                <a:gd name="T14" fmla="*/ 9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4" name="Freeform 3263">
              <a:extLst>
                <a:ext uri="{FF2B5EF4-FFF2-40B4-BE49-F238E27FC236}">
                  <a16:creationId xmlns:a16="http://schemas.microsoft.com/office/drawing/2014/main" id="{40DC7B37-13DA-6FB5-3C18-827C2797C1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6846" y="4556331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5" name="Freeform 3264">
              <a:extLst>
                <a:ext uri="{FF2B5EF4-FFF2-40B4-BE49-F238E27FC236}">
                  <a16:creationId xmlns:a16="http://schemas.microsoft.com/office/drawing/2014/main" id="{0D6C685C-2993-E66C-458C-F28298B31270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2695" y="4556331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6" name="Freeform 3265">
              <a:extLst>
                <a:ext uri="{FF2B5EF4-FFF2-40B4-BE49-F238E27FC236}">
                  <a16:creationId xmlns:a16="http://schemas.microsoft.com/office/drawing/2014/main" id="{41112562-D42E-FFFA-AFA0-53DD9B8E00A5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4021" y="4575005"/>
              <a:ext cx="12450" cy="4149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2 h 2"/>
                <a:gd name="T4" fmla="*/ 0 w 6"/>
                <a:gd name="T5" fmla="*/ 2 h 2"/>
                <a:gd name="T6" fmla="*/ 3 w 6"/>
                <a:gd name="T7" fmla="*/ 0 h 2"/>
                <a:gd name="T8" fmla="*/ 6 w 6"/>
                <a:gd name="T9" fmla="*/ 0 h 2"/>
                <a:gd name="T10" fmla="*/ 3 w 6"/>
                <a:gd name="T11" fmla="*/ 2 h 2"/>
                <a:gd name="T12" fmla="*/ 3 w 6"/>
                <a:gd name="T13" fmla="*/ 2 h 2"/>
                <a:gd name="T14" fmla="*/ 6 w 6"/>
                <a:gd name="T15" fmla="*/ 0 h 2"/>
                <a:gd name="T16" fmla="*/ 6 w 6"/>
                <a:gd name="T17" fmla="*/ 0 h 2"/>
                <a:gd name="T18" fmla="*/ 6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7" name="Freeform 3266">
              <a:extLst>
                <a:ext uri="{FF2B5EF4-FFF2-40B4-BE49-F238E27FC236}">
                  <a16:creationId xmlns:a16="http://schemas.microsoft.com/office/drawing/2014/main" id="{6672BDD8-70B2-FE4D-9F2B-9411F1B08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2115520" y="4556331"/>
              <a:ext cx="53948" cy="41496"/>
            </a:xfrm>
            <a:custGeom>
              <a:avLst/>
              <a:gdLst>
                <a:gd name="T0" fmla="*/ 11 w 26"/>
                <a:gd name="T1" fmla="*/ 3 h 20"/>
                <a:gd name="T2" fmla="*/ 11 w 26"/>
                <a:gd name="T3" fmla="*/ 0 h 20"/>
                <a:gd name="T4" fmla="*/ 14 w 26"/>
                <a:gd name="T5" fmla="*/ 3 h 20"/>
                <a:gd name="T6" fmla="*/ 20 w 26"/>
                <a:gd name="T7" fmla="*/ 3 h 20"/>
                <a:gd name="T8" fmla="*/ 17 w 26"/>
                <a:gd name="T9" fmla="*/ 6 h 20"/>
                <a:gd name="T10" fmla="*/ 20 w 26"/>
                <a:gd name="T11" fmla="*/ 3 h 20"/>
                <a:gd name="T12" fmla="*/ 20 w 26"/>
                <a:gd name="T13" fmla="*/ 3 h 20"/>
                <a:gd name="T14" fmla="*/ 26 w 26"/>
                <a:gd name="T15" fmla="*/ 3 h 20"/>
                <a:gd name="T16" fmla="*/ 23 w 26"/>
                <a:gd name="T17" fmla="*/ 6 h 20"/>
                <a:gd name="T18" fmla="*/ 23 w 26"/>
                <a:gd name="T19" fmla="*/ 6 h 20"/>
                <a:gd name="T20" fmla="*/ 26 w 26"/>
                <a:gd name="T21" fmla="*/ 9 h 20"/>
                <a:gd name="T22" fmla="*/ 26 w 26"/>
                <a:gd name="T23" fmla="*/ 9 h 20"/>
                <a:gd name="T24" fmla="*/ 20 w 26"/>
                <a:gd name="T25" fmla="*/ 9 h 20"/>
                <a:gd name="T26" fmla="*/ 20 w 26"/>
                <a:gd name="T27" fmla="*/ 9 h 20"/>
                <a:gd name="T28" fmla="*/ 17 w 26"/>
                <a:gd name="T29" fmla="*/ 11 h 20"/>
                <a:gd name="T30" fmla="*/ 17 w 26"/>
                <a:gd name="T31" fmla="*/ 11 h 20"/>
                <a:gd name="T32" fmla="*/ 11 w 26"/>
                <a:gd name="T33" fmla="*/ 11 h 20"/>
                <a:gd name="T34" fmla="*/ 11 w 26"/>
                <a:gd name="T35" fmla="*/ 11 h 20"/>
                <a:gd name="T36" fmla="*/ 14 w 26"/>
                <a:gd name="T37" fmla="*/ 14 h 20"/>
                <a:gd name="T38" fmla="*/ 11 w 26"/>
                <a:gd name="T39" fmla="*/ 14 h 20"/>
                <a:gd name="T40" fmla="*/ 6 w 26"/>
                <a:gd name="T41" fmla="*/ 14 h 20"/>
                <a:gd name="T42" fmla="*/ 8 w 26"/>
                <a:gd name="T43" fmla="*/ 17 h 20"/>
                <a:gd name="T44" fmla="*/ 8 w 26"/>
                <a:gd name="T45" fmla="*/ 17 h 20"/>
                <a:gd name="T46" fmla="*/ 8 w 26"/>
                <a:gd name="T47" fmla="*/ 17 h 20"/>
                <a:gd name="T48" fmla="*/ 6 w 26"/>
                <a:gd name="T49" fmla="*/ 14 h 20"/>
                <a:gd name="T50" fmla="*/ 3 w 26"/>
                <a:gd name="T51" fmla="*/ 14 h 20"/>
                <a:gd name="T52" fmla="*/ 6 w 26"/>
                <a:gd name="T53" fmla="*/ 17 h 20"/>
                <a:gd name="T54" fmla="*/ 3 w 26"/>
                <a:gd name="T55" fmla="*/ 20 h 20"/>
                <a:gd name="T56" fmla="*/ 0 w 26"/>
                <a:gd name="T57" fmla="*/ 14 h 20"/>
                <a:gd name="T58" fmla="*/ 3 w 26"/>
                <a:gd name="T59" fmla="*/ 11 h 20"/>
                <a:gd name="T60" fmla="*/ 6 w 26"/>
                <a:gd name="T61" fmla="*/ 11 h 20"/>
                <a:gd name="T62" fmla="*/ 8 w 26"/>
                <a:gd name="T63" fmla="*/ 9 h 20"/>
                <a:gd name="T64" fmla="*/ 8 w 26"/>
                <a:gd name="T65" fmla="*/ 9 h 20"/>
                <a:gd name="T66" fmla="*/ 11 w 26"/>
                <a:gd name="T67" fmla="*/ 6 h 20"/>
                <a:gd name="T68" fmla="*/ 8 w 26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20">
                  <a:moveTo>
                    <a:pt x="8" y="3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9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8" name="Freeform 3267">
              <a:extLst>
                <a:ext uri="{FF2B5EF4-FFF2-40B4-BE49-F238E27FC236}">
                  <a16:creationId xmlns:a16="http://schemas.microsoft.com/office/drawing/2014/main" id="{1B216021-AC0F-31E1-A595-45B292AF05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2462" y="3070771"/>
              <a:ext cx="340290" cy="493803"/>
            </a:xfrm>
            <a:custGeom>
              <a:avLst/>
              <a:gdLst>
                <a:gd name="T0" fmla="*/ 8 w 164"/>
                <a:gd name="T1" fmla="*/ 45 h 238"/>
                <a:gd name="T2" fmla="*/ 2 w 164"/>
                <a:gd name="T3" fmla="*/ 51 h 238"/>
                <a:gd name="T4" fmla="*/ 0 w 164"/>
                <a:gd name="T5" fmla="*/ 59 h 238"/>
                <a:gd name="T6" fmla="*/ 5 w 164"/>
                <a:gd name="T7" fmla="*/ 68 h 238"/>
                <a:gd name="T8" fmla="*/ 2 w 164"/>
                <a:gd name="T9" fmla="*/ 74 h 238"/>
                <a:gd name="T10" fmla="*/ 2 w 164"/>
                <a:gd name="T11" fmla="*/ 76 h 238"/>
                <a:gd name="T12" fmla="*/ 17 w 164"/>
                <a:gd name="T13" fmla="*/ 82 h 238"/>
                <a:gd name="T14" fmla="*/ 25 w 164"/>
                <a:gd name="T15" fmla="*/ 96 h 238"/>
                <a:gd name="T16" fmla="*/ 31 w 164"/>
                <a:gd name="T17" fmla="*/ 108 h 238"/>
                <a:gd name="T18" fmla="*/ 37 w 164"/>
                <a:gd name="T19" fmla="*/ 116 h 238"/>
                <a:gd name="T20" fmla="*/ 42 w 164"/>
                <a:gd name="T21" fmla="*/ 130 h 238"/>
                <a:gd name="T22" fmla="*/ 54 w 164"/>
                <a:gd name="T23" fmla="*/ 148 h 238"/>
                <a:gd name="T24" fmla="*/ 59 w 164"/>
                <a:gd name="T25" fmla="*/ 162 h 238"/>
                <a:gd name="T26" fmla="*/ 68 w 164"/>
                <a:gd name="T27" fmla="*/ 173 h 238"/>
                <a:gd name="T28" fmla="*/ 65 w 164"/>
                <a:gd name="T29" fmla="*/ 176 h 238"/>
                <a:gd name="T30" fmla="*/ 65 w 164"/>
                <a:gd name="T31" fmla="*/ 182 h 238"/>
                <a:gd name="T32" fmla="*/ 73 w 164"/>
                <a:gd name="T33" fmla="*/ 187 h 238"/>
                <a:gd name="T34" fmla="*/ 76 w 164"/>
                <a:gd name="T35" fmla="*/ 193 h 238"/>
                <a:gd name="T36" fmla="*/ 88 w 164"/>
                <a:gd name="T37" fmla="*/ 199 h 238"/>
                <a:gd name="T38" fmla="*/ 96 w 164"/>
                <a:gd name="T39" fmla="*/ 204 h 238"/>
                <a:gd name="T40" fmla="*/ 105 w 164"/>
                <a:gd name="T41" fmla="*/ 210 h 238"/>
                <a:gd name="T42" fmla="*/ 125 w 164"/>
                <a:gd name="T43" fmla="*/ 219 h 238"/>
                <a:gd name="T44" fmla="*/ 133 w 164"/>
                <a:gd name="T45" fmla="*/ 227 h 238"/>
                <a:gd name="T46" fmla="*/ 142 w 164"/>
                <a:gd name="T47" fmla="*/ 238 h 238"/>
                <a:gd name="T48" fmla="*/ 153 w 164"/>
                <a:gd name="T49" fmla="*/ 224 h 238"/>
                <a:gd name="T50" fmla="*/ 153 w 164"/>
                <a:gd name="T51" fmla="*/ 199 h 238"/>
                <a:gd name="T52" fmla="*/ 162 w 164"/>
                <a:gd name="T53" fmla="*/ 179 h 238"/>
                <a:gd name="T54" fmla="*/ 164 w 164"/>
                <a:gd name="T55" fmla="*/ 153 h 238"/>
                <a:gd name="T56" fmla="*/ 142 w 164"/>
                <a:gd name="T57" fmla="*/ 139 h 238"/>
                <a:gd name="T58" fmla="*/ 136 w 164"/>
                <a:gd name="T59" fmla="*/ 125 h 238"/>
                <a:gd name="T60" fmla="*/ 133 w 164"/>
                <a:gd name="T61" fmla="*/ 122 h 238"/>
                <a:gd name="T62" fmla="*/ 125 w 164"/>
                <a:gd name="T63" fmla="*/ 130 h 238"/>
                <a:gd name="T64" fmla="*/ 113 w 164"/>
                <a:gd name="T65" fmla="*/ 122 h 238"/>
                <a:gd name="T66" fmla="*/ 108 w 164"/>
                <a:gd name="T67" fmla="*/ 116 h 238"/>
                <a:gd name="T68" fmla="*/ 102 w 164"/>
                <a:gd name="T69" fmla="*/ 111 h 238"/>
                <a:gd name="T70" fmla="*/ 93 w 164"/>
                <a:gd name="T71" fmla="*/ 99 h 238"/>
                <a:gd name="T72" fmla="*/ 96 w 164"/>
                <a:gd name="T73" fmla="*/ 91 h 238"/>
                <a:gd name="T74" fmla="*/ 105 w 164"/>
                <a:gd name="T75" fmla="*/ 79 h 238"/>
                <a:gd name="T76" fmla="*/ 110 w 164"/>
                <a:gd name="T77" fmla="*/ 65 h 238"/>
                <a:gd name="T78" fmla="*/ 136 w 164"/>
                <a:gd name="T79" fmla="*/ 54 h 238"/>
                <a:gd name="T80" fmla="*/ 127 w 164"/>
                <a:gd name="T81" fmla="*/ 31 h 238"/>
                <a:gd name="T82" fmla="*/ 113 w 164"/>
                <a:gd name="T83" fmla="*/ 28 h 238"/>
                <a:gd name="T84" fmla="*/ 108 w 164"/>
                <a:gd name="T85" fmla="*/ 22 h 238"/>
                <a:gd name="T86" fmla="*/ 96 w 164"/>
                <a:gd name="T87" fmla="*/ 11 h 238"/>
                <a:gd name="T88" fmla="*/ 82 w 164"/>
                <a:gd name="T89" fmla="*/ 0 h 238"/>
                <a:gd name="T90" fmla="*/ 79 w 164"/>
                <a:gd name="T91" fmla="*/ 8 h 238"/>
                <a:gd name="T92" fmla="*/ 76 w 164"/>
                <a:gd name="T93" fmla="*/ 20 h 238"/>
                <a:gd name="T94" fmla="*/ 62 w 164"/>
                <a:gd name="T95" fmla="*/ 31 h 238"/>
                <a:gd name="T96" fmla="*/ 45 w 164"/>
                <a:gd name="T97" fmla="*/ 37 h 238"/>
                <a:gd name="T98" fmla="*/ 39 w 164"/>
                <a:gd name="T99" fmla="*/ 51 h 238"/>
                <a:gd name="T100" fmla="*/ 25 w 164"/>
                <a:gd name="T101" fmla="*/ 62 h 238"/>
                <a:gd name="T102" fmla="*/ 11 w 164"/>
                <a:gd name="T103" fmla="*/ 54 h 238"/>
                <a:gd name="T104" fmla="*/ 17 w 164"/>
                <a:gd name="T105" fmla="*/ 4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238">
                  <a:moveTo>
                    <a:pt x="14" y="42"/>
                  </a:moveTo>
                  <a:lnTo>
                    <a:pt x="11" y="42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5" y="74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5" y="76"/>
                  </a:lnTo>
                  <a:lnTo>
                    <a:pt x="11" y="79"/>
                  </a:lnTo>
                  <a:lnTo>
                    <a:pt x="17" y="82"/>
                  </a:lnTo>
                  <a:lnTo>
                    <a:pt x="19" y="88"/>
                  </a:lnTo>
                  <a:lnTo>
                    <a:pt x="22" y="96"/>
                  </a:lnTo>
                  <a:lnTo>
                    <a:pt x="25" y="96"/>
                  </a:lnTo>
                  <a:lnTo>
                    <a:pt x="28" y="99"/>
                  </a:lnTo>
                  <a:lnTo>
                    <a:pt x="28" y="105"/>
                  </a:lnTo>
                  <a:lnTo>
                    <a:pt x="31" y="108"/>
                  </a:lnTo>
                  <a:lnTo>
                    <a:pt x="34" y="111"/>
                  </a:lnTo>
                  <a:lnTo>
                    <a:pt x="31" y="111"/>
                  </a:lnTo>
                  <a:lnTo>
                    <a:pt x="37" y="116"/>
                  </a:lnTo>
                  <a:lnTo>
                    <a:pt x="39" y="122"/>
                  </a:lnTo>
                  <a:lnTo>
                    <a:pt x="39" y="128"/>
                  </a:lnTo>
                  <a:lnTo>
                    <a:pt x="42" y="130"/>
                  </a:lnTo>
                  <a:lnTo>
                    <a:pt x="48" y="139"/>
                  </a:lnTo>
                  <a:lnTo>
                    <a:pt x="48" y="142"/>
                  </a:lnTo>
                  <a:lnTo>
                    <a:pt x="54" y="148"/>
                  </a:lnTo>
                  <a:lnTo>
                    <a:pt x="54" y="150"/>
                  </a:lnTo>
                  <a:lnTo>
                    <a:pt x="59" y="156"/>
                  </a:lnTo>
                  <a:lnTo>
                    <a:pt x="59" y="162"/>
                  </a:lnTo>
                  <a:lnTo>
                    <a:pt x="65" y="167"/>
                  </a:lnTo>
                  <a:lnTo>
                    <a:pt x="68" y="170"/>
                  </a:lnTo>
                  <a:lnTo>
                    <a:pt x="68" y="173"/>
                  </a:lnTo>
                  <a:lnTo>
                    <a:pt x="65" y="176"/>
                  </a:lnTo>
                  <a:lnTo>
                    <a:pt x="62" y="176"/>
                  </a:lnTo>
                  <a:lnTo>
                    <a:pt x="65" y="176"/>
                  </a:lnTo>
                  <a:lnTo>
                    <a:pt x="65" y="179"/>
                  </a:lnTo>
                  <a:lnTo>
                    <a:pt x="68" y="182"/>
                  </a:lnTo>
                  <a:lnTo>
                    <a:pt x="65" y="182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73" y="187"/>
                  </a:lnTo>
                  <a:lnTo>
                    <a:pt x="73" y="190"/>
                  </a:lnTo>
                  <a:lnTo>
                    <a:pt x="76" y="190"/>
                  </a:lnTo>
                  <a:lnTo>
                    <a:pt x="76" y="193"/>
                  </a:lnTo>
                  <a:lnTo>
                    <a:pt x="79" y="196"/>
                  </a:lnTo>
                  <a:lnTo>
                    <a:pt x="82" y="196"/>
                  </a:lnTo>
                  <a:lnTo>
                    <a:pt x="88" y="199"/>
                  </a:lnTo>
                  <a:lnTo>
                    <a:pt x="91" y="202"/>
                  </a:lnTo>
                  <a:lnTo>
                    <a:pt x="93" y="202"/>
                  </a:lnTo>
                  <a:lnTo>
                    <a:pt x="96" y="204"/>
                  </a:lnTo>
                  <a:lnTo>
                    <a:pt x="99" y="204"/>
                  </a:lnTo>
                  <a:lnTo>
                    <a:pt x="99" y="207"/>
                  </a:lnTo>
                  <a:lnTo>
                    <a:pt x="105" y="210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5" y="219"/>
                  </a:lnTo>
                  <a:lnTo>
                    <a:pt x="127" y="224"/>
                  </a:lnTo>
                  <a:lnTo>
                    <a:pt x="130" y="224"/>
                  </a:lnTo>
                  <a:lnTo>
                    <a:pt x="133" y="227"/>
                  </a:lnTo>
                  <a:lnTo>
                    <a:pt x="139" y="230"/>
                  </a:lnTo>
                  <a:lnTo>
                    <a:pt x="139" y="233"/>
                  </a:lnTo>
                  <a:lnTo>
                    <a:pt x="142" y="238"/>
                  </a:lnTo>
                  <a:lnTo>
                    <a:pt x="150" y="236"/>
                  </a:lnTo>
                  <a:lnTo>
                    <a:pt x="150" y="227"/>
                  </a:lnTo>
                  <a:lnTo>
                    <a:pt x="153" y="224"/>
                  </a:lnTo>
                  <a:lnTo>
                    <a:pt x="159" y="210"/>
                  </a:lnTo>
                  <a:lnTo>
                    <a:pt x="159" y="207"/>
                  </a:lnTo>
                  <a:lnTo>
                    <a:pt x="153" y="199"/>
                  </a:lnTo>
                  <a:lnTo>
                    <a:pt x="156" y="193"/>
                  </a:lnTo>
                  <a:lnTo>
                    <a:pt x="156" y="187"/>
                  </a:lnTo>
                  <a:lnTo>
                    <a:pt x="162" y="179"/>
                  </a:lnTo>
                  <a:lnTo>
                    <a:pt x="159" y="170"/>
                  </a:lnTo>
                  <a:lnTo>
                    <a:pt x="162" y="162"/>
                  </a:lnTo>
                  <a:lnTo>
                    <a:pt x="164" y="153"/>
                  </a:lnTo>
                  <a:lnTo>
                    <a:pt x="153" y="136"/>
                  </a:lnTo>
                  <a:lnTo>
                    <a:pt x="147" y="133"/>
                  </a:lnTo>
                  <a:lnTo>
                    <a:pt x="142" y="139"/>
                  </a:lnTo>
                  <a:lnTo>
                    <a:pt x="139" y="136"/>
                  </a:lnTo>
                  <a:lnTo>
                    <a:pt x="139" y="125"/>
                  </a:lnTo>
                  <a:lnTo>
                    <a:pt x="136" y="125"/>
                  </a:lnTo>
                  <a:lnTo>
                    <a:pt x="139" y="119"/>
                  </a:lnTo>
                  <a:lnTo>
                    <a:pt x="136" y="119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30" y="128"/>
                  </a:lnTo>
                  <a:lnTo>
                    <a:pt x="125" y="130"/>
                  </a:lnTo>
                  <a:lnTo>
                    <a:pt x="119" y="130"/>
                  </a:lnTo>
                  <a:lnTo>
                    <a:pt x="113" y="125"/>
                  </a:lnTo>
                  <a:lnTo>
                    <a:pt x="113" y="122"/>
                  </a:lnTo>
                  <a:lnTo>
                    <a:pt x="105" y="125"/>
                  </a:lnTo>
                  <a:lnTo>
                    <a:pt x="105" y="122"/>
                  </a:lnTo>
                  <a:lnTo>
                    <a:pt x="108" y="116"/>
                  </a:lnTo>
                  <a:lnTo>
                    <a:pt x="105" y="116"/>
                  </a:lnTo>
                  <a:lnTo>
                    <a:pt x="105" y="113"/>
                  </a:lnTo>
                  <a:lnTo>
                    <a:pt x="102" y="111"/>
                  </a:lnTo>
                  <a:lnTo>
                    <a:pt x="96" y="102"/>
                  </a:lnTo>
                  <a:lnTo>
                    <a:pt x="96" y="99"/>
                  </a:lnTo>
                  <a:lnTo>
                    <a:pt x="93" y="99"/>
                  </a:lnTo>
                  <a:lnTo>
                    <a:pt x="93" y="96"/>
                  </a:lnTo>
                  <a:lnTo>
                    <a:pt x="96" y="94"/>
                  </a:lnTo>
                  <a:lnTo>
                    <a:pt x="96" y="91"/>
                  </a:lnTo>
                  <a:lnTo>
                    <a:pt x="99" y="85"/>
                  </a:lnTo>
                  <a:lnTo>
                    <a:pt x="105" y="82"/>
                  </a:lnTo>
                  <a:lnTo>
                    <a:pt x="105" y="79"/>
                  </a:lnTo>
                  <a:lnTo>
                    <a:pt x="108" y="74"/>
                  </a:lnTo>
                  <a:lnTo>
                    <a:pt x="110" y="68"/>
                  </a:lnTo>
                  <a:lnTo>
                    <a:pt x="110" y="65"/>
                  </a:lnTo>
                  <a:lnTo>
                    <a:pt x="125" y="59"/>
                  </a:lnTo>
                  <a:lnTo>
                    <a:pt x="133" y="57"/>
                  </a:lnTo>
                  <a:lnTo>
                    <a:pt x="136" y="54"/>
                  </a:lnTo>
                  <a:lnTo>
                    <a:pt x="145" y="37"/>
                  </a:lnTo>
                  <a:lnTo>
                    <a:pt x="133" y="28"/>
                  </a:lnTo>
                  <a:lnTo>
                    <a:pt x="127" y="31"/>
                  </a:lnTo>
                  <a:lnTo>
                    <a:pt x="122" y="28"/>
                  </a:lnTo>
                  <a:lnTo>
                    <a:pt x="116" y="31"/>
                  </a:lnTo>
                  <a:lnTo>
                    <a:pt x="113" y="28"/>
                  </a:lnTo>
                  <a:lnTo>
                    <a:pt x="110" y="31"/>
                  </a:lnTo>
                  <a:lnTo>
                    <a:pt x="108" y="28"/>
                  </a:lnTo>
                  <a:lnTo>
                    <a:pt x="108" y="22"/>
                  </a:lnTo>
                  <a:lnTo>
                    <a:pt x="105" y="22"/>
                  </a:lnTo>
                  <a:lnTo>
                    <a:pt x="102" y="17"/>
                  </a:lnTo>
                  <a:lnTo>
                    <a:pt x="96" y="11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2" y="0"/>
                  </a:lnTo>
                  <a:lnTo>
                    <a:pt x="76" y="3"/>
                  </a:lnTo>
                  <a:lnTo>
                    <a:pt x="73" y="5"/>
                  </a:lnTo>
                  <a:lnTo>
                    <a:pt x="79" y="8"/>
                  </a:lnTo>
                  <a:lnTo>
                    <a:pt x="79" y="11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2" y="31"/>
                  </a:lnTo>
                  <a:lnTo>
                    <a:pt x="54" y="37"/>
                  </a:lnTo>
                  <a:lnTo>
                    <a:pt x="51" y="37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9" y="42"/>
                  </a:lnTo>
                  <a:lnTo>
                    <a:pt x="39" y="51"/>
                  </a:lnTo>
                  <a:lnTo>
                    <a:pt x="37" y="59"/>
                  </a:lnTo>
                  <a:lnTo>
                    <a:pt x="34" y="62"/>
                  </a:lnTo>
                  <a:lnTo>
                    <a:pt x="25" y="62"/>
                  </a:lnTo>
                  <a:lnTo>
                    <a:pt x="22" y="57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7" y="48"/>
                  </a:lnTo>
                  <a:lnTo>
                    <a:pt x="17" y="45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09" name="Freeform 3268">
              <a:extLst>
                <a:ext uri="{FF2B5EF4-FFF2-40B4-BE49-F238E27FC236}">
                  <a16:creationId xmlns:a16="http://schemas.microsoft.com/office/drawing/2014/main" id="{47A396CB-BF33-36E3-C2A4-A93428F83F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6612" y="3029275"/>
              <a:ext cx="165995" cy="170134"/>
            </a:xfrm>
            <a:custGeom>
              <a:avLst/>
              <a:gdLst>
                <a:gd name="T0" fmla="*/ 32 w 80"/>
                <a:gd name="T1" fmla="*/ 0 h 82"/>
                <a:gd name="T2" fmla="*/ 37 w 80"/>
                <a:gd name="T3" fmla="*/ 5 h 82"/>
                <a:gd name="T4" fmla="*/ 52 w 80"/>
                <a:gd name="T5" fmla="*/ 14 h 82"/>
                <a:gd name="T6" fmla="*/ 63 w 80"/>
                <a:gd name="T7" fmla="*/ 14 h 82"/>
                <a:gd name="T8" fmla="*/ 74 w 80"/>
                <a:gd name="T9" fmla="*/ 17 h 82"/>
                <a:gd name="T10" fmla="*/ 74 w 80"/>
                <a:gd name="T11" fmla="*/ 23 h 82"/>
                <a:gd name="T12" fmla="*/ 77 w 80"/>
                <a:gd name="T13" fmla="*/ 28 h 82"/>
                <a:gd name="T14" fmla="*/ 74 w 80"/>
                <a:gd name="T15" fmla="*/ 34 h 82"/>
                <a:gd name="T16" fmla="*/ 71 w 80"/>
                <a:gd name="T17" fmla="*/ 42 h 82"/>
                <a:gd name="T18" fmla="*/ 60 w 80"/>
                <a:gd name="T19" fmla="*/ 51 h 82"/>
                <a:gd name="T20" fmla="*/ 49 w 80"/>
                <a:gd name="T21" fmla="*/ 57 h 82"/>
                <a:gd name="T22" fmla="*/ 40 w 80"/>
                <a:gd name="T23" fmla="*/ 62 h 82"/>
                <a:gd name="T24" fmla="*/ 37 w 80"/>
                <a:gd name="T25" fmla="*/ 71 h 82"/>
                <a:gd name="T26" fmla="*/ 32 w 80"/>
                <a:gd name="T27" fmla="*/ 82 h 82"/>
                <a:gd name="T28" fmla="*/ 20 w 80"/>
                <a:gd name="T29" fmla="*/ 77 h 82"/>
                <a:gd name="T30" fmla="*/ 9 w 80"/>
                <a:gd name="T31" fmla="*/ 74 h 82"/>
                <a:gd name="T32" fmla="*/ 15 w 80"/>
                <a:gd name="T33" fmla="*/ 68 h 82"/>
                <a:gd name="T34" fmla="*/ 12 w 80"/>
                <a:gd name="T35" fmla="*/ 62 h 82"/>
                <a:gd name="T36" fmla="*/ 17 w 80"/>
                <a:gd name="T37" fmla="*/ 59 h 82"/>
                <a:gd name="T38" fmla="*/ 17 w 80"/>
                <a:gd name="T39" fmla="*/ 51 h 82"/>
                <a:gd name="T40" fmla="*/ 17 w 80"/>
                <a:gd name="T41" fmla="*/ 51 h 82"/>
                <a:gd name="T42" fmla="*/ 15 w 80"/>
                <a:gd name="T43" fmla="*/ 51 h 82"/>
                <a:gd name="T44" fmla="*/ 15 w 80"/>
                <a:gd name="T45" fmla="*/ 51 h 82"/>
                <a:gd name="T46" fmla="*/ 12 w 80"/>
                <a:gd name="T47" fmla="*/ 54 h 82"/>
                <a:gd name="T48" fmla="*/ 6 w 80"/>
                <a:gd name="T49" fmla="*/ 51 h 82"/>
                <a:gd name="T50" fmla="*/ 0 w 80"/>
                <a:gd name="T51" fmla="*/ 48 h 82"/>
                <a:gd name="T52" fmla="*/ 3 w 80"/>
                <a:gd name="T53" fmla="*/ 48 h 82"/>
                <a:gd name="T54" fmla="*/ 6 w 80"/>
                <a:gd name="T55" fmla="*/ 45 h 82"/>
                <a:gd name="T56" fmla="*/ 3 w 80"/>
                <a:gd name="T57" fmla="*/ 42 h 82"/>
                <a:gd name="T58" fmla="*/ 6 w 80"/>
                <a:gd name="T59" fmla="*/ 37 h 82"/>
                <a:gd name="T60" fmla="*/ 3 w 80"/>
                <a:gd name="T61" fmla="*/ 34 h 82"/>
                <a:gd name="T62" fmla="*/ 6 w 80"/>
                <a:gd name="T63" fmla="*/ 31 h 82"/>
                <a:gd name="T64" fmla="*/ 6 w 80"/>
                <a:gd name="T65" fmla="*/ 25 h 82"/>
                <a:gd name="T66" fmla="*/ 9 w 80"/>
                <a:gd name="T67" fmla="*/ 23 h 82"/>
                <a:gd name="T68" fmla="*/ 15 w 80"/>
                <a:gd name="T69" fmla="*/ 20 h 82"/>
                <a:gd name="T70" fmla="*/ 15 w 80"/>
                <a:gd name="T71" fmla="*/ 14 h 82"/>
                <a:gd name="T72" fmla="*/ 15 w 80"/>
                <a:gd name="T73" fmla="*/ 8 h 82"/>
                <a:gd name="T74" fmla="*/ 20 w 80"/>
                <a:gd name="T75" fmla="*/ 8 h 82"/>
                <a:gd name="T76" fmla="*/ 23 w 80"/>
                <a:gd name="T77" fmla="*/ 3 h 82"/>
                <a:gd name="T78" fmla="*/ 29 w 80"/>
                <a:gd name="T79" fmla="*/ 3 h 82"/>
                <a:gd name="T80" fmla="*/ 29 w 80"/>
                <a:gd name="T8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82">
                  <a:moveTo>
                    <a:pt x="29" y="0"/>
                  </a:moveTo>
                  <a:lnTo>
                    <a:pt x="32" y="0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46" y="8"/>
                  </a:lnTo>
                  <a:lnTo>
                    <a:pt x="52" y="14"/>
                  </a:lnTo>
                  <a:lnTo>
                    <a:pt x="57" y="17"/>
                  </a:lnTo>
                  <a:lnTo>
                    <a:pt x="63" y="14"/>
                  </a:lnTo>
                  <a:lnTo>
                    <a:pt x="69" y="14"/>
                  </a:lnTo>
                  <a:lnTo>
                    <a:pt x="74" y="17"/>
                  </a:lnTo>
                  <a:lnTo>
                    <a:pt x="80" y="20"/>
                  </a:lnTo>
                  <a:lnTo>
                    <a:pt x="74" y="23"/>
                  </a:lnTo>
                  <a:lnTo>
                    <a:pt x="71" y="25"/>
                  </a:lnTo>
                  <a:lnTo>
                    <a:pt x="77" y="28"/>
                  </a:lnTo>
                  <a:lnTo>
                    <a:pt x="77" y="31"/>
                  </a:lnTo>
                  <a:lnTo>
                    <a:pt x="74" y="34"/>
                  </a:lnTo>
                  <a:lnTo>
                    <a:pt x="74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0" y="51"/>
                  </a:lnTo>
                  <a:lnTo>
                    <a:pt x="52" y="57"/>
                  </a:lnTo>
                  <a:lnTo>
                    <a:pt x="49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7" y="71"/>
                  </a:lnTo>
                  <a:lnTo>
                    <a:pt x="35" y="79"/>
                  </a:lnTo>
                  <a:lnTo>
                    <a:pt x="32" y="82"/>
                  </a:lnTo>
                  <a:lnTo>
                    <a:pt x="23" y="82"/>
                  </a:lnTo>
                  <a:lnTo>
                    <a:pt x="20" y="77"/>
                  </a:lnTo>
                  <a:lnTo>
                    <a:pt x="12" y="77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15" y="68"/>
                  </a:lnTo>
                  <a:lnTo>
                    <a:pt x="15" y="65"/>
                  </a:lnTo>
                  <a:lnTo>
                    <a:pt x="12" y="62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0" name="Freeform 3269">
              <a:extLst>
                <a:ext uri="{FF2B5EF4-FFF2-40B4-BE49-F238E27FC236}">
                  <a16:creationId xmlns:a16="http://schemas.microsoft.com/office/drawing/2014/main" id="{9C4AB46E-6E3D-63F6-70D3-DED85F71FDF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1511" y="3141315"/>
              <a:ext cx="10375" cy="622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3 w 5"/>
                <a:gd name="T7" fmla="*/ 3 h 3"/>
                <a:gd name="T8" fmla="*/ 0 w 5"/>
                <a:gd name="T9" fmla="*/ 0 h 3"/>
                <a:gd name="T10" fmla="*/ 0 w 5"/>
                <a:gd name="T11" fmla="*/ 3 h 3"/>
                <a:gd name="T12" fmla="*/ 0 w 5"/>
                <a:gd name="T13" fmla="*/ 0 h 3"/>
                <a:gd name="T14" fmla="*/ 0 w 5"/>
                <a:gd name="T15" fmla="*/ 0 h 3"/>
                <a:gd name="T16" fmla="*/ 5 w 5"/>
                <a:gd name="T17" fmla="*/ 0 h 3"/>
                <a:gd name="T18" fmla="*/ 3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1" name="Rectangle 3270">
              <a:extLst>
                <a:ext uri="{FF2B5EF4-FFF2-40B4-BE49-F238E27FC236}">
                  <a16:creationId xmlns:a16="http://schemas.microsoft.com/office/drawing/2014/main" id="{95DB4611-786F-4819-90D2-DD4180EB24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4021" y="283424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2" name="Freeform 3271">
              <a:extLst>
                <a:ext uri="{FF2B5EF4-FFF2-40B4-BE49-F238E27FC236}">
                  <a16:creationId xmlns:a16="http://schemas.microsoft.com/office/drawing/2014/main" id="{67FD9790-8CE2-B4AC-F51D-756A786F4CB2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1197" y="2776148"/>
              <a:ext cx="22825" cy="22823"/>
            </a:xfrm>
            <a:custGeom>
              <a:avLst/>
              <a:gdLst>
                <a:gd name="T0" fmla="*/ 3 w 11"/>
                <a:gd name="T1" fmla="*/ 2 h 11"/>
                <a:gd name="T2" fmla="*/ 3 w 11"/>
                <a:gd name="T3" fmla="*/ 5 h 11"/>
                <a:gd name="T4" fmla="*/ 5 w 11"/>
                <a:gd name="T5" fmla="*/ 5 h 11"/>
                <a:gd name="T6" fmla="*/ 5 w 11"/>
                <a:gd name="T7" fmla="*/ 8 h 11"/>
                <a:gd name="T8" fmla="*/ 3 w 11"/>
                <a:gd name="T9" fmla="*/ 8 h 11"/>
                <a:gd name="T10" fmla="*/ 3 w 11"/>
                <a:gd name="T11" fmla="*/ 11 h 11"/>
                <a:gd name="T12" fmla="*/ 0 w 11"/>
                <a:gd name="T13" fmla="*/ 11 h 11"/>
                <a:gd name="T14" fmla="*/ 3 w 11"/>
                <a:gd name="T15" fmla="*/ 11 h 11"/>
                <a:gd name="T16" fmla="*/ 5 w 11"/>
                <a:gd name="T17" fmla="*/ 11 h 11"/>
                <a:gd name="T18" fmla="*/ 8 w 11"/>
                <a:gd name="T19" fmla="*/ 11 h 11"/>
                <a:gd name="T20" fmla="*/ 11 w 11"/>
                <a:gd name="T21" fmla="*/ 11 h 11"/>
                <a:gd name="T22" fmla="*/ 11 w 11"/>
                <a:gd name="T23" fmla="*/ 8 h 11"/>
                <a:gd name="T24" fmla="*/ 11 w 11"/>
                <a:gd name="T25" fmla="*/ 5 h 11"/>
                <a:gd name="T26" fmla="*/ 11 w 11"/>
                <a:gd name="T27" fmla="*/ 2 h 11"/>
                <a:gd name="T28" fmla="*/ 11 w 11"/>
                <a:gd name="T29" fmla="*/ 0 h 11"/>
                <a:gd name="T30" fmla="*/ 8 w 11"/>
                <a:gd name="T31" fmla="*/ 2 h 11"/>
                <a:gd name="T32" fmla="*/ 5 w 11"/>
                <a:gd name="T33" fmla="*/ 2 h 11"/>
                <a:gd name="T34" fmla="*/ 5 w 11"/>
                <a:gd name="T35" fmla="*/ 2 h 11"/>
                <a:gd name="T36" fmla="*/ 3 w 11"/>
                <a:gd name="T3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3" y="2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3" name="Freeform 3272">
              <a:extLst>
                <a:ext uri="{FF2B5EF4-FFF2-40B4-BE49-F238E27FC236}">
                  <a16:creationId xmlns:a16="http://schemas.microsoft.com/office/drawing/2014/main" id="{9B89EA1E-1DDD-2085-B00A-9642A9B58B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4021" y="2763699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3 w 6"/>
                <a:gd name="T3" fmla="*/ 3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3 h 3"/>
                <a:gd name="T10" fmla="*/ 6 w 6"/>
                <a:gd name="T11" fmla="*/ 0 h 3"/>
                <a:gd name="T12" fmla="*/ 3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4" name="Freeform 3273">
              <a:extLst>
                <a:ext uri="{FF2B5EF4-FFF2-40B4-BE49-F238E27FC236}">
                  <a16:creationId xmlns:a16="http://schemas.microsoft.com/office/drawing/2014/main" id="{901FC4EC-44BB-DA2F-5A9E-188E6955D7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56152" y="2734652"/>
              <a:ext cx="12450" cy="10374"/>
            </a:xfrm>
            <a:custGeom>
              <a:avLst/>
              <a:gdLst>
                <a:gd name="T0" fmla="*/ 3 w 6"/>
                <a:gd name="T1" fmla="*/ 3 h 5"/>
                <a:gd name="T2" fmla="*/ 3 w 6"/>
                <a:gd name="T3" fmla="*/ 5 h 5"/>
                <a:gd name="T4" fmla="*/ 0 w 6"/>
                <a:gd name="T5" fmla="*/ 5 h 5"/>
                <a:gd name="T6" fmla="*/ 0 w 6"/>
                <a:gd name="T7" fmla="*/ 3 h 5"/>
                <a:gd name="T8" fmla="*/ 0 w 6"/>
                <a:gd name="T9" fmla="*/ 0 h 5"/>
                <a:gd name="T10" fmla="*/ 0 w 6"/>
                <a:gd name="T11" fmla="*/ 3 h 5"/>
                <a:gd name="T12" fmla="*/ 6 w 6"/>
                <a:gd name="T13" fmla="*/ 3 h 5"/>
                <a:gd name="T14" fmla="*/ 6 w 6"/>
                <a:gd name="T15" fmla="*/ 5 h 5"/>
                <a:gd name="T16" fmla="*/ 3 w 6"/>
                <a:gd name="T17" fmla="*/ 5 h 5"/>
                <a:gd name="T18" fmla="*/ 3 w 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3" y="3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5" name="Rectangle 3274">
              <a:extLst>
                <a:ext uri="{FF2B5EF4-FFF2-40B4-BE49-F238E27FC236}">
                  <a16:creationId xmlns:a16="http://schemas.microsoft.com/office/drawing/2014/main" id="{11A9B89F-CF70-598D-5DB9-04F026BE28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8977" y="2740877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6" name="Freeform 3275">
              <a:extLst>
                <a:ext uri="{FF2B5EF4-FFF2-40B4-BE49-F238E27FC236}">
                  <a16:creationId xmlns:a16="http://schemas.microsoft.com/office/drawing/2014/main" id="{0E7B54D6-7A71-1693-DFD5-C958A3F4CF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1197" y="2740877"/>
              <a:ext cx="6224" cy="10374"/>
            </a:xfrm>
            <a:custGeom>
              <a:avLst/>
              <a:gdLst>
                <a:gd name="T0" fmla="*/ 0 w 3"/>
                <a:gd name="T1" fmla="*/ 2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5 h 5"/>
                <a:gd name="T12" fmla="*/ 0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7" name="Freeform 3276">
              <a:extLst>
                <a:ext uri="{FF2B5EF4-FFF2-40B4-BE49-F238E27FC236}">
                  <a16:creationId xmlns:a16="http://schemas.microsoft.com/office/drawing/2014/main" id="{63B5D87C-22EF-EFB9-D20E-F61D371DCA0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797" y="2709755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6 h 6"/>
                <a:gd name="T10" fmla="*/ 3 w 3"/>
                <a:gd name="T11" fmla="*/ 3 h 6"/>
                <a:gd name="T12" fmla="*/ 3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8" name="Freeform 3277">
              <a:extLst>
                <a:ext uri="{FF2B5EF4-FFF2-40B4-BE49-F238E27FC236}">
                  <a16:creationId xmlns:a16="http://schemas.microsoft.com/office/drawing/2014/main" id="{0315E45D-492E-2ACD-26FA-3BAC12139561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3070" y="2709755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19" name="Freeform 3278">
              <a:extLst>
                <a:ext uri="{FF2B5EF4-FFF2-40B4-BE49-F238E27FC236}">
                  <a16:creationId xmlns:a16="http://schemas.microsoft.com/office/drawing/2014/main" id="{9FF30B47-D836-6D4A-5EB0-7107C4FC8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1197" y="2628837"/>
              <a:ext cx="16599" cy="10374"/>
            </a:xfrm>
            <a:custGeom>
              <a:avLst/>
              <a:gdLst>
                <a:gd name="T0" fmla="*/ 3 w 8"/>
                <a:gd name="T1" fmla="*/ 2 h 5"/>
                <a:gd name="T2" fmla="*/ 3 w 8"/>
                <a:gd name="T3" fmla="*/ 0 h 5"/>
                <a:gd name="T4" fmla="*/ 0 w 8"/>
                <a:gd name="T5" fmla="*/ 0 h 5"/>
                <a:gd name="T6" fmla="*/ 0 w 8"/>
                <a:gd name="T7" fmla="*/ 2 h 5"/>
                <a:gd name="T8" fmla="*/ 3 w 8"/>
                <a:gd name="T9" fmla="*/ 5 h 5"/>
                <a:gd name="T10" fmla="*/ 3 w 8"/>
                <a:gd name="T11" fmla="*/ 5 h 5"/>
                <a:gd name="T12" fmla="*/ 5 w 8"/>
                <a:gd name="T13" fmla="*/ 2 h 5"/>
                <a:gd name="T14" fmla="*/ 8 w 8"/>
                <a:gd name="T15" fmla="*/ 2 h 5"/>
                <a:gd name="T16" fmla="*/ 8 w 8"/>
                <a:gd name="T17" fmla="*/ 0 h 5"/>
                <a:gd name="T18" fmla="*/ 5 w 8"/>
                <a:gd name="T19" fmla="*/ 0 h 5"/>
                <a:gd name="T20" fmla="*/ 3 w 8"/>
                <a:gd name="T21" fmla="*/ 0 h 5"/>
                <a:gd name="T22" fmla="*/ 3 w 8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0" name="Freeform 3279">
              <a:extLst>
                <a:ext uri="{FF2B5EF4-FFF2-40B4-BE49-F238E27FC236}">
                  <a16:creationId xmlns:a16="http://schemas.microsoft.com/office/drawing/2014/main" id="{0629F495-2C74-876A-3640-18A6613DA14A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1571" y="263921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1" name="Freeform 3280">
              <a:extLst>
                <a:ext uri="{FF2B5EF4-FFF2-40B4-BE49-F238E27FC236}">
                  <a16:creationId xmlns:a16="http://schemas.microsoft.com/office/drawing/2014/main" id="{DCCF6E36-09E0-EBEE-DBEB-4496C471CF4F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797" y="2693157"/>
              <a:ext cx="12450" cy="16598"/>
            </a:xfrm>
            <a:custGeom>
              <a:avLst/>
              <a:gdLst>
                <a:gd name="T0" fmla="*/ 3 w 6"/>
                <a:gd name="T1" fmla="*/ 0 h 8"/>
                <a:gd name="T2" fmla="*/ 3 w 6"/>
                <a:gd name="T3" fmla="*/ 3 h 8"/>
                <a:gd name="T4" fmla="*/ 0 w 6"/>
                <a:gd name="T5" fmla="*/ 3 h 8"/>
                <a:gd name="T6" fmla="*/ 0 w 6"/>
                <a:gd name="T7" fmla="*/ 5 h 8"/>
                <a:gd name="T8" fmla="*/ 3 w 6"/>
                <a:gd name="T9" fmla="*/ 5 h 8"/>
                <a:gd name="T10" fmla="*/ 3 w 6"/>
                <a:gd name="T11" fmla="*/ 8 h 8"/>
                <a:gd name="T12" fmla="*/ 3 w 6"/>
                <a:gd name="T13" fmla="*/ 5 h 8"/>
                <a:gd name="T14" fmla="*/ 6 w 6"/>
                <a:gd name="T15" fmla="*/ 3 h 8"/>
                <a:gd name="T16" fmla="*/ 6 w 6"/>
                <a:gd name="T17" fmla="*/ 0 h 8"/>
                <a:gd name="T18" fmla="*/ 6 w 6"/>
                <a:gd name="T19" fmla="*/ 0 h 8"/>
                <a:gd name="T20" fmla="*/ 3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2" name="Freeform 3281">
              <a:extLst>
                <a:ext uri="{FF2B5EF4-FFF2-40B4-BE49-F238E27FC236}">
                  <a16:creationId xmlns:a16="http://schemas.microsoft.com/office/drawing/2014/main" id="{3304C1C7-AF6D-F096-A6C1-299A1300C38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797" y="2668259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0 w 6"/>
                <a:gd name="T5" fmla="*/ 3 h 6"/>
                <a:gd name="T6" fmla="*/ 0 w 6"/>
                <a:gd name="T7" fmla="*/ 6 h 6"/>
                <a:gd name="T8" fmla="*/ 3 w 6"/>
                <a:gd name="T9" fmla="*/ 3 h 6"/>
                <a:gd name="T10" fmla="*/ 3 w 6"/>
                <a:gd name="T11" fmla="*/ 6 h 6"/>
                <a:gd name="T12" fmla="*/ 0 w 6"/>
                <a:gd name="T13" fmla="*/ 6 h 6"/>
                <a:gd name="T14" fmla="*/ 3 w 6"/>
                <a:gd name="T15" fmla="*/ 6 h 6"/>
                <a:gd name="T16" fmla="*/ 6 w 6"/>
                <a:gd name="T17" fmla="*/ 6 h 6"/>
                <a:gd name="T18" fmla="*/ 6 w 6"/>
                <a:gd name="T19" fmla="*/ 3 h 6"/>
                <a:gd name="T20" fmla="*/ 3 w 6"/>
                <a:gd name="T21" fmla="*/ 3 h 6"/>
                <a:gd name="T22" fmla="*/ 6 w 6"/>
                <a:gd name="T23" fmla="*/ 3 h 6"/>
                <a:gd name="T24" fmla="*/ 3 w 6"/>
                <a:gd name="T25" fmla="*/ 3 h 6"/>
                <a:gd name="T26" fmla="*/ 3 w 6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3" name="Freeform 3282">
              <a:extLst>
                <a:ext uri="{FF2B5EF4-FFF2-40B4-BE49-F238E27FC236}">
                  <a16:creationId xmlns:a16="http://schemas.microsoft.com/office/drawing/2014/main" id="{ECDFF7FE-5FAC-08B1-01D8-496080CEEEAF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1571" y="2645436"/>
              <a:ext cx="6224" cy="18673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3 h 9"/>
                <a:gd name="T4" fmla="*/ 0 w 3"/>
                <a:gd name="T5" fmla="*/ 6 h 9"/>
                <a:gd name="T6" fmla="*/ 0 w 3"/>
                <a:gd name="T7" fmla="*/ 9 h 9"/>
                <a:gd name="T8" fmla="*/ 3 w 3"/>
                <a:gd name="T9" fmla="*/ 9 h 9"/>
                <a:gd name="T10" fmla="*/ 3 w 3"/>
                <a:gd name="T11" fmla="*/ 6 h 9"/>
                <a:gd name="T12" fmla="*/ 3 w 3"/>
                <a:gd name="T13" fmla="*/ 3 h 9"/>
                <a:gd name="T14" fmla="*/ 0 w 3"/>
                <a:gd name="T15" fmla="*/ 3 h 9"/>
                <a:gd name="T16" fmla="*/ 0 w 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4" name="Freeform 3283">
              <a:extLst>
                <a:ext uri="{FF2B5EF4-FFF2-40B4-BE49-F238E27FC236}">
                  <a16:creationId xmlns:a16="http://schemas.microsoft.com/office/drawing/2014/main" id="{BB466918-981A-377B-B45F-BF26B5B15D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1571" y="2645436"/>
              <a:ext cx="6224" cy="18673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3 h 9"/>
                <a:gd name="T4" fmla="*/ 0 w 3"/>
                <a:gd name="T5" fmla="*/ 6 h 9"/>
                <a:gd name="T6" fmla="*/ 0 w 3"/>
                <a:gd name="T7" fmla="*/ 9 h 9"/>
                <a:gd name="T8" fmla="*/ 3 w 3"/>
                <a:gd name="T9" fmla="*/ 9 h 9"/>
                <a:gd name="T10" fmla="*/ 3 w 3"/>
                <a:gd name="T11" fmla="*/ 6 h 9"/>
                <a:gd name="T12" fmla="*/ 3 w 3"/>
                <a:gd name="T13" fmla="*/ 3 h 9"/>
                <a:gd name="T14" fmla="*/ 0 w 3"/>
                <a:gd name="T15" fmla="*/ 3 h 9"/>
                <a:gd name="T16" fmla="*/ 0 w 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5" name="Rectangle 3284">
              <a:extLst>
                <a:ext uri="{FF2B5EF4-FFF2-40B4-BE49-F238E27FC236}">
                  <a16:creationId xmlns:a16="http://schemas.microsoft.com/office/drawing/2014/main" id="{B3ADCE39-77E1-651C-31AB-96FB81B0F2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8747" y="261638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6" name="Freeform 3285">
              <a:extLst>
                <a:ext uri="{FF2B5EF4-FFF2-40B4-BE49-F238E27FC236}">
                  <a16:creationId xmlns:a16="http://schemas.microsoft.com/office/drawing/2014/main" id="{CE2A6D79-667D-04F2-4914-B41F7FB440B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1197" y="2591491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7" name="Freeform 3286">
              <a:extLst>
                <a:ext uri="{FF2B5EF4-FFF2-40B4-BE49-F238E27FC236}">
                  <a16:creationId xmlns:a16="http://schemas.microsoft.com/office/drawing/2014/main" id="{C59EAE7D-A0A0-BB90-00D4-D03A06C1EF4C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1197" y="2603939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0 w 3"/>
                <a:gd name="T5" fmla="*/ 6 h 6"/>
                <a:gd name="T6" fmla="*/ 0 w 3"/>
                <a:gd name="T7" fmla="*/ 3 h 6"/>
                <a:gd name="T8" fmla="*/ 3 w 3"/>
                <a:gd name="T9" fmla="*/ 3 h 6"/>
                <a:gd name="T10" fmla="*/ 3 w 3"/>
                <a:gd name="T11" fmla="*/ 0 h 6"/>
                <a:gd name="T12" fmla="*/ 3 w 3"/>
                <a:gd name="T13" fmla="*/ 3 h 6"/>
                <a:gd name="T14" fmla="*/ 3 w 3"/>
                <a:gd name="T15" fmla="*/ 0 h 6"/>
                <a:gd name="T16" fmla="*/ 0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8" name="Freeform 3287">
              <a:extLst>
                <a:ext uri="{FF2B5EF4-FFF2-40B4-BE49-F238E27FC236}">
                  <a16:creationId xmlns:a16="http://schemas.microsoft.com/office/drawing/2014/main" id="{AF0D853B-2C97-41C3-2002-876AA92B6115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5923" y="2581117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29" name="Freeform 3288">
              <a:extLst>
                <a:ext uri="{FF2B5EF4-FFF2-40B4-BE49-F238E27FC236}">
                  <a16:creationId xmlns:a16="http://schemas.microsoft.com/office/drawing/2014/main" id="{38F84848-9E15-D219-1B1E-D7DCCB5DF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2020073" y="2597715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  <a:gd name="T8" fmla="*/ 3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0" name="Rectangle 3289">
              <a:extLst>
                <a:ext uri="{FF2B5EF4-FFF2-40B4-BE49-F238E27FC236}">
                  <a16:creationId xmlns:a16="http://schemas.microsoft.com/office/drawing/2014/main" id="{2B143E2D-F071-579A-1F76-FADF9A77C6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26297" y="260393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1" name="Freeform 3290">
              <a:extLst>
                <a:ext uri="{FF2B5EF4-FFF2-40B4-BE49-F238E27FC236}">
                  <a16:creationId xmlns:a16="http://schemas.microsoft.com/office/drawing/2014/main" id="{B2EFCCF0-7BA0-5D55-80F8-1841A8A797C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4424" y="2568668"/>
              <a:ext cx="10375" cy="622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0 w 5"/>
                <a:gd name="T7" fmla="*/ 0 h 3"/>
                <a:gd name="T8" fmla="*/ 0 w 5"/>
                <a:gd name="T9" fmla="*/ 0 h 3"/>
                <a:gd name="T10" fmla="*/ 5 w 5"/>
                <a:gd name="T11" fmla="*/ 3 h 3"/>
                <a:gd name="T12" fmla="*/ 3 w 5"/>
                <a:gd name="T13" fmla="*/ 3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2" name="Freeform 3291">
              <a:extLst>
                <a:ext uri="{FF2B5EF4-FFF2-40B4-BE49-F238E27FC236}">
                  <a16:creationId xmlns:a16="http://schemas.microsoft.com/office/drawing/2014/main" id="{C5EB1A0F-3C84-3933-9980-F62171507F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2568668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3" name="Freeform 3292">
              <a:extLst>
                <a:ext uri="{FF2B5EF4-FFF2-40B4-BE49-F238E27FC236}">
                  <a16:creationId xmlns:a16="http://schemas.microsoft.com/office/drawing/2014/main" id="{0BBC7B51-DA63-168D-E81C-F398A3FFB2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024" y="256244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4" name="Freeform 3293">
              <a:extLst>
                <a:ext uri="{FF2B5EF4-FFF2-40B4-BE49-F238E27FC236}">
                  <a16:creationId xmlns:a16="http://schemas.microsoft.com/office/drawing/2014/main" id="{6F8B0B13-4F33-7E6C-0712-D5CCD8A95004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256244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5" name="Freeform 3294">
              <a:extLst>
                <a:ext uri="{FF2B5EF4-FFF2-40B4-BE49-F238E27FC236}">
                  <a16:creationId xmlns:a16="http://schemas.microsoft.com/office/drawing/2014/main" id="{D6F3D4E1-2C9B-7F51-92CC-A302E3F456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5923" y="2574892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6" name="Freeform 3295">
              <a:extLst>
                <a:ext uri="{FF2B5EF4-FFF2-40B4-BE49-F238E27FC236}">
                  <a16:creationId xmlns:a16="http://schemas.microsoft.com/office/drawing/2014/main" id="{35B44F0E-4F63-0B7C-ED9D-8E613C478B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908026" y="2568668"/>
              <a:ext cx="41499" cy="18673"/>
            </a:xfrm>
            <a:custGeom>
              <a:avLst/>
              <a:gdLst>
                <a:gd name="T0" fmla="*/ 15 w 20"/>
                <a:gd name="T1" fmla="*/ 9 h 9"/>
                <a:gd name="T2" fmla="*/ 12 w 20"/>
                <a:gd name="T3" fmla="*/ 9 h 9"/>
                <a:gd name="T4" fmla="*/ 9 w 20"/>
                <a:gd name="T5" fmla="*/ 9 h 9"/>
                <a:gd name="T6" fmla="*/ 6 w 20"/>
                <a:gd name="T7" fmla="*/ 9 h 9"/>
                <a:gd name="T8" fmla="*/ 3 w 20"/>
                <a:gd name="T9" fmla="*/ 9 h 9"/>
                <a:gd name="T10" fmla="*/ 0 w 20"/>
                <a:gd name="T11" fmla="*/ 9 h 9"/>
                <a:gd name="T12" fmla="*/ 0 w 20"/>
                <a:gd name="T13" fmla="*/ 6 h 9"/>
                <a:gd name="T14" fmla="*/ 0 w 20"/>
                <a:gd name="T15" fmla="*/ 3 h 9"/>
                <a:gd name="T16" fmla="*/ 0 w 20"/>
                <a:gd name="T17" fmla="*/ 0 h 9"/>
                <a:gd name="T18" fmla="*/ 3 w 20"/>
                <a:gd name="T19" fmla="*/ 0 h 9"/>
                <a:gd name="T20" fmla="*/ 6 w 20"/>
                <a:gd name="T21" fmla="*/ 0 h 9"/>
                <a:gd name="T22" fmla="*/ 9 w 20"/>
                <a:gd name="T23" fmla="*/ 0 h 9"/>
                <a:gd name="T24" fmla="*/ 12 w 20"/>
                <a:gd name="T25" fmla="*/ 0 h 9"/>
                <a:gd name="T26" fmla="*/ 15 w 20"/>
                <a:gd name="T27" fmla="*/ 3 h 9"/>
                <a:gd name="T28" fmla="*/ 18 w 20"/>
                <a:gd name="T29" fmla="*/ 3 h 9"/>
                <a:gd name="T30" fmla="*/ 20 w 20"/>
                <a:gd name="T31" fmla="*/ 3 h 9"/>
                <a:gd name="T32" fmla="*/ 20 w 20"/>
                <a:gd name="T33" fmla="*/ 6 h 9"/>
                <a:gd name="T34" fmla="*/ 18 w 20"/>
                <a:gd name="T35" fmla="*/ 6 h 9"/>
                <a:gd name="T36" fmla="*/ 18 w 20"/>
                <a:gd name="T37" fmla="*/ 9 h 9"/>
                <a:gd name="T38" fmla="*/ 15 w 20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9">
                  <a:moveTo>
                    <a:pt x="15" y="9"/>
                  </a:moveTo>
                  <a:lnTo>
                    <a:pt x="12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7" name="Freeform 3296">
              <a:extLst>
                <a:ext uri="{FF2B5EF4-FFF2-40B4-BE49-F238E27FC236}">
                  <a16:creationId xmlns:a16="http://schemas.microsoft.com/office/drawing/2014/main" id="{A1D720EA-1650-D344-39BA-85298B42ED0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8199" y="2591491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3 w 6"/>
                <a:gd name="T5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8" name="Freeform 3297">
              <a:extLst>
                <a:ext uri="{FF2B5EF4-FFF2-40B4-BE49-F238E27FC236}">
                  <a16:creationId xmlns:a16="http://schemas.microsoft.com/office/drawing/2014/main" id="{8BC87A24-1977-ED37-61E6-3AB3BC63CA3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605" y="2533397"/>
              <a:ext cx="93372" cy="64320"/>
            </a:xfrm>
            <a:custGeom>
              <a:avLst/>
              <a:gdLst>
                <a:gd name="T0" fmla="*/ 3 w 45"/>
                <a:gd name="T1" fmla="*/ 0 h 31"/>
                <a:gd name="T2" fmla="*/ 8 w 45"/>
                <a:gd name="T3" fmla="*/ 0 h 31"/>
                <a:gd name="T4" fmla="*/ 14 w 45"/>
                <a:gd name="T5" fmla="*/ 0 h 31"/>
                <a:gd name="T6" fmla="*/ 20 w 45"/>
                <a:gd name="T7" fmla="*/ 3 h 31"/>
                <a:gd name="T8" fmla="*/ 25 w 45"/>
                <a:gd name="T9" fmla="*/ 3 h 31"/>
                <a:gd name="T10" fmla="*/ 28 w 45"/>
                <a:gd name="T11" fmla="*/ 6 h 31"/>
                <a:gd name="T12" fmla="*/ 31 w 45"/>
                <a:gd name="T13" fmla="*/ 6 h 31"/>
                <a:gd name="T14" fmla="*/ 34 w 45"/>
                <a:gd name="T15" fmla="*/ 9 h 31"/>
                <a:gd name="T16" fmla="*/ 34 w 45"/>
                <a:gd name="T17" fmla="*/ 9 h 31"/>
                <a:gd name="T18" fmla="*/ 34 w 45"/>
                <a:gd name="T19" fmla="*/ 9 h 31"/>
                <a:gd name="T20" fmla="*/ 28 w 45"/>
                <a:gd name="T21" fmla="*/ 9 h 31"/>
                <a:gd name="T22" fmla="*/ 28 w 45"/>
                <a:gd name="T23" fmla="*/ 11 h 31"/>
                <a:gd name="T24" fmla="*/ 34 w 45"/>
                <a:gd name="T25" fmla="*/ 11 h 31"/>
                <a:gd name="T26" fmla="*/ 40 w 45"/>
                <a:gd name="T27" fmla="*/ 11 h 31"/>
                <a:gd name="T28" fmla="*/ 45 w 45"/>
                <a:gd name="T29" fmla="*/ 17 h 31"/>
                <a:gd name="T30" fmla="*/ 42 w 45"/>
                <a:gd name="T31" fmla="*/ 20 h 31"/>
                <a:gd name="T32" fmla="*/ 42 w 45"/>
                <a:gd name="T33" fmla="*/ 20 h 31"/>
                <a:gd name="T34" fmla="*/ 37 w 45"/>
                <a:gd name="T35" fmla="*/ 20 h 31"/>
                <a:gd name="T36" fmla="*/ 31 w 45"/>
                <a:gd name="T37" fmla="*/ 20 h 31"/>
                <a:gd name="T38" fmla="*/ 28 w 45"/>
                <a:gd name="T39" fmla="*/ 17 h 31"/>
                <a:gd name="T40" fmla="*/ 25 w 45"/>
                <a:gd name="T41" fmla="*/ 17 h 31"/>
                <a:gd name="T42" fmla="*/ 20 w 45"/>
                <a:gd name="T43" fmla="*/ 23 h 31"/>
                <a:gd name="T44" fmla="*/ 17 w 45"/>
                <a:gd name="T45" fmla="*/ 20 h 31"/>
                <a:gd name="T46" fmla="*/ 14 w 45"/>
                <a:gd name="T47" fmla="*/ 20 h 31"/>
                <a:gd name="T48" fmla="*/ 11 w 45"/>
                <a:gd name="T49" fmla="*/ 23 h 31"/>
                <a:gd name="T50" fmla="*/ 8 w 45"/>
                <a:gd name="T51" fmla="*/ 20 h 31"/>
                <a:gd name="T52" fmla="*/ 8 w 45"/>
                <a:gd name="T53" fmla="*/ 26 h 31"/>
                <a:gd name="T54" fmla="*/ 5 w 45"/>
                <a:gd name="T55" fmla="*/ 31 h 31"/>
                <a:gd name="T56" fmla="*/ 3 w 45"/>
                <a:gd name="T57" fmla="*/ 26 h 31"/>
                <a:gd name="T58" fmla="*/ 3 w 45"/>
                <a:gd name="T59" fmla="*/ 20 h 31"/>
                <a:gd name="T60" fmla="*/ 0 w 45"/>
                <a:gd name="T61" fmla="*/ 14 h 31"/>
                <a:gd name="T62" fmla="*/ 3 w 45"/>
                <a:gd name="T63" fmla="*/ 11 h 31"/>
                <a:gd name="T64" fmla="*/ 0 w 45"/>
                <a:gd name="T65" fmla="*/ 9 h 31"/>
                <a:gd name="T66" fmla="*/ 0 w 45"/>
                <a:gd name="T6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3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7" y="6"/>
                  </a:lnTo>
                  <a:lnTo>
                    <a:pt x="34" y="9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42" y="14"/>
                  </a:lnTo>
                  <a:lnTo>
                    <a:pt x="45" y="17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0" y="23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5" y="17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39" name="Freeform 3298">
              <a:extLst>
                <a:ext uri="{FF2B5EF4-FFF2-40B4-BE49-F238E27FC236}">
                  <a16:creationId xmlns:a16="http://schemas.microsoft.com/office/drawing/2014/main" id="{EE3D1403-CA51-C671-6F57-49D2DABDCA7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2533397"/>
              <a:ext cx="76773" cy="47720"/>
            </a:xfrm>
            <a:custGeom>
              <a:avLst/>
              <a:gdLst>
                <a:gd name="T0" fmla="*/ 34 w 37"/>
                <a:gd name="T1" fmla="*/ 0 h 23"/>
                <a:gd name="T2" fmla="*/ 34 w 37"/>
                <a:gd name="T3" fmla="*/ 3 h 23"/>
                <a:gd name="T4" fmla="*/ 34 w 37"/>
                <a:gd name="T5" fmla="*/ 6 h 23"/>
                <a:gd name="T6" fmla="*/ 34 w 37"/>
                <a:gd name="T7" fmla="*/ 9 h 23"/>
                <a:gd name="T8" fmla="*/ 34 w 37"/>
                <a:gd name="T9" fmla="*/ 11 h 23"/>
                <a:gd name="T10" fmla="*/ 37 w 37"/>
                <a:gd name="T11" fmla="*/ 11 h 23"/>
                <a:gd name="T12" fmla="*/ 37 w 37"/>
                <a:gd name="T13" fmla="*/ 14 h 23"/>
                <a:gd name="T14" fmla="*/ 34 w 37"/>
                <a:gd name="T15" fmla="*/ 14 h 23"/>
                <a:gd name="T16" fmla="*/ 34 w 37"/>
                <a:gd name="T17" fmla="*/ 17 h 23"/>
                <a:gd name="T18" fmla="*/ 37 w 37"/>
                <a:gd name="T19" fmla="*/ 20 h 23"/>
                <a:gd name="T20" fmla="*/ 34 w 37"/>
                <a:gd name="T21" fmla="*/ 23 h 23"/>
                <a:gd name="T22" fmla="*/ 31 w 37"/>
                <a:gd name="T23" fmla="*/ 23 h 23"/>
                <a:gd name="T24" fmla="*/ 28 w 37"/>
                <a:gd name="T25" fmla="*/ 20 h 23"/>
                <a:gd name="T26" fmla="*/ 25 w 37"/>
                <a:gd name="T27" fmla="*/ 23 h 23"/>
                <a:gd name="T28" fmla="*/ 22 w 37"/>
                <a:gd name="T29" fmla="*/ 23 h 23"/>
                <a:gd name="T30" fmla="*/ 17 w 37"/>
                <a:gd name="T31" fmla="*/ 23 h 23"/>
                <a:gd name="T32" fmla="*/ 14 w 37"/>
                <a:gd name="T33" fmla="*/ 23 h 23"/>
                <a:gd name="T34" fmla="*/ 11 w 37"/>
                <a:gd name="T35" fmla="*/ 23 h 23"/>
                <a:gd name="T36" fmla="*/ 11 w 37"/>
                <a:gd name="T37" fmla="*/ 20 h 23"/>
                <a:gd name="T38" fmla="*/ 8 w 37"/>
                <a:gd name="T39" fmla="*/ 23 h 23"/>
                <a:gd name="T40" fmla="*/ 11 w 37"/>
                <a:gd name="T41" fmla="*/ 23 h 23"/>
                <a:gd name="T42" fmla="*/ 8 w 37"/>
                <a:gd name="T43" fmla="*/ 23 h 23"/>
                <a:gd name="T44" fmla="*/ 5 w 37"/>
                <a:gd name="T45" fmla="*/ 23 h 23"/>
                <a:gd name="T46" fmla="*/ 3 w 37"/>
                <a:gd name="T47" fmla="*/ 20 h 23"/>
                <a:gd name="T48" fmla="*/ 0 w 37"/>
                <a:gd name="T49" fmla="*/ 20 h 23"/>
                <a:gd name="T50" fmla="*/ 3 w 37"/>
                <a:gd name="T51" fmla="*/ 17 h 23"/>
                <a:gd name="T52" fmla="*/ 3 w 37"/>
                <a:gd name="T53" fmla="*/ 14 h 23"/>
                <a:gd name="T54" fmla="*/ 5 w 37"/>
                <a:gd name="T55" fmla="*/ 17 h 23"/>
                <a:gd name="T56" fmla="*/ 11 w 37"/>
                <a:gd name="T57" fmla="*/ 17 h 23"/>
                <a:gd name="T58" fmla="*/ 14 w 37"/>
                <a:gd name="T59" fmla="*/ 17 h 23"/>
                <a:gd name="T60" fmla="*/ 17 w 37"/>
                <a:gd name="T61" fmla="*/ 20 h 23"/>
                <a:gd name="T62" fmla="*/ 20 w 37"/>
                <a:gd name="T63" fmla="*/ 17 h 23"/>
                <a:gd name="T64" fmla="*/ 20 w 37"/>
                <a:gd name="T65" fmla="*/ 20 h 23"/>
                <a:gd name="T66" fmla="*/ 22 w 37"/>
                <a:gd name="T67" fmla="*/ 17 h 23"/>
                <a:gd name="T68" fmla="*/ 25 w 37"/>
                <a:gd name="T69" fmla="*/ 17 h 23"/>
                <a:gd name="T70" fmla="*/ 25 w 37"/>
                <a:gd name="T71" fmla="*/ 14 h 23"/>
                <a:gd name="T72" fmla="*/ 22 w 37"/>
                <a:gd name="T73" fmla="*/ 14 h 23"/>
                <a:gd name="T74" fmla="*/ 22 w 37"/>
                <a:gd name="T75" fmla="*/ 11 h 23"/>
                <a:gd name="T76" fmla="*/ 20 w 37"/>
                <a:gd name="T77" fmla="*/ 11 h 23"/>
                <a:gd name="T78" fmla="*/ 22 w 37"/>
                <a:gd name="T79" fmla="*/ 11 h 23"/>
                <a:gd name="T80" fmla="*/ 22 w 37"/>
                <a:gd name="T81" fmla="*/ 9 h 23"/>
                <a:gd name="T82" fmla="*/ 20 w 37"/>
                <a:gd name="T83" fmla="*/ 9 h 23"/>
                <a:gd name="T84" fmla="*/ 22 w 37"/>
                <a:gd name="T85" fmla="*/ 6 h 23"/>
                <a:gd name="T86" fmla="*/ 20 w 37"/>
                <a:gd name="T87" fmla="*/ 3 h 23"/>
                <a:gd name="T88" fmla="*/ 17 w 37"/>
                <a:gd name="T89" fmla="*/ 3 h 23"/>
                <a:gd name="T90" fmla="*/ 14 w 37"/>
                <a:gd name="T91" fmla="*/ 3 h 23"/>
                <a:gd name="T92" fmla="*/ 11 w 37"/>
                <a:gd name="T93" fmla="*/ 0 h 23"/>
                <a:gd name="T94" fmla="*/ 14 w 37"/>
                <a:gd name="T95" fmla="*/ 0 h 23"/>
                <a:gd name="T96" fmla="*/ 17 w 37"/>
                <a:gd name="T97" fmla="*/ 0 h 23"/>
                <a:gd name="T98" fmla="*/ 20 w 37"/>
                <a:gd name="T99" fmla="*/ 0 h 23"/>
                <a:gd name="T100" fmla="*/ 25 w 37"/>
                <a:gd name="T101" fmla="*/ 0 h 23"/>
                <a:gd name="T102" fmla="*/ 28 w 37"/>
                <a:gd name="T103" fmla="*/ 0 h 23"/>
                <a:gd name="T104" fmla="*/ 28 w 37"/>
                <a:gd name="T105" fmla="*/ 3 h 23"/>
                <a:gd name="T106" fmla="*/ 28 w 37"/>
                <a:gd name="T107" fmla="*/ 0 h 23"/>
                <a:gd name="T108" fmla="*/ 31 w 37"/>
                <a:gd name="T109" fmla="*/ 0 h 23"/>
                <a:gd name="T110" fmla="*/ 31 w 37"/>
                <a:gd name="T111" fmla="*/ 3 h 23"/>
                <a:gd name="T112" fmla="*/ 34 w 37"/>
                <a:gd name="T1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23">
                  <a:moveTo>
                    <a:pt x="34" y="0"/>
                  </a:moveTo>
                  <a:lnTo>
                    <a:pt x="34" y="3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0" name="Freeform 3299">
              <a:extLst>
                <a:ext uri="{FF2B5EF4-FFF2-40B4-BE49-F238E27FC236}">
                  <a16:creationId xmlns:a16="http://schemas.microsoft.com/office/drawing/2014/main" id="{257ECC8D-3C63-3774-4986-FB2A1FFE519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106" y="2556219"/>
              <a:ext cx="16599" cy="12449"/>
            </a:xfrm>
            <a:custGeom>
              <a:avLst/>
              <a:gdLst>
                <a:gd name="T0" fmla="*/ 3 w 8"/>
                <a:gd name="T1" fmla="*/ 0 h 6"/>
                <a:gd name="T2" fmla="*/ 6 w 8"/>
                <a:gd name="T3" fmla="*/ 0 h 6"/>
                <a:gd name="T4" fmla="*/ 8 w 8"/>
                <a:gd name="T5" fmla="*/ 3 h 6"/>
                <a:gd name="T6" fmla="*/ 6 w 8"/>
                <a:gd name="T7" fmla="*/ 3 h 6"/>
                <a:gd name="T8" fmla="*/ 8 w 8"/>
                <a:gd name="T9" fmla="*/ 6 h 6"/>
                <a:gd name="T10" fmla="*/ 6 w 8"/>
                <a:gd name="T11" fmla="*/ 6 h 6"/>
                <a:gd name="T12" fmla="*/ 6 w 8"/>
                <a:gd name="T13" fmla="*/ 3 h 6"/>
                <a:gd name="T14" fmla="*/ 3 w 8"/>
                <a:gd name="T15" fmla="*/ 3 h 6"/>
                <a:gd name="T16" fmla="*/ 0 w 8"/>
                <a:gd name="T17" fmla="*/ 3 h 6"/>
                <a:gd name="T18" fmla="*/ 0 w 8"/>
                <a:gd name="T19" fmla="*/ 0 h 6"/>
                <a:gd name="T20" fmla="*/ 0 w 8"/>
                <a:gd name="T21" fmla="*/ 0 h 6"/>
                <a:gd name="T22" fmla="*/ 3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1" name="Freeform 3300">
              <a:extLst>
                <a:ext uri="{FF2B5EF4-FFF2-40B4-BE49-F238E27FC236}">
                  <a16:creationId xmlns:a16="http://schemas.microsoft.com/office/drawing/2014/main" id="{0531E3F5-2D24-58DC-386D-880423EB6C1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6556" y="2527172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0 h 3"/>
                <a:gd name="T4" fmla="*/ 5 w 5"/>
                <a:gd name="T5" fmla="*/ 0 h 3"/>
                <a:gd name="T6" fmla="*/ 5 w 5"/>
                <a:gd name="T7" fmla="*/ 3 h 3"/>
                <a:gd name="T8" fmla="*/ 2 w 5"/>
                <a:gd name="T9" fmla="*/ 0 h 3"/>
                <a:gd name="T10" fmla="*/ 2 w 5"/>
                <a:gd name="T11" fmla="*/ 0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2" name="Freeform 3301">
              <a:extLst>
                <a:ext uri="{FF2B5EF4-FFF2-40B4-BE49-F238E27FC236}">
                  <a16:creationId xmlns:a16="http://schemas.microsoft.com/office/drawing/2014/main" id="{75AC18F3-71CA-4C97-41CD-1FC7F08DD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9235" y="2504350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3" name="Freeform 3302">
              <a:extLst>
                <a:ext uri="{FF2B5EF4-FFF2-40B4-BE49-F238E27FC236}">
                  <a16:creationId xmlns:a16="http://schemas.microsoft.com/office/drawing/2014/main" id="{BB887170-9F56-209B-8022-ABA26EAE6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7014" y="2440030"/>
              <a:ext cx="288417" cy="93366"/>
            </a:xfrm>
            <a:custGeom>
              <a:avLst/>
              <a:gdLst>
                <a:gd name="T0" fmla="*/ 88 w 139"/>
                <a:gd name="T1" fmla="*/ 17 h 45"/>
                <a:gd name="T2" fmla="*/ 94 w 139"/>
                <a:gd name="T3" fmla="*/ 19 h 45"/>
                <a:gd name="T4" fmla="*/ 100 w 139"/>
                <a:gd name="T5" fmla="*/ 22 h 45"/>
                <a:gd name="T6" fmla="*/ 102 w 139"/>
                <a:gd name="T7" fmla="*/ 22 h 45"/>
                <a:gd name="T8" fmla="*/ 108 w 139"/>
                <a:gd name="T9" fmla="*/ 25 h 45"/>
                <a:gd name="T10" fmla="*/ 108 w 139"/>
                <a:gd name="T11" fmla="*/ 25 h 45"/>
                <a:gd name="T12" fmla="*/ 117 w 139"/>
                <a:gd name="T13" fmla="*/ 28 h 45"/>
                <a:gd name="T14" fmla="*/ 119 w 139"/>
                <a:gd name="T15" fmla="*/ 31 h 45"/>
                <a:gd name="T16" fmla="*/ 122 w 139"/>
                <a:gd name="T17" fmla="*/ 31 h 45"/>
                <a:gd name="T18" fmla="*/ 117 w 139"/>
                <a:gd name="T19" fmla="*/ 34 h 45"/>
                <a:gd name="T20" fmla="*/ 122 w 139"/>
                <a:gd name="T21" fmla="*/ 34 h 45"/>
                <a:gd name="T22" fmla="*/ 125 w 139"/>
                <a:gd name="T23" fmla="*/ 34 h 45"/>
                <a:gd name="T24" fmla="*/ 128 w 139"/>
                <a:gd name="T25" fmla="*/ 34 h 45"/>
                <a:gd name="T26" fmla="*/ 134 w 139"/>
                <a:gd name="T27" fmla="*/ 37 h 45"/>
                <a:gd name="T28" fmla="*/ 139 w 139"/>
                <a:gd name="T29" fmla="*/ 42 h 45"/>
                <a:gd name="T30" fmla="*/ 131 w 139"/>
                <a:gd name="T31" fmla="*/ 42 h 45"/>
                <a:gd name="T32" fmla="*/ 125 w 139"/>
                <a:gd name="T33" fmla="*/ 45 h 45"/>
                <a:gd name="T34" fmla="*/ 125 w 139"/>
                <a:gd name="T35" fmla="*/ 45 h 45"/>
                <a:gd name="T36" fmla="*/ 122 w 139"/>
                <a:gd name="T37" fmla="*/ 45 h 45"/>
                <a:gd name="T38" fmla="*/ 114 w 139"/>
                <a:gd name="T39" fmla="*/ 42 h 45"/>
                <a:gd name="T40" fmla="*/ 108 w 139"/>
                <a:gd name="T41" fmla="*/ 42 h 45"/>
                <a:gd name="T42" fmla="*/ 100 w 139"/>
                <a:gd name="T43" fmla="*/ 42 h 45"/>
                <a:gd name="T44" fmla="*/ 94 w 139"/>
                <a:gd name="T45" fmla="*/ 45 h 45"/>
                <a:gd name="T46" fmla="*/ 102 w 139"/>
                <a:gd name="T47" fmla="*/ 37 h 45"/>
                <a:gd name="T48" fmla="*/ 102 w 139"/>
                <a:gd name="T49" fmla="*/ 34 h 45"/>
                <a:gd name="T50" fmla="*/ 94 w 139"/>
                <a:gd name="T51" fmla="*/ 34 h 45"/>
                <a:gd name="T52" fmla="*/ 83 w 139"/>
                <a:gd name="T53" fmla="*/ 28 h 45"/>
                <a:gd name="T54" fmla="*/ 80 w 139"/>
                <a:gd name="T55" fmla="*/ 22 h 45"/>
                <a:gd name="T56" fmla="*/ 71 w 139"/>
                <a:gd name="T57" fmla="*/ 22 h 45"/>
                <a:gd name="T58" fmla="*/ 71 w 139"/>
                <a:gd name="T59" fmla="*/ 19 h 45"/>
                <a:gd name="T60" fmla="*/ 63 w 139"/>
                <a:gd name="T61" fmla="*/ 19 h 45"/>
                <a:gd name="T62" fmla="*/ 60 w 139"/>
                <a:gd name="T63" fmla="*/ 14 h 45"/>
                <a:gd name="T64" fmla="*/ 57 w 139"/>
                <a:gd name="T65" fmla="*/ 14 h 45"/>
                <a:gd name="T66" fmla="*/ 57 w 139"/>
                <a:gd name="T67" fmla="*/ 17 h 45"/>
                <a:gd name="T68" fmla="*/ 48 w 139"/>
                <a:gd name="T69" fmla="*/ 14 h 45"/>
                <a:gd name="T70" fmla="*/ 48 w 139"/>
                <a:gd name="T71" fmla="*/ 17 h 45"/>
                <a:gd name="T72" fmla="*/ 46 w 139"/>
                <a:gd name="T73" fmla="*/ 17 h 45"/>
                <a:gd name="T74" fmla="*/ 40 w 139"/>
                <a:gd name="T75" fmla="*/ 14 h 45"/>
                <a:gd name="T76" fmla="*/ 40 w 139"/>
                <a:gd name="T77" fmla="*/ 11 h 45"/>
                <a:gd name="T78" fmla="*/ 40 w 139"/>
                <a:gd name="T79" fmla="*/ 5 h 45"/>
                <a:gd name="T80" fmla="*/ 31 w 139"/>
                <a:gd name="T81" fmla="*/ 5 h 45"/>
                <a:gd name="T82" fmla="*/ 26 w 139"/>
                <a:gd name="T83" fmla="*/ 11 h 45"/>
                <a:gd name="T84" fmla="*/ 23 w 139"/>
                <a:gd name="T85" fmla="*/ 11 h 45"/>
                <a:gd name="T86" fmla="*/ 17 w 139"/>
                <a:gd name="T87" fmla="*/ 14 h 45"/>
                <a:gd name="T88" fmla="*/ 14 w 139"/>
                <a:gd name="T89" fmla="*/ 14 h 45"/>
                <a:gd name="T90" fmla="*/ 9 w 139"/>
                <a:gd name="T91" fmla="*/ 19 h 45"/>
                <a:gd name="T92" fmla="*/ 3 w 139"/>
                <a:gd name="T93" fmla="*/ 17 h 45"/>
                <a:gd name="T94" fmla="*/ 0 w 139"/>
                <a:gd name="T95" fmla="*/ 17 h 45"/>
                <a:gd name="T96" fmla="*/ 9 w 139"/>
                <a:gd name="T97" fmla="*/ 14 h 45"/>
                <a:gd name="T98" fmla="*/ 9 w 139"/>
                <a:gd name="T99" fmla="*/ 11 h 45"/>
                <a:gd name="T100" fmla="*/ 17 w 139"/>
                <a:gd name="T101" fmla="*/ 5 h 45"/>
                <a:gd name="T102" fmla="*/ 23 w 139"/>
                <a:gd name="T103" fmla="*/ 2 h 45"/>
                <a:gd name="T104" fmla="*/ 34 w 139"/>
                <a:gd name="T105" fmla="*/ 0 h 45"/>
                <a:gd name="T106" fmla="*/ 43 w 139"/>
                <a:gd name="T107" fmla="*/ 0 h 45"/>
                <a:gd name="T108" fmla="*/ 48 w 139"/>
                <a:gd name="T109" fmla="*/ 2 h 45"/>
                <a:gd name="T110" fmla="*/ 51 w 139"/>
                <a:gd name="T111" fmla="*/ 2 h 45"/>
                <a:gd name="T112" fmla="*/ 51 w 139"/>
                <a:gd name="T113" fmla="*/ 0 h 45"/>
                <a:gd name="T114" fmla="*/ 57 w 139"/>
                <a:gd name="T115" fmla="*/ 0 h 45"/>
                <a:gd name="T116" fmla="*/ 63 w 139"/>
                <a:gd name="T117" fmla="*/ 2 h 45"/>
                <a:gd name="T118" fmla="*/ 68 w 139"/>
                <a:gd name="T119" fmla="*/ 8 h 45"/>
                <a:gd name="T120" fmla="*/ 71 w 139"/>
                <a:gd name="T121" fmla="*/ 8 h 45"/>
                <a:gd name="T122" fmla="*/ 77 w 139"/>
                <a:gd name="T123" fmla="*/ 11 h 45"/>
                <a:gd name="T124" fmla="*/ 83 w 139"/>
                <a:gd name="T125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" h="45">
                  <a:moveTo>
                    <a:pt x="85" y="14"/>
                  </a:moveTo>
                  <a:lnTo>
                    <a:pt x="88" y="14"/>
                  </a:lnTo>
                  <a:lnTo>
                    <a:pt x="88" y="17"/>
                  </a:lnTo>
                  <a:lnTo>
                    <a:pt x="91" y="17"/>
                  </a:lnTo>
                  <a:lnTo>
                    <a:pt x="94" y="17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97" y="22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105" y="22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5" y="25"/>
                  </a:lnTo>
                  <a:lnTo>
                    <a:pt x="108" y="28"/>
                  </a:lnTo>
                  <a:lnTo>
                    <a:pt x="108" y="25"/>
                  </a:lnTo>
                  <a:lnTo>
                    <a:pt x="111" y="25"/>
                  </a:lnTo>
                  <a:lnTo>
                    <a:pt x="114" y="28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2" y="28"/>
                  </a:lnTo>
                  <a:lnTo>
                    <a:pt x="119" y="31"/>
                  </a:lnTo>
                  <a:lnTo>
                    <a:pt x="119" y="28"/>
                  </a:lnTo>
                  <a:lnTo>
                    <a:pt x="119" y="31"/>
                  </a:lnTo>
                  <a:lnTo>
                    <a:pt x="122" y="31"/>
                  </a:lnTo>
                  <a:lnTo>
                    <a:pt x="119" y="31"/>
                  </a:lnTo>
                  <a:lnTo>
                    <a:pt x="117" y="31"/>
                  </a:lnTo>
                  <a:lnTo>
                    <a:pt x="117" y="34"/>
                  </a:lnTo>
                  <a:lnTo>
                    <a:pt x="119" y="34"/>
                  </a:lnTo>
                  <a:lnTo>
                    <a:pt x="122" y="31"/>
                  </a:lnTo>
                  <a:lnTo>
                    <a:pt x="122" y="34"/>
                  </a:lnTo>
                  <a:lnTo>
                    <a:pt x="119" y="34"/>
                  </a:lnTo>
                  <a:lnTo>
                    <a:pt x="122" y="34"/>
                  </a:lnTo>
                  <a:lnTo>
                    <a:pt x="125" y="34"/>
                  </a:lnTo>
                  <a:lnTo>
                    <a:pt x="122" y="34"/>
                  </a:lnTo>
                  <a:lnTo>
                    <a:pt x="125" y="34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1" y="37"/>
                  </a:lnTo>
                  <a:lnTo>
                    <a:pt x="134" y="37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4" y="42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8" y="45"/>
                  </a:lnTo>
                  <a:lnTo>
                    <a:pt x="128" y="42"/>
                  </a:lnTo>
                  <a:lnTo>
                    <a:pt x="125" y="45"/>
                  </a:lnTo>
                  <a:lnTo>
                    <a:pt x="125" y="42"/>
                  </a:lnTo>
                  <a:lnTo>
                    <a:pt x="125" y="45"/>
                  </a:lnTo>
                  <a:lnTo>
                    <a:pt x="122" y="45"/>
                  </a:lnTo>
                  <a:lnTo>
                    <a:pt x="119" y="45"/>
                  </a:lnTo>
                  <a:lnTo>
                    <a:pt x="117" y="45"/>
                  </a:lnTo>
                  <a:lnTo>
                    <a:pt x="114" y="42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8" y="42"/>
                  </a:lnTo>
                  <a:lnTo>
                    <a:pt x="105" y="42"/>
                  </a:lnTo>
                  <a:lnTo>
                    <a:pt x="102" y="45"/>
                  </a:lnTo>
                  <a:lnTo>
                    <a:pt x="100" y="42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7" y="42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0" y="34"/>
                  </a:lnTo>
                  <a:lnTo>
                    <a:pt x="97" y="34"/>
                  </a:lnTo>
                  <a:lnTo>
                    <a:pt x="94" y="34"/>
                  </a:lnTo>
                  <a:lnTo>
                    <a:pt x="91" y="34"/>
                  </a:lnTo>
                  <a:lnTo>
                    <a:pt x="88" y="31"/>
                  </a:lnTo>
                  <a:lnTo>
                    <a:pt x="83" y="28"/>
                  </a:lnTo>
                  <a:lnTo>
                    <a:pt x="83" y="25"/>
                  </a:lnTo>
                  <a:lnTo>
                    <a:pt x="83" y="22"/>
                  </a:lnTo>
                  <a:lnTo>
                    <a:pt x="80" y="22"/>
                  </a:lnTo>
                  <a:lnTo>
                    <a:pt x="77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7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0" y="14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68" y="5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7" y="1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14"/>
                  </a:lnTo>
                  <a:lnTo>
                    <a:pt x="85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4" name="Freeform 3303">
              <a:extLst>
                <a:ext uri="{FF2B5EF4-FFF2-40B4-BE49-F238E27FC236}">
                  <a16:creationId xmlns:a16="http://schemas.microsoft.com/office/drawing/2014/main" id="{4A8F2A14-6EE0-9DE8-B13D-4DC9C755C4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4738" y="2475302"/>
              <a:ext cx="16599" cy="10374"/>
            </a:xfrm>
            <a:custGeom>
              <a:avLst/>
              <a:gdLst>
                <a:gd name="T0" fmla="*/ 6 w 8"/>
                <a:gd name="T1" fmla="*/ 2 h 5"/>
                <a:gd name="T2" fmla="*/ 6 w 8"/>
                <a:gd name="T3" fmla="*/ 0 h 5"/>
                <a:gd name="T4" fmla="*/ 3 w 8"/>
                <a:gd name="T5" fmla="*/ 0 h 5"/>
                <a:gd name="T6" fmla="*/ 3 w 8"/>
                <a:gd name="T7" fmla="*/ 2 h 5"/>
                <a:gd name="T8" fmla="*/ 3 w 8"/>
                <a:gd name="T9" fmla="*/ 5 h 5"/>
                <a:gd name="T10" fmla="*/ 0 w 8"/>
                <a:gd name="T11" fmla="*/ 2 h 5"/>
                <a:gd name="T12" fmla="*/ 3 w 8"/>
                <a:gd name="T13" fmla="*/ 5 h 5"/>
                <a:gd name="T14" fmla="*/ 6 w 8"/>
                <a:gd name="T15" fmla="*/ 5 h 5"/>
                <a:gd name="T16" fmla="*/ 8 w 8"/>
                <a:gd name="T17" fmla="*/ 5 h 5"/>
                <a:gd name="T18" fmla="*/ 8 w 8"/>
                <a:gd name="T19" fmla="*/ 2 h 5"/>
                <a:gd name="T20" fmla="*/ 8 w 8"/>
                <a:gd name="T21" fmla="*/ 5 h 5"/>
                <a:gd name="T22" fmla="*/ 8 w 8"/>
                <a:gd name="T23" fmla="*/ 2 h 5"/>
                <a:gd name="T24" fmla="*/ 6 w 8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5">
                  <a:moveTo>
                    <a:pt x="6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5" name="Freeform 3304">
              <a:extLst>
                <a:ext uri="{FF2B5EF4-FFF2-40B4-BE49-F238E27FC236}">
                  <a16:creationId xmlns:a16="http://schemas.microsoft.com/office/drawing/2014/main" id="{24F6AED9-9BB7-4ABA-E47A-A612AEB22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9235" y="2510574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6" name="Freeform 3305">
              <a:extLst>
                <a:ext uri="{FF2B5EF4-FFF2-40B4-BE49-F238E27FC236}">
                  <a16:creationId xmlns:a16="http://schemas.microsoft.com/office/drawing/2014/main" id="{B884FA87-59BA-3323-2B13-02551D60591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3010" y="2456628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0 h 3"/>
                <a:gd name="T4" fmla="*/ 0 w 5"/>
                <a:gd name="T5" fmla="*/ 3 h 3"/>
                <a:gd name="T6" fmla="*/ 3 w 5"/>
                <a:gd name="T7" fmla="*/ 3 h 3"/>
                <a:gd name="T8" fmla="*/ 5 w 5"/>
                <a:gd name="T9" fmla="*/ 3 h 3"/>
                <a:gd name="T10" fmla="*/ 5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0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7" name="Freeform 3306">
              <a:extLst>
                <a:ext uri="{FF2B5EF4-FFF2-40B4-BE49-F238E27FC236}">
                  <a16:creationId xmlns:a16="http://schemas.microsoft.com/office/drawing/2014/main" id="{6BFF0455-C91B-A6F0-3222-0DCC66C514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385" y="2462853"/>
              <a:ext cx="18674" cy="12449"/>
            </a:xfrm>
            <a:custGeom>
              <a:avLst/>
              <a:gdLst>
                <a:gd name="T0" fmla="*/ 0 w 9"/>
                <a:gd name="T1" fmla="*/ 0 h 6"/>
                <a:gd name="T2" fmla="*/ 3 w 9"/>
                <a:gd name="T3" fmla="*/ 0 h 6"/>
                <a:gd name="T4" fmla="*/ 6 w 9"/>
                <a:gd name="T5" fmla="*/ 0 h 6"/>
                <a:gd name="T6" fmla="*/ 6 w 9"/>
                <a:gd name="T7" fmla="*/ 3 h 6"/>
                <a:gd name="T8" fmla="*/ 9 w 9"/>
                <a:gd name="T9" fmla="*/ 3 h 6"/>
                <a:gd name="T10" fmla="*/ 9 w 9"/>
                <a:gd name="T11" fmla="*/ 6 h 6"/>
                <a:gd name="T12" fmla="*/ 6 w 9"/>
                <a:gd name="T13" fmla="*/ 3 h 6"/>
                <a:gd name="T14" fmla="*/ 6 w 9"/>
                <a:gd name="T15" fmla="*/ 6 h 6"/>
                <a:gd name="T16" fmla="*/ 6 w 9"/>
                <a:gd name="T17" fmla="*/ 3 h 6"/>
                <a:gd name="T18" fmla="*/ 3 w 9"/>
                <a:gd name="T19" fmla="*/ 3 h 6"/>
                <a:gd name="T20" fmla="*/ 3 w 9"/>
                <a:gd name="T21" fmla="*/ 0 h 6"/>
                <a:gd name="T22" fmla="*/ 3 w 9"/>
                <a:gd name="T23" fmla="*/ 3 h 6"/>
                <a:gd name="T24" fmla="*/ 3 w 9"/>
                <a:gd name="T25" fmla="*/ 0 h 6"/>
                <a:gd name="T26" fmla="*/ 3 w 9"/>
                <a:gd name="T27" fmla="*/ 0 h 6"/>
                <a:gd name="T28" fmla="*/ 0 w 9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8" name="Freeform 3307">
              <a:extLst>
                <a:ext uri="{FF2B5EF4-FFF2-40B4-BE49-F238E27FC236}">
                  <a16:creationId xmlns:a16="http://schemas.microsoft.com/office/drawing/2014/main" id="{39C74561-866C-981A-5C1D-FED244E22D47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8284" y="2475302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0 w 3"/>
                <a:gd name="T5" fmla="*/ 0 h 2"/>
                <a:gd name="T6" fmla="*/ 0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49" name="Freeform 3308">
              <a:extLst>
                <a:ext uri="{FF2B5EF4-FFF2-40B4-BE49-F238E27FC236}">
                  <a16:creationId xmlns:a16="http://schemas.microsoft.com/office/drawing/2014/main" id="{F3292EC8-6F5C-5FED-BECF-3664AA5AB7C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7736" y="2533397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0" name="Freeform 3309">
              <a:extLst>
                <a:ext uri="{FF2B5EF4-FFF2-40B4-BE49-F238E27FC236}">
                  <a16:creationId xmlns:a16="http://schemas.microsoft.com/office/drawing/2014/main" id="{3655A960-1922-0EF3-84A2-4819AEB9FB4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385" y="2568668"/>
              <a:ext cx="60174" cy="22823"/>
            </a:xfrm>
            <a:custGeom>
              <a:avLst/>
              <a:gdLst>
                <a:gd name="T0" fmla="*/ 12 w 29"/>
                <a:gd name="T1" fmla="*/ 0 h 11"/>
                <a:gd name="T2" fmla="*/ 9 w 29"/>
                <a:gd name="T3" fmla="*/ 0 h 11"/>
                <a:gd name="T4" fmla="*/ 9 w 29"/>
                <a:gd name="T5" fmla="*/ 3 h 11"/>
                <a:gd name="T6" fmla="*/ 6 w 29"/>
                <a:gd name="T7" fmla="*/ 3 h 11"/>
                <a:gd name="T8" fmla="*/ 3 w 29"/>
                <a:gd name="T9" fmla="*/ 0 h 11"/>
                <a:gd name="T10" fmla="*/ 0 w 29"/>
                <a:gd name="T11" fmla="*/ 3 h 11"/>
                <a:gd name="T12" fmla="*/ 3 w 29"/>
                <a:gd name="T13" fmla="*/ 3 h 11"/>
                <a:gd name="T14" fmla="*/ 3 w 29"/>
                <a:gd name="T15" fmla="*/ 6 h 11"/>
                <a:gd name="T16" fmla="*/ 6 w 29"/>
                <a:gd name="T17" fmla="*/ 6 h 11"/>
                <a:gd name="T18" fmla="*/ 9 w 29"/>
                <a:gd name="T19" fmla="*/ 9 h 11"/>
                <a:gd name="T20" fmla="*/ 9 w 29"/>
                <a:gd name="T21" fmla="*/ 11 h 11"/>
                <a:gd name="T22" fmla="*/ 12 w 29"/>
                <a:gd name="T23" fmla="*/ 9 h 11"/>
                <a:gd name="T24" fmla="*/ 15 w 29"/>
                <a:gd name="T25" fmla="*/ 9 h 11"/>
                <a:gd name="T26" fmla="*/ 17 w 29"/>
                <a:gd name="T27" fmla="*/ 9 h 11"/>
                <a:gd name="T28" fmla="*/ 17 w 29"/>
                <a:gd name="T29" fmla="*/ 11 h 11"/>
                <a:gd name="T30" fmla="*/ 20 w 29"/>
                <a:gd name="T31" fmla="*/ 11 h 11"/>
                <a:gd name="T32" fmla="*/ 17 w 29"/>
                <a:gd name="T33" fmla="*/ 11 h 11"/>
                <a:gd name="T34" fmla="*/ 17 w 29"/>
                <a:gd name="T35" fmla="*/ 9 h 11"/>
                <a:gd name="T36" fmla="*/ 20 w 29"/>
                <a:gd name="T37" fmla="*/ 9 h 11"/>
                <a:gd name="T38" fmla="*/ 17 w 29"/>
                <a:gd name="T39" fmla="*/ 9 h 11"/>
                <a:gd name="T40" fmla="*/ 20 w 29"/>
                <a:gd name="T41" fmla="*/ 9 h 11"/>
                <a:gd name="T42" fmla="*/ 23 w 29"/>
                <a:gd name="T43" fmla="*/ 9 h 11"/>
                <a:gd name="T44" fmla="*/ 26 w 29"/>
                <a:gd name="T45" fmla="*/ 9 h 11"/>
                <a:gd name="T46" fmla="*/ 29 w 29"/>
                <a:gd name="T47" fmla="*/ 9 h 11"/>
                <a:gd name="T48" fmla="*/ 26 w 29"/>
                <a:gd name="T49" fmla="*/ 6 h 11"/>
                <a:gd name="T50" fmla="*/ 26 w 29"/>
                <a:gd name="T51" fmla="*/ 3 h 11"/>
                <a:gd name="T52" fmla="*/ 23 w 29"/>
                <a:gd name="T53" fmla="*/ 3 h 11"/>
                <a:gd name="T54" fmla="*/ 20 w 29"/>
                <a:gd name="T55" fmla="*/ 3 h 11"/>
                <a:gd name="T56" fmla="*/ 17 w 29"/>
                <a:gd name="T57" fmla="*/ 0 h 11"/>
                <a:gd name="T58" fmla="*/ 15 w 29"/>
                <a:gd name="T59" fmla="*/ 0 h 11"/>
                <a:gd name="T60" fmla="*/ 12 w 29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11">
                  <a:moveTo>
                    <a:pt x="12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1" name="Freeform 3310">
              <a:extLst>
                <a:ext uri="{FF2B5EF4-FFF2-40B4-BE49-F238E27FC236}">
                  <a16:creationId xmlns:a16="http://schemas.microsoft.com/office/drawing/2014/main" id="{98FDD5FF-CAB9-52F5-1FE6-35C4F44B1F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043" y="1666128"/>
              <a:ext cx="10375" cy="18673"/>
            </a:xfrm>
            <a:custGeom>
              <a:avLst/>
              <a:gdLst>
                <a:gd name="T0" fmla="*/ 3 w 5"/>
                <a:gd name="T1" fmla="*/ 6 h 9"/>
                <a:gd name="T2" fmla="*/ 0 w 5"/>
                <a:gd name="T3" fmla="*/ 6 h 9"/>
                <a:gd name="T4" fmla="*/ 0 w 5"/>
                <a:gd name="T5" fmla="*/ 3 h 9"/>
                <a:gd name="T6" fmla="*/ 0 w 5"/>
                <a:gd name="T7" fmla="*/ 0 h 9"/>
                <a:gd name="T8" fmla="*/ 3 w 5"/>
                <a:gd name="T9" fmla="*/ 0 h 9"/>
                <a:gd name="T10" fmla="*/ 3 w 5"/>
                <a:gd name="T11" fmla="*/ 3 h 9"/>
                <a:gd name="T12" fmla="*/ 0 w 5"/>
                <a:gd name="T13" fmla="*/ 3 h 9"/>
                <a:gd name="T14" fmla="*/ 3 w 5"/>
                <a:gd name="T15" fmla="*/ 3 h 9"/>
                <a:gd name="T16" fmla="*/ 3 w 5"/>
                <a:gd name="T17" fmla="*/ 3 h 9"/>
                <a:gd name="T18" fmla="*/ 3 w 5"/>
                <a:gd name="T19" fmla="*/ 3 h 9"/>
                <a:gd name="T20" fmla="*/ 5 w 5"/>
                <a:gd name="T21" fmla="*/ 6 h 9"/>
                <a:gd name="T22" fmla="*/ 3 w 5"/>
                <a:gd name="T23" fmla="*/ 9 h 9"/>
                <a:gd name="T24" fmla="*/ 3 w 5"/>
                <a:gd name="T25" fmla="*/ 9 h 9"/>
                <a:gd name="T26" fmla="*/ 3 w 5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9">
                  <a:moveTo>
                    <a:pt x="3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2" name="Freeform 3311">
              <a:extLst>
                <a:ext uri="{FF2B5EF4-FFF2-40B4-BE49-F238E27FC236}">
                  <a16:creationId xmlns:a16="http://schemas.microsoft.com/office/drawing/2014/main" id="{0F4F0A53-1E1D-900C-E3A7-882A4EE309D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594" y="1655754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2 h 2"/>
                <a:gd name="T8" fmla="*/ 3 w 3"/>
                <a:gd name="T9" fmla="*/ 2 h 2"/>
                <a:gd name="T10" fmla="*/ 3 w 3"/>
                <a:gd name="T11" fmla="*/ 0 h 2"/>
                <a:gd name="T12" fmla="*/ 0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3" name="Freeform 3312">
              <a:extLst>
                <a:ext uri="{FF2B5EF4-FFF2-40B4-BE49-F238E27FC236}">
                  <a16:creationId xmlns:a16="http://schemas.microsoft.com/office/drawing/2014/main" id="{1773535C-5AD0-AE29-31B3-6387DE9C3E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594" y="1655754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4" name="Freeform 3313">
              <a:extLst>
                <a:ext uri="{FF2B5EF4-FFF2-40B4-BE49-F238E27FC236}">
                  <a16:creationId xmlns:a16="http://schemas.microsoft.com/office/drawing/2014/main" id="{815BD192-B4EC-A3A8-4646-4D8CF015A2DB}"/>
                </a:ext>
              </a:extLst>
            </p:cNvPr>
            <p:cNvSpPr>
              <a:spLocks/>
            </p:cNvSpPr>
            <p:nvPr/>
          </p:nvSpPr>
          <p:spPr bwMode="gray">
            <a:xfrm>
              <a:off x="-54867" y="711718"/>
              <a:ext cx="2282433" cy="1172265"/>
            </a:xfrm>
            <a:custGeom>
              <a:avLst/>
              <a:gdLst>
                <a:gd name="T0" fmla="*/ 756 w 1100"/>
                <a:gd name="T1" fmla="*/ 523 h 565"/>
                <a:gd name="T2" fmla="*/ 543 w 1100"/>
                <a:gd name="T3" fmla="*/ 452 h 565"/>
                <a:gd name="T4" fmla="*/ 327 w 1100"/>
                <a:gd name="T5" fmla="*/ 449 h 565"/>
                <a:gd name="T6" fmla="*/ 225 w 1100"/>
                <a:gd name="T7" fmla="*/ 437 h 565"/>
                <a:gd name="T8" fmla="*/ 210 w 1100"/>
                <a:gd name="T9" fmla="*/ 423 h 565"/>
                <a:gd name="T10" fmla="*/ 188 w 1100"/>
                <a:gd name="T11" fmla="*/ 420 h 565"/>
                <a:gd name="T12" fmla="*/ 182 w 1100"/>
                <a:gd name="T13" fmla="*/ 406 h 565"/>
                <a:gd name="T14" fmla="*/ 173 w 1100"/>
                <a:gd name="T15" fmla="*/ 392 h 565"/>
                <a:gd name="T16" fmla="*/ 156 w 1100"/>
                <a:gd name="T17" fmla="*/ 372 h 565"/>
                <a:gd name="T18" fmla="*/ 148 w 1100"/>
                <a:gd name="T19" fmla="*/ 349 h 565"/>
                <a:gd name="T20" fmla="*/ 34 w 1100"/>
                <a:gd name="T21" fmla="*/ 256 h 565"/>
                <a:gd name="T22" fmla="*/ 28 w 1100"/>
                <a:gd name="T23" fmla="*/ 59 h 565"/>
                <a:gd name="T24" fmla="*/ 88 w 1100"/>
                <a:gd name="T25" fmla="*/ 74 h 565"/>
                <a:gd name="T26" fmla="*/ 142 w 1100"/>
                <a:gd name="T27" fmla="*/ 45 h 565"/>
                <a:gd name="T28" fmla="*/ 111 w 1100"/>
                <a:gd name="T29" fmla="*/ 68 h 565"/>
                <a:gd name="T30" fmla="*/ 171 w 1100"/>
                <a:gd name="T31" fmla="*/ 42 h 565"/>
                <a:gd name="T32" fmla="*/ 219 w 1100"/>
                <a:gd name="T33" fmla="*/ 51 h 565"/>
                <a:gd name="T34" fmla="*/ 347 w 1100"/>
                <a:gd name="T35" fmla="*/ 79 h 565"/>
                <a:gd name="T36" fmla="*/ 384 w 1100"/>
                <a:gd name="T37" fmla="*/ 96 h 565"/>
                <a:gd name="T38" fmla="*/ 429 w 1100"/>
                <a:gd name="T39" fmla="*/ 122 h 565"/>
                <a:gd name="T40" fmla="*/ 449 w 1100"/>
                <a:gd name="T41" fmla="*/ 85 h 565"/>
                <a:gd name="T42" fmla="*/ 458 w 1100"/>
                <a:gd name="T43" fmla="*/ 82 h 565"/>
                <a:gd name="T44" fmla="*/ 554 w 1100"/>
                <a:gd name="T45" fmla="*/ 99 h 565"/>
                <a:gd name="T46" fmla="*/ 566 w 1100"/>
                <a:gd name="T47" fmla="*/ 82 h 565"/>
                <a:gd name="T48" fmla="*/ 583 w 1100"/>
                <a:gd name="T49" fmla="*/ 119 h 565"/>
                <a:gd name="T50" fmla="*/ 603 w 1100"/>
                <a:gd name="T51" fmla="*/ 62 h 565"/>
                <a:gd name="T52" fmla="*/ 577 w 1100"/>
                <a:gd name="T53" fmla="*/ 28 h 565"/>
                <a:gd name="T54" fmla="*/ 608 w 1100"/>
                <a:gd name="T55" fmla="*/ 5 h 565"/>
                <a:gd name="T56" fmla="*/ 625 w 1100"/>
                <a:gd name="T57" fmla="*/ 51 h 565"/>
                <a:gd name="T58" fmla="*/ 659 w 1100"/>
                <a:gd name="T59" fmla="*/ 82 h 565"/>
                <a:gd name="T60" fmla="*/ 713 w 1100"/>
                <a:gd name="T61" fmla="*/ 91 h 565"/>
                <a:gd name="T62" fmla="*/ 750 w 1100"/>
                <a:gd name="T63" fmla="*/ 59 h 565"/>
                <a:gd name="T64" fmla="*/ 756 w 1100"/>
                <a:gd name="T65" fmla="*/ 82 h 565"/>
                <a:gd name="T66" fmla="*/ 739 w 1100"/>
                <a:gd name="T67" fmla="*/ 125 h 565"/>
                <a:gd name="T68" fmla="*/ 705 w 1100"/>
                <a:gd name="T69" fmla="*/ 139 h 565"/>
                <a:gd name="T70" fmla="*/ 679 w 1100"/>
                <a:gd name="T71" fmla="*/ 173 h 565"/>
                <a:gd name="T72" fmla="*/ 614 w 1100"/>
                <a:gd name="T73" fmla="*/ 179 h 565"/>
                <a:gd name="T74" fmla="*/ 628 w 1100"/>
                <a:gd name="T75" fmla="*/ 204 h 565"/>
                <a:gd name="T76" fmla="*/ 603 w 1100"/>
                <a:gd name="T77" fmla="*/ 230 h 565"/>
                <a:gd name="T78" fmla="*/ 617 w 1100"/>
                <a:gd name="T79" fmla="*/ 278 h 565"/>
                <a:gd name="T80" fmla="*/ 713 w 1100"/>
                <a:gd name="T81" fmla="*/ 341 h 565"/>
                <a:gd name="T82" fmla="*/ 770 w 1100"/>
                <a:gd name="T83" fmla="*/ 403 h 565"/>
                <a:gd name="T84" fmla="*/ 804 w 1100"/>
                <a:gd name="T85" fmla="*/ 401 h 565"/>
                <a:gd name="T86" fmla="*/ 824 w 1100"/>
                <a:gd name="T87" fmla="*/ 329 h 565"/>
                <a:gd name="T88" fmla="*/ 821 w 1100"/>
                <a:gd name="T89" fmla="*/ 261 h 565"/>
                <a:gd name="T90" fmla="*/ 819 w 1100"/>
                <a:gd name="T91" fmla="*/ 224 h 565"/>
                <a:gd name="T92" fmla="*/ 881 w 1100"/>
                <a:gd name="T93" fmla="*/ 221 h 565"/>
                <a:gd name="T94" fmla="*/ 921 w 1100"/>
                <a:gd name="T95" fmla="*/ 244 h 565"/>
                <a:gd name="T96" fmla="*/ 907 w 1100"/>
                <a:gd name="T97" fmla="*/ 284 h 565"/>
                <a:gd name="T98" fmla="*/ 966 w 1100"/>
                <a:gd name="T99" fmla="*/ 284 h 565"/>
                <a:gd name="T100" fmla="*/ 998 w 1100"/>
                <a:gd name="T101" fmla="*/ 264 h 565"/>
                <a:gd name="T102" fmla="*/ 1003 w 1100"/>
                <a:gd name="T103" fmla="*/ 290 h 565"/>
                <a:gd name="T104" fmla="*/ 1023 w 1100"/>
                <a:gd name="T105" fmla="*/ 321 h 565"/>
                <a:gd name="T106" fmla="*/ 1043 w 1100"/>
                <a:gd name="T107" fmla="*/ 352 h 565"/>
                <a:gd name="T108" fmla="*/ 1043 w 1100"/>
                <a:gd name="T109" fmla="*/ 369 h 565"/>
                <a:gd name="T110" fmla="*/ 1080 w 1100"/>
                <a:gd name="T111" fmla="*/ 369 h 565"/>
                <a:gd name="T112" fmla="*/ 1094 w 1100"/>
                <a:gd name="T113" fmla="*/ 392 h 565"/>
                <a:gd name="T114" fmla="*/ 998 w 1100"/>
                <a:gd name="T115" fmla="*/ 429 h 565"/>
                <a:gd name="T116" fmla="*/ 890 w 1100"/>
                <a:gd name="T117" fmla="*/ 491 h 565"/>
                <a:gd name="T118" fmla="*/ 958 w 1100"/>
                <a:gd name="T119" fmla="*/ 466 h 565"/>
                <a:gd name="T120" fmla="*/ 1012 w 1100"/>
                <a:gd name="T121" fmla="*/ 509 h 565"/>
                <a:gd name="T122" fmla="*/ 969 w 1100"/>
                <a:gd name="T123" fmla="*/ 540 h 565"/>
                <a:gd name="T124" fmla="*/ 983 w 1100"/>
                <a:gd name="T125" fmla="*/ 50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0" h="565">
                  <a:moveTo>
                    <a:pt x="964" y="509"/>
                  </a:moveTo>
                  <a:lnTo>
                    <a:pt x="964" y="506"/>
                  </a:lnTo>
                  <a:lnTo>
                    <a:pt x="961" y="506"/>
                  </a:lnTo>
                  <a:lnTo>
                    <a:pt x="961" y="503"/>
                  </a:lnTo>
                  <a:lnTo>
                    <a:pt x="961" y="497"/>
                  </a:lnTo>
                  <a:lnTo>
                    <a:pt x="949" y="497"/>
                  </a:lnTo>
                  <a:lnTo>
                    <a:pt x="946" y="494"/>
                  </a:lnTo>
                  <a:lnTo>
                    <a:pt x="944" y="486"/>
                  </a:lnTo>
                  <a:lnTo>
                    <a:pt x="941" y="477"/>
                  </a:lnTo>
                  <a:lnTo>
                    <a:pt x="938" y="477"/>
                  </a:lnTo>
                  <a:lnTo>
                    <a:pt x="932" y="477"/>
                  </a:lnTo>
                  <a:lnTo>
                    <a:pt x="929" y="480"/>
                  </a:lnTo>
                  <a:lnTo>
                    <a:pt x="924" y="477"/>
                  </a:lnTo>
                  <a:lnTo>
                    <a:pt x="921" y="480"/>
                  </a:lnTo>
                  <a:lnTo>
                    <a:pt x="915" y="486"/>
                  </a:lnTo>
                  <a:lnTo>
                    <a:pt x="910" y="491"/>
                  </a:lnTo>
                  <a:lnTo>
                    <a:pt x="907" y="497"/>
                  </a:lnTo>
                  <a:lnTo>
                    <a:pt x="904" y="503"/>
                  </a:lnTo>
                  <a:lnTo>
                    <a:pt x="895" y="503"/>
                  </a:lnTo>
                  <a:lnTo>
                    <a:pt x="892" y="509"/>
                  </a:lnTo>
                  <a:lnTo>
                    <a:pt x="890" y="511"/>
                  </a:lnTo>
                  <a:lnTo>
                    <a:pt x="878" y="511"/>
                  </a:lnTo>
                  <a:lnTo>
                    <a:pt x="864" y="511"/>
                  </a:lnTo>
                  <a:lnTo>
                    <a:pt x="853" y="511"/>
                  </a:lnTo>
                  <a:lnTo>
                    <a:pt x="847" y="517"/>
                  </a:lnTo>
                  <a:lnTo>
                    <a:pt x="838" y="526"/>
                  </a:lnTo>
                  <a:lnTo>
                    <a:pt x="833" y="531"/>
                  </a:lnTo>
                  <a:lnTo>
                    <a:pt x="824" y="540"/>
                  </a:lnTo>
                  <a:lnTo>
                    <a:pt x="807" y="540"/>
                  </a:lnTo>
                  <a:lnTo>
                    <a:pt x="799" y="540"/>
                  </a:lnTo>
                  <a:lnTo>
                    <a:pt x="802" y="543"/>
                  </a:lnTo>
                  <a:lnTo>
                    <a:pt x="799" y="545"/>
                  </a:lnTo>
                  <a:lnTo>
                    <a:pt x="799" y="548"/>
                  </a:lnTo>
                  <a:lnTo>
                    <a:pt x="799" y="551"/>
                  </a:lnTo>
                  <a:lnTo>
                    <a:pt x="793" y="557"/>
                  </a:lnTo>
                  <a:lnTo>
                    <a:pt x="773" y="560"/>
                  </a:lnTo>
                  <a:lnTo>
                    <a:pt x="756" y="565"/>
                  </a:lnTo>
                  <a:lnTo>
                    <a:pt x="750" y="565"/>
                  </a:lnTo>
                  <a:lnTo>
                    <a:pt x="750" y="560"/>
                  </a:lnTo>
                  <a:lnTo>
                    <a:pt x="750" y="551"/>
                  </a:lnTo>
                  <a:lnTo>
                    <a:pt x="756" y="548"/>
                  </a:lnTo>
                  <a:lnTo>
                    <a:pt x="759" y="537"/>
                  </a:lnTo>
                  <a:lnTo>
                    <a:pt x="756" y="523"/>
                  </a:lnTo>
                  <a:lnTo>
                    <a:pt x="753" y="514"/>
                  </a:lnTo>
                  <a:lnTo>
                    <a:pt x="739" y="506"/>
                  </a:lnTo>
                  <a:lnTo>
                    <a:pt x="739" y="500"/>
                  </a:lnTo>
                  <a:lnTo>
                    <a:pt x="733" y="500"/>
                  </a:lnTo>
                  <a:lnTo>
                    <a:pt x="730" y="497"/>
                  </a:lnTo>
                  <a:lnTo>
                    <a:pt x="728" y="494"/>
                  </a:lnTo>
                  <a:lnTo>
                    <a:pt x="725" y="491"/>
                  </a:lnTo>
                  <a:lnTo>
                    <a:pt x="719" y="483"/>
                  </a:lnTo>
                  <a:lnTo>
                    <a:pt x="713" y="480"/>
                  </a:lnTo>
                  <a:lnTo>
                    <a:pt x="708" y="477"/>
                  </a:lnTo>
                  <a:lnTo>
                    <a:pt x="702" y="474"/>
                  </a:lnTo>
                  <a:lnTo>
                    <a:pt x="696" y="472"/>
                  </a:lnTo>
                  <a:lnTo>
                    <a:pt x="691" y="469"/>
                  </a:lnTo>
                  <a:lnTo>
                    <a:pt x="685" y="466"/>
                  </a:lnTo>
                  <a:lnTo>
                    <a:pt x="679" y="463"/>
                  </a:lnTo>
                  <a:lnTo>
                    <a:pt x="668" y="469"/>
                  </a:lnTo>
                  <a:lnTo>
                    <a:pt x="654" y="463"/>
                  </a:lnTo>
                  <a:lnTo>
                    <a:pt x="651" y="457"/>
                  </a:lnTo>
                  <a:lnTo>
                    <a:pt x="642" y="460"/>
                  </a:lnTo>
                  <a:lnTo>
                    <a:pt x="634" y="457"/>
                  </a:lnTo>
                  <a:lnTo>
                    <a:pt x="628" y="457"/>
                  </a:lnTo>
                  <a:lnTo>
                    <a:pt x="625" y="452"/>
                  </a:lnTo>
                  <a:lnTo>
                    <a:pt x="617" y="452"/>
                  </a:lnTo>
                  <a:lnTo>
                    <a:pt x="617" y="455"/>
                  </a:lnTo>
                  <a:lnTo>
                    <a:pt x="603" y="449"/>
                  </a:lnTo>
                  <a:lnTo>
                    <a:pt x="600" y="449"/>
                  </a:lnTo>
                  <a:lnTo>
                    <a:pt x="600" y="440"/>
                  </a:lnTo>
                  <a:lnTo>
                    <a:pt x="597" y="440"/>
                  </a:lnTo>
                  <a:lnTo>
                    <a:pt x="594" y="440"/>
                  </a:lnTo>
                  <a:lnTo>
                    <a:pt x="594" y="452"/>
                  </a:lnTo>
                  <a:lnTo>
                    <a:pt x="591" y="452"/>
                  </a:lnTo>
                  <a:lnTo>
                    <a:pt x="588" y="452"/>
                  </a:lnTo>
                  <a:lnTo>
                    <a:pt x="586" y="452"/>
                  </a:lnTo>
                  <a:lnTo>
                    <a:pt x="583" y="452"/>
                  </a:lnTo>
                  <a:lnTo>
                    <a:pt x="577" y="452"/>
                  </a:lnTo>
                  <a:lnTo>
                    <a:pt x="574" y="452"/>
                  </a:lnTo>
                  <a:lnTo>
                    <a:pt x="571" y="452"/>
                  </a:lnTo>
                  <a:lnTo>
                    <a:pt x="566" y="452"/>
                  </a:lnTo>
                  <a:lnTo>
                    <a:pt x="560" y="452"/>
                  </a:lnTo>
                  <a:lnTo>
                    <a:pt x="554" y="452"/>
                  </a:lnTo>
                  <a:lnTo>
                    <a:pt x="549" y="452"/>
                  </a:lnTo>
                  <a:lnTo>
                    <a:pt x="546" y="452"/>
                  </a:lnTo>
                  <a:lnTo>
                    <a:pt x="543" y="452"/>
                  </a:lnTo>
                  <a:lnTo>
                    <a:pt x="537" y="452"/>
                  </a:lnTo>
                  <a:lnTo>
                    <a:pt x="534" y="452"/>
                  </a:lnTo>
                  <a:lnTo>
                    <a:pt x="529" y="452"/>
                  </a:lnTo>
                  <a:lnTo>
                    <a:pt x="526" y="452"/>
                  </a:lnTo>
                  <a:lnTo>
                    <a:pt x="520" y="452"/>
                  </a:lnTo>
                  <a:lnTo>
                    <a:pt x="514" y="452"/>
                  </a:lnTo>
                  <a:lnTo>
                    <a:pt x="512" y="452"/>
                  </a:lnTo>
                  <a:lnTo>
                    <a:pt x="506" y="452"/>
                  </a:lnTo>
                  <a:lnTo>
                    <a:pt x="500" y="452"/>
                  </a:lnTo>
                  <a:lnTo>
                    <a:pt x="495" y="449"/>
                  </a:lnTo>
                  <a:lnTo>
                    <a:pt x="486" y="449"/>
                  </a:lnTo>
                  <a:lnTo>
                    <a:pt x="483" y="449"/>
                  </a:lnTo>
                  <a:lnTo>
                    <a:pt x="478" y="449"/>
                  </a:lnTo>
                  <a:lnTo>
                    <a:pt x="469" y="449"/>
                  </a:lnTo>
                  <a:lnTo>
                    <a:pt x="463" y="449"/>
                  </a:lnTo>
                  <a:lnTo>
                    <a:pt x="458" y="449"/>
                  </a:lnTo>
                  <a:lnTo>
                    <a:pt x="452" y="449"/>
                  </a:lnTo>
                  <a:lnTo>
                    <a:pt x="449" y="449"/>
                  </a:lnTo>
                  <a:lnTo>
                    <a:pt x="443" y="449"/>
                  </a:lnTo>
                  <a:lnTo>
                    <a:pt x="438" y="449"/>
                  </a:lnTo>
                  <a:lnTo>
                    <a:pt x="432" y="449"/>
                  </a:lnTo>
                  <a:lnTo>
                    <a:pt x="426" y="449"/>
                  </a:lnTo>
                  <a:lnTo>
                    <a:pt x="418" y="449"/>
                  </a:lnTo>
                  <a:lnTo>
                    <a:pt x="412" y="449"/>
                  </a:lnTo>
                  <a:lnTo>
                    <a:pt x="409" y="449"/>
                  </a:lnTo>
                  <a:lnTo>
                    <a:pt x="404" y="449"/>
                  </a:lnTo>
                  <a:lnTo>
                    <a:pt x="401" y="449"/>
                  </a:lnTo>
                  <a:lnTo>
                    <a:pt x="395" y="449"/>
                  </a:lnTo>
                  <a:lnTo>
                    <a:pt x="389" y="449"/>
                  </a:lnTo>
                  <a:lnTo>
                    <a:pt x="387" y="449"/>
                  </a:lnTo>
                  <a:lnTo>
                    <a:pt x="384" y="449"/>
                  </a:lnTo>
                  <a:lnTo>
                    <a:pt x="381" y="449"/>
                  </a:lnTo>
                  <a:lnTo>
                    <a:pt x="378" y="449"/>
                  </a:lnTo>
                  <a:lnTo>
                    <a:pt x="372" y="449"/>
                  </a:lnTo>
                  <a:lnTo>
                    <a:pt x="367" y="449"/>
                  </a:lnTo>
                  <a:lnTo>
                    <a:pt x="364" y="449"/>
                  </a:lnTo>
                  <a:lnTo>
                    <a:pt x="358" y="449"/>
                  </a:lnTo>
                  <a:lnTo>
                    <a:pt x="355" y="449"/>
                  </a:lnTo>
                  <a:lnTo>
                    <a:pt x="350" y="449"/>
                  </a:lnTo>
                  <a:lnTo>
                    <a:pt x="341" y="449"/>
                  </a:lnTo>
                  <a:lnTo>
                    <a:pt x="335" y="449"/>
                  </a:lnTo>
                  <a:lnTo>
                    <a:pt x="333" y="449"/>
                  </a:lnTo>
                  <a:lnTo>
                    <a:pt x="327" y="449"/>
                  </a:lnTo>
                  <a:lnTo>
                    <a:pt x="321" y="449"/>
                  </a:lnTo>
                  <a:lnTo>
                    <a:pt x="318" y="449"/>
                  </a:lnTo>
                  <a:lnTo>
                    <a:pt x="310" y="449"/>
                  </a:lnTo>
                  <a:lnTo>
                    <a:pt x="307" y="449"/>
                  </a:lnTo>
                  <a:lnTo>
                    <a:pt x="298" y="449"/>
                  </a:lnTo>
                  <a:lnTo>
                    <a:pt x="296" y="449"/>
                  </a:lnTo>
                  <a:lnTo>
                    <a:pt x="290" y="449"/>
                  </a:lnTo>
                  <a:lnTo>
                    <a:pt x="284" y="449"/>
                  </a:lnTo>
                  <a:lnTo>
                    <a:pt x="276" y="449"/>
                  </a:lnTo>
                  <a:lnTo>
                    <a:pt x="270" y="449"/>
                  </a:lnTo>
                  <a:lnTo>
                    <a:pt x="267" y="449"/>
                  </a:lnTo>
                  <a:lnTo>
                    <a:pt x="259" y="449"/>
                  </a:lnTo>
                  <a:lnTo>
                    <a:pt x="247" y="449"/>
                  </a:lnTo>
                  <a:lnTo>
                    <a:pt x="233" y="449"/>
                  </a:lnTo>
                  <a:lnTo>
                    <a:pt x="236" y="449"/>
                  </a:lnTo>
                  <a:lnTo>
                    <a:pt x="239" y="449"/>
                  </a:lnTo>
                  <a:lnTo>
                    <a:pt x="242" y="449"/>
                  </a:lnTo>
                  <a:lnTo>
                    <a:pt x="244" y="449"/>
                  </a:lnTo>
                  <a:lnTo>
                    <a:pt x="247" y="446"/>
                  </a:lnTo>
                  <a:lnTo>
                    <a:pt x="244" y="449"/>
                  </a:lnTo>
                  <a:lnTo>
                    <a:pt x="239" y="446"/>
                  </a:lnTo>
                  <a:lnTo>
                    <a:pt x="242" y="446"/>
                  </a:lnTo>
                  <a:lnTo>
                    <a:pt x="242" y="443"/>
                  </a:lnTo>
                  <a:lnTo>
                    <a:pt x="239" y="446"/>
                  </a:lnTo>
                  <a:lnTo>
                    <a:pt x="236" y="446"/>
                  </a:lnTo>
                  <a:lnTo>
                    <a:pt x="233" y="449"/>
                  </a:lnTo>
                  <a:lnTo>
                    <a:pt x="233" y="446"/>
                  </a:lnTo>
                  <a:lnTo>
                    <a:pt x="239" y="446"/>
                  </a:lnTo>
                  <a:lnTo>
                    <a:pt x="236" y="446"/>
                  </a:lnTo>
                  <a:lnTo>
                    <a:pt x="239" y="443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3" y="446"/>
                  </a:lnTo>
                  <a:lnTo>
                    <a:pt x="233" y="443"/>
                  </a:lnTo>
                  <a:lnTo>
                    <a:pt x="233" y="440"/>
                  </a:lnTo>
                  <a:lnTo>
                    <a:pt x="233" y="437"/>
                  </a:lnTo>
                  <a:lnTo>
                    <a:pt x="230" y="440"/>
                  </a:lnTo>
                  <a:lnTo>
                    <a:pt x="230" y="443"/>
                  </a:lnTo>
                  <a:lnTo>
                    <a:pt x="227" y="443"/>
                  </a:lnTo>
                  <a:lnTo>
                    <a:pt x="225" y="443"/>
                  </a:lnTo>
                  <a:lnTo>
                    <a:pt x="222" y="443"/>
                  </a:lnTo>
                  <a:lnTo>
                    <a:pt x="222" y="440"/>
                  </a:lnTo>
                  <a:lnTo>
                    <a:pt x="225" y="437"/>
                  </a:lnTo>
                  <a:lnTo>
                    <a:pt x="225" y="440"/>
                  </a:lnTo>
                  <a:lnTo>
                    <a:pt x="227" y="443"/>
                  </a:lnTo>
                  <a:lnTo>
                    <a:pt x="227" y="440"/>
                  </a:lnTo>
                  <a:lnTo>
                    <a:pt x="225" y="440"/>
                  </a:lnTo>
                  <a:lnTo>
                    <a:pt x="227" y="437"/>
                  </a:lnTo>
                  <a:lnTo>
                    <a:pt x="225" y="440"/>
                  </a:lnTo>
                  <a:lnTo>
                    <a:pt x="225" y="437"/>
                  </a:lnTo>
                  <a:lnTo>
                    <a:pt x="225" y="435"/>
                  </a:lnTo>
                  <a:lnTo>
                    <a:pt x="225" y="432"/>
                  </a:lnTo>
                  <a:lnTo>
                    <a:pt x="225" y="429"/>
                  </a:lnTo>
                  <a:lnTo>
                    <a:pt x="222" y="429"/>
                  </a:lnTo>
                  <a:lnTo>
                    <a:pt x="225" y="432"/>
                  </a:lnTo>
                  <a:lnTo>
                    <a:pt x="222" y="435"/>
                  </a:lnTo>
                  <a:lnTo>
                    <a:pt x="225" y="435"/>
                  </a:lnTo>
                  <a:lnTo>
                    <a:pt x="222" y="437"/>
                  </a:lnTo>
                  <a:lnTo>
                    <a:pt x="222" y="435"/>
                  </a:lnTo>
                  <a:lnTo>
                    <a:pt x="222" y="437"/>
                  </a:lnTo>
                  <a:lnTo>
                    <a:pt x="219" y="437"/>
                  </a:lnTo>
                  <a:lnTo>
                    <a:pt x="216" y="437"/>
                  </a:lnTo>
                  <a:lnTo>
                    <a:pt x="213" y="435"/>
                  </a:lnTo>
                  <a:lnTo>
                    <a:pt x="210" y="432"/>
                  </a:lnTo>
                  <a:lnTo>
                    <a:pt x="213" y="432"/>
                  </a:lnTo>
                  <a:lnTo>
                    <a:pt x="213" y="435"/>
                  </a:lnTo>
                  <a:lnTo>
                    <a:pt x="213" y="432"/>
                  </a:lnTo>
                  <a:lnTo>
                    <a:pt x="213" y="429"/>
                  </a:lnTo>
                  <a:lnTo>
                    <a:pt x="216" y="429"/>
                  </a:lnTo>
                  <a:lnTo>
                    <a:pt x="216" y="426"/>
                  </a:lnTo>
                  <a:lnTo>
                    <a:pt x="219" y="426"/>
                  </a:lnTo>
                  <a:lnTo>
                    <a:pt x="213" y="426"/>
                  </a:lnTo>
                  <a:lnTo>
                    <a:pt x="213" y="429"/>
                  </a:lnTo>
                  <a:lnTo>
                    <a:pt x="210" y="429"/>
                  </a:lnTo>
                  <a:lnTo>
                    <a:pt x="210" y="426"/>
                  </a:lnTo>
                  <a:lnTo>
                    <a:pt x="208" y="426"/>
                  </a:lnTo>
                  <a:lnTo>
                    <a:pt x="210" y="423"/>
                  </a:lnTo>
                  <a:lnTo>
                    <a:pt x="213" y="423"/>
                  </a:lnTo>
                  <a:lnTo>
                    <a:pt x="210" y="420"/>
                  </a:lnTo>
                  <a:lnTo>
                    <a:pt x="213" y="420"/>
                  </a:lnTo>
                  <a:lnTo>
                    <a:pt x="216" y="418"/>
                  </a:lnTo>
                  <a:lnTo>
                    <a:pt x="213" y="420"/>
                  </a:lnTo>
                  <a:lnTo>
                    <a:pt x="210" y="420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10" y="423"/>
                  </a:lnTo>
                  <a:lnTo>
                    <a:pt x="208" y="426"/>
                  </a:lnTo>
                  <a:lnTo>
                    <a:pt x="205" y="426"/>
                  </a:lnTo>
                  <a:lnTo>
                    <a:pt x="202" y="423"/>
                  </a:lnTo>
                  <a:lnTo>
                    <a:pt x="202" y="426"/>
                  </a:lnTo>
                  <a:lnTo>
                    <a:pt x="202" y="423"/>
                  </a:lnTo>
                  <a:lnTo>
                    <a:pt x="202" y="420"/>
                  </a:lnTo>
                  <a:lnTo>
                    <a:pt x="202" y="423"/>
                  </a:lnTo>
                  <a:lnTo>
                    <a:pt x="202" y="426"/>
                  </a:lnTo>
                  <a:lnTo>
                    <a:pt x="199" y="426"/>
                  </a:lnTo>
                  <a:lnTo>
                    <a:pt x="196" y="426"/>
                  </a:lnTo>
                  <a:lnTo>
                    <a:pt x="193" y="426"/>
                  </a:lnTo>
                  <a:lnTo>
                    <a:pt x="196" y="426"/>
                  </a:lnTo>
                  <a:lnTo>
                    <a:pt x="193" y="426"/>
                  </a:lnTo>
                  <a:lnTo>
                    <a:pt x="190" y="426"/>
                  </a:lnTo>
                  <a:lnTo>
                    <a:pt x="193" y="426"/>
                  </a:lnTo>
                  <a:lnTo>
                    <a:pt x="193" y="423"/>
                  </a:lnTo>
                  <a:lnTo>
                    <a:pt x="196" y="423"/>
                  </a:lnTo>
                  <a:lnTo>
                    <a:pt x="193" y="423"/>
                  </a:lnTo>
                  <a:lnTo>
                    <a:pt x="199" y="423"/>
                  </a:lnTo>
                  <a:lnTo>
                    <a:pt x="202" y="420"/>
                  </a:lnTo>
                  <a:lnTo>
                    <a:pt x="202" y="418"/>
                  </a:lnTo>
                  <a:lnTo>
                    <a:pt x="199" y="418"/>
                  </a:lnTo>
                  <a:lnTo>
                    <a:pt x="202" y="418"/>
                  </a:lnTo>
                  <a:lnTo>
                    <a:pt x="199" y="418"/>
                  </a:lnTo>
                  <a:lnTo>
                    <a:pt x="199" y="420"/>
                  </a:lnTo>
                  <a:lnTo>
                    <a:pt x="199" y="423"/>
                  </a:lnTo>
                  <a:lnTo>
                    <a:pt x="196" y="423"/>
                  </a:lnTo>
                  <a:lnTo>
                    <a:pt x="196" y="420"/>
                  </a:lnTo>
                  <a:lnTo>
                    <a:pt x="193" y="420"/>
                  </a:lnTo>
                  <a:lnTo>
                    <a:pt x="196" y="420"/>
                  </a:lnTo>
                  <a:lnTo>
                    <a:pt x="193" y="420"/>
                  </a:lnTo>
                  <a:lnTo>
                    <a:pt x="190" y="420"/>
                  </a:lnTo>
                  <a:lnTo>
                    <a:pt x="188" y="420"/>
                  </a:lnTo>
                  <a:lnTo>
                    <a:pt x="190" y="418"/>
                  </a:lnTo>
                  <a:lnTo>
                    <a:pt x="190" y="420"/>
                  </a:lnTo>
                  <a:lnTo>
                    <a:pt x="190" y="418"/>
                  </a:lnTo>
                  <a:lnTo>
                    <a:pt x="196" y="418"/>
                  </a:lnTo>
                  <a:lnTo>
                    <a:pt x="193" y="418"/>
                  </a:lnTo>
                  <a:lnTo>
                    <a:pt x="190" y="418"/>
                  </a:lnTo>
                  <a:lnTo>
                    <a:pt x="190" y="415"/>
                  </a:lnTo>
                  <a:lnTo>
                    <a:pt x="190" y="418"/>
                  </a:lnTo>
                  <a:lnTo>
                    <a:pt x="188" y="418"/>
                  </a:lnTo>
                  <a:lnTo>
                    <a:pt x="188" y="420"/>
                  </a:lnTo>
                  <a:lnTo>
                    <a:pt x="185" y="420"/>
                  </a:lnTo>
                  <a:lnTo>
                    <a:pt x="188" y="418"/>
                  </a:lnTo>
                  <a:lnTo>
                    <a:pt x="185" y="420"/>
                  </a:lnTo>
                  <a:lnTo>
                    <a:pt x="182" y="418"/>
                  </a:lnTo>
                  <a:lnTo>
                    <a:pt x="185" y="418"/>
                  </a:lnTo>
                  <a:lnTo>
                    <a:pt x="179" y="420"/>
                  </a:lnTo>
                  <a:lnTo>
                    <a:pt x="179" y="418"/>
                  </a:lnTo>
                  <a:lnTo>
                    <a:pt x="182" y="418"/>
                  </a:lnTo>
                  <a:lnTo>
                    <a:pt x="176" y="418"/>
                  </a:lnTo>
                  <a:lnTo>
                    <a:pt x="188" y="418"/>
                  </a:lnTo>
                  <a:lnTo>
                    <a:pt x="185" y="418"/>
                  </a:lnTo>
                  <a:lnTo>
                    <a:pt x="185" y="415"/>
                  </a:lnTo>
                  <a:lnTo>
                    <a:pt x="188" y="415"/>
                  </a:lnTo>
                  <a:lnTo>
                    <a:pt x="185" y="415"/>
                  </a:lnTo>
                  <a:lnTo>
                    <a:pt x="185" y="418"/>
                  </a:lnTo>
                  <a:lnTo>
                    <a:pt x="179" y="415"/>
                  </a:lnTo>
                  <a:lnTo>
                    <a:pt x="179" y="418"/>
                  </a:lnTo>
                  <a:lnTo>
                    <a:pt x="176" y="415"/>
                  </a:lnTo>
                  <a:lnTo>
                    <a:pt x="173" y="415"/>
                  </a:lnTo>
                  <a:lnTo>
                    <a:pt x="176" y="412"/>
                  </a:lnTo>
                  <a:lnTo>
                    <a:pt x="176" y="415"/>
                  </a:lnTo>
                  <a:lnTo>
                    <a:pt x="176" y="412"/>
                  </a:lnTo>
                  <a:lnTo>
                    <a:pt x="179" y="412"/>
                  </a:lnTo>
                  <a:lnTo>
                    <a:pt x="176" y="412"/>
                  </a:lnTo>
                  <a:lnTo>
                    <a:pt x="179" y="412"/>
                  </a:lnTo>
                  <a:lnTo>
                    <a:pt x="176" y="412"/>
                  </a:lnTo>
                  <a:lnTo>
                    <a:pt x="179" y="412"/>
                  </a:lnTo>
                  <a:lnTo>
                    <a:pt x="176" y="412"/>
                  </a:lnTo>
                  <a:lnTo>
                    <a:pt x="173" y="412"/>
                  </a:lnTo>
                  <a:lnTo>
                    <a:pt x="176" y="409"/>
                  </a:lnTo>
                  <a:lnTo>
                    <a:pt x="179" y="409"/>
                  </a:lnTo>
                  <a:lnTo>
                    <a:pt x="179" y="412"/>
                  </a:lnTo>
                  <a:lnTo>
                    <a:pt x="179" y="409"/>
                  </a:lnTo>
                  <a:lnTo>
                    <a:pt x="179" y="412"/>
                  </a:lnTo>
                  <a:lnTo>
                    <a:pt x="182" y="412"/>
                  </a:lnTo>
                  <a:lnTo>
                    <a:pt x="182" y="409"/>
                  </a:lnTo>
                  <a:lnTo>
                    <a:pt x="179" y="409"/>
                  </a:lnTo>
                  <a:lnTo>
                    <a:pt x="176" y="409"/>
                  </a:lnTo>
                  <a:lnTo>
                    <a:pt x="179" y="406"/>
                  </a:lnTo>
                  <a:lnTo>
                    <a:pt x="182" y="406"/>
                  </a:lnTo>
                  <a:lnTo>
                    <a:pt x="188" y="406"/>
                  </a:lnTo>
                  <a:lnTo>
                    <a:pt x="185" y="406"/>
                  </a:lnTo>
                  <a:lnTo>
                    <a:pt x="182" y="406"/>
                  </a:lnTo>
                  <a:lnTo>
                    <a:pt x="179" y="406"/>
                  </a:lnTo>
                  <a:lnTo>
                    <a:pt x="179" y="403"/>
                  </a:lnTo>
                  <a:lnTo>
                    <a:pt x="176" y="406"/>
                  </a:lnTo>
                  <a:lnTo>
                    <a:pt x="176" y="403"/>
                  </a:lnTo>
                  <a:lnTo>
                    <a:pt x="176" y="406"/>
                  </a:lnTo>
                  <a:lnTo>
                    <a:pt x="176" y="409"/>
                  </a:lnTo>
                  <a:lnTo>
                    <a:pt x="173" y="409"/>
                  </a:lnTo>
                  <a:lnTo>
                    <a:pt x="173" y="406"/>
                  </a:lnTo>
                  <a:lnTo>
                    <a:pt x="171" y="406"/>
                  </a:lnTo>
                  <a:lnTo>
                    <a:pt x="173" y="403"/>
                  </a:lnTo>
                  <a:lnTo>
                    <a:pt x="176" y="401"/>
                  </a:lnTo>
                  <a:lnTo>
                    <a:pt x="176" y="398"/>
                  </a:lnTo>
                  <a:lnTo>
                    <a:pt x="179" y="398"/>
                  </a:lnTo>
                  <a:lnTo>
                    <a:pt x="179" y="401"/>
                  </a:lnTo>
                  <a:lnTo>
                    <a:pt x="176" y="401"/>
                  </a:lnTo>
                  <a:lnTo>
                    <a:pt x="179" y="401"/>
                  </a:lnTo>
                  <a:lnTo>
                    <a:pt x="182" y="401"/>
                  </a:lnTo>
                  <a:lnTo>
                    <a:pt x="179" y="401"/>
                  </a:lnTo>
                  <a:lnTo>
                    <a:pt x="179" y="398"/>
                  </a:lnTo>
                  <a:lnTo>
                    <a:pt x="182" y="398"/>
                  </a:lnTo>
                  <a:lnTo>
                    <a:pt x="182" y="395"/>
                  </a:lnTo>
                  <a:lnTo>
                    <a:pt x="185" y="395"/>
                  </a:lnTo>
                  <a:lnTo>
                    <a:pt x="188" y="398"/>
                  </a:lnTo>
                  <a:lnTo>
                    <a:pt x="188" y="401"/>
                  </a:lnTo>
                  <a:lnTo>
                    <a:pt x="188" y="398"/>
                  </a:lnTo>
                  <a:lnTo>
                    <a:pt x="185" y="398"/>
                  </a:lnTo>
                  <a:lnTo>
                    <a:pt x="185" y="395"/>
                  </a:lnTo>
                  <a:lnTo>
                    <a:pt x="188" y="395"/>
                  </a:lnTo>
                  <a:lnTo>
                    <a:pt x="188" y="392"/>
                  </a:lnTo>
                  <a:lnTo>
                    <a:pt x="185" y="392"/>
                  </a:lnTo>
                  <a:lnTo>
                    <a:pt x="185" y="395"/>
                  </a:lnTo>
                  <a:lnTo>
                    <a:pt x="182" y="395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5" y="389"/>
                  </a:lnTo>
                  <a:lnTo>
                    <a:pt x="185" y="386"/>
                  </a:lnTo>
                  <a:lnTo>
                    <a:pt x="182" y="383"/>
                  </a:lnTo>
                  <a:lnTo>
                    <a:pt x="185" y="386"/>
                  </a:lnTo>
                  <a:lnTo>
                    <a:pt x="182" y="389"/>
                  </a:lnTo>
                  <a:lnTo>
                    <a:pt x="179" y="389"/>
                  </a:lnTo>
                  <a:lnTo>
                    <a:pt x="179" y="392"/>
                  </a:lnTo>
                  <a:lnTo>
                    <a:pt x="176" y="392"/>
                  </a:lnTo>
                  <a:lnTo>
                    <a:pt x="173" y="392"/>
                  </a:lnTo>
                  <a:lnTo>
                    <a:pt x="176" y="392"/>
                  </a:lnTo>
                  <a:lnTo>
                    <a:pt x="173" y="395"/>
                  </a:lnTo>
                  <a:lnTo>
                    <a:pt x="171" y="392"/>
                  </a:lnTo>
                  <a:lnTo>
                    <a:pt x="171" y="395"/>
                  </a:lnTo>
                  <a:lnTo>
                    <a:pt x="168" y="395"/>
                  </a:lnTo>
                  <a:lnTo>
                    <a:pt x="168" y="392"/>
                  </a:lnTo>
                  <a:lnTo>
                    <a:pt x="168" y="389"/>
                  </a:lnTo>
                  <a:lnTo>
                    <a:pt x="171" y="386"/>
                  </a:lnTo>
                  <a:lnTo>
                    <a:pt x="173" y="386"/>
                  </a:lnTo>
                  <a:lnTo>
                    <a:pt x="168" y="386"/>
                  </a:lnTo>
                  <a:lnTo>
                    <a:pt x="171" y="386"/>
                  </a:lnTo>
                  <a:lnTo>
                    <a:pt x="168" y="383"/>
                  </a:lnTo>
                  <a:lnTo>
                    <a:pt x="171" y="383"/>
                  </a:lnTo>
                  <a:lnTo>
                    <a:pt x="168" y="383"/>
                  </a:lnTo>
                  <a:lnTo>
                    <a:pt x="168" y="386"/>
                  </a:lnTo>
                  <a:lnTo>
                    <a:pt x="165" y="383"/>
                  </a:lnTo>
                  <a:lnTo>
                    <a:pt x="165" y="381"/>
                  </a:lnTo>
                  <a:lnTo>
                    <a:pt x="162" y="381"/>
                  </a:lnTo>
                  <a:lnTo>
                    <a:pt x="162" y="378"/>
                  </a:lnTo>
                  <a:lnTo>
                    <a:pt x="159" y="375"/>
                  </a:lnTo>
                  <a:lnTo>
                    <a:pt x="162" y="375"/>
                  </a:lnTo>
                  <a:lnTo>
                    <a:pt x="165" y="375"/>
                  </a:lnTo>
                  <a:lnTo>
                    <a:pt x="162" y="375"/>
                  </a:lnTo>
                  <a:lnTo>
                    <a:pt x="165" y="375"/>
                  </a:lnTo>
                  <a:lnTo>
                    <a:pt x="168" y="375"/>
                  </a:lnTo>
                  <a:lnTo>
                    <a:pt x="171" y="375"/>
                  </a:lnTo>
                  <a:lnTo>
                    <a:pt x="171" y="378"/>
                  </a:lnTo>
                  <a:lnTo>
                    <a:pt x="173" y="381"/>
                  </a:lnTo>
                  <a:lnTo>
                    <a:pt x="171" y="378"/>
                  </a:lnTo>
                  <a:lnTo>
                    <a:pt x="171" y="375"/>
                  </a:lnTo>
                  <a:lnTo>
                    <a:pt x="168" y="375"/>
                  </a:lnTo>
                  <a:lnTo>
                    <a:pt x="168" y="372"/>
                  </a:lnTo>
                  <a:lnTo>
                    <a:pt x="165" y="375"/>
                  </a:lnTo>
                  <a:lnTo>
                    <a:pt x="162" y="372"/>
                  </a:lnTo>
                  <a:lnTo>
                    <a:pt x="162" y="369"/>
                  </a:lnTo>
                  <a:lnTo>
                    <a:pt x="165" y="369"/>
                  </a:lnTo>
                  <a:lnTo>
                    <a:pt x="168" y="366"/>
                  </a:lnTo>
                  <a:lnTo>
                    <a:pt x="165" y="369"/>
                  </a:lnTo>
                  <a:lnTo>
                    <a:pt x="162" y="366"/>
                  </a:lnTo>
                  <a:lnTo>
                    <a:pt x="159" y="369"/>
                  </a:lnTo>
                  <a:lnTo>
                    <a:pt x="159" y="366"/>
                  </a:lnTo>
                  <a:lnTo>
                    <a:pt x="159" y="369"/>
                  </a:lnTo>
                  <a:lnTo>
                    <a:pt x="156" y="372"/>
                  </a:lnTo>
                  <a:lnTo>
                    <a:pt x="156" y="369"/>
                  </a:lnTo>
                  <a:lnTo>
                    <a:pt x="156" y="372"/>
                  </a:lnTo>
                  <a:lnTo>
                    <a:pt x="156" y="375"/>
                  </a:lnTo>
                  <a:lnTo>
                    <a:pt x="154" y="375"/>
                  </a:lnTo>
                  <a:lnTo>
                    <a:pt x="156" y="375"/>
                  </a:lnTo>
                  <a:lnTo>
                    <a:pt x="154" y="375"/>
                  </a:lnTo>
                  <a:lnTo>
                    <a:pt x="156" y="375"/>
                  </a:lnTo>
                  <a:lnTo>
                    <a:pt x="156" y="378"/>
                  </a:lnTo>
                  <a:lnTo>
                    <a:pt x="154" y="378"/>
                  </a:lnTo>
                  <a:lnTo>
                    <a:pt x="151" y="375"/>
                  </a:lnTo>
                  <a:lnTo>
                    <a:pt x="151" y="372"/>
                  </a:lnTo>
                  <a:lnTo>
                    <a:pt x="148" y="372"/>
                  </a:lnTo>
                  <a:lnTo>
                    <a:pt x="151" y="372"/>
                  </a:lnTo>
                  <a:lnTo>
                    <a:pt x="148" y="372"/>
                  </a:lnTo>
                  <a:lnTo>
                    <a:pt x="148" y="369"/>
                  </a:lnTo>
                  <a:lnTo>
                    <a:pt x="145" y="369"/>
                  </a:lnTo>
                  <a:lnTo>
                    <a:pt x="148" y="369"/>
                  </a:lnTo>
                  <a:lnTo>
                    <a:pt x="145" y="366"/>
                  </a:lnTo>
                  <a:lnTo>
                    <a:pt x="145" y="364"/>
                  </a:lnTo>
                  <a:lnTo>
                    <a:pt x="148" y="364"/>
                  </a:lnTo>
                  <a:lnTo>
                    <a:pt x="151" y="364"/>
                  </a:lnTo>
                  <a:lnTo>
                    <a:pt x="154" y="361"/>
                  </a:lnTo>
                  <a:lnTo>
                    <a:pt x="159" y="361"/>
                  </a:lnTo>
                  <a:lnTo>
                    <a:pt x="154" y="361"/>
                  </a:lnTo>
                  <a:lnTo>
                    <a:pt x="151" y="361"/>
                  </a:lnTo>
                  <a:lnTo>
                    <a:pt x="145" y="361"/>
                  </a:lnTo>
                  <a:lnTo>
                    <a:pt x="145" y="364"/>
                  </a:lnTo>
                  <a:lnTo>
                    <a:pt x="142" y="361"/>
                  </a:lnTo>
                  <a:lnTo>
                    <a:pt x="145" y="361"/>
                  </a:lnTo>
                  <a:lnTo>
                    <a:pt x="142" y="358"/>
                  </a:lnTo>
                  <a:lnTo>
                    <a:pt x="142" y="361"/>
                  </a:lnTo>
                  <a:lnTo>
                    <a:pt x="139" y="358"/>
                  </a:lnTo>
                  <a:lnTo>
                    <a:pt x="139" y="355"/>
                  </a:lnTo>
                  <a:lnTo>
                    <a:pt x="142" y="358"/>
                  </a:lnTo>
                  <a:lnTo>
                    <a:pt x="145" y="361"/>
                  </a:lnTo>
                  <a:lnTo>
                    <a:pt x="145" y="358"/>
                  </a:lnTo>
                  <a:lnTo>
                    <a:pt x="142" y="355"/>
                  </a:lnTo>
                  <a:lnTo>
                    <a:pt x="145" y="355"/>
                  </a:lnTo>
                  <a:lnTo>
                    <a:pt x="145" y="352"/>
                  </a:lnTo>
                  <a:lnTo>
                    <a:pt x="145" y="349"/>
                  </a:lnTo>
                  <a:lnTo>
                    <a:pt x="145" y="352"/>
                  </a:lnTo>
                  <a:lnTo>
                    <a:pt x="145" y="349"/>
                  </a:lnTo>
                  <a:lnTo>
                    <a:pt x="148" y="349"/>
                  </a:lnTo>
                  <a:lnTo>
                    <a:pt x="151" y="349"/>
                  </a:lnTo>
                  <a:lnTo>
                    <a:pt x="151" y="347"/>
                  </a:lnTo>
                  <a:lnTo>
                    <a:pt x="151" y="349"/>
                  </a:lnTo>
                  <a:lnTo>
                    <a:pt x="148" y="347"/>
                  </a:lnTo>
                  <a:lnTo>
                    <a:pt x="151" y="341"/>
                  </a:lnTo>
                  <a:lnTo>
                    <a:pt x="154" y="341"/>
                  </a:lnTo>
                  <a:lnTo>
                    <a:pt x="151" y="341"/>
                  </a:lnTo>
                  <a:lnTo>
                    <a:pt x="148" y="341"/>
                  </a:lnTo>
                  <a:lnTo>
                    <a:pt x="148" y="338"/>
                  </a:lnTo>
                  <a:lnTo>
                    <a:pt x="148" y="341"/>
                  </a:lnTo>
                  <a:lnTo>
                    <a:pt x="148" y="344"/>
                  </a:lnTo>
                  <a:lnTo>
                    <a:pt x="145" y="347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4"/>
                  </a:lnTo>
                  <a:lnTo>
                    <a:pt x="145" y="341"/>
                  </a:lnTo>
                  <a:lnTo>
                    <a:pt x="145" y="338"/>
                  </a:lnTo>
                  <a:lnTo>
                    <a:pt x="145" y="335"/>
                  </a:lnTo>
                  <a:lnTo>
                    <a:pt x="148" y="329"/>
                  </a:lnTo>
                  <a:lnTo>
                    <a:pt x="145" y="329"/>
                  </a:lnTo>
                  <a:lnTo>
                    <a:pt x="134" y="324"/>
                  </a:lnTo>
                  <a:lnTo>
                    <a:pt x="122" y="315"/>
                  </a:lnTo>
                  <a:lnTo>
                    <a:pt x="122" y="310"/>
                  </a:lnTo>
                  <a:lnTo>
                    <a:pt x="102" y="284"/>
                  </a:lnTo>
                  <a:lnTo>
                    <a:pt x="105" y="284"/>
                  </a:lnTo>
                  <a:lnTo>
                    <a:pt x="94" y="275"/>
                  </a:lnTo>
                  <a:lnTo>
                    <a:pt x="91" y="270"/>
                  </a:lnTo>
                  <a:lnTo>
                    <a:pt x="82" y="267"/>
                  </a:lnTo>
                  <a:lnTo>
                    <a:pt x="82" y="261"/>
                  </a:lnTo>
                  <a:lnTo>
                    <a:pt x="85" y="261"/>
                  </a:lnTo>
                  <a:lnTo>
                    <a:pt x="80" y="261"/>
                  </a:lnTo>
                  <a:lnTo>
                    <a:pt x="71" y="261"/>
                  </a:lnTo>
                  <a:lnTo>
                    <a:pt x="71" y="264"/>
                  </a:lnTo>
                  <a:lnTo>
                    <a:pt x="68" y="267"/>
                  </a:lnTo>
                  <a:lnTo>
                    <a:pt x="65" y="267"/>
                  </a:lnTo>
                  <a:lnTo>
                    <a:pt x="65" y="270"/>
                  </a:lnTo>
                  <a:lnTo>
                    <a:pt x="57" y="270"/>
                  </a:lnTo>
                  <a:lnTo>
                    <a:pt x="54" y="275"/>
                  </a:lnTo>
                  <a:lnTo>
                    <a:pt x="51" y="270"/>
                  </a:lnTo>
                  <a:lnTo>
                    <a:pt x="48" y="267"/>
                  </a:lnTo>
                  <a:lnTo>
                    <a:pt x="40" y="261"/>
                  </a:lnTo>
                  <a:lnTo>
                    <a:pt x="37" y="258"/>
                  </a:lnTo>
                  <a:lnTo>
                    <a:pt x="34" y="256"/>
                  </a:lnTo>
                  <a:lnTo>
                    <a:pt x="31" y="253"/>
                  </a:lnTo>
                  <a:lnTo>
                    <a:pt x="31" y="250"/>
                  </a:lnTo>
                  <a:lnTo>
                    <a:pt x="23" y="247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4" y="247"/>
                  </a:lnTo>
                  <a:lnTo>
                    <a:pt x="11" y="247"/>
                  </a:lnTo>
                  <a:lnTo>
                    <a:pt x="6" y="247"/>
                  </a:lnTo>
                  <a:lnTo>
                    <a:pt x="0" y="244"/>
                  </a:lnTo>
                  <a:lnTo>
                    <a:pt x="0" y="241"/>
                  </a:lnTo>
                  <a:lnTo>
                    <a:pt x="0" y="233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3" y="204"/>
                  </a:lnTo>
                  <a:lnTo>
                    <a:pt x="3" y="193"/>
                  </a:lnTo>
                  <a:lnTo>
                    <a:pt x="3" y="184"/>
                  </a:lnTo>
                  <a:lnTo>
                    <a:pt x="3" y="176"/>
                  </a:lnTo>
                  <a:lnTo>
                    <a:pt x="3" y="167"/>
                  </a:lnTo>
                  <a:lnTo>
                    <a:pt x="3" y="159"/>
                  </a:lnTo>
                  <a:lnTo>
                    <a:pt x="3" y="148"/>
                  </a:lnTo>
                  <a:lnTo>
                    <a:pt x="3" y="139"/>
                  </a:lnTo>
                  <a:lnTo>
                    <a:pt x="3" y="128"/>
                  </a:lnTo>
                  <a:lnTo>
                    <a:pt x="3" y="116"/>
                  </a:lnTo>
                  <a:lnTo>
                    <a:pt x="3" y="111"/>
                  </a:lnTo>
                  <a:lnTo>
                    <a:pt x="3" y="102"/>
                  </a:lnTo>
                  <a:lnTo>
                    <a:pt x="3" y="94"/>
                  </a:lnTo>
                  <a:lnTo>
                    <a:pt x="3" y="85"/>
                  </a:lnTo>
                  <a:lnTo>
                    <a:pt x="3" y="76"/>
                  </a:lnTo>
                  <a:lnTo>
                    <a:pt x="3" y="68"/>
                  </a:lnTo>
                  <a:lnTo>
                    <a:pt x="3" y="62"/>
                  </a:lnTo>
                  <a:lnTo>
                    <a:pt x="3" y="54"/>
                  </a:lnTo>
                  <a:lnTo>
                    <a:pt x="6" y="54"/>
                  </a:lnTo>
                  <a:lnTo>
                    <a:pt x="11" y="57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0" y="57"/>
                  </a:lnTo>
                  <a:lnTo>
                    <a:pt x="17" y="59"/>
                  </a:lnTo>
                  <a:lnTo>
                    <a:pt x="20" y="57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4" y="62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60" y="74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5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7" y="76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79"/>
                  </a:lnTo>
                  <a:lnTo>
                    <a:pt x="80" y="76"/>
                  </a:lnTo>
                  <a:lnTo>
                    <a:pt x="77" y="76"/>
                  </a:lnTo>
                  <a:lnTo>
                    <a:pt x="77" y="74"/>
                  </a:lnTo>
                  <a:lnTo>
                    <a:pt x="74" y="74"/>
                  </a:lnTo>
                  <a:lnTo>
                    <a:pt x="77" y="74"/>
                  </a:lnTo>
                  <a:lnTo>
                    <a:pt x="74" y="74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4"/>
                  </a:lnTo>
                  <a:lnTo>
                    <a:pt x="82" y="71"/>
                  </a:lnTo>
                  <a:lnTo>
                    <a:pt x="80" y="71"/>
                  </a:lnTo>
                  <a:lnTo>
                    <a:pt x="77" y="71"/>
                  </a:lnTo>
                  <a:lnTo>
                    <a:pt x="74" y="71"/>
                  </a:lnTo>
                  <a:lnTo>
                    <a:pt x="74" y="68"/>
                  </a:lnTo>
                  <a:lnTo>
                    <a:pt x="77" y="68"/>
                  </a:lnTo>
                  <a:lnTo>
                    <a:pt x="80" y="68"/>
                  </a:lnTo>
                  <a:lnTo>
                    <a:pt x="80" y="71"/>
                  </a:lnTo>
                  <a:lnTo>
                    <a:pt x="82" y="71"/>
                  </a:lnTo>
                  <a:lnTo>
                    <a:pt x="85" y="71"/>
                  </a:lnTo>
                  <a:lnTo>
                    <a:pt x="85" y="74"/>
                  </a:lnTo>
                  <a:lnTo>
                    <a:pt x="88" y="74"/>
                  </a:lnTo>
                  <a:lnTo>
                    <a:pt x="88" y="76"/>
                  </a:lnTo>
                  <a:lnTo>
                    <a:pt x="91" y="76"/>
                  </a:lnTo>
                  <a:lnTo>
                    <a:pt x="94" y="79"/>
                  </a:lnTo>
                  <a:lnTo>
                    <a:pt x="94" y="82"/>
                  </a:lnTo>
                  <a:lnTo>
                    <a:pt x="91" y="82"/>
                  </a:lnTo>
                  <a:lnTo>
                    <a:pt x="88" y="82"/>
                  </a:lnTo>
                  <a:lnTo>
                    <a:pt x="91" y="82"/>
                  </a:lnTo>
                  <a:lnTo>
                    <a:pt x="94" y="85"/>
                  </a:lnTo>
                  <a:lnTo>
                    <a:pt x="91" y="85"/>
                  </a:lnTo>
                  <a:lnTo>
                    <a:pt x="97" y="85"/>
                  </a:lnTo>
                  <a:lnTo>
                    <a:pt x="94" y="85"/>
                  </a:lnTo>
                  <a:lnTo>
                    <a:pt x="94" y="82"/>
                  </a:lnTo>
                  <a:lnTo>
                    <a:pt x="94" y="79"/>
                  </a:lnTo>
                  <a:lnTo>
                    <a:pt x="91" y="76"/>
                  </a:lnTo>
                  <a:lnTo>
                    <a:pt x="88" y="71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2" y="59"/>
                  </a:lnTo>
                  <a:lnTo>
                    <a:pt x="102" y="62"/>
                  </a:lnTo>
                  <a:lnTo>
                    <a:pt x="105" y="62"/>
                  </a:lnTo>
                  <a:lnTo>
                    <a:pt x="108" y="59"/>
                  </a:lnTo>
                  <a:lnTo>
                    <a:pt x="105" y="57"/>
                  </a:lnTo>
                  <a:lnTo>
                    <a:pt x="108" y="57"/>
                  </a:lnTo>
                  <a:lnTo>
                    <a:pt x="111" y="57"/>
                  </a:lnTo>
                  <a:lnTo>
                    <a:pt x="111" y="54"/>
                  </a:lnTo>
                  <a:lnTo>
                    <a:pt x="114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2" y="54"/>
                  </a:lnTo>
                  <a:lnTo>
                    <a:pt x="125" y="51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1" y="51"/>
                  </a:lnTo>
                  <a:lnTo>
                    <a:pt x="134" y="48"/>
                  </a:lnTo>
                  <a:lnTo>
                    <a:pt x="134" y="45"/>
                  </a:lnTo>
                  <a:lnTo>
                    <a:pt x="136" y="45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8" y="45"/>
                  </a:lnTo>
                  <a:lnTo>
                    <a:pt x="148" y="42"/>
                  </a:lnTo>
                  <a:lnTo>
                    <a:pt x="151" y="45"/>
                  </a:lnTo>
                  <a:lnTo>
                    <a:pt x="148" y="42"/>
                  </a:lnTo>
                  <a:lnTo>
                    <a:pt x="151" y="42"/>
                  </a:lnTo>
                  <a:lnTo>
                    <a:pt x="154" y="45"/>
                  </a:lnTo>
                  <a:lnTo>
                    <a:pt x="154" y="48"/>
                  </a:lnTo>
                  <a:lnTo>
                    <a:pt x="139" y="51"/>
                  </a:lnTo>
                  <a:lnTo>
                    <a:pt x="139" y="54"/>
                  </a:lnTo>
                  <a:lnTo>
                    <a:pt x="136" y="54"/>
                  </a:lnTo>
                  <a:lnTo>
                    <a:pt x="134" y="57"/>
                  </a:lnTo>
                  <a:lnTo>
                    <a:pt x="131" y="57"/>
                  </a:lnTo>
                  <a:lnTo>
                    <a:pt x="125" y="57"/>
                  </a:lnTo>
                  <a:lnTo>
                    <a:pt x="119" y="59"/>
                  </a:lnTo>
                  <a:lnTo>
                    <a:pt x="119" y="62"/>
                  </a:lnTo>
                  <a:lnTo>
                    <a:pt x="117" y="62"/>
                  </a:lnTo>
                  <a:lnTo>
                    <a:pt x="114" y="62"/>
                  </a:lnTo>
                  <a:lnTo>
                    <a:pt x="114" y="65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05" y="68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2" y="74"/>
                  </a:lnTo>
                  <a:lnTo>
                    <a:pt x="102" y="76"/>
                  </a:lnTo>
                  <a:lnTo>
                    <a:pt x="108" y="76"/>
                  </a:lnTo>
                  <a:lnTo>
                    <a:pt x="108" y="79"/>
                  </a:lnTo>
                  <a:lnTo>
                    <a:pt x="111" y="79"/>
                  </a:lnTo>
                  <a:lnTo>
                    <a:pt x="111" y="76"/>
                  </a:lnTo>
                  <a:lnTo>
                    <a:pt x="108" y="76"/>
                  </a:lnTo>
                  <a:lnTo>
                    <a:pt x="105" y="74"/>
                  </a:lnTo>
                  <a:lnTo>
                    <a:pt x="102" y="74"/>
                  </a:lnTo>
                  <a:lnTo>
                    <a:pt x="105" y="74"/>
                  </a:lnTo>
                  <a:lnTo>
                    <a:pt x="108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14" y="71"/>
                  </a:lnTo>
                  <a:lnTo>
                    <a:pt x="114" y="68"/>
                  </a:lnTo>
                  <a:lnTo>
                    <a:pt x="111" y="71"/>
                  </a:lnTo>
                  <a:lnTo>
                    <a:pt x="108" y="68"/>
                  </a:lnTo>
                  <a:lnTo>
                    <a:pt x="111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19" y="65"/>
                  </a:lnTo>
                  <a:lnTo>
                    <a:pt x="122" y="62"/>
                  </a:lnTo>
                  <a:lnTo>
                    <a:pt x="122" y="59"/>
                  </a:lnTo>
                  <a:lnTo>
                    <a:pt x="125" y="59"/>
                  </a:lnTo>
                  <a:lnTo>
                    <a:pt x="125" y="62"/>
                  </a:lnTo>
                  <a:lnTo>
                    <a:pt x="128" y="62"/>
                  </a:lnTo>
                  <a:lnTo>
                    <a:pt x="125" y="59"/>
                  </a:lnTo>
                  <a:lnTo>
                    <a:pt x="128" y="59"/>
                  </a:lnTo>
                  <a:lnTo>
                    <a:pt x="128" y="62"/>
                  </a:lnTo>
                  <a:lnTo>
                    <a:pt x="128" y="59"/>
                  </a:lnTo>
                  <a:lnTo>
                    <a:pt x="128" y="62"/>
                  </a:lnTo>
                  <a:lnTo>
                    <a:pt x="131" y="59"/>
                  </a:lnTo>
                  <a:lnTo>
                    <a:pt x="131" y="62"/>
                  </a:lnTo>
                  <a:lnTo>
                    <a:pt x="131" y="59"/>
                  </a:lnTo>
                  <a:lnTo>
                    <a:pt x="131" y="62"/>
                  </a:lnTo>
                  <a:lnTo>
                    <a:pt x="134" y="59"/>
                  </a:lnTo>
                  <a:lnTo>
                    <a:pt x="134" y="62"/>
                  </a:lnTo>
                  <a:lnTo>
                    <a:pt x="131" y="65"/>
                  </a:lnTo>
                  <a:lnTo>
                    <a:pt x="134" y="68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6" y="62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2" y="57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1" y="51"/>
                  </a:lnTo>
                  <a:lnTo>
                    <a:pt x="156" y="51"/>
                  </a:lnTo>
                  <a:lnTo>
                    <a:pt x="159" y="48"/>
                  </a:lnTo>
                  <a:lnTo>
                    <a:pt x="159" y="51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6" y="57"/>
                  </a:lnTo>
                  <a:lnTo>
                    <a:pt x="159" y="54"/>
                  </a:lnTo>
                  <a:lnTo>
                    <a:pt x="162" y="51"/>
                  </a:lnTo>
                  <a:lnTo>
                    <a:pt x="165" y="51"/>
                  </a:lnTo>
                  <a:lnTo>
                    <a:pt x="168" y="48"/>
                  </a:lnTo>
                  <a:lnTo>
                    <a:pt x="171" y="48"/>
                  </a:lnTo>
                  <a:lnTo>
                    <a:pt x="168" y="45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6" y="45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1" y="40"/>
                  </a:lnTo>
                  <a:lnTo>
                    <a:pt x="173" y="37"/>
                  </a:lnTo>
                  <a:lnTo>
                    <a:pt x="171" y="37"/>
                  </a:lnTo>
                  <a:lnTo>
                    <a:pt x="168" y="40"/>
                  </a:lnTo>
                  <a:lnTo>
                    <a:pt x="168" y="37"/>
                  </a:lnTo>
                  <a:lnTo>
                    <a:pt x="171" y="34"/>
                  </a:lnTo>
                  <a:lnTo>
                    <a:pt x="173" y="34"/>
                  </a:lnTo>
                  <a:lnTo>
                    <a:pt x="182" y="42"/>
                  </a:lnTo>
                  <a:lnTo>
                    <a:pt x="182" y="45"/>
                  </a:lnTo>
                  <a:lnTo>
                    <a:pt x="188" y="51"/>
                  </a:lnTo>
                  <a:lnTo>
                    <a:pt x="190" y="57"/>
                  </a:lnTo>
                  <a:lnTo>
                    <a:pt x="199" y="62"/>
                  </a:lnTo>
                  <a:lnTo>
                    <a:pt x="202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8" y="62"/>
                  </a:lnTo>
                  <a:lnTo>
                    <a:pt x="208" y="59"/>
                  </a:lnTo>
                  <a:lnTo>
                    <a:pt x="205" y="59"/>
                  </a:lnTo>
                  <a:lnTo>
                    <a:pt x="202" y="59"/>
                  </a:lnTo>
                  <a:lnTo>
                    <a:pt x="205" y="59"/>
                  </a:lnTo>
                  <a:lnTo>
                    <a:pt x="208" y="59"/>
                  </a:lnTo>
                  <a:lnTo>
                    <a:pt x="208" y="57"/>
                  </a:lnTo>
                  <a:lnTo>
                    <a:pt x="205" y="57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08" y="54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3" y="48"/>
                  </a:lnTo>
                  <a:lnTo>
                    <a:pt x="210" y="45"/>
                  </a:lnTo>
                  <a:lnTo>
                    <a:pt x="210" y="48"/>
                  </a:lnTo>
                  <a:lnTo>
                    <a:pt x="210" y="45"/>
                  </a:lnTo>
                  <a:lnTo>
                    <a:pt x="213" y="45"/>
                  </a:lnTo>
                  <a:lnTo>
                    <a:pt x="213" y="48"/>
                  </a:lnTo>
                  <a:lnTo>
                    <a:pt x="216" y="48"/>
                  </a:lnTo>
                  <a:lnTo>
                    <a:pt x="216" y="45"/>
                  </a:lnTo>
                  <a:lnTo>
                    <a:pt x="213" y="45"/>
                  </a:lnTo>
                  <a:lnTo>
                    <a:pt x="219" y="45"/>
                  </a:lnTo>
                  <a:lnTo>
                    <a:pt x="219" y="51"/>
                  </a:lnTo>
                  <a:lnTo>
                    <a:pt x="216" y="51"/>
                  </a:lnTo>
                  <a:lnTo>
                    <a:pt x="219" y="54"/>
                  </a:lnTo>
                  <a:lnTo>
                    <a:pt x="222" y="54"/>
                  </a:lnTo>
                  <a:lnTo>
                    <a:pt x="225" y="54"/>
                  </a:lnTo>
                  <a:lnTo>
                    <a:pt x="219" y="59"/>
                  </a:lnTo>
                  <a:lnTo>
                    <a:pt x="216" y="59"/>
                  </a:lnTo>
                  <a:lnTo>
                    <a:pt x="216" y="62"/>
                  </a:lnTo>
                  <a:lnTo>
                    <a:pt x="219" y="62"/>
                  </a:lnTo>
                  <a:lnTo>
                    <a:pt x="222" y="62"/>
                  </a:lnTo>
                  <a:lnTo>
                    <a:pt x="227" y="62"/>
                  </a:lnTo>
                  <a:lnTo>
                    <a:pt x="230" y="62"/>
                  </a:lnTo>
                  <a:lnTo>
                    <a:pt x="233" y="59"/>
                  </a:lnTo>
                  <a:lnTo>
                    <a:pt x="233" y="57"/>
                  </a:lnTo>
                  <a:lnTo>
                    <a:pt x="236" y="54"/>
                  </a:lnTo>
                  <a:lnTo>
                    <a:pt x="236" y="51"/>
                  </a:lnTo>
                  <a:lnTo>
                    <a:pt x="239" y="51"/>
                  </a:lnTo>
                  <a:lnTo>
                    <a:pt x="244" y="51"/>
                  </a:lnTo>
                  <a:lnTo>
                    <a:pt x="247" y="54"/>
                  </a:lnTo>
                  <a:lnTo>
                    <a:pt x="250" y="51"/>
                  </a:lnTo>
                  <a:lnTo>
                    <a:pt x="253" y="54"/>
                  </a:lnTo>
                  <a:lnTo>
                    <a:pt x="259" y="54"/>
                  </a:lnTo>
                  <a:lnTo>
                    <a:pt x="267" y="57"/>
                  </a:lnTo>
                  <a:lnTo>
                    <a:pt x="270" y="59"/>
                  </a:lnTo>
                  <a:lnTo>
                    <a:pt x="281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293" y="65"/>
                  </a:lnTo>
                  <a:lnTo>
                    <a:pt x="296" y="68"/>
                  </a:lnTo>
                  <a:lnTo>
                    <a:pt x="301" y="71"/>
                  </a:lnTo>
                  <a:lnTo>
                    <a:pt x="304" y="71"/>
                  </a:lnTo>
                  <a:lnTo>
                    <a:pt x="313" y="71"/>
                  </a:lnTo>
                  <a:lnTo>
                    <a:pt x="324" y="74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1" y="71"/>
                  </a:lnTo>
                  <a:lnTo>
                    <a:pt x="324" y="71"/>
                  </a:lnTo>
                  <a:lnTo>
                    <a:pt x="330" y="74"/>
                  </a:lnTo>
                  <a:lnTo>
                    <a:pt x="330" y="71"/>
                  </a:lnTo>
                  <a:lnTo>
                    <a:pt x="335" y="71"/>
                  </a:lnTo>
                  <a:lnTo>
                    <a:pt x="335" y="74"/>
                  </a:lnTo>
                  <a:lnTo>
                    <a:pt x="338" y="74"/>
                  </a:lnTo>
                  <a:lnTo>
                    <a:pt x="341" y="74"/>
                  </a:lnTo>
                  <a:lnTo>
                    <a:pt x="347" y="79"/>
                  </a:lnTo>
                  <a:lnTo>
                    <a:pt x="350" y="82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0" y="88"/>
                  </a:lnTo>
                  <a:lnTo>
                    <a:pt x="347" y="88"/>
                  </a:lnTo>
                  <a:lnTo>
                    <a:pt x="347" y="85"/>
                  </a:lnTo>
                  <a:lnTo>
                    <a:pt x="344" y="88"/>
                  </a:lnTo>
                  <a:lnTo>
                    <a:pt x="341" y="88"/>
                  </a:lnTo>
                  <a:lnTo>
                    <a:pt x="341" y="85"/>
                  </a:lnTo>
                  <a:lnTo>
                    <a:pt x="338" y="85"/>
                  </a:lnTo>
                  <a:lnTo>
                    <a:pt x="341" y="88"/>
                  </a:lnTo>
                  <a:lnTo>
                    <a:pt x="338" y="88"/>
                  </a:lnTo>
                  <a:lnTo>
                    <a:pt x="335" y="88"/>
                  </a:lnTo>
                  <a:lnTo>
                    <a:pt x="335" y="91"/>
                  </a:lnTo>
                  <a:lnTo>
                    <a:pt x="338" y="91"/>
                  </a:lnTo>
                  <a:lnTo>
                    <a:pt x="335" y="91"/>
                  </a:lnTo>
                  <a:lnTo>
                    <a:pt x="333" y="94"/>
                  </a:lnTo>
                  <a:lnTo>
                    <a:pt x="327" y="96"/>
                  </a:lnTo>
                  <a:lnTo>
                    <a:pt x="330" y="96"/>
                  </a:lnTo>
                  <a:lnTo>
                    <a:pt x="333" y="94"/>
                  </a:lnTo>
                  <a:lnTo>
                    <a:pt x="335" y="94"/>
                  </a:lnTo>
                  <a:lnTo>
                    <a:pt x="333" y="96"/>
                  </a:lnTo>
                  <a:lnTo>
                    <a:pt x="335" y="96"/>
                  </a:lnTo>
                  <a:lnTo>
                    <a:pt x="338" y="96"/>
                  </a:lnTo>
                  <a:lnTo>
                    <a:pt x="347" y="99"/>
                  </a:lnTo>
                  <a:lnTo>
                    <a:pt x="350" y="96"/>
                  </a:lnTo>
                  <a:lnTo>
                    <a:pt x="352" y="99"/>
                  </a:lnTo>
                  <a:lnTo>
                    <a:pt x="352" y="96"/>
                  </a:lnTo>
                  <a:lnTo>
                    <a:pt x="355" y="96"/>
                  </a:lnTo>
                  <a:lnTo>
                    <a:pt x="355" y="99"/>
                  </a:lnTo>
                  <a:lnTo>
                    <a:pt x="364" y="99"/>
                  </a:lnTo>
                  <a:lnTo>
                    <a:pt x="367" y="99"/>
                  </a:lnTo>
                  <a:lnTo>
                    <a:pt x="370" y="99"/>
                  </a:lnTo>
                  <a:lnTo>
                    <a:pt x="372" y="99"/>
                  </a:lnTo>
                  <a:lnTo>
                    <a:pt x="375" y="96"/>
                  </a:lnTo>
                  <a:lnTo>
                    <a:pt x="378" y="96"/>
                  </a:lnTo>
                  <a:lnTo>
                    <a:pt x="378" y="99"/>
                  </a:lnTo>
                  <a:lnTo>
                    <a:pt x="378" y="96"/>
                  </a:lnTo>
                  <a:lnTo>
                    <a:pt x="381" y="96"/>
                  </a:lnTo>
                  <a:lnTo>
                    <a:pt x="381" y="99"/>
                  </a:lnTo>
                  <a:lnTo>
                    <a:pt x="384" y="99"/>
                  </a:lnTo>
                  <a:lnTo>
                    <a:pt x="381" y="96"/>
                  </a:lnTo>
                  <a:lnTo>
                    <a:pt x="384" y="96"/>
                  </a:lnTo>
                  <a:lnTo>
                    <a:pt x="384" y="99"/>
                  </a:lnTo>
                  <a:lnTo>
                    <a:pt x="387" y="99"/>
                  </a:lnTo>
                  <a:lnTo>
                    <a:pt x="384" y="96"/>
                  </a:lnTo>
                  <a:lnTo>
                    <a:pt x="387" y="96"/>
                  </a:lnTo>
                  <a:lnTo>
                    <a:pt x="389" y="94"/>
                  </a:lnTo>
                  <a:lnTo>
                    <a:pt x="387" y="96"/>
                  </a:lnTo>
                  <a:lnTo>
                    <a:pt x="389" y="99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5" y="94"/>
                  </a:lnTo>
                  <a:lnTo>
                    <a:pt x="401" y="94"/>
                  </a:lnTo>
                  <a:lnTo>
                    <a:pt x="401" y="91"/>
                  </a:lnTo>
                  <a:lnTo>
                    <a:pt x="404" y="94"/>
                  </a:lnTo>
                  <a:lnTo>
                    <a:pt x="401" y="94"/>
                  </a:lnTo>
                  <a:lnTo>
                    <a:pt x="404" y="94"/>
                  </a:lnTo>
                  <a:lnTo>
                    <a:pt x="409" y="96"/>
                  </a:lnTo>
                  <a:lnTo>
                    <a:pt x="406" y="96"/>
                  </a:lnTo>
                  <a:lnTo>
                    <a:pt x="409" y="99"/>
                  </a:lnTo>
                  <a:lnTo>
                    <a:pt x="412" y="96"/>
                  </a:lnTo>
                  <a:lnTo>
                    <a:pt x="415" y="96"/>
                  </a:lnTo>
                  <a:lnTo>
                    <a:pt x="418" y="96"/>
                  </a:lnTo>
                  <a:lnTo>
                    <a:pt x="415" y="99"/>
                  </a:lnTo>
                  <a:lnTo>
                    <a:pt x="415" y="105"/>
                  </a:lnTo>
                  <a:lnTo>
                    <a:pt x="418" y="105"/>
                  </a:lnTo>
                  <a:lnTo>
                    <a:pt x="421" y="105"/>
                  </a:lnTo>
                  <a:lnTo>
                    <a:pt x="418" y="99"/>
                  </a:lnTo>
                  <a:lnTo>
                    <a:pt x="421" y="99"/>
                  </a:lnTo>
                  <a:lnTo>
                    <a:pt x="421" y="102"/>
                  </a:lnTo>
                  <a:lnTo>
                    <a:pt x="421" y="105"/>
                  </a:lnTo>
                  <a:lnTo>
                    <a:pt x="424" y="108"/>
                  </a:lnTo>
                  <a:lnTo>
                    <a:pt x="421" y="105"/>
                  </a:lnTo>
                  <a:lnTo>
                    <a:pt x="424" y="105"/>
                  </a:lnTo>
                  <a:lnTo>
                    <a:pt x="426" y="105"/>
                  </a:lnTo>
                  <a:lnTo>
                    <a:pt x="429" y="108"/>
                  </a:lnTo>
                  <a:lnTo>
                    <a:pt x="429" y="111"/>
                  </a:lnTo>
                  <a:lnTo>
                    <a:pt x="426" y="111"/>
                  </a:lnTo>
                  <a:lnTo>
                    <a:pt x="424" y="111"/>
                  </a:lnTo>
                  <a:lnTo>
                    <a:pt x="421" y="111"/>
                  </a:lnTo>
                  <a:lnTo>
                    <a:pt x="421" y="113"/>
                  </a:lnTo>
                  <a:lnTo>
                    <a:pt x="426" y="113"/>
                  </a:lnTo>
                  <a:lnTo>
                    <a:pt x="426" y="116"/>
                  </a:lnTo>
                  <a:lnTo>
                    <a:pt x="429" y="119"/>
                  </a:lnTo>
                  <a:lnTo>
                    <a:pt x="429" y="122"/>
                  </a:lnTo>
                  <a:lnTo>
                    <a:pt x="429" y="119"/>
                  </a:lnTo>
                  <a:lnTo>
                    <a:pt x="432" y="122"/>
                  </a:lnTo>
                  <a:lnTo>
                    <a:pt x="435" y="125"/>
                  </a:lnTo>
                  <a:lnTo>
                    <a:pt x="438" y="125"/>
                  </a:lnTo>
                  <a:lnTo>
                    <a:pt x="435" y="128"/>
                  </a:lnTo>
                  <a:lnTo>
                    <a:pt x="441" y="128"/>
                  </a:lnTo>
                  <a:lnTo>
                    <a:pt x="438" y="125"/>
                  </a:lnTo>
                  <a:lnTo>
                    <a:pt x="432" y="119"/>
                  </a:lnTo>
                  <a:lnTo>
                    <a:pt x="432" y="116"/>
                  </a:lnTo>
                  <a:lnTo>
                    <a:pt x="435" y="116"/>
                  </a:lnTo>
                  <a:lnTo>
                    <a:pt x="435" y="119"/>
                  </a:lnTo>
                  <a:lnTo>
                    <a:pt x="435" y="116"/>
                  </a:lnTo>
                  <a:lnTo>
                    <a:pt x="435" y="113"/>
                  </a:lnTo>
                  <a:lnTo>
                    <a:pt x="438" y="113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38" y="113"/>
                  </a:lnTo>
                  <a:lnTo>
                    <a:pt x="435" y="113"/>
                  </a:lnTo>
                  <a:lnTo>
                    <a:pt x="438" y="111"/>
                  </a:lnTo>
                  <a:lnTo>
                    <a:pt x="435" y="111"/>
                  </a:lnTo>
                  <a:lnTo>
                    <a:pt x="432" y="105"/>
                  </a:lnTo>
                  <a:lnTo>
                    <a:pt x="435" y="105"/>
                  </a:lnTo>
                  <a:lnTo>
                    <a:pt x="432" y="102"/>
                  </a:lnTo>
                  <a:lnTo>
                    <a:pt x="432" y="99"/>
                  </a:lnTo>
                  <a:lnTo>
                    <a:pt x="429" y="99"/>
                  </a:lnTo>
                  <a:lnTo>
                    <a:pt x="426" y="96"/>
                  </a:lnTo>
                  <a:lnTo>
                    <a:pt x="429" y="94"/>
                  </a:lnTo>
                  <a:lnTo>
                    <a:pt x="429" y="96"/>
                  </a:lnTo>
                  <a:lnTo>
                    <a:pt x="432" y="96"/>
                  </a:lnTo>
                  <a:lnTo>
                    <a:pt x="432" y="94"/>
                  </a:lnTo>
                  <a:lnTo>
                    <a:pt x="435" y="94"/>
                  </a:lnTo>
                  <a:lnTo>
                    <a:pt x="432" y="94"/>
                  </a:lnTo>
                  <a:lnTo>
                    <a:pt x="432" y="91"/>
                  </a:lnTo>
                  <a:lnTo>
                    <a:pt x="438" y="91"/>
                  </a:lnTo>
                  <a:lnTo>
                    <a:pt x="441" y="88"/>
                  </a:lnTo>
                  <a:lnTo>
                    <a:pt x="441" y="91"/>
                  </a:lnTo>
                  <a:lnTo>
                    <a:pt x="446" y="91"/>
                  </a:lnTo>
                  <a:lnTo>
                    <a:pt x="443" y="91"/>
                  </a:lnTo>
                  <a:lnTo>
                    <a:pt x="443" y="85"/>
                  </a:lnTo>
                  <a:lnTo>
                    <a:pt x="446" y="88"/>
                  </a:lnTo>
                  <a:lnTo>
                    <a:pt x="449" y="85"/>
                  </a:lnTo>
                  <a:lnTo>
                    <a:pt x="449" y="82"/>
                  </a:lnTo>
                  <a:lnTo>
                    <a:pt x="449" y="85"/>
                  </a:lnTo>
                  <a:lnTo>
                    <a:pt x="452" y="85"/>
                  </a:lnTo>
                  <a:lnTo>
                    <a:pt x="452" y="82"/>
                  </a:lnTo>
                  <a:lnTo>
                    <a:pt x="455" y="79"/>
                  </a:lnTo>
                  <a:lnTo>
                    <a:pt x="458" y="79"/>
                  </a:lnTo>
                  <a:lnTo>
                    <a:pt x="455" y="76"/>
                  </a:lnTo>
                  <a:lnTo>
                    <a:pt x="452" y="76"/>
                  </a:lnTo>
                  <a:lnTo>
                    <a:pt x="446" y="79"/>
                  </a:lnTo>
                  <a:lnTo>
                    <a:pt x="443" y="82"/>
                  </a:lnTo>
                  <a:lnTo>
                    <a:pt x="446" y="82"/>
                  </a:lnTo>
                  <a:lnTo>
                    <a:pt x="446" y="85"/>
                  </a:lnTo>
                  <a:lnTo>
                    <a:pt x="443" y="85"/>
                  </a:lnTo>
                  <a:lnTo>
                    <a:pt x="443" y="82"/>
                  </a:lnTo>
                  <a:lnTo>
                    <a:pt x="441" y="82"/>
                  </a:lnTo>
                  <a:lnTo>
                    <a:pt x="438" y="85"/>
                  </a:lnTo>
                  <a:lnTo>
                    <a:pt x="435" y="85"/>
                  </a:lnTo>
                  <a:lnTo>
                    <a:pt x="432" y="85"/>
                  </a:lnTo>
                  <a:lnTo>
                    <a:pt x="429" y="85"/>
                  </a:lnTo>
                  <a:lnTo>
                    <a:pt x="429" y="88"/>
                  </a:lnTo>
                  <a:lnTo>
                    <a:pt x="432" y="88"/>
                  </a:lnTo>
                  <a:lnTo>
                    <a:pt x="429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5"/>
                  </a:lnTo>
                  <a:lnTo>
                    <a:pt x="421" y="88"/>
                  </a:lnTo>
                  <a:lnTo>
                    <a:pt x="421" y="85"/>
                  </a:lnTo>
                  <a:lnTo>
                    <a:pt x="418" y="88"/>
                  </a:lnTo>
                  <a:lnTo>
                    <a:pt x="418" y="85"/>
                  </a:lnTo>
                  <a:lnTo>
                    <a:pt x="418" y="82"/>
                  </a:lnTo>
                  <a:lnTo>
                    <a:pt x="421" y="82"/>
                  </a:lnTo>
                  <a:lnTo>
                    <a:pt x="421" y="79"/>
                  </a:lnTo>
                  <a:lnTo>
                    <a:pt x="424" y="76"/>
                  </a:lnTo>
                  <a:lnTo>
                    <a:pt x="435" y="76"/>
                  </a:lnTo>
                  <a:lnTo>
                    <a:pt x="449" y="71"/>
                  </a:lnTo>
                  <a:lnTo>
                    <a:pt x="452" y="71"/>
                  </a:lnTo>
                  <a:lnTo>
                    <a:pt x="455" y="74"/>
                  </a:lnTo>
                  <a:lnTo>
                    <a:pt x="458" y="74"/>
                  </a:lnTo>
                  <a:lnTo>
                    <a:pt x="460" y="76"/>
                  </a:lnTo>
                  <a:lnTo>
                    <a:pt x="458" y="76"/>
                  </a:lnTo>
                  <a:lnTo>
                    <a:pt x="460" y="79"/>
                  </a:lnTo>
                  <a:lnTo>
                    <a:pt x="460" y="82"/>
                  </a:lnTo>
                  <a:lnTo>
                    <a:pt x="458" y="82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3" y="82"/>
                  </a:lnTo>
                  <a:lnTo>
                    <a:pt x="463" y="85"/>
                  </a:lnTo>
                  <a:lnTo>
                    <a:pt x="466" y="85"/>
                  </a:lnTo>
                  <a:lnTo>
                    <a:pt x="466" y="88"/>
                  </a:lnTo>
                  <a:lnTo>
                    <a:pt x="469" y="88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72" y="94"/>
                  </a:lnTo>
                  <a:lnTo>
                    <a:pt x="475" y="91"/>
                  </a:lnTo>
                  <a:lnTo>
                    <a:pt x="478" y="91"/>
                  </a:lnTo>
                  <a:lnTo>
                    <a:pt x="480" y="91"/>
                  </a:lnTo>
                  <a:lnTo>
                    <a:pt x="483" y="91"/>
                  </a:lnTo>
                  <a:lnTo>
                    <a:pt x="486" y="94"/>
                  </a:lnTo>
                  <a:lnTo>
                    <a:pt x="486" y="91"/>
                  </a:lnTo>
                  <a:lnTo>
                    <a:pt x="486" y="88"/>
                  </a:lnTo>
                  <a:lnTo>
                    <a:pt x="489" y="88"/>
                  </a:lnTo>
                  <a:lnTo>
                    <a:pt x="489" y="91"/>
                  </a:lnTo>
                  <a:lnTo>
                    <a:pt x="486" y="91"/>
                  </a:lnTo>
                  <a:lnTo>
                    <a:pt x="489" y="91"/>
                  </a:lnTo>
                  <a:lnTo>
                    <a:pt x="492" y="94"/>
                  </a:lnTo>
                  <a:lnTo>
                    <a:pt x="495" y="94"/>
                  </a:lnTo>
                  <a:lnTo>
                    <a:pt x="497" y="96"/>
                  </a:lnTo>
                  <a:lnTo>
                    <a:pt x="500" y="96"/>
                  </a:lnTo>
                  <a:lnTo>
                    <a:pt x="503" y="99"/>
                  </a:lnTo>
                  <a:lnTo>
                    <a:pt x="503" y="96"/>
                  </a:lnTo>
                  <a:lnTo>
                    <a:pt x="506" y="99"/>
                  </a:lnTo>
                  <a:lnTo>
                    <a:pt x="506" y="96"/>
                  </a:lnTo>
                  <a:lnTo>
                    <a:pt x="506" y="99"/>
                  </a:lnTo>
                  <a:lnTo>
                    <a:pt x="512" y="99"/>
                  </a:lnTo>
                  <a:lnTo>
                    <a:pt x="514" y="96"/>
                  </a:lnTo>
                  <a:lnTo>
                    <a:pt x="523" y="99"/>
                  </a:lnTo>
                  <a:lnTo>
                    <a:pt x="526" y="96"/>
                  </a:lnTo>
                  <a:lnTo>
                    <a:pt x="529" y="96"/>
                  </a:lnTo>
                  <a:lnTo>
                    <a:pt x="537" y="96"/>
                  </a:lnTo>
                  <a:lnTo>
                    <a:pt x="540" y="99"/>
                  </a:lnTo>
                  <a:lnTo>
                    <a:pt x="543" y="99"/>
                  </a:lnTo>
                  <a:lnTo>
                    <a:pt x="543" y="96"/>
                  </a:lnTo>
                  <a:lnTo>
                    <a:pt x="546" y="99"/>
                  </a:lnTo>
                  <a:lnTo>
                    <a:pt x="546" y="96"/>
                  </a:lnTo>
                  <a:lnTo>
                    <a:pt x="551" y="96"/>
                  </a:lnTo>
                  <a:lnTo>
                    <a:pt x="554" y="99"/>
                  </a:lnTo>
                  <a:lnTo>
                    <a:pt x="551" y="96"/>
                  </a:lnTo>
                  <a:lnTo>
                    <a:pt x="549" y="94"/>
                  </a:lnTo>
                  <a:lnTo>
                    <a:pt x="546" y="94"/>
                  </a:lnTo>
                  <a:lnTo>
                    <a:pt x="549" y="94"/>
                  </a:lnTo>
                  <a:lnTo>
                    <a:pt x="549" y="91"/>
                  </a:lnTo>
                  <a:lnTo>
                    <a:pt x="554" y="94"/>
                  </a:lnTo>
                  <a:lnTo>
                    <a:pt x="551" y="94"/>
                  </a:lnTo>
                  <a:lnTo>
                    <a:pt x="557" y="99"/>
                  </a:lnTo>
                  <a:lnTo>
                    <a:pt x="563" y="102"/>
                  </a:lnTo>
                  <a:lnTo>
                    <a:pt x="568" y="99"/>
                  </a:lnTo>
                  <a:lnTo>
                    <a:pt x="571" y="96"/>
                  </a:lnTo>
                  <a:lnTo>
                    <a:pt x="568" y="96"/>
                  </a:lnTo>
                  <a:lnTo>
                    <a:pt x="568" y="94"/>
                  </a:lnTo>
                  <a:lnTo>
                    <a:pt x="566" y="94"/>
                  </a:lnTo>
                  <a:lnTo>
                    <a:pt x="563" y="94"/>
                  </a:lnTo>
                  <a:lnTo>
                    <a:pt x="557" y="94"/>
                  </a:lnTo>
                  <a:lnTo>
                    <a:pt x="557" y="96"/>
                  </a:lnTo>
                  <a:lnTo>
                    <a:pt x="557" y="94"/>
                  </a:lnTo>
                  <a:lnTo>
                    <a:pt x="557" y="96"/>
                  </a:lnTo>
                  <a:lnTo>
                    <a:pt x="554" y="96"/>
                  </a:lnTo>
                  <a:lnTo>
                    <a:pt x="554" y="94"/>
                  </a:lnTo>
                  <a:lnTo>
                    <a:pt x="549" y="91"/>
                  </a:lnTo>
                  <a:lnTo>
                    <a:pt x="551" y="91"/>
                  </a:lnTo>
                  <a:lnTo>
                    <a:pt x="549" y="88"/>
                  </a:lnTo>
                  <a:lnTo>
                    <a:pt x="551" y="88"/>
                  </a:lnTo>
                  <a:lnTo>
                    <a:pt x="551" y="91"/>
                  </a:lnTo>
                  <a:lnTo>
                    <a:pt x="554" y="91"/>
                  </a:lnTo>
                  <a:lnTo>
                    <a:pt x="554" y="88"/>
                  </a:lnTo>
                  <a:lnTo>
                    <a:pt x="551" y="88"/>
                  </a:lnTo>
                  <a:lnTo>
                    <a:pt x="551" y="85"/>
                  </a:lnTo>
                  <a:lnTo>
                    <a:pt x="549" y="85"/>
                  </a:lnTo>
                  <a:lnTo>
                    <a:pt x="549" y="82"/>
                  </a:lnTo>
                  <a:lnTo>
                    <a:pt x="551" y="85"/>
                  </a:lnTo>
                  <a:lnTo>
                    <a:pt x="551" y="82"/>
                  </a:lnTo>
                  <a:lnTo>
                    <a:pt x="554" y="82"/>
                  </a:lnTo>
                  <a:lnTo>
                    <a:pt x="554" y="85"/>
                  </a:lnTo>
                  <a:lnTo>
                    <a:pt x="557" y="85"/>
                  </a:lnTo>
                  <a:lnTo>
                    <a:pt x="563" y="85"/>
                  </a:lnTo>
                  <a:lnTo>
                    <a:pt x="560" y="82"/>
                  </a:lnTo>
                  <a:lnTo>
                    <a:pt x="557" y="82"/>
                  </a:lnTo>
                  <a:lnTo>
                    <a:pt x="563" y="79"/>
                  </a:lnTo>
                  <a:lnTo>
                    <a:pt x="563" y="82"/>
                  </a:lnTo>
                  <a:lnTo>
                    <a:pt x="566" y="82"/>
                  </a:lnTo>
                  <a:lnTo>
                    <a:pt x="568" y="82"/>
                  </a:lnTo>
                  <a:lnTo>
                    <a:pt x="571" y="85"/>
                  </a:lnTo>
                  <a:lnTo>
                    <a:pt x="574" y="85"/>
                  </a:lnTo>
                  <a:lnTo>
                    <a:pt x="574" y="88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8"/>
                  </a:lnTo>
                  <a:lnTo>
                    <a:pt x="574" y="91"/>
                  </a:lnTo>
                  <a:lnTo>
                    <a:pt x="574" y="94"/>
                  </a:lnTo>
                  <a:lnTo>
                    <a:pt x="577" y="91"/>
                  </a:lnTo>
                  <a:lnTo>
                    <a:pt x="577" y="88"/>
                  </a:lnTo>
                  <a:lnTo>
                    <a:pt x="580" y="88"/>
                  </a:lnTo>
                  <a:lnTo>
                    <a:pt x="583" y="85"/>
                  </a:lnTo>
                  <a:lnTo>
                    <a:pt x="583" y="88"/>
                  </a:lnTo>
                  <a:lnTo>
                    <a:pt x="580" y="91"/>
                  </a:lnTo>
                  <a:lnTo>
                    <a:pt x="583" y="91"/>
                  </a:lnTo>
                  <a:lnTo>
                    <a:pt x="580" y="96"/>
                  </a:lnTo>
                  <a:lnTo>
                    <a:pt x="580" y="99"/>
                  </a:lnTo>
                  <a:lnTo>
                    <a:pt x="583" y="99"/>
                  </a:lnTo>
                  <a:lnTo>
                    <a:pt x="580" y="102"/>
                  </a:lnTo>
                  <a:lnTo>
                    <a:pt x="580" y="99"/>
                  </a:lnTo>
                  <a:lnTo>
                    <a:pt x="577" y="105"/>
                  </a:lnTo>
                  <a:lnTo>
                    <a:pt x="583" y="102"/>
                  </a:lnTo>
                  <a:lnTo>
                    <a:pt x="583" y="105"/>
                  </a:lnTo>
                  <a:lnTo>
                    <a:pt x="580" y="108"/>
                  </a:lnTo>
                  <a:lnTo>
                    <a:pt x="583" y="108"/>
                  </a:lnTo>
                  <a:lnTo>
                    <a:pt x="586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8" y="108"/>
                  </a:lnTo>
                  <a:lnTo>
                    <a:pt x="588" y="111"/>
                  </a:lnTo>
                  <a:lnTo>
                    <a:pt x="591" y="111"/>
                  </a:lnTo>
                  <a:lnTo>
                    <a:pt x="588" y="113"/>
                  </a:lnTo>
                  <a:lnTo>
                    <a:pt x="586" y="116"/>
                  </a:lnTo>
                  <a:lnTo>
                    <a:pt x="583" y="113"/>
                  </a:lnTo>
                  <a:lnTo>
                    <a:pt x="580" y="116"/>
                  </a:lnTo>
                  <a:lnTo>
                    <a:pt x="580" y="113"/>
                  </a:lnTo>
                  <a:lnTo>
                    <a:pt x="577" y="113"/>
                  </a:lnTo>
                  <a:lnTo>
                    <a:pt x="577" y="111"/>
                  </a:lnTo>
                  <a:lnTo>
                    <a:pt x="577" y="113"/>
                  </a:lnTo>
                  <a:lnTo>
                    <a:pt x="580" y="116"/>
                  </a:lnTo>
                  <a:lnTo>
                    <a:pt x="583" y="116"/>
                  </a:lnTo>
                  <a:lnTo>
                    <a:pt x="583" y="119"/>
                  </a:lnTo>
                  <a:lnTo>
                    <a:pt x="586" y="119"/>
                  </a:lnTo>
                  <a:lnTo>
                    <a:pt x="583" y="116"/>
                  </a:lnTo>
                  <a:lnTo>
                    <a:pt x="586" y="116"/>
                  </a:lnTo>
                  <a:lnTo>
                    <a:pt x="591" y="116"/>
                  </a:lnTo>
                  <a:lnTo>
                    <a:pt x="594" y="111"/>
                  </a:lnTo>
                  <a:lnTo>
                    <a:pt x="591" y="111"/>
                  </a:lnTo>
                  <a:lnTo>
                    <a:pt x="591" y="108"/>
                  </a:lnTo>
                  <a:lnTo>
                    <a:pt x="591" y="105"/>
                  </a:lnTo>
                  <a:lnTo>
                    <a:pt x="591" y="102"/>
                  </a:lnTo>
                  <a:lnTo>
                    <a:pt x="591" y="99"/>
                  </a:lnTo>
                  <a:lnTo>
                    <a:pt x="588" y="99"/>
                  </a:lnTo>
                  <a:lnTo>
                    <a:pt x="588" y="96"/>
                  </a:lnTo>
                  <a:lnTo>
                    <a:pt x="588" y="94"/>
                  </a:lnTo>
                  <a:lnTo>
                    <a:pt x="588" y="91"/>
                  </a:lnTo>
                  <a:lnTo>
                    <a:pt x="591" y="91"/>
                  </a:lnTo>
                  <a:lnTo>
                    <a:pt x="594" y="91"/>
                  </a:lnTo>
                  <a:lnTo>
                    <a:pt x="597" y="91"/>
                  </a:lnTo>
                  <a:lnTo>
                    <a:pt x="603" y="88"/>
                  </a:lnTo>
                  <a:lnTo>
                    <a:pt x="605" y="85"/>
                  </a:lnTo>
                  <a:lnTo>
                    <a:pt x="605" y="82"/>
                  </a:lnTo>
                  <a:lnTo>
                    <a:pt x="608" y="79"/>
                  </a:lnTo>
                  <a:lnTo>
                    <a:pt x="614" y="79"/>
                  </a:lnTo>
                  <a:lnTo>
                    <a:pt x="614" y="76"/>
                  </a:lnTo>
                  <a:lnTo>
                    <a:pt x="611" y="76"/>
                  </a:lnTo>
                  <a:lnTo>
                    <a:pt x="611" y="79"/>
                  </a:lnTo>
                  <a:lnTo>
                    <a:pt x="611" y="76"/>
                  </a:lnTo>
                  <a:lnTo>
                    <a:pt x="614" y="74"/>
                  </a:lnTo>
                  <a:lnTo>
                    <a:pt x="611" y="71"/>
                  </a:lnTo>
                  <a:lnTo>
                    <a:pt x="608" y="68"/>
                  </a:lnTo>
                  <a:lnTo>
                    <a:pt x="605" y="71"/>
                  </a:lnTo>
                  <a:lnTo>
                    <a:pt x="605" y="74"/>
                  </a:lnTo>
                  <a:lnTo>
                    <a:pt x="608" y="71"/>
                  </a:lnTo>
                  <a:lnTo>
                    <a:pt x="608" y="74"/>
                  </a:lnTo>
                  <a:lnTo>
                    <a:pt x="605" y="76"/>
                  </a:lnTo>
                  <a:lnTo>
                    <a:pt x="603" y="76"/>
                  </a:lnTo>
                  <a:lnTo>
                    <a:pt x="600" y="76"/>
                  </a:lnTo>
                  <a:lnTo>
                    <a:pt x="600" y="74"/>
                  </a:lnTo>
                  <a:lnTo>
                    <a:pt x="600" y="71"/>
                  </a:lnTo>
                  <a:lnTo>
                    <a:pt x="603" y="71"/>
                  </a:lnTo>
                  <a:lnTo>
                    <a:pt x="605" y="68"/>
                  </a:lnTo>
                  <a:lnTo>
                    <a:pt x="605" y="65"/>
                  </a:lnTo>
                  <a:lnTo>
                    <a:pt x="603" y="65"/>
                  </a:lnTo>
                  <a:lnTo>
                    <a:pt x="603" y="62"/>
                  </a:lnTo>
                  <a:lnTo>
                    <a:pt x="605" y="59"/>
                  </a:lnTo>
                  <a:lnTo>
                    <a:pt x="608" y="62"/>
                  </a:lnTo>
                  <a:lnTo>
                    <a:pt x="611" y="59"/>
                  </a:lnTo>
                  <a:lnTo>
                    <a:pt x="611" y="62"/>
                  </a:lnTo>
                  <a:lnTo>
                    <a:pt x="608" y="62"/>
                  </a:lnTo>
                  <a:lnTo>
                    <a:pt x="608" y="65"/>
                  </a:lnTo>
                  <a:lnTo>
                    <a:pt x="611" y="65"/>
                  </a:lnTo>
                  <a:lnTo>
                    <a:pt x="611" y="62"/>
                  </a:lnTo>
                  <a:lnTo>
                    <a:pt x="614" y="62"/>
                  </a:lnTo>
                  <a:lnTo>
                    <a:pt x="614" y="59"/>
                  </a:lnTo>
                  <a:lnTo>
                    <a:pt x="614" y="57"/>
                  </a:lnTo>
                  <a:lnTo>
                    <a:pt x="611" y="57"/>
                  </a:lnTo>
                  <a:lnTo>
                    <a:pt x="608" y="59"/>
                  </a:lnTo>
                  <a:lnTo>
                    <a:pt x="605" y="59"/>
                  </a:lnTo>
                  <a:lnTo>
                    <a:pt x="603" y="59"/>
                  </a:lnTo>
                  <a:lnTo>
                    <a:pt x="600" y="57"/>
                  </a:lnTo>
                  <a:lnTo>
                    <a:pt x="600" y="54"/>
                  </a:lnTo>
                  <a:lnTo>
                    <a:pt x="600" y="57"/>
                  </a:lnTo>
                  <a:lnTo>
                    <a:pt x="597" y="57"/>
                  </a:lnTo>
                  <a:lnTo>
                    <a:pt x="591" y="57"/>
                  </a:lnTo>
                  <a:lnTo>
                    <a:pt x="591" y="54"/>
                  </a:lnTo>
                  <a:lnTo>
                    <a:pt x="588" y="54"/>
                  </a:lnTo>
                  <a:lnTo>
                    <a:pt x="586" y="54"/>
                  </a:lnTo>
                  <a:lnTo>
                    <a:pt x="583" y="54"/>
                  </a:lnTo>
                  <a:lnTo>
                    <a:pt x="583" y="51"/>
                  </a:lnTo>
                  <a:lnTo>
                    <a:pt x="583" y="48"/>
                  </a:lnTo>
                  <a:lnTo>
                    <a:pt x="580" y="48"/>
                  </a:lnTo>
                  <a:lnTo>
                    <a:pt x="577" y="48"/>
                  </a:lnTo>
                  <a:lnTo>
                    <a:pt x="574" y="45"/>
                  </a:lnTo>
                  <a:lnTo>
                    <a:pt x="574" y="42"/>
                  </a:lnTo>
                  <a:lnTo>
                    <a:pt x="574" y="40"/>
                  </a:lnTo>
                  <a:lnTo>
                    <a:pt x="577" y="37"/>
                  </a:lnTo>
                  <a:lnTo>
                    <a:pt x="577" y="40"/>
                  </a:lnTo>
                  <a:lnTo>
                    <a:pt x="577" y="37"/>
                  </a:lnTo>
                  <a:lnTo>
                    <a:pt x="580" y="34"/>
                  </a:lnTo>
                  <a:lnTo>
                    <a:pt x="580" y="37"/>
                  </a:lnTo>
                  <a:lnTo>
                    <a:pt x="583" y="37"/>
                  </a:lnTo>
                  <a:lnTo>
                    <a:pt x="583" y="34"/>
                  </a:lnTo>
                  <a:lnTo>
                    <a:pt x="583" y="31"/>
                  </a:lnTo>
                  <a:lnTo>
                    <a:pt x="580" y="31"/>
                  </a:lnTo>
                  <a:lnTo>
                    <a:pt x="580" y="34"/>
                  </a:lnTo>
                  <a:lnTo>
                    <a:pt x="580" y="31"/>
                  </a:lnTo>
                  <a:lnTo>
                    <a:pt x="577" y="28"/>
                  </a:lnTo>
                  <a:lnTo>
                    <a:pt x="577" y="25"/>
                  </a:lnTo>
                  <a:lnTo>
                    <a:pt x="580" y="22"/>
                  </a:lnTo>
                  <a:lnTo>
                    <a:pt x="577" y="22"/>
                  </a:lnTo>
                  <a:lnTo>
                    <a:pt x="577" y="20"/>
                  </a:lnTo>
                  <a:lnTo>
                    <a:pt x="580" y="20"/>
                  </a:lnTo>
                  <a:lnTo>
                    <a:pt x="580" y="17"/>
                  </a:lnTo>
                  <a:lnTo>
                    <a:pt x="583" y="14"/>
                  </a:lnTo>
                  <a:lnTo>
                    <a:pt x="586" y="17"/>
                  </a:lnTo>
                  <a:lnTo>
                    <a:pt x="588" y="20"/>
                  </a:lnTo>
                  <a:lnTo>
                    <a:pt x="588" y="17"/>
                  </a:lnTo>
                  <a:lnTo>
                    <a:pt x="591" y="17"/>
                  </a:lnTo>
                  <a:lnTo>
                    <a:pt x="588" y="17"/>
                  </a:lnTo>
                  <a:lnTo>
                    <a:pt x="588" y="14"/>
                  </a:lnTo>
                  <a:lnTo>
                    <a:pt x="586" y="14"/>
                  </a:lnTo>
                  <a:lnTo>
                    <a:pt x="586" y="11"/>
                  </a:lnTo>
                  <a:lnTo>
                    <a:pt x="588" y="5"/>
                  </a:lnTo>
                  <a:lnTo>
                    <a:pt x="591" y="5"/>
                  </a:lnTo>
                  <a:lnTo>
                    <a:pt x="591" y="8"/>
                  </a:lnTo>
                  <a:lnTo>
                    <a:pt x="594" y="5"/>
                  </a:lnTo>
                  <a:lnTo>
                    <a:pt x="597" y="5"/>
                  </a:lnTo>
                  <a:lnTo>
                    <a:pt x="597" y="3"/>
                  </a:lnTo>
                  <a:lnTo>
                    <a:pt x="594" y="5"/>
                  </a:lnTo>
                  <a:lnTo>
                    <a:pt x="591" y="3"/>
                  </a:lnTo>
                  <a:lnTo>
                    <a:pt x="594" y="3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603" y="3"/>
                  </a:lnTo>
                  <a:lnTo>
                    <a:pt x="600" y="5"/>
                  </a:lnTo>
                  <a:lnTo>
                    <a:pt x="603" y="5"/>
                  </a:lnTo>
                  <a:lnTo>
                    <a:pt x="600" y="5"/>
                  </a:lnTo>
                  <a:lnTo>
                    <a:pt x="603" y="5"/>
                  </a:lnTo>
                  <a:lnTo>
                    <a:pt x="605" y="5"/>
                  </a:lnTo>
                  <a:lnTo>
                    <a:pt x="603" y="5"/>
                  </a:lnTo>
                  <a:lnTo>
                    <a:pt x="605" y="8"/>
                  </a:lnTo>
                  <a:lnTo>
                    <a:pt x="605" y="5"/>
                  </a:lnTo>
                  <a:lnTo>
                    <a:pt x="605" y="8"/>
                  </a:lnTo>
                  <a:lnTo>
                    <a:pt x="608" y="5"/>
                  </a:lnTo>
                  <a:lnTo>
                    <a:pt x="605" y="5"/>
                  </a:lnTo>
                  <a:lnTo>
                    <a:pt x="608" y="5"/>
                  </a:lnTo>
                  <a:lnTo>
                    <a:pt x="608" y="8"/>
                  </a:lnTo>
                  <a:lnTo>
                    <a:pt x="608" y="5"/>
                  </a:lnTo>
                  <a:lnTo>
                    <a:pt x="611" y="5"/>
                  </a:lnTo>
                  <a:lnTo>
                    <a:pt x="614" y="5"/>
                  </a:lnTo>
                  <a:lnTo>
                    <a:pt x="614" y="8"/>
                  </a:lnTo>
                  <a:lnTo>
                    <a:pt x="611" y="8"/>
                  </a:lnTo>
                  <a:lnTo>
                    <a:pt x="614" y="8"/>
                  </a:lnTo>
                  <a:lnTo>
                    <a:pt x="614" y="11"/>
                  </a:lnTo>
                  <a:lnTo>
                    <a:pt x="617" y="11"/>
                  </a:lnTo>
                  <a:lnTo>
                    <a:pt x="620" y="14"/>
                  </a:lnTo>
                  <a:lnTo>
                    <a:pt x="620" y="17"/>
                  </a:lnTo>
                  <a:lnTo>
                    <a:pt x="620" y="14"/>
                  </a:lnTo>
                  <a:lnTo>
                    <a:pt x="622" y="14"/>
                  </a:lnTo>
                  <a:lnTo>
                    <a:pt x="622" y="22"/>
                  </a:lnTo>
                  <a:lnTo>
                    <a:pt x="622" y="25"/>
                  </a:lnTo>
                  <a:lnTo>
                    <a:pt x="620" y="25"/>
                  </a:lnTo>
                  <a:lnTo>
                    <a:pt x="620" y="28"/>
                  </a:lnTo>
                  <a:lnTo>
                    <a:pt x="622" y="28"/>
                  </a:lnTo>
                  <a:lnTo>
                    <a:pt x="625" y="28"/>
                  </a:lnTo>
                  <a:lnTo>
                    <a:pt x="625" y="31"/>
                  </a:lnTo>
                  <a:lnTo>
                    <a:pt x="625" y="34"/>
                  </a:lnTo>
                  <a:lnTo>
                    <a:pt x="625" y="31"/>
                  </a:lnTo>
                  <a:lnTo>
                    <a:pt x="628" y="31"/>
                  </a:lnTo>
                  <a:lnTo>
                    <a:pt x="631" y="31"/>
                  </a:lnTo>
                  <a:lnTo>
                    <a:pt x="631" y="34"/>
                  </a:lnTo>
                  <a:lnTo>
                    <a:pt x="634" y="37"/>
                  </a:lnTo>
                  <a:lnTo>
                    <a:pt x="634" y="40"/>
                  </a:lnTo>
                  <a:lnTo>
                    <a:pt x="637" y="40"/>
                  </a:lnTo>
                  <a:lnTo>
                    <a:pt x="640" y="40"/>
                  </a:lnTo>
                  <a:lnTo>
                    <a:pt x="637" y="42"/>
                  </a:lnTo>
                  <a:lnTo>
                    <a:pt x="640" y="42"/>
                  </a:lnTo>
                  <a:lnTo>
                    <a:pt x="637" y="45"/>
                  </a:lnTo>
                  <a:lnTo>
                    <a:pt x="634" y="42"/>
                  </a:lnTo>
                  <a:lnTo>
                    <a:pt x="628" y="42"/>
                  </a:lnTo>
                  <a:lnTo>
                    <a:pt x="625" y="42"/>
                  </a:lnTo>
                  <a:lnTo>
                    <a:pt x="628" y="42"/>
                  </a:lnTo>
                  <a:lnTo>
                    <a:pt x="628" y="45"/>
                  </a:lnTo>
                  <a:lnTo>
                    <a:pt x="625" y="45"/>
                  </a:lnTo>
                  <a:lnTo>
                    <a:pt x="628" y="45"/>
                  </a:lnTo>
                  <a:lnTo>
                    <a:pt x="631" y="45"/>
                  </a:lnTo>
                  <a:lnTo>
                    <a:pt x="634" y="45"/>
                  </a:lnTo>
                  <a:lnTo>
                    <a:pt x="634" y="48"/>
                  </a:lnTo>
                  <a:lnTo>
                    <a:pt x="631" y="51"/>
                  </a:lnTo>
                  <a:lnTo>
                    <a:pt x="628" y="51"/>
                  </a:lnTo>
                  <a:lnTo>
                    <a:pt x="625" y="51"/>
                  </a:lnTo>
                  <a:lnTo>
                    <a:pt x="622" y="54"/>
                  </a:lnTo>
                  <a:lnTo>
                    <a:pt x="625" y="54"/>
                  </a:lnTo>
                  <a:lnTo>
                    <a:pt x="628" y="54"/>
                  </a:lnTo>
                  <a:lnTo>
                    <a:pt x="631" y="54"/>
                  </a:lnTo>
                  <a:lnTo>
                    <a:pt x="631" y="57"/>
                  </a:lnTo>
                  <a:lnTo>
                    <a:pt x="634" y="59"/>
                  </a:lnTo>
                  <a:lnTo>
                    <a:pt x="637" y="57"/>
                  </a:lnTo>
                  <a:lnTo>
                    <a:pt x="637" y="59"/>
                  </a:lnTo>
                  <a:lnTo>
                    <a:pt x="637" y="57"/>
                  </a:lnTo>
                  <a:lnTo>
                    <a:pt x="640" y="57"/>
                  </a:lnTo>
                  <a:lnTo>
                    <a:pt x="642" y="57"/>
                  </a:lnTo>
                  <a:lnTo>
                    <a:pt x="640" y="57"/>
                  </a:lnTo>
                  <a:lnTo>
                    <a:pt x="642" y="57"/>
                  </a:lnTo>
                  <a:lnTo>
                    <a:pt x="645" y="57"/>
                  </a:lnTo>
                  <a:lnTo>
                    <a:pt x="642" y="59"/>
                  </a:lnTo>
                  <a:lnTo>
                    <a:pt x="645" y="57"/>
                  </a:lnTo>
                  <a:lnTo>
                    <a:pt x="645" y="59"/>
                  </a:lnTo>
                  <a:lnTo>
                    <a:pt x="648" y="59"/>
                  </a:lnTo>
                  <a:lnTo>
                    <a:pt x="648" y="57"/>
                  </a:lnTo>
                  <a:lnTo>
                    <a:pt x="651" y="57"/>
                  </a:lnTo>
                  <a:lnTo>
                    <a:pt x="654" y="59"/>
                  </a:lnTo>
                  <a:lnTo>
                    <a:pt x="651" y="59"/>
                  </a:lnTo>
                  <a:lnTo>
                    <a:pt x="648" y="59"/>
                  </a:lnTo>
                  <a:lnTo>
                    <a:pt x="648" y="62"/>
                  </a:lnTo>
                  <a:lnTo>
                    <a:pt x="645" y="62"/>
                  </a:lnTo>
                  <a:lnTo>
                    <a:pt x="645" y="59"/>
                  </a:lnTo>
                  <a:lnTo>
                    <a:pt x="645" y="62"/>
                  </a:lnTo>
                  <a:lnTo>
                    <a:pt x="642" y="62"/>
                  </a:lnTo>
                  <a:lnTo>
                    <a:pt x="642" y="59"/>
                  </a:lnTo>
                  <a:lnTo>
                    <a:pt x="642" y="62"/>
                  </a:lnTo>
                  <a:lnTo>
                    <a:pt x="645" y="62"/>
                  </a:lnTo>
                  <a:lnTo>
                    <a:pt x="648" y="65"/>
                  </a:lnTo>
                  <a:lnTo>
                    <a:pt x="654" y="71"/>
                  </a:lnTo>
                  <a:lnTo>
                    <a:pt x="651" y="71"/>
                  </a:lnTo>
                  <a:lnTo>
                    <a:pt x="654" y="74"/>
                  </a:lnTo>
                  <a:lnTo>
                    <a:pt x="651" y="74"/>
                  </a:lnTo>
                  <a:lnTo>
                    <a:pt x="654" y="76"/>
                  </a:lnTo>
                  <a:lnTo>
                    <a:pt x="654" y="79"/>
                  </a:lnTo>
                  <a:lnTo>
                    <a:pt x="651" y="82"/>
                  </a:lnTo>
                  <a:lnTo>
                    <a:pt x="654" y="82"/>
                  </a:lnTo>
                  <a:lnTo>
                    <a:pt x="657" y="85"/>
                  </a:lnTo>
                  <a:lnTo>
                    <a:pt x="659" y="85"/>
                  </a:lnTo>
                  <a:lnTo>
                    <a:pt x="659" y="82"/>
                  </a:lnTo>
                  <a:lnTo>
                    <a:pt x="662" y="79"/>
                  </a:lnTo>
                  <a:lnTo>
                    <a:pt x="659" y="79"/>
                  </a:lnTo>
                  <a:lnTo>
                    <a:pt x="662" y="79"/>
                  </a:lnTo>
                  <a:lnTo>
                    <a:pt x="662" y="76"/>
                  </a:lnTo>
                  <a:lnTo>
                    <a:pt x="662" y="74"/>
                  </a:lnTo>
                  <a:lnTo>
                    <a:pt x="659" y="71"/>
                  </a:lnTo>
                  <a:lnTo>
                    <a:pt x="665" y="65"/>
                  </a:lnTo>
                  <a:lnTo>
                    <a:pt x="668" y="62"/>
                  </a:lnTo>
                  <a:lnTo>
                    <a:pt x="671" y="62"/>
                  </a:lnTo>
                  <a:lnTo>
                    <a:pt x="674" y="62"/>
                  </a:lnTo>
                  <a:lnTo>
                    <a:pt x="674" y="65"/>
                  </a:lnTo>
                  <a:lnTo>
                    <a:pt x="674" y="68"/>
                  </a:lnTo>
                  <a:lnTo>
                    <a:pt x="679" y="68"/>
                  </a:lnTo>
                  <a:lnTo>
                    <a:pt x="679" y="71"/>
                  </a:lnTo>
                  <a:lnTo>
                    <a:pt x="682" y="71"/>
                  </a:lnTo>
                  <a:lnTo>
                    <a:pt x="682" y="74"/>
                  </a:lnTo>
                  <a:lnTo>
                    <a:pt x="685" y="74"/>
                  </a:lnTo>
                  <a:lnTo>
                    <a:pt x="685" y="76"/>
                  </a:lnTo>
                  <a:lnTo>
                    <a:pt x="685" y="79"/>
                  </a:lnTo>
                  <a:lnTo>
                    <a:pt x="688" y="82"/>
                  </a:lnTo>
                  <a:lnTo>
                    <a:pt x="688" y="85"/>
                  </a:lnTo>
                  <a:lnTo>
                    <a:pt x="682" y="85"/>
                  </a:lnTo>
                  <a:lnTo>
                    <a:pt x="682" y="82"/>
                  </a:lnTo>
                  <a:lnTo>
                    <a:pt x="679" y="85"/>
                  </a:lnTo>
                  <a:lnTo>
                    <a:pt x="679" y="88"/>
                  </a:lnTo>
                  <a:lnTo>
                    <a:pt x="679" y="91"/>
                  </a:lnTo>
                  <a:lnTo>
                    <a:pt x="682" y="94"/>
                  </a:lnTo>
                  <a:lnTo>
                    <a:pt x="682" y="96"/>
                  </a:lnTo>
                  <a:lnTo>
                    <a:pt x="685" y="99"/>
                  </a:lnTo>
                  <a:lnTo>
                    <a:pt x="688" y="102"/>
                  </a:lnTo>
                  <a:lnTo>
                    <a:pt x="691" y="108"/>
                  </a:lnTo>
                  <a:lnTo>
                    <a:pt x="694" y="108"/>
                  </a:lnTo>
                  <a:lnTo>
                    <a:pt x="696" y="108"/>
                  </a:lnTo>
                  <a:lnTo>
                    <a:pt x="699" y="108"/>
                  </a:lnTo>
                  <a:lnTo>
                    <a:pt x="696" y="108"/>
                  </a:lnTo>
                  <a:lnTo>
                    <a:pt x="696" y="105"/>
                  </a:lnTo>
                  <a:lnTo>
                    <a:pt x="699" y="105"/>
                  </a:lnTo>
                  <a:lnTo>
                    <a:pt x="702" y="105"/>
                  </a:lnTo>
                  <a:lnTo>
                    <a:pt x="702" y="102"/>
                  </a:lnTo>
                  <a:lnTo>
                    <a:pt x="705" y="99"/>
                  </a:lnTo>
                  <a:lnTo>
                    <a:pt x="702" y="99"/>
                  </a:lnTo>
                  <a:lnTo>
                    <a:pt x="705" y="96"/>
                  </a:lnTo>
                  <a:lnTo>
                    <a:pt x="713" y="91"/>
                  </a:lnTo>
                  <a:lnTo>
                    <a:pt x="711" y="88"/>
                  </a:lnTo>
                  <a:lnTo>
                    <a:pt x="713" y="88"/>
                  </a:lnTo>
                  <a:lnTo>
                    <a:pt x="711" y="85"/>
                  </a:lnTo>
                  <a:lnTo>
                    <a:pt x="713" y="82"/>
                  </a:lnTo>
                  <a:lnTo>
                    <a:pt x="716" y="79"/>
                  </a:lnTo>
                  <a:lnTo>
                    <a:pt x="713" y="76"/>
                  </a:lnTo>
                  <a:lnTo>
                    <a:pt x="716" y="76"/>
                  </a:lnTo>
                  <a:lnTo>
                    <a:pt x="719" y="76"/>
                  </a:lnTo>
                  <a:lnTo>
                    <a:pt x="719" y="74"/>
                  </a:lnTo>
                  <a:lnTo>
                    <a:pt x="722" y="76"/>
                  </a:lnTo>
                  <a:lnTo>
                    <a:pt x="722" y="74"/>
                  </a:lnTo>
                  <a:lnTo>
                    <a:pt x="725" y="76"/>
                  </a:lnTo>
                  <a:lnTo>
                    <a:pt x="728" y="74"/>
                  </a:lnTo>
                  <a:lnTo>
                    <a:pt x="722" y="74"/>
                  </a:lnTo>
                  <a:lnTo>
                    <a:pt x="725" y="71"/>
                  </a:lnTo>
                  <a:lnTo>
                    <a:pt x="725" y="68"/>
                  </a:lnTo>
                  <a:lnTo>
                    <a:pt x="725" y="71"/>
                  </a:lnTo>
                  <a:lnTo>
                    <a:pt x="728" y="71"/>
                  </a:lnTo>
                  <a:lnTo>
                    <a:pt x="728" y="68"/>
                  </a:lnTo>
                  <a:lnTo>
                    <a:pt x="725" y="68"/>
                  </a:lnTo>
                  <a:lnTo>
                    <a:pt x="725" y="65"/>
                  </a:lnTo>
                  <a:lnTo>
                    <a:pt x="722" y="68"/>
                  </a:lnTo>
                  <a:lnTo>
                    <a:pt x="719" y="62"/>
                  </a:lnTo>
                  <a:lnTo>
                    <a:pt x="719" y="59"/>
                  </a:lnTo>
                  <a:lnTo>
                    <a:pt x="716" y="59"/>
                  </a:lnTo>
                  <a:lnTo>
                    <a:pt x="719" y="57"/>
                  </a:lnTo>
                  <a:lnTo>
                    <a:pt x="719" y="54"/>
                  </a:lnTo>
                  <a:lnTo>
                    <a:pt x="719" y="51"/>
                  </a:lnTo>
                  <a:lnTo>
                    <a:pt x="722" y="51"/>
                  </a:lnTo>
                  <a:lnTo>
                    <a:pt x="722" y="54"/>
                  </a:lnTo>
                  <a:lnTo>
                    <a:pt x="725" y="51"/>
                  </a:lnTo>
                  <a:lnTo>
                    <a:pt x="733" y="51"/>
                  </a:lnTo>
                  <a:lnTo>
                    <a:pt x="736" y="51"/>
                  </a:lnTo>
                  <a:lnTo>
                    <a:pt x="742" y="57"/>
                  </a:lnTo>
                  <a:lnTo>
                    <a:pt x="745" y="54"/>
                  </a:lnTo>
                  <a:lnTo>
                    <a:pt x="748" y="54"/>
                  </a:lnTo>
                  <a:lnTo>
                    <a:pt x="750" y="54"/>
                  </a:lnTo>
                  <a:lnTo>
                    <a:pt x="753" y="54"/>
                  </a:lnTo>
                  <a:lnTo>
                    <a:pt x="756" y="54"/>
                  </a:lnTo>
                  <a:lnTo>
                    <a:pt x="756" y="57"/>
                  </a:lnTo>
                  <a:lnTo>
                    <a:pt x="756" y="59"/>
                  </a:lnTo>
                  <a:lnTo>
                    <a:pt x="753" y="59"/>
                  </a:lnTo>
                  <a:lnTo>
                    <a:pt x="750" y="59"/>
                  </a:lnTo>
                  <a:lnTo>
                    <a:pt x="748" y="59"/>
                  </a:lnTo>
                  <a:lnTo>
                    <a:pt x="745" y="57"/>
                  </a:lnTo>
                  <a:lnTo>
                    <a:pt x="742" y="59"/>
                  </a:lnTo>
                  <a:lnTo>
                    <a:pt x="748" y="59"/>
                  </a:lnTo>
                  <a:lnTo>
                    <a:pt x="753" y="59"/>
                  </a:lnTo>
                  <a:lnTo>
                    <a:pt x="756" y="59"/>
                  </a:lnTo>
                  <a:lnTo>
                    <a:pt x="762" y="62"/>
                  </a:lnTo>
                  <a:lnTo>
                    <a:pt x="759" y="62"/>
                  </a:lnTo>
                  <a:lnTo>
                    <a:pt x="756" y="65"/>
                  </a:lnTo>
                  <a:lnTo>
                    <a:pt x="759" y="65"/>
                  </a:lnTo>
                  <a:lnTo>
                    <a:pt x="762" y="65"/>
                  </a:lnTo>
                  <a:lnTo>
                    <a:pt x="765" y="65"/>
                  </a:lnTo>
                  <a:lnTo>
                    <a:pt x="770" y="65"/>
                  </a:lnTo>
                  <a:lnTo>
                    <a:pt x="767" y="65"/>
                  </a:lnTo>
                  <a:lnTo>
                    <a:pt x="770" y="65"/>
                  </a:lnTo>
                  <a:lnTo>
                    <a:pt x="770" y="68"/>
                  </a:lnTo>
                  <a:lnTo>
                    <a:pt x="767" y="71"/>
                  </a:lnTo>
                  <a:lnTo>
                    <a:pt x="765" y="71"/>
                  </a:lnTo>
                  <a:lnTo>
                    <a:pt x="765" y="74"/>
                  </a:lnTo>
                  <a:lnTo>
                    <a:pt x="762" y="74"/>
                  </a:lnTo>
                  <a:lnTo>
                    <a:pt x="762" y="71"/>
                  </a:lnTo>
                  <a:lnTo>
                    <a:pt x="762" y="74"/>
                  </a:lnTo>
                  <a:lnTo>
                    <a:pt x="759" y="74"/>
                  </a:lnTo>
                  <a:lnTo>
                    <a:pt x="756" y="74"/>
                  </a:lnTo>
                  <a:lnTo>
                    <a:pt x="756" y="76"/>
                  </a:lnTo>
                  <a:lnTo>
                    <a:pt x="759" y="76"/>
                  </a:lnTo>
                  <a:lnTo>
                    <a:pt x="762" y="76"/>
                  </a:lnTo>
                  <a:lnTo>
                    <a:pt x="765" y="76"/>
                  </a:lnTo>
                  <a:lnTo>
                    <a:pt x="765" y="74"/>
                  </a:lnTo>
                  <a:lnTo>
                    <a:pt x="767" y="74"/>
                  </a:lnTo>
                  <a:lnTo>
                    <a:pt x="767" y="71"/>
                  </a:lnTo>
                  <a:lnTo>
                    <a:pt x="770" y="71"/>
                  </a:lnTo>
                  <a:lnTo>
                    <a:pt x="770" y="74"/>
                  </a:lnTo>
                  <a:lnTo>
                    <a:pt x="773" y="74"/>
                  </a:lnTo>
                  <a:lnTo>
                    <a:pt x="773" y="76"/>
                  </a:lnTo>
                  <a:lnTo>
                    <a:pt x="765" y="82"/>
                  </a:lnTo>
                  <a:lnTo>
                    <a:pt x="762" y="82"/>
                  </a:lnTo>
                  <a:lnTo>
                    <a:pt x="762" y="79"/>
                  </a:lnTo>
                  <a:lnTo>
                    <a:pt x="759" y="79"/>
                  </a:lnTo>
                  <a:lnTo>
                    <a:pt x="762" y="82"/>
                  </a:lnTo>
                  <a:lnTo>
                    <a:pt x="756" y="82"/>
                  </a:lnTo>
                  <a:lnTo>
                    <a:pt x="756" y="79"/>
                  </a:lnTo>
                  <a:lnTo>
                    <a:pt x="756" y="82"/>
                  </a:lnTo>
                  <a:lnTo>
                    <a:pt x="759" y="85"/>
                  </a:lnTo>
                  <a:lnTo>
                    <a:pt x="756" y="85"/>
                  </a:lnTo>
                  <a:lnTo>
                    <a:pt x="762" y="85"/>
                  </a:lnTo>
                  <a:lnTo>
                    <a:pt x="762" y="88"/>
                  </a:lnTo>
                  <a:lnTo>
                    <a:pt x="759" y="88"/>
                  </a:lnTo>
                  <a:lnTo>
                    <a:pt x="762" y="88"/>
                  </a:lnTo>
                  <a:lnTo>
                    <a:pt x="765" y="88"/>
                  </a:lnTo>
                  <a:lnTo>
                    <a:pt x="762" y="91"/>
                  </a:lnTo>
                  <a:lnTo>
                    <a:pt x="759" y="94"/>
                  </a:lnTo>
                  <a:lnTo>
                    <a:pt x="765" y="96"/>
                  </a:lnTo>
                  <a:lnTo>
                    <a:pt x="767" y="99"/>
                  </a:lnTo>
                  <a:lnTo>
                    <a:pt x="770" y="102"/>
                  </a:lnTo>
                  <a:lnTo>
                    <a:pt x="770" y="105"/>
                  </a:lnTo>
                  <a:lnTo>
                    <a:pt x="770" y="111"/>
                  </a:lnTo>
                  <a:lnTo>
                    <a:pt x="770" y="113"/>
                  </a:lnTo>
                  <a:lnTo>
                    <a:pt x="765" y="113"/>
                  </a:lnTo>
                  <a:lnTo>
                    <a:pt x="762" y="116"/>
                  </a:lnTo>
                  <a:lnTo>
                    <a:pt x="762" y="119"/>
                  </a:lnTo>
                  <a:lnTo>
                    <a:pt x="759" y="119"/>
                  </a:lnTo>
                  <a:lnTo>
                    <a:pt x="756" y="122"/>
                  </a:lnTo>
                  <a:lnTo>
                    <a:pt x="753" y="125"/>
                  </a:lnTo>
                  <a:lnTo>
                    <a:pt x="750" y="125"/>
                  </a:lnTo>
                  <a:lnTo>
                    <a:pt x="748" y="128"/>
                  </a:lnTo>
                  <a:lnTo>
                    <a:pt x="745" y="128"/>
                  </a:lnTo>
                  <a:lnTo>
                    <a:pt x="742" y="128"/>
                  </a:lnTo>
                  <a:lnTo>
                    <a:pt x="742" y="125"/>
                  </a:lnTo>
                  <a:lnTo>
                    <a:pt x="739" y="125"/>
                  </a:lnTo>
                  <a:lnTo>
                    <a:pt x="742" y="125"/>
                  </a:lnTo>
                  <a:lnTo>
                    <a:pt x="742" y="122"/>
                  </a:lnTo>
                  <a:lnTo>
                    <a:pt x="742" y="119"/>
                  </a:lnTo>
                  <a:lnTo>
                    <a:pt x="742" y="122"/>
                  </a:lnTo>
                  <a:lnTo>
                    <a:pt x="739" y="122"/>
                  </a:lnTo>
                  <a:lnTo>
                    <a:pt x="739" y="125"/>
                  </a:lnTo>
                  <a:lnTo>
                    <a:pt x="736" y="125"/>
                  </a:lnTo>
                  <a:lnTo>
                    <a:pt x="736" y="119"/>
                  </a:lnTo>
                  <a:lnTo>
                    <a:pt x="733" y="119"/>
                  </a:lnTo>
                  <a:lnTo>
                    <a:pt x="730" y="119"/>
                  </a:lnTo>
                  <a:lnTo>
                    <a:pt x="733" y="119"/>
                  </a:lnTo>
                  <a:lnTo>
                    <a:pt x="736" y="119"/>
                  </a:lnTo>
                  <a:lnTo>
                    <a:pt x="733" y="122"/>
                  </a:lnTo>
                  <a:lnTo>
                    <a:pt x="736" y="122"/>
                  </a:lnTo>
                  <a:lnTo>
                    <a:pt x="736" y="125"/>
                  </a:lnTo>
                  <a:lnTo>
                    <a:pt x="739" y="125"/>
                  </a:lnTo>
                  <a:lnTo>
                    <a:pt x="736" y="128"/>
                  </a:lnTo>
                  <a:lnTo>
                    <a:pt x="739" y="128"/>
                  </a:lnTo>
                  <a:lnTo>
                    <a:pt x="739" y="130"/>
                  </a:lnTo>
                  <a:lnTo>
                    <a:pt x="733" y="130"/>
                  </a:lnTo>
                  <a:lnTo>
                    <a:pt x="733" y="128"/>
                  </a:lnTo>
                  <a:lnTo>
                    <a:pt x="730" y="128"/>
                  </a:lnTo>
                  <a:lnTo>
                    <a:pt x="730" y="125"/>
                  </a:lnTo>
                  <a:lnTo>
                    <a:pt x="728" y="128"/>
                  </a:lnTo>
                  <a:lnTo>
                    <a:pt x="730" y="128"/>
                  </a:lnTo>
                  <a:lnTo>
                    <a:pt x="728" y="128"/>
                  </a:lnTo>
                  <a:lnTo>
                    <a:pt x="730" y="130"/>
                  </a:lnTo>
                  <a:lnTo>
                    <a:pt x="728" y="130"/>
                  </a:lnTo>
                  <a:lnTo>
                    <a:pt x="725" y="130"/>
                  </a:lnTo>
                  <a:lnTo>
                    <a:pt x="722" y="128"/>
                  </a:lnTo>
                  <a:lnTo>
                    <a:pt x="719" y="130"/>
                  </a:lnTo>
                  <a:lnTo>
                    <a:pt x="722" y="130"/>
                  </a:lnTo>
                  <a:lnTo>
                    <a:pt x="719" y="130"/>
                  </a:lnTo>
                  <a:lnTo>
                    <a:pt x="719" y="128"/>
                  </a:lnTo>
                  <a:lnTo>
                    <a:pt x="719" y="125"/>
                  </a:lnTo>
                  <a:lnTo>
                    <a:pt x="716" y="125"/>
                  </a:lnTo>
                  <a:lnTo>
                    <a:pt x="719" y="122"/>
                  </a:lnTo>
                  <a:lnTo>
                    <a:pt x="716" y="122"/>
                  </a:lnTo>
                  <a:lnTo>
                    <a:pt x="713" y="122"/>
                  </a:lnTo>
                  <a:lnTo>
                    <a:pt x="716" y="125"/>
                  </a:lnTo>
                  <a:lnTo>
                    <a:pt x="713" y="125"/>
                  </a:lnTo>
                  <a:lnTo>
                    <a:pt x="711" y="125"/>
                  </a:lnTo>
                  <a:lnTo>
                    <a:pt x="708" y="125"/>
                  </a:lnTo>
                  <a:lnTo>
                    <a:pt x="705" y="125"/>
                  </a:lnTo>
                  <a:lnTo>
                    <a:pt x="705" y="122"/>
                  </a:lnTo>
                  <a:lnTo>
                    <a:pt x="702" y="122"/>
                  </a:lnTo>
                  <a:lnTo>
                    <a:pt x="705" y="125"/>
                  </a:lnTo>
                  <a:lnTo>
                    <a:pt x="702" y="125"/>
                  </a:lnTo>
                  <a:lnTo>
                    <a:pt x="699" y="125"/>
                  </a:lnTo>
                  <a:lnTo>
                    <a:pt x="702" y="125"/>
                  </a:lnTo>
                  <a:lnTo>
                    <a:pt x="699" y="128"/>
                  </a:lnTo>
                  <a:lnTo>
                    <a:pt x="702" y="128"/>
                  </a:lnTo>
                  <a:lnTo>
                    <a:pt x="705" y="128"/>
                  </a:lnTo>
                  <a:lnTo>
                    <a:pt x="708" y="128"/>
                  </a:lnTo>
                  <a:lnTo>
                    <a:pt x="711" y="128"/>
                  </a:lnTo>
                  <a:lnTo>
                    <a:pt x="711" y="130"/>
                  </a:lnTo>
                  <a:lnTo>
                    <a:pt x="711" y="133"/>
                  </a:lnTo>
                  <a:lnTo>
                    <a:pt x="705" y="136"/>
                  </a:lnTo>
                  <a:lnTo>
                    <a:pt x="705" y="139"/>
                  </a:lnTo>
                  <a:lnTo>
                    <a:pt x="702" y="139"/>
                  </a:lnTo>
                  <a:lnTo>
                    <a:pt x="702" y="142"/>
                  </a:lnTo>
                  <a:lnTo>
                    <a:pt x="699" y="145"/>
                  </a:lnTo>
                  <a:lnTo>
                    <a:pt x="696" y="148"/>
                  </a:lnTo>
                  <a:lnTo>
                    <a:pt x="691" y="148"/>
                  </a:lnTo>
                  <a:lnTo>
                    <a:pt x="682" y="148"/>
                  </a:lnTo>
                  <a:lnTo>
                    <a:pt x="679" y="145"/>
                  </a:lnTo>
                  <a:lnTo>
                    <a:pt x="676" y="142"/>
                  </a:lnTo>
                  <a:lnTo>
                    <a:pt x="674" y="142"/>
                  </a:lnTo>
                  <a:lnTo>
                    <a:pt x="676" y="142"/>
                  </a:lnTo>
                  <a:lnTo>
                    <a:pt x="674" y="142"/>
                  </a:lnTo>
                  <a:lnTo>
                    <a:pt x="671" y="139"/>
                  </a:lnTo>
                  <a:lnTo>
                    <a:pt x="668" y="139"/>
                  </a:lnTo>
                  <a:lnTo>
                    <a:pt x="665" y="139"/>
                  </a:lnTo>
                  <a:lnTo>
                    <a:pt x="665" y="136"/>
                  </a:lnTo>
                  <a:lnTo>
                    <a:pt x="659" y="136"/>
                  </a:lnTo>
                  <a:lnTo>
                    <a:pt x="662" y="136"/>
                  </a:lnTo>
                  <a:lnTo>
                    <a:pt x="665" y="139"/>
                  </a:lnTo>
                  <a:lnTo>
                    <a:pt x="662" y="139"/>
                  </a:lnTo>
                  <a:lnTo>
                    <a:pt x="659" y="139"/>
                  </a:lnTo>
                  <a:lnTo>
                    <a:pt x="659" y="136"/>
                  </a:lnTo>
                  <a:lnTo>
                    <a:pt x="657" y="139"/>
                  </a:lnTo>
                  <a:lnTo>
                    <a:pt x="654" y="136"/>
                  </a:lnTo>
                  <a:lnTo>
                    <a:pt x="651" y="139"/>
                  </a:lnTo>
                  <a:lnTo>
                    <a:pt x="654" y="139"/>
                  </a:lnTo>
                  <a:lnTo>
                    <a:pt x="659" y="139"/>
                  </a:lnTo>
                  <a:lnTo>
                    <a:pt x="662" y="142"/>
                  </a:lnTo>
                  <a:lnTo>
                    <a:pt x="665" y="145"/>
                  </a:lnTo>
                  <a:lnTo>
                    <a:pt x="668" y="145"/>
                  </a:lnTo>
                  <a:lnTo>
                    <a:pt x="674" y="150"/>
                  </a:lnTo>
                  <a:lnTo>
                    <a:pt x="674" y="148"/>
                  </a:lnTo>
                  <a:lnTo>
                    <a:pt x="682" y="150"/>
                  </a:lnTo>
                  <a:lnTo>
                    <a:pt x="685" y="150"/>
                  </a:lnTo>
                  <a:lnTo>
                    <a:pt x="688" y="150"/>
                  </a:lnTo>
                  <a:lnTo>
                    <a:pt x="694" y="150"/>
                  </a:lnTo>
                  <a:lnTo>
                    <a:pt x="696" y="150"/>
                  </a:lnTo>
                  <a:lnTo>
                    <a:pt x="699" y="150"/>
                  </a:lnTo>
                  <a:lnTo>
                    <a:pt x="699" y="153"/>
                  </a:lnTo>
                  <a:lnTo>
                    <a:pt x="696" y="156"/>
                  </a:lnTo>
                  <a:lnTo>
                    <a:pt x="691" y="165"/>
                  </a:lnTo>
                  <a:lnTo>
                    <a:pt x="688" y="165"/>
                  </a:lnTo>
                  <a:lnTo>
                    <a:pt x="682" y="173"/>
                  </a:lnTo>
                  <a:lnTo>
                    <a:pt x="679" y="173"/>
                  </a:lnTo>
                  <a:lnTo>
                    <a:pt x="679" y="176"/>
                  </a:lnTo>
                  <a:lnTo>
                    <a:pt x="676" y="176"/>
                  </a:lnTo>
                  <a:lnTo>
                    <a:pt x="674" y="176"/>
                  </a:lnTo>
                  <a:lnTo>
                    <a:pt x="671" y="176"/>
                  </a:lnTo>
                  <a:lnTo>
                    <a:pt x="668" y="176"/>
                  </a:lnTo>
                  <a:lnTo>
                    <a:pt x="668" y="173"/>
                  </a:lnTo>
                  <a:lnTo>
                    <a:pt x="665" y="176"/>
                  </a:lnTo>
                  <a:lnTo>
                    <a:pt x="662" y="173"/>
                  </a:lnTo>
                  <a:lnTo>
                    <a:pt x="659" y="173"/>
                  </a:lnTo>
                  <a:lnTo>
                    <a:pt x="659" y="176"/>
                  </a:lnTo>
                  <a:lnTo>
                    <a:pt x="662" y="176"/>
                  </a:lnTo>
                  <a:lnTo>
                    <a:pt x="659" y="176"/>
                  </a:lnTo>
                  <a:lnTo>
                    <a:pt x="662" y="176"/>
                  </a:lnTo>
                  <a:lnTo>
                    <a:pt x="662" y="179"/>
                  </a:lnTo>
                  <a:lnTo>
                    <a:pt x="659" y="179"/>
                  </a:lnTo>
                  <a:lnTo>
                    <a:pt x="659" y="176"/>
                  </a:lnTo>
                  <a:lnTo>
                    <a:pt x="657" y="176"/>
                  </a:lnTo>
                  <a:lnTo>
                    <a:pt x="657" y="179"/>
                  </a:lnTo>
                  <a:lnTo>
                    <a:pt x="659" y="182"/>
                  </a:lnTo>
                  <a:lnTo>
                    <a:pt x="657" y="182"/>
                  </a:lnTo>
                  <a:lnTo>
                    <a:pt x="657" y="184"/>
                  </a:lnTo>
                  <a:lnTo>
                    <a:pt x="654" y="184"/>
                  </a:lnTo>
                  <a:lnTo>
                    <a:pt x="651" y="184"/>
                  </a:lnTo>
                  <a:lnTo>
                    <a:pt x="651" y="187"/>
                  </a:lnTo>
                  <a:lnTo>
                    <a:pt x="648" y="184"/>
                  </a:lnTo>
                  <a:lnTo>
                    <a:pt x="645" y="184"/>
                  </a:lnTo>
                  <a:lnTo>
                    <a:pt x="642" y="182"/>
                  </a:lnTo>
                  <a:lnTo>
                    <a:pt x="640" y="182"/>
                  </a:lnTo>
                  <a:lnTo>
                    <a:pt x="640" y="179"/>
                  </a:lnTo>
                  <a:lnTo>
                    <a:pt x="637" y="179"/>
                  </a:lnTo>
                  <a:lnTo>
                    <a:pt x="637" y="182"/>
                  </a:lnTo>
                  <a:lnTo>
                    <a:pt x="634" y="182"/>
                  </a:lnTo>
                  <a:lnTo>
                    <a:pt x="631" y="182"/>
                  </a:lnTo>
                  <a:lnTo>
                    <a:pt x="628" y="182"/>
                  </a:lnTo>
                  <a:lnTo>
                    <a:pt x="625" y="179"/>
                  </a:lnTo>
                  <a:lnTo>
                    <a:pt x="622" y="179"/>
                  </a:lnTo>
                  <a:lnTo>
                    <a:pt x="617" y="176"/>
                  </a:lnTo>
                  <a:lnTo>
                    <a:pt x="614" y="176"/>
                  </a:lnTo>
                  <a:lnTo>
                    <a:pt x="614" y="173"/>
                  </a:lnTo>
                  <a:lnTo>
                    <a:pt x="611" y="173"/>
                  </a:lnTo>
                  <a:lnTo>
                    <a:pt x="611" y="176"/>
                  </a:lnTo>
                  <a:lnTo>
                    <a:pt x="614" y="176"/>
                  </a:lnTo>
                  <a:lnTo>
                    <a:pt x="614" y="179"/>
                  </a:lnTo>
                  <a:lnTo>
                    <a:pt x="611" y="179"/>
                  </a:lnTo>
                  <a:lnTo>
                    <a:pt x="614" y="182"/>
                  </a:lnTo>
                  <a:lnTo>
                    <a:pt x="617" y="179"/>
                  </a:lnTo>
                  <a:lnTo>
                    <a:pt x="620" y="179"/>
                  </a:lnTo>
                  <a:lnTo>
                    <a:pt x="622" y="179"/>
                  </a:lnTo>
                  <a:lnTo>
                    <a:pt x="625" y="182"/>
                  </a:lnTo>
                  <a:lnTo>
                    <a:pt x="628" y="182"/>
                  </a:lnTo>
                  <a:lnTo>
                    <a:pt x="631" y="182"/>
                  </a:lnTo>
                  <a:lnTo>
                    <a:pt x="631" y="184"/>
                  </a:lnTo>
                  <a:lnTo>
                    <a:pt x="628" y="184"/>
                  </a:lnTo>
                  <a:lnTo>
                    <a:pt x="628" y="187"/>
                  </a:lnTo>
                  <a:lnTo>
                    <a:pt x="617" y="187"/>
                  </a:lnTo>
                  <a:lnTo>
                    <a:pt x="614" y="187"/>
                  </a:lnTo>
                  <a:lnTo>
                    <a:pt x="611" y="187"/>
                  </a:lnTo>
                  <a:lnTo>
                    <a:pt x="611" y="190"/>
                  </a:lnTo>
                  <a:lnTo>
                    <a:pt x="614" y="190"/>
                  </a:lnTo>
                  <a:lnTo>
                    <a:pt x="620" y="187"/>
                  </a:lnTo>
                  <a:lnTo>
                    <a:pt x="625" y="187"/>
                  </a:lnTo>
                  <a:lnTo>
                    <a:pt x="628" y="187"/>
                  </a:lnTo>
                  <a:lnTo>
                    <a:pt x="628" y="190"/>
                  </a:lnTo>
                  <a:lnTo>
                    <a:pt x="631" y="190"/>
                  </a:lnTo>
                  <a:lnTo>
                    <a:pt x="628" y="187"/>
                  </a:lnTo>
                  <a:lnTo>
                    <a:pt x="631" y="187"/>
                  </a:lnTo>
                  <a:lnTo>
                    <a:pt x="631" y="184"/>
                  </a:lnTo>
                  <a:lnTo>
                    <a:pt x="634" y="184"/>
                  </a:lnTo>
                  <a:lnTo>
                    <a:pt x="634" y="182"/>
                  </a:lnTo>
                  <a:lnTo>
                    <a:pt x="637" y="182"/>
                  </a:lnTo>
                  <a:lnTo>
                    <a:pt x="640" y="184"/>
                  </a:lnTo>
                  <a:lnTo>
                    <a:pt x="642" y="187"/>
                  </a:lnTo>
                  <a:lnTo>
                    <a:pt x="645" y="187"/>
                  </a:lnTo>
                  <a:lnTo>
                    <a:pt x="648" y="187"/>
                  </a:lnTo>
                  <a:lnTo>
                    <a:pt x="648" y="190"/>
                  </a:lnTo>
                  <a:lnTo>
                    <a:pt x="651" y="193"/>
                  </a:lnTo>
                  <a:lnTo>
                    <a:pt x="651" y="199"/>
                  </a:lnTo>
                  <a:lnTo>
                    <a:pt x="648" y="199"/>
                  </a:lnTo>
                  <a:lnTo>
                    <a:pt x="645" y="199"/>
                  </a:lnTo>
                  <a:lnTo>
                    <a:pt x="645" y="202"/>
                  </a:lnTo>
                  <a:lnTo>
                    <a:pt x="642" y="202"/>
                  </a:lnTo>
                  <a:lnTo>
                    <a:pt x="634" y="202"/>
                  </a:lnTo>
                  <a:lnTo>
                    <a:pt x="631" y="202"/>
                  </a:lnTo>
                  <a:lnTo>
                    <a:pt x="628" y="202"/>
                  </a:lnTo>
                  <a:lnTo>
                    <a:pt x="625" y="202"/>
                  </a:lnTo>
                  <a:lnTo>
                    <a:pt x="628" y="204"/>
                  </a:lnTo>
                  <a:lnTo>
                    <a:pt x="631" y="204"/>
                  </a:lnTo>
                  <a:lnTo>
                    <a:pt x="634" y="204"/>
                  </a:lnTo>
                  <a:lnTo>
                    <a:pt x="634" y="207"/>
                  </a:lnTo>
                  <a:lnTo>
                    <a:pt x="631" y="207"/>
                  </a:lnTo>
                  <a:lnTo>
                    <a:pt x="628" y="207"/>
                  </a:lnTo>
                  <a:lnTo>
                    <a:pt x="625" y="207"/>
                  </a:lnTo>
                  <a:lnTo>
                    <a:pt x="622" y="204"/>
                  </a:lnTo>
                  <a:lnTo>
                    <a:pt x="622" y="202"/>
                  </a:lnTo>
                  <a:lnTo>
                    <a:pt x="625" y="202"/>
                  </a:lnTo>
                  <a:lnTo>
                    <a:pt x="625" y="199"/>
                  </a:lnTo>
                  <a:lnTo>
                    <a:pt x="622" y="196"/>
                  </a:lnTo>
                  <a:lnTo>
                    <a:pt x="622" y="199"/>
                  </a:lnTo>
                  <a:lnTo>
                    <a:pt x="620" y="202"/>
                  </a:lnTo>
                  <a:lnTo>
                    <a:pt x="620" y="196"/>
                  </a:lnTo>
                  <a:lnTo>
                    <a:pt x="620" y="202"/>
                  </a:lnTo>
                  <a:lnTo>
                    <a:pt x="622" y="204"/>
                  </a:lnTo>
                  <a:lnTo>
                    <a:pt x="625" y="207"/>
                  </a:lnTo>
                  <a:lnTo>
                    <a:pt x="625" y="210"/>
                  </a:lnTo>
                  <a:lnTo>
                    <a:pt x="625" y="216"/>
                  </a:lnTo>
                  <a:lnTo>
                    <a:pt x="622" y="216"/>
                  </a:lnTo>
                  <a:lnTo>
                    <a:pt x="622" y="213"/>
                  </a:lnTo>
                  <a:lnTo>
                    <a:pt x="620" y="213"/>
                  </a:lnTo>
                  <a:lnTo>
                    <a:pt x="622" y="210"/>
                  </a:lnTo>
                  <a:lnTo>
                    <a:pt x="620" y="204"/>
                  </a:lnTo>
                  <a:lnTo>
                    <a:pt x="620" y="207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0" y="216"/>
                  </a:lnTo>
                  <a:lnTo>
                    <a:pt x="617" y="216"/>
                  </a:lnTo>
                  <a:lnTo>
                    <a:pt x="620" y="216"/>
                  </a:lnTo>
                  <a:lnTo>
                    <a:pt x="620" y="219"/>
                  </a:lnTo>
                  <a:lnTo>
                    <a:pt x="617" y="219"/>
                  </a:lnTo>
                  <a:lnTo>
                    <a:pt x="614" y="219"/>
                  </a:lnTo>
                  <a:lnTo>
                    <a:pt x="617" y="221"/>
                  </a:lnTo>
                  <a:lnTo>
                    <a:pt x="614" y="221"/>
                  </a:lnTo>
                  <a:lnTo>
                    <a:pt x="614" y="224"/>
                  </a:lnTo>
                  <a:lnTo>
                    <a:pt x="611" y="224"/>
                  </a:lnTo>
                  <a:lnTo>
                    <a:pt x="611" y="227"/>
                  </a:lnTo>
                  <a:lnTo>
                    <a:pt x="605" y="227"/>
                  </a:lnTo>
                  <a:lnTo>
                    <a:pt x="605" y="230"/>
                  </a:lnTo>
                  <a:lnTo>
                    <a:pt x="603" y="230"/>
                  </a:lnTo>
                  <a:lnTo>
                    <a:pt x="600" y="230"/>
                  </a:lnTo>
                  <a:lnTo>
                    <a:pt x="600" y="227"/>
                  </a:lnTo>
                  <a:lnTo>
                    <a:pt x="597" y="227"/>
                  </a:lnTo>
                  <a:lnTo>
                    <a:pt x="594" y="230"/>
                  </a:lnTo>
                  <a:lnTo>
                    <a:pt x="597" y="230"/>
                  </a:lnTo>
                  <a:lnTo>
                    <a:pt x="600" y="230"/>
                  </a:lnTo>
                  <a:lnTo>
                    <a:pt x="603" y="230"/>
                  </a:lnTo>
                  <a:lnTo>
                    <a:pt x="605" y="233"/>
                  </a:lnTo>
                  <a:lnTo>
                    <a:pt x="603" y="233"/>
                  </a:lnTo>
                  <a:lnTo>
                    <a:pt x="603" y="236"/>
                  </a:lnTo>
                  <a:lnTo>
                    <a:pt x="605" y="238"/>
                  </a:lnTo>
                  <a:lnTo>
                    <a:pt x="603" y="238"/>
                  </a:lnTo>
                  <a:lnTo>
                    <a:pt x="600" y="238"/>
                  </a:lnTo>
                  <a:lnTo>
                    <a:pt x="603" y="241"/>
                  </a:lnTo>
                  <a:lnTo>
                    <a:pt x="600" y="244"/>
                  </a:lnTo>
                  <a:lnTo>
                    <a:pt x="600" y="247"/>
                  </a:lnTo>
                  <a:lnTo>
                    <a:pt x="597" y="247"/>
                  </a:lnTo>
                  <a:lnTo>
                    <a:pt x="600" y="247"/>
                  </a:lnTo>
                  <a:lnTo>
                    <a:pt x="597" y="247"/>
                  </a:lnTo>
                  <a:lnTo>
                    <a:pt x="594" y="247"/>
                  </a:lnTo>
                  <a:lnTo>
                    <a:pt x="597" y="247"/>
                  </a:lnTo>
                  <a:lnTo>
                    <a:pt x="600" y="250"/>
                  </a:lnTo>
                  <a:lnTo>
                    <a:pt x="594" y="261"/>
                  </a:lnTo>
                  <a:lnTo>
                    <a:pt x="597" y="264"/>
                  </a:lnTo>
                  <a:lnTo>
                    <a:pt x="597" y="267"/>
                  </a:lnTo>
                  <a:lnTo>
                    <a:pt x="597" y="270"/>
                  </a:lnTo>
                  <a:lnTo>
                    <a:pt x="597" y="273"/>
                  </a:lnTo>
                  <a:lnTo>
                    <a:pt x="594" y="275"/>
                  </a:lnTo>
                  <a:lnTo>
                    <a:pt x="597" y="275"/>
                  </a:lnTo>
                  <a:lnTo>
                    <a:pt x="597" y="278"/>
                  </a:lnTo>
                  <a:lnTo>
                    <a:pt x="600" y="281"/>
                  </a:lnTo>
                  <a:lnTo>
                    <a:pt x="600" y="278"/>
                  </a:lnTo>
                  <a:lnTo>
                    <a:pt x="603" y="278"/>
                  </a:lnTo>
                  <a:lnTo>
                    <a:pt x="603" y="281"/>
                  </a:lnTo>
                  <a:lnTo>
                    <a:pt x="603" y="284"/>
                  </a:lnTo>
                  <a:lnTo>
                    <a:pt x="603" y="281"/>
                  </a:lnTo>
                  <a:lnTo>
                    <a:pt x="605" y="281"/>
                  </a:lnTo>
                  <a:lnTo>
                    <a:pt x="605" y="278"/>
                  </a:lnTo>
                  <a:lnTo>
                    <a:pt x="608" y="278"/>
                  </a:lnTo>
                  <a:lnTo>
                    <a:pt x="614" y="278"/>
                  </a:lnTo>
                  <a:lnTo>
                    <a:pt x="614" y="281"/>
                  </a:lnTo>
                  <a:lnTo>
                    <a:pt x="614" y="278"/>
                  </a:lnTo>
                  <a:lnTo>
                    <a:pt x="617" y="278"/>
                  </a:lnTo>
                  <a:lnTo>
                    <a:pt x="620" y="281"/>
                  </a:lnTo>
                  <a:lnTo>
                    <a:pt x="620" y="287"/>
                  </a:lnTo>
                  <a:lnTo>
                    <a:pt x="625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4"/>
                  </a:lnTo>
                  <a:lnTo>
                    <a:pt x="628" y="307"/>
                  </a:lnTo>
                  <a:lnTo>
                    <a:pt x="625" y="310"/>
                  </a:lnTo>
                  <a:lnTo>
                    <a:pt x="625" y="312"/>
                  </a:lnTo>
                  <a:lnTo>
                    <a:pt x="622" y="312"/>
                  </a:lnTo>
                  <a:lnTo>
                    <a:pt x="620" y="315"/>
                  </a:lnTo>
                  <a:lnTo>
                    <a:pt x="622" y="315"/>
                  </a:lnTo>
                  <a:lnTo>
                    <a:pt x="625" y="312"/>
                  </a:lnTo>
                  <a:lnTo>
                    <a:pt x="628" y="312"/>
                  </a:lnTo>
                  <a:lnTo>
                    <a:pt x="628" y="315"/>
                  </a:lnTo>
                  <a:lnTo>
                    <a:pt x="625" y="315"/>
                  </a:lnTo>
                  <a:lnTo>
                    <a:pt x="628" y="315"/>
                  </a:lnTo>
                  <a:lnTo>
                    <a:pt x="631" y="312"/>
                  </a:lnTo>
                  <a:lnTo>
                    <a:pt x="634" y="312"/>
                  </a:lnTo>
                  <a:lnTo>
                    <a:pt x="637" y="312"/>
                  </a:lnTo>
                  <a:lnTo>
                    <a:pt x="642" y="307"/>
                  </a:lnTo>
                  <a:lnTo>
                    <a:pt x="645" y="307"/>
                  </a:lnTo>
                  <a:lnTo>
                    <a:pt x="651" y="310"/>
                  </a:lnTo>
                  <a:lnTo>
                    <a:pt x="654" y="310"/>
                  </a:lnTo>
                  <a:lnTo>
                    <a:pt x="654" y="312"/>
                  </a:lnTo>
                  <a:lnTo>
                    <a:pt x="659" y="312"/>
                  </a:lnTo>
                  <a:lnTo>
                    <a:pt x="665" y="315"/>
                  </a:lnTo>
                  <a:lnTo>
                    <a:pt x="671" y="315"/>
                  </a:lnTo>
                  <a:lnTo>
                    <a:pt x="671" y="318"/>
                  </a:lnTo>
                  <a:lnTo>
                    <a:pt x="674" y="318"/>
                  </a:lnTo>
                  <a:lnTo>
                    <a:pt x="679" y="321"/>
                  </a:lnTo>
                  <a:lnTo>
                    <a:pt x="682" y="324"/>
                  </a:lnTo>
                  <a:lnTo>
                    <a:pt x="688" y="327"/>
                  </a:lnTo>
                  <a:lnTo>
                    <a:pt x="688" y="329"/>
                  </a:lnTo>
                  <a:lnTo>
                    <a:pt x="685" y="332"/>
                  </a:lnTo>
                  <a:lnTo>
                    <a:pt x="688" y="332"/>
                  </a:lnTo>
                  <a:lnTo>
                    <a:pt x="691" y="332"/>
                  </a:lnTo>
                  <a:lnTo>
                    <a:pt x="694" y="332"/>
                  </a:lnTo>
                  <a:lnTo>
                    <a:pt x="699" y="332"/>
                  </a:lnTo>
                  <a:lnTo>
                    <a:pt x="702" y="335"/>
                  </a:lnTo>
                  <a:lnTo>
                    <a:pt x="711" y="335"/>
                  </a:lnTo>
                  <a:lnTo>
                    <a:pt x="713" y="338"/>
                  </a:lnTo>
                  <a:lnTo>
                    <a:pt x="713" y="341"/>
                  </a:lnTo>
                  <a:lnTo>
                    <a:pt x="716" y="341"/>
                  </a:lnTo>
                  <a:lnTo>
                    <a:pt x="719" y="341"/>
                  </a:lnTo>
                  <a:lnTo>
                    <a:pt x="719" y="344"/>
                  </a:lnTo>
                  <a:lnTo>
                    <a:pt x="716" y="344"/>
                  </a:lnTo>
                  <a:lnTo>
                    <a:pt x="713" y="347"/>
                  </a:lnTo>
                  <a:lnTo>
                    <a:pt x="713" y="349"/>
                  </a:lnTo>
                  <a:lnTo>
                    <a:pt x="711" y="352"/>
                  </a:lnTo>
                  <a:lnTo>
                    <a:pt x="713" y="352"/>
                  </a:lnTo>
                  <a:lnTo>
                    <a:pt x="716" y="347"/>
                  </a:lnTo>
                  <a:lnTo>
                    <a:pt x="719" y="344"/>
                  </a:lnTo>
                  <a:lnTo>
                    <a:pt x="730" y="344"/>
                  </a:lnTo>
                  <a:lnTo>
                    <a:pt x="733" y="344"/>
                  </a:lnTo>
                  <a:lnTo>
                    <a:pt x="736" y="344"/>
                  </a:lnTo>
                  <a:lnTo>
                    <a:pt x="736" y="347"/>
                  </a:lnTo>
                  <a:lnTo>
                    <a:pt x="739" y="347"/>
                  </a:lnTo>
                  <a:lnTo>
                    <a:pt x="745" y="344"/>
                  </a:lnTo>
                  <a:lnTo>
                    <a:pt x="748" y="344"/>
                  </a:lnTo>
                  <a:lnTo>
                    <a:pt x="748" y="347"/>
                  </a:lnTo>
                  <a:lnTo>
                    <a:pt x="750" y="347"/>
                  </a:lnTo>
                  <a:lnTo>
                    <a:pt x="753" y="347"/>
                  </a:lnTo>
                  <a:lnTo>
                    <a:pt x="756" y="347"/>
                  </a:lnTo>
                  <a:lnTo>
                    <a:pt x="756" y="349"/>
                  </a:lnTo>
                  <a:lnTo>
                    <a:pt x="759" y="352"/>
                  </a:lnTo>
                  <a:lnTo>
                    <a:pt x="756" y="361"/>
                  </a:lnTo>
                  <a:lnTo>
                    <a:pt x="753" y="364"/>
                  </a:lnTo>
                  <a:lnTo>
                    <a:pt x="756" y="366"/>
                  </a:lnTo>
                  <a:lnTo>
                    <a:pt x="756" y="372"/>
                  </a:lnTo>
                  <a:lnTo>
                    <a:pt x="759" y="375"/>
                  </a:lnTo>
                  <a:lnTo>
                    <a:pt x="759" y="378"/>
                  </a:lnTo>
                  <a:lnTo>
                    <a:pt x="756" y="381"/>
                  </a:lnTo>
                  <a:lnTo>
                    <a:pt x="756" y="383"/>
                  </a:lnTo>
                  <a:lnTo>
                    <a:pt x="759" y="389"/>
                  </a:lnTo>
                  <a:lnTo>
                    <a:pt x="762" y="389"/>
                  </a:lnTo>
                  <a:lnTo>
                    <a:pt x="765" y="392"/>
                  </a:lnTo>
                  <a:lnTo>
                    <a:pt x="767" y="395"/>
                  </a:lnTo>
                  <a:lnTo>
                    <a:pt x="765" y="398"/>
                  </a:lnTo>
                  <a:lnTo>
                    <a:pt x="762" y="398"/>
                  </a:lnTo>
                  <a:lnTo>
                    <a:pt x="756" y="401"/>
                  </a:lnTo>
                  <a:lnTo>
                    <a:pt x="759" y="401"/>
                  </a:lnTo>
                  <a:lnTo>
                    <a:pt x="762" y="398"/>
                  </a:lnTo>
                  <a:lnTo>
                    <a:pt x="765" y="401"/>
                  </a:lnTo>
                  <a:lnTo>
                    <a:pt x="767" y="398"/>
                  </a:lnTo>
                  <a:lnTo>
                    <a:pt x="770" y="403"/>
                  </a:lnTo>
                  <a:lnTo>
                    <a:pt x="773" y="403"/>
                  </a:lnTo>
                  <a:lnTo>
                    <a:pt x="779" y="406"/>
                  </a:lnTo>
                  <a:lnTo>
                    <a:pt x="779" y="409"/>
                  </a:lnTo>
                  <a:lnTo>
                    <a:pt x="779" y="412"/>
                  </a:lnTo>
                  <a:lnTo>
                    <a:pt x="776" y="412"/>
                  </a:lnTo>
                  <a:lnTo>
                    <a:pt x="776" y="415"/>
                  </a:lnTo>
                  <a:lnTo>
                    <a:pt x="773" y="415"/>
                  </a:lnTo>
                  <a:lnTo>
                    <a:pt x="770" y="418"/>
                  </a:lnTo>
                  <a:lnTo>
                    <a:pt x="773" y="418"/>
                  </a:lnTo>
                  <a:lnTo>
                    <a:pt x="776" y="415"/>
                  </a:lnTo>
                  <a:lnTo>
                    <a:pt x="779" y="415"/>
                  </a:lnTo>
                  <a:lnTo>
                    <a:pt x="779" y="412"/>
                  </a:lnTo>
                  <a:lnTo>
                    <a:pt x="782" y="412"/>
                  </a:lnTo>
                  <a:lnTo>
                    <a:pt x="784" y="415"/>
                  </a:lnTo>
                  <a:lnTo>
                    <a:pt x="790" y="418"/>
                  </a:lnTo>
                  <a:lnTo>
                    <a:pt x="790" y="420"/>
                  </a:lnTo>
                  <a:lnTo>
                    <a:pt x="793" y="420"/>
                  </a:lnTo>
                  <a:lnTo>
                    <a:pt x="793" y="418"/>
                  </a:lnTo>
                  <a:lnTo>
                    <a:pt x="790" y="418"/>
                  </a:lnTo>
                  <a:lnTo>
                    <a:pt x="787" y="415"/>
                  </a:lnTo>
                  <a:lnTo>
                    <a:pt x="787" y="412"/>
                  </a:lnTo>
                  <a:lnTo>
                    <a:pt x="790" y="412"/>
                  </a:lnTo>
                  <a:lnTo>
                    <a:pt x="790" y="409"/>
                  </a:lnTo>
                  <a:lnTo>
                    <a:pt x="793" y="409"/>
                  </a:lnTo>
                  <a:lnTo>
                    <a:pt x="793" y="406"/>
                  </a:lnTo>
                  <a:lnTo>
                    <a:pt x="796" y="406"/>
                  </a:lnTo>
                  <a:lnTo>
                    <a:pt x="796" y="409"/>
                  </a:lnTo>
                  <a:lnTo>
                    <a:pt x="799" y="409"/>
                  </a:lnTo>
                  <a:lnTo>
                    <a:pt x="799" y="415"/>
                  </a:lnTo>
                  <a:lnTo>
                    <a:pt x="802" y="415"/>
                  </a:lnTo>
                  <a:lnTo>
                    <a:pt x="802" y="418"/>
                  </a:lnTo>
                  <a:lnTo>
                    <a:pt x="804" y="418"/>
                  </a:lnTo>
                  <a:lnTo>
                    <a:pt x="804" y="415"/>
                  </a:lnTo>
                  <a:lnTo>
                    <a:pt x="802" y="415"/>
                  </a:lnTo>
                  <a:lnTo>
                    <a:pt x="802" y="412"/>
                  </a:lnTo>
                  <a:lnTo>
                    <a:pt x="802" y="409"/>
                  </a:lnTo>
                  <a:lnTo>
                    <a:pt x="804" y="409"/>
                  </a:lnTo>
                  <a:lnTo>
                    <a:pt x="802" y="409"/>
                  </a:lnTo>
                  <a:lnTo>
                    <a:pt x="802" y="406"/>
                  </a:lnTo>
                  <a:lnTo>
                    <a:pt x="799" y="406"/>
                  </a:lnTo>
                  <a:lnTo>
                    <a:pt x="799" y="403"/>
                  </a:lnTo>
                  <a:lnTo>
                    <a:pt x="802" y="403"/>
                  </a:lnTo>
                  <a:lnTo>
                    <a:pt x="804" y="401"/>
                  </a:lnTo>
                  <a:lnTo>
                    <a:pt x="807" y="398"/>
                  </a:lnTo>
                  <a:lnTo>
                    <a:pt x="810" y="398"/>
                  </a:lnTo>
                  <a:lnTo>
                    <a:pt x="807" y="398"/>
                  </a:lnTo>
                  <a:lnTo>
                    <a:pt x="804" y="398"/>
                  </a:lnTo>
                  <a:lnTo>
                    <a:pt x="804" y="395"/>
                  </a:lnTo>
                  <a:lnTo>
                    <a:pt x="804" y="392"/>
                  </a:lnTo>
                  <a:lnTo>
                    <a:pt x="802" y="392"/>
                  </a:lnTo>
                  <a:lnTo>
                    <a:pt x="802" y="389"/>
                  </a:lnTo>
                  <a:lnTo>
                    <a:pt x="804" y="389"/>
                  </a:lnTo>
                  <a:lnTo>
                    <a:pt x="802" y="386"/>
                  </a:lnTo>
                  <a:lnTo>
                    <a:pt x="802" y="383"/>
                  </a:lnTo>
                  <a:lnTo>
                    <a:pt x="802" y="381"/>
                  </a:lnTo>
                  <a:lnTo>
                    <a:pt x="799" y="381"/>
                  </a:lnTo>
                  <a:lnTo>
                    <a:pt x="802" y="378"/>
                  </a:lnTo>
                  <a:lnTo>
                    <a:pt x="799" y="378"/>
                  </a:lnTo>
                  <a:lnTo>
                    <a:pt x="799" y="375"/>
                  </a:lnTo>
                  <a:lnTo>
                    <a:pt x="802" y="375"/>
                  </a:lnTo>
                  <a:lnTo>
                    <a:pt x="799" y="375"/>
                  </a:lnTo>
                  <a:lnTo>
                    <a:pt x="802" y="375"/>
                  </a:lnTo>
                  <a:lnTo>
                    <a:pt x="799" y="372"/>
                  </a:lnTo>
                  <a:lnTo>
                    <a:pt x="802" y="369"/>
                  </a:lnTo>
                  <a:lnTo>
                    <a:pt x="799" y="369"/>
                  </a:lnTo>
                  <a:lnTo>
                    <a:pt x="799" y="366"/>
                  </a:lnTo>
                  <a:lnTo>
                    <a:pt x="796" y="364"/>
                  </a:lnTo>
                  <a:lnTo>
                    <a:pt x="796" y="361"/>
                  </a:lnTo>
                  <a:lnTo>
                    <a:pt x="793" y="358"/>
                  </a:lnTo>
                  <a:lnTo>
                    <a:pt x="790" y="358"/>
                  </a:lnTo>
                  <a:lnTo>
                    <a:pt x="790" y="355"/>
                  </a:lnTo>
                  <a:lnTo>
                    <a:pt x="793" y="355"/>
                  </a:lnTo>
                  <a:lnTo>
                    <a:pt x="796" y="355"/>
                  </a:lnTo>
                  <a:lnTo>
                    <a:pt x="807" y="349"/>
                  </a:lnTo>
                  <a:lnTo>
                    <a:pt x="810" y="347"/>
                  </a:lnTo>
                  <a:lnTo>
                    <a:pt x="813" y="347"/>
                  </a:lnTo>
                  <a:lnTo>
                    <a:pt x="816" y="344"/>
                  </a:lnTo>
                  <a:lnTo>
                    <a:pt x="819" y="344"/>
                  </a:lnTo>
                  <a:lnTo>
                    <a:pt x="821" y="341"/>
                  </a:lnTo>
                  <a:lnTo>
                    <a:pt x="816" y="344"/>
                  </a:lnTo>
                  <a:lnTo>
                    <a:pt x="816" y="341"/>
                  </a:lnTo>
                  <a:lnTo>
                    <a:pt x="821" y="338"/>
                  </a:lnTo>
                  <a:lnTo>
                    <a:pt x="819" y="341"/>
                  </a:lnTo>
                  <a:lnTo>
                    <a:pt x="821" y="338"/>
                  </a:lnTo>
                  <a:lnTo>
                    <a:pt x="821" y="335"/>
                  </a:lnTo>
                  <a:lnTo>
                    <a:pt x="824" y="329"/>
                  </a:lnTo>
                  <a:lnTo>
                    <a:pt x="827" y="329"/>
                  </a:lnTo>
                  <a:lnTo>
                    <a:pt x="830" y="329"/>
                  </a:lnTo>
                  <a:lnTo>
                    <a:pt x="827" y="329"/>
                  </a:lnTo>
                  <a:lnTo>
                    <a:pt x="827" y="327"/>
                  </a:lnTo>
                  <a:lnTo>
                    <a:pt x="830" y="324"/>
                  </a:lnTo>
                  <a:lnTo>
                    <a:pt x="827" y="324"/>
                  </a:lnTo>
                  <a:lnTo>
                    <a:pt x="827" y="315"/>
                  </a:lnTo>
                  <a:lnTo>
                    <a:pt x="827" y="312"/>
                  </a:lnTo>
                  <a:lnTo>
                    <a:pt x="824" y="312"/>
                  </a:lnTo>
                  <a:lnTo>
                    <a:pt x="824" y="310"/>
                  </a:lnTo>
                  <a:lnTo>
                    <a:pt x="824" y="312"/>
                  </a:lnTo>
                  <a:lnTo>
                    <a:pt x="824" y="310"/>
                  </a:lnTo>
                  <a:lnTo>
                    <a:pt x="824" y="307"/>
                  </a:lnTo>
                  <a:lnTo>
                    <a:pt x="819" y="292"/>
                  </a:lnTo>
                  <a:lnTo>
                    <a:pt x="819" y="290"/>
                  </a:lnTo>
                  <a:lnTo>
                    <a:pt x="819" y="287"/>
                  </a:lnTo>
                  <a:lnTo>
                    <a:pt x="816" y="287"/>
                  </a:lnTo>
                  <a:lnTo>
                    <a:pt x="816" y="290"/>
                  </a:lnTo>
                  <a:lnTo>
                    <a:pt x="810" y="287"/>
                  </a:lnTo>
                  <a:lnTo>
                    <a:pt x="810" y="284"/>
                  </a:lnTo>
                  <a:lnTo>
                    <a:pt x="807" y="284"/>
                  </a:lnTo>
                  <a:lnTo>
                    <a:pt x="804" y="284"/>
                  </a:lnTo>
                  <a:lnTo>
                    <a:pt x="804" y="281"/>
                  </a:lnTo>
                  <a:lnTo>
                    <a:pt x="802" y="281"/>
                  </a:lnTo>
                  <a:lnTo>
                    <a:pt x="802" y="278"/>
                  </a:lnTo>
                  <a:lnTo>
                    <a:pt x="802" y="275"/>
                  </a:lnTo>
                  <a:lnTo>
                    <a:pt x="804" y="273"/>
                  </a:lnTo>
                  <a:lnTo>
                    <a:pt x="807" y="273"/>
                  </a:lnTo>
                  <a:lnTo>
                    <a:pt x="813" y="273"/>
                  </a:lnTo>
                  <a:lnTo>
                    <a:pt x="813" y="270"/>
                  </a:lnTo>
                  <a:lnTo>
                    <a:pt x="816" y="270"/>
                  </a:lnTo>
                  <a:lnTo>
                    <a:pt x="816" y="267"/>
                  </a:lnTo>
                  <a:lnTo>
                    <a:pt x="813" y="267"/>
                  </a:lnTo>
                  <a:lnTo>
                    <a:pt x="816" y="264"/>
                  </a:lnTo>
                  <a:lnTo>
                    <a:pt x="819" y="264"/>
                  </a:lnTo>
                  <a:lnTo>
                    <a:pt x="816" y="264"/>
                  </a:lnTo>
                  <a:lnTo>
                    <a:pt x="819" y="264"/>
                  </a:lnTo>
                  <a:lnTo>
                    <a:pt x="821" y="264"/>
                  </a:lnTo>
                  <a:lnTo>
                    <a:pt x="824" y="264"/>
                  </a:lnTo>
                  <a:lnTo>
                    <a:pt x="821" y="261"/>
                  </a:lnTo>
                  <a:lnTo>
                    <a:pt x="819" y="264"/>
                  </a:lnTo>
                  <a:lnTo>
                    <a:pt x="819" y="261"/>
                  </a:lnTo>
                  <a:lnTo>
                    <a:pt x="821" y="261"/>
                  </a:lnTo>
                  <a:lnTo>
                    <a:pt x="819" y="261"/>
                  </a:lnTo>
                  <a:lnTo>
                    <a:pt x="819" y="258"/>
                  </a:lnTo>
                  <a:lnTo>
                    <a:pt x="821" y="258"/>
                  </a:lnTo>
                  <a:lnTo>
                    <a:pt x="824" y="258"/>
                  </a:lnTo>
                  <a:lnTo>
                    <a:pt x="824" y="256"/>
                  </a:lnTo>
                  <a:lnTo>
                    <a:pt x="821" y="256"/>
                  </a:lnTo>
                  <a:lnTo>
                    <a:pt x="821" y="258"/>
                  </a:lnTo>
                  <a:lnTo>
                    <a:pt x="819" y="256"/>
                  </a:lnTo>
                  <a:lnTo>
                    <a:pt x="819" y="258"/>
                  </a:lnTo>
                  <a:lnTo>
                    <a:pt x="813" y="256"/>
                  </a:lnTo>
                  <a:lnTo>
                    <a:pt x="816" y="256"/>
                  </a:lnTo>
                  <a:lnTo>
                    <a:pt x="819" y="256"/>
                  </a:lnTo>
                  <a:lnTo>
                    <a:pt x="821" y="256"/>
                  </a:lnTo>
                  <a:lnTo>
                    <a:pt x="821" y="253"/>
                  </a:lnTo>
                  <a:lnTo>
                    <a:pt x="819" y="250"/>
                  </a:lnTo>
                  <a:lnTo>
                    <a:pt x="816" y="250"/>
                  </a:lnTo>
                  <a:lnTo>
                    <a:pt x="816" y="247"/>
                  </a:lnTo>
                  <a:lnTo>
                    <a:pt x="819" y="244"/>
                  </a:lnTo>
                  <a:lnTo>
                    <a:pt x="816" y="244"/>
                  </a:lnTo>
                  <a:lnTo>
                    <a:pt x="813" y="244"/>
                  </a:lnTo>
                  <a:lnTo>
                    <a:pt x="819" y="244"/>
                  </a:lnTo>
                  <a:lnTo>
                    <a:pt x="821" y="244"/>
                  </a:lnTo>
                  <a:lnTo>
                    <a:pt x="821" y="241"/>
                  </a:lnTo>
                  <a:lnTo>
                    <a:pt x="816" y="241"/>
                  </a:lnTo>
                  <a:lnTo>
                    <a:pt x="813" y="241"/>
                  </a:lnTo>
                  <a:lnTo>
                    <a:pt x="810" y="241"/>
                  </a:lnTo>
                  <a:lnTo>
                    <a:pt x="807" y="241"/>
                  </a:lnTo>
                  <a:lnTo>
                    <a:pt x="810" y="238"/>
                  </a:lnTo>
                  <a:lnTo>
                    <a:pt x="813" y="236"/>
                  </a:lnTo>
                  <a:lnTo>
                    <a:pt x="816" y="236"/>
                  </a:lnTo>
                  <a:lnTo>
                    <a:pt x="816" y="233"/>
                  </a:lnTo>
                  <a:lnTo>
                    <a:pt x="813" y="233"/>
                  </a:lnTo>
                  <a:lnTo>
                    <a:pt x="816" y="233"/>
                  </a:lnTo>
                  <a:lnTo>
                    <a:pt x="819" y="230"/>
                  </a:lnTo>
                  <a:lnTo>
                    <a:pt x="816" y="230"/>
                  </a:lnTo>
                  <a:lnTo>
                    <a:pt x="816" y="227"/>
                  </a:lnTo>
                  <a:lnTo>
                    <a:pt x="819" y="230"/>
                  </a:lnTo>
                  <a:lnTo>
                    <a:pt x="819" y="227"/>
                  </a:lnTo>
                  <a:lnTo>
                    <a:pt x="819" y="224"/>
                  </a:lnTo>
                  <a:lnTo>
                    <a:pt x="819" y="227"/>
                  </a:lnTo>
                  <a:lnTo>
                    <a:pt x="821" y="227"/>
                  </a:lnTo>
                  <a:lnTo>
                    <a:pt x="821" y="224"/>
                  </a:lnTo>
                  <a:lnTo>
                    <a:pt x="819" y="224"/>
                  </a:lnTo>
                  <a:lnTo>
                    <a:pt x="821" y="224"/>
                  </a:lnTo>
                  <a:lnTo>
                    <a:pt x="821" y="221"/>
                  </a:lnTo>
                  <a:lnTo>
                    <a:pt x="819" y="221"/>
                  </a:lnTo>
                  <a:lnTo>
                    <a:pt x="816" y="224"/>
                  </a:lnTo>
                  <a:lnTo>
                    <a:pt x="813" y="221"/>
                  </a:lnTo>
                  <a:lnTo>
                    <a:pt x="810" y="221"/>
                  </a:lnTo>
                  <a:lnTo>
                    <a:pt x="810" y="219"/>
                  </a:lnTo>
                  <a:lnTo>
                    <a:pt x="810" y="216"/>
                  </a:lnTo>
                  <a:lnTo>
                    <a:pt x="810" y="213"/>
                  </a:lnTo>
                  <a:lnTo>
                    <a:pt x="813" y="213"/>
                  </a:lnTo>
                  <a:lnTo>
                    <a:pt x="816" y="210"/>
                  </a:lnTo>
                  <a:lnTo>
                    <a:pt x="813" y="207"/>
                  </a:lnTo>
                  <a:lnTo>
                    <a:pt x="819" y="204"/>
                  </a:lnTo>
                  <a:lnTo>
                    <a:pt x="819" y="207"/>
                  </a:lnTo>
                  <a:lnTo>
                    <a:pt x="821" y="207"/>
                  </a:lnTo>
                  <a:lnTo>
                    <a:pt x="827" y="207"/>
                  </a:lnTo>
                  <a:lnTo>
                    <a:pt x="836" y="207"/>
                  </a:lnTo>
                  <a:lnTo>
                    <a:pt x="838" y="210"/>
                  </a:lnTo>
                  <a:lnTo>
                    <a:pt x="841" y="210"/>
                  </a:lnTo>
                  <a:lnTo>
                    <a:pt x="844" y="210"/>
                  </a:lnTo>
                  <a:lnTo>
                    <a:pt x="841" y="213"/>
                  </a:lnTo>
                  <a:lnTo>
                    <a:pt x="844" y="213"/>
                  </a:lnTo>
                  <a:lnTo>
                    <a:pt x="847" y="210"/>
                  </a:lnTo>
                  <a:lnTo>
                    <a:pt x="853" y="210"/>
                  </a:lnTo>
                  <a:lnTo>
                    <a:pt x="853" y="213"/>
                  </a:lnTo>
                  <a:lnTo>
                    <a:pt x="850" y="213"/>
                  </a:lnTo>
                  <a:lnTo>
                    <a:pt x="853" y="213"/>
                  </a:lnTo>
                  <a:lnTo>
                    <a:pt x="856" y="213"/>
                  </a:lnTo>
                  <a:lnTo>
                    <a:pt x="853" y="213"/>
                  </a:lnTo>
                  <a:lnTo>
                    <a:pt x="856" y="210"/>
                  </a:lnTo>
                  <a:lnTo>
                    <a:pt x="858" y="210"/>
                  </a:lnTo>
                  <a:lnTo>
                    <a:pt x="864" y="210"/>
                  </a:lnTo>
                  <a:lnTo>
                    <a:pt x="867" y="207"/>
                  </a:lnTo>
                  <a:lnTo>
                    <a:pt x="870" y="207"/>
                  </a:lnTo>
                  <a:lnTo>
                    <a:pt x="873" y="210"/>
                  </a:lnTo>
                  <a:lnTo>
                    <a:pt x="873" y="213"/>
                  </a:lnTo>
                  <a:lnTo>
                    <a:pt x="875" y="213"/>
                  </a:lnTo>
                  <a:lnTo>
                    <a:pt x="881" y="213"/>
                  </a:lnTo>
                  <a:lnTo>
                    <a:pt x="884" y="216"/>
                  </a:lnTo>
                  <a:lnTo>
                    <a:pt x="881" y="219"/>
                  </a:lnTo>
                  <a:lnTo>
                    <a:pt x="878" y="221"/>
                  </a:lnTo>
                  <a:lnTo>
                    <a:pt x="875" y="221"/>
                  </a:lnTo>
                  <a:lnTo>
                    <a:pt x="881" y="221"/>
                  </a:lnTo>
                  <a:lnTo>
                    <a:pt x="881" y="219"/>
                  </a:lnTo>
                  <a:lnTo>
                    <a:pt x="884" y="221"/>
                  </a:lnTo>
                  <a:lnTo>
                    <a:pt x="884" y="219"/>
                  </a:lnTo>
                  <a:lnTo>
                    <a:pt x="887" y="219"/>
                  </a:lnTo>
                  <a:lnTo>
                    <a:pt x="884" y="221"/>
                  </a:lnTo>
                  <a:lnTo>
                    <a:pt x="887" y="221"/>
                  </a:lnTo>
                  <a:lnTo>
                    <a:pt x="890" y="221"/>
                  </a:lnTo>
                  <a:lnTo>
                    <a:pt x="887" y="224"/>
                  </a:lnTo>
                  <a:lnTo>
                    <a:pt x="890" y="224"/>
                  </a:lnTo>
                  <a:lnTo>
                    <a:pt x="887" y="224"/>
                  </a:lnTo>
                  <a:lnTo>
                    <a:pt x="884" y="224"/>
                  </a:lnTo>
                  <a:lnTo>
                    <a:pt x="887" y="224"/>
                  </a:lnTo>
                  <a:lnTo>
                    <a:pt x="890" y="224"/>
                  </a:lnTo>
                  <a:lnTo>
                    <a:pt x="892" y="224"/>
                  </a:lnTo>
                  <a:lnTo>
                    <a:pt x="898" y="224"/>
                  </a:lnTo>
                  <a:lnTo>
                    <a:pt x="898" y="227"/>
                  </a:lnTo>
                  <a:lnTo>
                    <a:pt x="895" y="227"/>
                  </a:lnTo>
                  <a:lnTo>
                    <a:pt x="892" y="227"/>
                  </a:lnTo>
                  <a:lnTo>
                    <a:pt x="890" y="227"/>
                  </a:lnTo>
                  <a:lnTo>
                    <a:pt x="892" y="230"/>
                  </a:lnTo>
                  <a:lnTo>
                    <a:pt x="890" y="230"/>
                  </a:lnTo>
                  <a:lnTo>
                    <a:pt x="892" y="230"/>
                  </a:lnTo>
                  <a:lnTo>
                    <a:pt x="892" y="233"/>
                  </a:lnTo>
                  <a:lnTo>
                    <a:pt x="898" y="233"/>
                  </a:lnTo>
                  <a:lnTo>
                    <a:pt x="895" y="233"/>
                  </a:lnTo>
                  <a:lnTo>
                    <a:pt x="892" y="233"/>
                  </a:lnTo>
                  <a:lnTo>
                    <a:pt x="895" y="236"/>
                  </a:lnTo>
                  <a:lnTo>
                    <a:pt x="898" y="233"/>
                  </a:lnTo>
                  <a:lnTo>
                    <a:pt x="904" y="233"/>
                  </a:lnTo>
                  <a:lnTo>
                    <a:pt x="904" y="236"/>
                  </a:lnTo>
                  <a:lnTo>
                    <a:pt x="907" y="236"/>
                  </a:lnTo>
                  <a:lnTo>
                    <a:pt x="910" y="236"/>
                  </a:lnTo>
                  <a:lnTo>
                    <a:pt x="912" y="236"/>
                  </a:lnTo>
                  <a:lnTo>
                    <a:pt x="912" y="238"/>
                  </a:lnTo>
                  <a:lnTo>
                    <a:pt x="915" y="238"/>
                  </a:lnTo>
                  <a:lnTo>
                    <a:pt x="918" y="238"/>
                  </a:lnTo>
                  <a:lnTo>
                    <a:pt x="921" y="236"/>
                  </a:lnTo>
                  <a:lnTo>
                    <a:pt x="921" y="238"/>
                  </a:lnTo>
                  <a:lnTo>
                    <a:pt x="924" y="238"/>
                  </a:lnTo>
                  <a:lnTo>
                    <a:pt x="924" y="241"/>
                  </a:lnTo>
                  <a:lnTo>
                    <a:pt x="921" y="241"/>
                  </a:lnTo>
                  <a:lnTo>
                    <a:pt x="918" y="241"/>
                  </a:lnTo>
                  <a:lnTo>
                    <a:pt x="921" y="244"/>
                  </a:lnTo>
                  <a:lnTo>
                    <a:pt x="918" y="244"/>
                  </a:lnTo>
                  <a:lnTo>
                    <a:pt x="921" y="247"/>
                  </a:lnTo>
                  <a:lnTo>
                    <a:pt x="921" y="250"/>
                  </a:lnTo>
                  <a:lnTo>
                    <a:pt x="924" y="253"/>
                  </a:lnTo>
                  <a:lnTo>
                    <a:pt x="924" y="256"/>
                  </a:lnTo>
                  <a:lnTo>
                    <a:pt x="918" y="253"/>
                  </a:lnTo>
                  <a:lnTo>
                    <a:pt x="921" y="256"/>
                  </a:lnTo>
                  <a:lnTo>
                    <a:pt x="918" y="256"/>
                  </a:lnTo>
                  <a:lnTo>
                    <a:pt x="915" y="256"/>
                  </a:lnTo>
                  <a:lnTo>
                    <a:pt x="912" y="256"/>
                  </a:lnTo>
                  <a:lnTo>
                    <a:pt x="907" y="256"/>
                  </a:lnTo>
                  <a:lnTo>
                    <a:pt x="904" y="253"/>
                  </a:lnTo>
                  <a:lnTo>
                    <a:pt x="898" y="256"/>
                  </a:lnTo>
                  <a:lnTo>
                    <a:pt x="904" y="256"/>
                  </a:lnTo>
                  <a:lnTo>
                    <a:pt x="907" y="256"/>
                  </a:lnTo>
                  <a:lnTo>
                    <a:pt x="907" y="258"/>
                  </a:lnTo>
                  <a:lnTo>
                    <a:pt x="915" y="258"/>
                  </a:lnTo>
                  <a:lnTo>
                    <a:pt x="921" y="258"/>
                  </a:lnTo>
                  <a:lnTo>
                    <a:pt x="924" y="258"/>
                  </a:lnTo>
                  <a:lnTo>
                    <a:pt x="924" y="261"/>
                  </a:lnTo>
                  <a:lnTo>
                    <a:pt x="921" y="267"/>
                  </a:lnTo>
                  <a:lnTo>
                    <a:pt x="918" y="270"/>
                  </a:lnTo>
                  <a:lnTo>
                    <a:pt x="921" y="270"/>
                  </a:lnTo>
                  <a:lnTo>
                    <a:pt x="921" y="267"/>
                  </a:lnTo>
                  <a:lnTo>
                    <a:pt x="927" y="270"/>
                  </a:lnTo>
                  <a:lnTo>
                    <a:pt x="921" y="270"/>
                  </a:lnTo>
                  <a:lnTo>
                    <a:pt x="921" y="273"/>
                  </a:lnTo>
                  <a:lnTo>
                    <a:pt x="927" y="273"/>
                  </a:lnTo>
                  <a:lnTo>
                    <a:pt x="927" y="275"/>
                  </a:lnTo>
                  <a:lnTo>
                    <a:pt x="924" y="275"/>
                  </a:lnTo>
                  <a:lnTo>
                    <a:pt x="924" y="273"/>
                  </a:lnTo>
                  <a:lnTo>
                    <a:pt x="924" y="275"/>
                  </a:lnTo>
                  <a:lnTo>
                    <a:pt x="918" y="278"/>
                  </a:lnTo>
                  <a:lnTo>
                    <a:pt x="921" y="275"/>
                  </a:lnTo>
                  <a:lnTo>
                    <a:pt x="918" y="275"/>
                  </a:lnTo>
                  <a:lnTo>
                    <a:pt x="918" y="273"/>
                  </a:lnTo>
                  <a:lnTo>
                    <a:pt x="918" y="275"/>
                  </a:lnTo>
                  <a:lnTo>
                    <a:pt x="915" y="275"/>
                  </a:lnTo>
                  <a:lnTo>
                    <a:pt x="918" y="275"/>
                  </a:lnTo>
                  <a:lnTo>
                    <a:pt x="918" y="278"/>
                  </a:lnTo>
                  <a:lnTo>
                    <a:pt x="915" y="278"/>
                  </a:lnTo>
                  <a:lnTo>
                    <a:pt x="912" y="278"/>
                  </a:lnTo>
                  <a:lnTo>
                    <a:pt x="907" y="284"/>
                  </a:lnTo>
                  <a:lnTo>
                    <a:pt x="910" y="284"/>
                  </a:lnTo>
                  <a:lnTo>
                    <a:pt x="912" y="281"/>
                  </a:lnTo>
                  <a:lnTo>
                    <a:pt x="915" y="278"/>
                  </a:lnTo>
                  <a:lnTo>
                    <a:pt x="918" y="281"/>
                  </a:lnTo>
                  <a:lnTo>
                    <a:pt x="921" y="281"/>
                  </a:lnTo>
                  <a:lnTo>
                    <a:pt x="921" y="278"/>
                  </a:lnTo>
                  <a:lnTo>
                    <a:pt x="924" y="278"/>
                  </a:lnTo>
                  <a:lnTo>
                    <a:pt x="929" y="278"/>
                  </a:lnTo>
                  <a:lnTo>
                    <a:pt x="929" y="275"/>
                  </a:lnTo>
                  <a:lnTo>
                    <a:pt x="935" y="278"/>
                  </a:lnTo>
                  <a:lnTo>
                    <a:pt x="938" y="281"/>
                  </a:lnTo>
                  <a:lnTo>
                    <a:pt x="932" y="284"/>
                  </a:lnTo>
                  <a:lnTo>
                    <a:pt x="935" y="284"/>
                  </a:lnTo>
                  <a:lnTo>
                    <a:pt x="935" y="287"/>
                  </a:lnTo>
                  <a:lnTo>
                    <a:pt x="932" y="287"/>
                  </a:lnTo>
                  <a:lnTo>
                    <a:pt x="932" y="290"/>
                  </a:lnTo>
                  <a:lnTo>
                    <a:pt x="935" y="287"/>
                  </a:lnTo>
                  <a:lnTo>
                    <a:pt x="935" y="284"/>
                  </a:lnTo>
                  <a:lnTo>
                    <a:pt x="938" y="281"/>
                  </a:lnTo>
                  <a:lnTo>
                    <a:pt x="941" y="284"/>
                  </a:lnTo>
                  <a:lnTo>
                    <a:pt x="938" y="284"/>
                  </a:lnTo>
                  <a:lnTo>
                    <a:pt x="938" y="290"/>
                  </a:lnTo>
                  <a:lnTo>
                    <a:pt x="927" y="295"/>
                  </a:lnTo>
                  <a:lnTo>
                    <a:pt x="927" y="298"/>
                  </a:lnTo>
                  <a:lnTo>
                    <a:pt x="938" y="292"/>
                  </a:lnTo>
                  <a:lnTo>
                    <a:pt x="941" y="287"/>
                  </a:lnTo>
                  <a:lnTo>
                    <a:pt x="941" y="284"/>
                  </a:lnTo>
                  <a:lnTo>
                    <a:pt x="944" y="281"/>
                  </a:lnTo>
                  <a:lnTo>
                    <a:pt x="944" y="284"/>
                  </a:lnTo>
                  <a:lnTo>
                    <a:pt x="941" y="287"/>
                  </a:lnTo>
                  <a:lnTo>
                    <a:pt x="944" y="287"/>
                  </a:lnTo>
                  <a:lnTo>
                    <a:pt x="944" y="292"/>
                  </a:lnTo>
                  <a:lnTo>
                    <a:pt x="946" y="295"/>
                  </a:lnTo>
                  <a:lnTo>
                    <a:pt x="946" y="290"/>
                  </a:lnTo>
                  <a:lnTo>
                    <a:pt x="949" y="287"/>
                  </a:lnTo>
                  <a:lnTo>
                    <a:pt x="952" y="284"/>
                  </a:lnTo>
                  <a:lnTo>
                    <a:pt x="958" y="284"/>
                  </a:lnTo>
                  <a:lnTo>
                    <a:pt x="958" y="281"/>
                  </a:lnTo>
                  <a:lnTo>
                    <a:pt x="961" y="278"/>
                  </a:lnTo>
                  <a:lnTo>
                    <a:pt x="964" y="275"/>
                  </a:lnTo>
                  <a:lnTo>
                    <a:pt x="964" y="278"/>
                  </a:lnTo>
                  <a:lnTo>
                    <a:pt x="966" y="281"/>
                  </a:lnTo>
                  <a:lnTo>
                    <a:pt x="966" y="284"/>
                  </a:lnTo>
                  <a:lnTo>
                    <a:pt x="964" y="284"/>
                  </a:lnTo>
                  <a:lnTo>
                    <a:pt x="966" y="287"/>
                  </a:lnTo>
                  <a:lnTo>
                    <a:pt x="969" y="284"/>
                  </a:lnTo>
                  <a:lnTo>
                    <a:pt x="969" y="281"/>
                  </a:lnTo>
                  <a:lnTo>
                    <a:pt x="969" y="278"/>
                  </a:lnTo>
                  <a:lnTo>
                    <a:pt x="966" y="278"/>
                  </a:lnTo>
                  <a:lnTo>
                    <a:pt x="964" y="278"/>
                  </a:lnTo>
                  <a:lnTo>
                    <a:pt x="966" y="275"/>
                  </a:lnTo>
                  <a:lnTo>
                    <a:pt x="969" y="278"/>
                  </a:lnTo>
                  <a:lnTo>
                    <a:pt x="969" y="275"/>
                  </a:lnTo>
                  <a:lnTo>
                    <a:pt x="969" y="273"/>
                  </a:lnTo>
                  <a:lnTo>
                    <a:pt x="972" y="273"/>
                  </a:lnTo>
                  <a:lnTo>
                    <a:pt x="969" y="270"/>
                  </a:lnTo>
                  <a:lnTo>
                    <a:pt x="972" y="270"/>
                  </a:lnTo>
                  <a:lnTo>
                    <a:pt x="972" y="267"/>
                  </a:lnTo>
                  <a:lnTo>
                    <a:pt x="975" y="267"/>
                  </a:lnTo>
                  <a:lnTo>
                    <a:pt x="978" y="267"/>
                  </a:lnTo>
                  <a:lnTo>
                    <a:pt x="972" y="261"/>
                  </a:lnTo>
                  <a:lnTo>
                    <a:pt x="975" y="258"/>
                  </a:lnTo>
                  <a:lnTo>
                    <a:pt x="978" y="258"/>
                  </a:lnTo>
                  <a:lnTo>
                    <a:pt x="978" y="256"/>
                  </a:lnTo>
                  <a:lnTo>
                    <a:pt x="978" y="253"/>
                  </a:lnTo>
                  <a:lnTo>
                    <a:pt x="981" y="253"/>
                  </a:lnTo>
                  <a:lnTo>
                    <a:pt x="981" y="250"/>
                  </a:lnTo>
                  <a:lnTo>
                    <a:pt x="983" y="250"/>
                  </a:lnTo>
                  <a:lnTo>
                    <a:pt x="986" y="250"/>
                  </a:lnTo>
                  <a:lnTo>
                    <a:pt x="983" y="250"/>
                  </a:lnTo>
                  <a:lnTo>
                    <a:pt x="983" y="253"/>
                  </a:lnTo>
                  <a:lnTo>
                    <a:pt x="989" y="253"/>
                  </a:lnTo>
                  <a:lnTo>
                    <a:pt x="986" y="253"/>
                  </a:lnTo>
                  <a:lnTo>
                    <a:pt x="989" y="253"/>
                  </a:lnTo>
                  <a:lnTo>
                    <a:pt x="989" y="256"/>
                  </a:lnTo>
                  <a:lnTo>
                    <a:pt x="986" y="256"/>
                  </a:lnTo>
                  <a:lnTo>
                    <a:pt x="989" y="256"/>
                  </a:lnTo>
                  <a:lnTo>
                    <a:pt x="986" y="258"/>
                  </a:lnTo>
                  <a:lnTo>
                    <a:pt x="989" y="258"/>
                  </a:lnTo>
                  <a:lnTo>
                    <a:pt x="992" y="261"/>
                  </a:lnTo>
                  <a:lnTo>
                    <a:pt x="989" y="261"/>
                  </a:lnTo>
                  <a:lnTo>
                    <a:pt x="989" y="264"/>
                  </a:lnTo>
                  <a:lnTo>
                    <a:pt x="992" y="261"/>
                  </a:lnTo>
                  <a:lnTo>
                    <a:pt x="992" y="264"/>
                  </a:lnTo>
                  <a:lnTo>
                    <a:pt x="992" y="261"/>
                  </a:lnTo>
                  <a:lnTo>
                    <a:pt x="998" y="264"/>
                  </a:lnTo>
                  <a:lnTo>
                    <a:pt x="992" y="267"/>
                  </a:lnTo>
                  <a:lnTo>
                    <a:pt x="995" y="267"/>
                  </a:lnTo>
                  <a:lnTo>
                    <a:pt x="995" y="270"/>
                  </a:lnTo>
                  <a:lnTo>
                    <a:pt x="998" y="270"/>
                  </a:lnTo>
                  <a:lnTo>
                    <a:pt x="998" y="267"/>
                  </a:lnTo>
                  <a:lnTo>
                    <a:pt x="1000" y="267"/>
                  </a:lnTo>
                  <a:lnTo>
                    <a:pt x="998" y="270"/>
                  </a:lnTo>
                  <a:lnTo>
                    <a:pt x="1000" y="270"/>
                  </a:lnTo>
                  <a:lnTo>
                    <a:pt x="998" y="273"/>
                  </a:lnTo>
                  <a:lnTo>
                    <a:pt x="995" y="273"/>
                  </a:lnTo>
                  <a:lnTo>
                    <a:pt x="995" y="275"/>
                  </a:lnTo>
                  <a:lnTo>
                    <a:pt x="989" y="275"/>
                  </a:lnTo>
                  <a:lnTo>
                    <a:pt x="995" y="275"/>
                  </a:lnTo>
                  <a:lnTo>
                    <a:pt x="995" y="273"/>
                  </a:lnTo>
                  <a:lnTo>
                    <a:pt x="1000" y="275"/>
                  </a:lnTo>
                  <a:lnTo>
                    <a:pt x="1003" y="273"/>
                  </a:lnTo>
                  <a:lnTo>
                    <a:pt x="1003" y="275"/>
                  </a:lnTo>
                  <a:lnTo>
                    <a:pt x="1000" y="278"/>
                  </a:lnTo>
                  <a:lnTo>
                    <a:pt x="1003" y="278"/>
                  </a:lnTo>
                  <a:lnTo>
                    <a:pt x="1006" y="278"/>
                  </a:lnTo>
                  <a:lnTo>
                    <a:pt x="1003" y="281"/>
                  </a:lnTo>
                  <a:lnTo>
                    <a:pt x="1009" y="281"/>
                  </a:lnTo>
                  <a:lnTo>
                    <a:pt x="1009" y="284"/>
                  </a:lnTo>
                  <a:lnTo>
                    <a:pt x="1006" y="284"/>
                  </a:lnTo>
                  <a:lnTo>
                    <a:pt x="1006" y="281"/>
                  </a:lnTo>
                  <a:lnTo>
                    <a:pt x="1003" y="281"/>
                  </a:lnTo>
                  <a:lnTo>
                    <a:pt x="1003" y="284"/>
                  </a:lnTo>
                  <a:lnTo>
                    <a:pt x="1000" y="281"/>
                  </a:lnTo>
                  <a:lnTo>
                    <a:pt x="998" y="284"/>
                  </a:lnTo>
                  <a:lnTo>
                    <a:pt x="1000" y="284"/>
                  </a:lnTo>
                  <a:lnTo>
                    <a:pt x="1000" y="287"/>
                  </a:lnTo>
                  <a:lnTo>
                    <a:pt x="998" y="287"/>
                  </a:lnTo>
                  <a:lnTo>
                    <a:pt x="995" y="287"/>
                  </a:lnTo>
                  <a:lnTo>
                    <a:pt x="998" y="287"/>
                  </a:lnTo>
                  <a:lnTo>
                    <a:pt x="1003" y="287"/>
                  </a:lnTo>
                  <a:lnTo>
                    <a:pt x="1003" y="284"/>
                  </a:lnTo>
                  <a:lnTo>
                    <a:pt x="1006" y="284"/>
                  </a:lnTo>
                  <a:lnTo>
                    <a:pt x="1012" y="284"/>
                  </a:lnTo>
                  <a:lnTo>
                    <a:pt x="1012" y="287"/>
                  </a:lnTo>
                  <a:lnTo>
                    <a:pt x="1009" y="287"/>
                  </a:lnTo>
                  <a:lnTo>
                    <a:pt x="1012" y="287"/>
                  </a:lnTo>
                  <a:lnTo>
                    <a:pt x="1009" y="290"/>
                  </a:lnTo>
                  <a:lnTo>
                    <a:pt x="1003" y="290"/>
                  </a:lnTo>
                  <a:lnTo>
                    <a:pt x="1003" y="295"/>
                  </a:lnTo>
                  <a:lnTo>
                    <a:pt x="1006" y="292"/>
                  </a:lnTo>
                  <a:lnTo>
                    <a:pt x="1006" y="290"/>
                  </a:lnTo>
                  <a:lnTo>
                    <a:pt x="1012" y="290"/>
                  </a:lnTo>
                  <a:lnTo>
                    <a:pt x="1012" y="292"/>
                  </a:lnTo>
                  <a:lnTo>
                    <a:pt x="1015" y="292"/>
                  </a:lnTo>
                  <a:lnTo>
                    <a:pt x="1009" y="295"/>
                  </a:lnTo>
                  <a:lnTo>
                    <a:pt x="1012" y="295"/>
                  </a:lnTo>
                  <a:lnTo>
                    <a:pt x="1012" y="292"/>
                  </a:lnTo>
                  <a:lnTo>
                    <a:pt x="1015" y="292"/>
                  </a:lnTo>
                  <a:lnTo>
                    <a:pt x="1015" y="295"/>
                  </a:lnTo>
                  <a:lnTo>
                    <a:pt x="1020" y="298"/>
                  </a:lnTo>
                  <a:lnTo>
                    <a:pt x="1018" y="301"/>
                  </a:lnTo>
                  <a:lnTo>
                    <a:pt x="1018" y="304"/>
                  </a:lnTo>
                  <a:lnTo>
                    <a:pt x="1015" y="304"/>
                  </a:lnTo>
                  <a:lnTo>
                    <a:pt x="1012" y="304"/>
                  </a:lnTo>
                  <a:lnTo>
                    <a:pt x="1012" y="307"/>
                  </a:lnTo>
                  <a:lnTo>
                    <a:pt x="1018" y="304"/>
                  </a:lnTo>
                  <a:lnTo>
                    <a:pt x="1020" y="304"/>
                  </a:lnTo>
                  <a:lnTo>
                    <a:pt x="1020" y="307"/>
                  </a:lnTo>
                  <a:lnTo>
                    <a:pt x="1018" y="307"/>
                  </a:lnTo>
                  <a:lnTo>
                    <a:pt x="1020" y="307"/>
                  </a:lnTo>
                  <a:lnTo>
                    <a:pt x="1023" y="307"/>
                  </a:lnTo>
                  <a:lnTo>
                    <a:pt x="1023" y="310"/>
                  </a:lnTo>
                  <a:lnTo>
                    <a:pt x="1026" y="307"/>
                  </a:lnTo>
                  <a:lnTo>
                    <a:pt x="1026" y="310"/>
                  </a:lnTo>
                  <a:lnTo>
                    <a:pt x="1023" y="312"/>
                  </a:lnTo>
                  <a:lnTo>
                    <a:pt x="1023" y="315"/>
                  </a:lnTo>
                  <a:lnTo>
                    <a:pt x="1020" y="315"/>
                  </a:lnTo>
                  <a:lnTo>
                    <a:pt x="1023" y="315"/>
                  </a:lnTo>
                  <a:lnTo>
                    <a:pt x="1020" y="318"/>
                  </a:lnTo>
                  <a:lnTo>
                    <a:pt x="1018" y="315"/>
                  </a:lnTo>
                  <a:lnTo>
                    <a:pt x="1015" y="315"/>
                  </a:lnTo>
                  <a:lnTo>
                    <a:pt x="1012" y="315"/>
                  </a:lnTo>
                  <a:lnTo>
                    <a:pt x="1015" y="315"/>
                  </a:lnTo>
                  <a:lnTo>
                    <a:pt x="1015" y="318"/>
                  </a:lnTo>
                  <a:lnTo>
                    <a:pt x="1012" y="318"/>
                  </a:lnTo>
                  <a:lnTo>
                    <a:pt x="1009" y="318"/>
                  </a:lnTo>
                  <a:lnTo>
                    <a:pt x="1006" y="318"/>
                  </a:lnTo>
                  <a:lnTo>
                    <a:pt x="1009" y="321"/>
                  </a:lnTo>
                  <a:lnTo>
                    <a:pt x="1015" y="318"/>
                  </a:lnTo>
                  <a:lnTo>
                    <a:pt x="1020" y="318"/>
                  </a:lnTo>
                  <a:lnTo>
                    <a:pt x="1023" y="321"/>
                  </a:lnTo>
                  <a:lnTo>
                    <a:pt x="1020" y="321"/>
                  </a:lnTo>
                  <a:lnTo>
                    <a:pt x="1018" y="321"/>
                  </a:lnTo>
                  <a:lnTo>
                    <a:pt x="1018" y="324"/>
                  </a:lnTo>
                  <a:lnTo>
                    <a:pt x="1020" y="324"/>
                  </a:lnTo>
                  <a:lnTo>
                    <a:pt x="1023" y="324"/>
                  </a:lnTo>
                  <a:lnTo>
                    <a:pt x="1023" y="327"/>
                  </a:lnTo>
                  <a:lnTo>
                    <a:pt x="1018" y="324"/>
                  </a:lnTo>
                  <a:lnTo>
                    <a:pt x="1018" y="327"/>
                  </a:lnTo>
                  <a:lnTo>
                    <a:pt x="1023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9" y="329"/>
                  </a:lnTo>
                  <a:lnTo>
                    <a:pt x="1029" y="332"/>
                  </a:lnTo>
                  <a:lnTo>
                    <a:pt x="1026" y="332"/>
                  </a:lnTo>
                  <a:lnTo>
                    <a:pt x="1032" y="332"/>
                  </a:lnTo>
                  <a:lnTo>
                    <a:pt x="1035" y="332"/>
                  </a:lnTo>
                  <a:lnTo>
                    <a:pt x="1035" y="335"/>
                  </a:lnTo>
                  <a:lnTo>
                    <a:pt x="1037" y="335"/>
                  </a:lnTo>
                  <a:lnTo>
                    <a:pt x="1040" y="335"/>
                  </a:lnTo>
                  <a:lnTo>
                    <a:pt x="1037" y="335"/>
                  </a:lnTo>
                  <a:lnTo>
                    <a:pt x="1037" y="338"/>
                  </a:lnTo>
                  <a:lnTo>
                    <a:pt x="1040" y="338"/>
                  </a:lnTo>
                  <a:lnTo>
                    <a:pt x="1040" y="341"/>
                  </a:lnTo>
                  <a:lnTo>
                    <a:pt x="1035" y="344"/>
                  </a:lnTo>
                  <a:lnTo>
                    <a:pt x="1037" y="344"/>
                  </a:lnTo>
                  <a:lnTo>
                    <a:pt x="1037" y="347"/>
                  </a:lnTo>
                  <a:lnTo>
                    <a:pt x="1035" y="347"/>
                  </a:lnTo>
                  <a:lnTo>
                    <a:pt x="1037" y="347"/>
                  </a:lnTo>
                  <a:lnTo>
                    <a:pt x="1040" y="344"/>
                  </a:lnTo>
                  <a:lnTo>
                    <a:pt x="1040" y="341"/>
                  </a:lnTo>
                  <a:lnTo>
                    <a:pt x="1043" y="344"/>
                  </a:lnTo>
                  <a:lnTo>
                    <a:pt x="1043" y="341"/>
                  </a:lnTo>
                  <a:lnTo>
                    <a:pt x="1043" y="344"/>
                  </a:lnTo>
                  <a:lnTo>
                    <a:pt x="1046" y="344"/>
                  </a:lnTo>
                  <a:lnTo>
                    <a:pt x="1046" y="341"/>
                  </a:lnTo>
                  <a:lnTo>
                    <a:pt x="1049" y="344"/>
                  </a:lnTo>
                  <a:lnTo>
                    <a:pt x="1046" y="344"/>
                  </a:lnTo>
                  <a:lnTo>
                    <a:pt x="1046" y="347"/>
                  </a:lnTo>
                  <a:lnTo>
                    <a:pt x="1049" y="344"/>
                  </a:lnTo>
                  <a:lnTo>
                    <a:pt x="1052" y="347"/>
                  </a:lnTo>
                  <a:lnTo>
                    <a:pt x="1046" y="349"/>
                  </a:lnTo>
                  <a:lnTo>
                    <a:pt x="1046" y="352"/>
                  </a:lnTo>
                  <a:lnTo>
                    <a:pt x="1043" y="352"/>
                  </a:lnTo>
                  <a:lnTo>
                    <a:pt x="1049" y="349"/>
                  </a:lnTo>
                  <a:lnTo>
                    <a:pt x="1049" y="347"/>
                  </a:lnTo>
                  <a:lnTo>
                    <a:pt x="1052" y="347"/>
                  </a:lnTo>
                  <a:lnTo>
                    <a:pt x="1052" y="344"/>
                  </a:lnTo>
                  <a:lnTo>
                    <a:pt x="1054" y="344"/>
                  </a:lnTo>
                  <a:lnTo>
                    <a:pt x="1054" y="347"/>
                  </a:lnTo>
                  <a:lnTo>
                    <a:pt x="1057" y="344"/>
                  </a:lnTo>
                  <a:lnTo>
                    <a:pt x="1057" y="347"/>
                  </a:lnTo>
                  <a:lnTo>
                    <a:pt x="1057" y="349"/>
                  </a:lnTo>
                  <a:lnTo>
                    <a:pt x="1060" y="349"/>
                  </a:lnTo>
                  <a:lnTo>
                    <a:pt x="1066" y="352"/>
                  </a:lnTo>
                  <a:lnTo>
                    <a:pt x="1066" y="349"/>
                  </a:lnTo>
                  <a:lnTo>
                    <a:pt x="1069" y="349"/>
                  </a:lnTo>
                  <a:lnTo>
                    <a:pt x="1072" y="349"/>
                  </a:lnTo>
                  <a:lnTo>
                    <a:pt x="1069" y="352"/>
                  </a:lnTo>
                  <a:lnTo>
                    <a:pt x="1069" y="349"/>
                  </a:lnTo>
                  <a:lnTo>
                    <a:pt x="1069" y="352"/>
                  </a:lnTo>
                  <a:lnTo>
                    <a:pt x="1072" y="352"/>
                  </a:lnTo>
                  <a:lnTo>
                    <a:pt x="1074" y="355"/>
                  </a:lnTo>
                  <a:lnTo>
                    <a:pt x="1074" y="352"/>
                  </a:lnTo>
                  <a:lnTo>
                    <a:pt x="1077" y="355"/>
                  </a:lnTo>
                  <a:lnTo>
                    <a:pt x="1074" y="358"/>
                  </a:lnTo>
                  <a:lnTo>
                    <a:pt x="1077" y="358"/>
                  </a:lnTo>
                  <a:lnTo>
                    <a:pt x="1074" y="358"/>
                  </a:lnTo>
                  <a:lnTo>
                    <a:pt x="1069" y="358"/>
                  </a:lnTo>
                  <a:lnTo>
                    <a:pt x="1066" y="358"/>
                  </a:lnTo>
                  <a:lnTo>
                    <a:pt x="1066" y="361"/>
                  </a:lnTo>
                  <a:lnTo>
                    <a:pt x="1063" y="361"/>
                  </a:lnTo>
                  <a:lnTo>
                    <a:pt x="1060" y="361"/>
                  </a:lnTo>
                  <a:lnTo>
                    <a:pt x="1054" y="364"/>
                  </a:lnTo>
                  <a:lnTo>
                    <a:pt x="1049" y="366"/>
                  </a:lnTo>
                  <a:lnTo>
                    <a:pt x="1054" y="366"/>
                  </a:lnTo>
                  <a:lnTo>
                    <a:pt x="1057" y="364"/>
                  </a:lnTo>
                  <a:lnTo>
                    <a:pt x="1063" y="361"/>
                  </a:lnTo>
                  <a:lnTo>
                    <a:pt x="1063" y="364"/>
                  </a:lnTo>
                  <a:lnTo>
                    <a:pt x="1060" y="364"/>
                  </a:lnTo>
                  <a:lnTo>
                    <a:pt x="1057" y="364"/>
                  </a:lnTo>
                  <a:lnTo>
                    <a:pt x="1054" y="366"/>
                  </a:lnTo>
                  <a:lnTo>
                    <a:pt x="1052" y="369"/>
                  </a:lnTo>
                  <a:lnTo>
                    <a:pt x="1049" y="366"/>
                  </a:lnTo>
                  <a:lnTo>
                    <a:pt x="1046" y="366"/>
                  </a:lnTo>
                  <a:lnTo>
                    <a:pt x="1046" y="369"/>
                  </a:lnTo>
                  <a:lnTo>
                    <a:pt x="1043" y="369"/>
                  </a:lnTo>
                  <a:lnTo>
                    <a:pt x="1043" y="372"/>
                  </a:lnTo>
                  <a:lnTo>
                    <a:pt x="1040" y="372"/>
                  </a:lnTo>
                  <a:lnTo>
                    <a:pt x="1035" y="369"/>
                  </a:lnTo>
                  <a:lnTo>
                    <a:pt x="1032" y="369"/>
                  </a:lnTo>
                  <a:lnTo>
                    <a:pt x="1029" y="369"/>
                  </a:lnTo>
                  <a:lnTo>
                    <a:pt x="1029" y="366"/>
                  </a:lnTo>
                  <a:lnTo>
                    <a:pt x="1029" y="369"/>
                  </a:lnTo>
                  <a:lnTo>
                    <a:pt x="1032" y="372"/>
                  </a:lnTo>
                  <a:lnTo>
                    <a:pt x="1035" y="372"/>
                  </a:lnTo>
                  <a:lnTo>
                    <a:pt x="1040" y="372"/>
                  </a:lnTo>
                  <a:lnTo>
                    <a:pt x="1040" y="375"/>
                  </a:lnTo>
                  <a:lnTo>
                    <a:pt x="1037" y="375"/>
                  </a:lnTo>
                  <a:lnTo>
                    <a:pt x="1037" y="378"/>
                  </a:lnTo>
                  <a:lnTo>
                    <a:pt x="1040" y="378"/>
                  </a:lnTo>
                  <a:lnTo>
                    <a:pt x="1037" y="378"/>
                  </a:lnTo>
                  <a:lnTo>
                    <a:pt x="1037" y="383"/>
                  </a:lnTo>
                  <a:lnTo>
                    <a:pt x="1032" y="383"/>
                  </a:lnTo>
                  <a:lnTo>
                    <a:pt x="1037" y="383"/>
                  </a:lnTo>
                  <a:lnTo>
                    <a:pt x="1040" y="378"/>
                  </a:lnTo>
                  <a:lnTo>
                    <a:pt x="1043" y="378"/>
                  </a:lnTo>
                  <a:lnTo>
                    <a:pt x="1043" y="375"/>
                  </a:lnTo>
                  <a:lnTo>
                    <a:pt x="1046" y="378"/>
                  </a:lnTo>
                  <a:lnTo>
                    <a:pt x="1049" y="378"/>
                  </a:lnTo>
                  <a:lnTo>
                    <a:pt x="1049" y="375"/>
                  </a:lnTo>
                  <a:lnTo>
                    <a:pt x="1046" y="372"/>
                  </a:lnTo>
                  <a:lnTo>
                    <a:pt x="1049" y="372"/>
                  </a:lnTo>
                  <a:lnTo>
                    <a:pt x="1052" y="369"/>
                  </a:lnTo>
                  <a:lnTo>
                    <a:pt x="1054" y="369"/>
                  </a:lnTo>
                  <a:lnTo>
                    <a:pt x="1063" y="364"/>
                  </a:lnTo>
                  <a:lnTo>
                    <a:pt x="1069" y="364"/>
                  </a:lnTo>
                  <a:lnTo>
                    <a:pt x="1072" y="364"/>
                  </a:lnTo>
                  <a:lnTo>
                    <a:pt x="1074" y="364"/>
                  </a:lnTo>
                  <a:lnTo>
                    <a:pt x="1069" y="364"/>
                  </a:lnTo>
                  <a:lnTo>
                    <a:pt x="1066" y="364"/>
                  </a:lnTo>
                  <a:lnTo>
                    <a:pt x="1063" y="364"/>
                  </a:lnTo>
                  <a:lnTo>
                    <a:pt x="1066" y="361"/>
                  </a:lnTo>
                  <a:lnTo>
                    <a:pt x="1072" y="364"/>
                  </a:lnTo>
                  <a:lnTo>
                    <a:pt x="1074" y="364"/>
                  </a:lnTo>
                  <a:lnTo>
                    <a:pt x="1074" y="361"/>
                  </a:lnTo>
                  <a:lnTo>
                    <a:pt x="1080" y="364"/>
                  </a:lnTo>
                  <a:lnTo>
                    <a:pt x="1077" y="364"/>
                  </a:lnTo>
                  <a:lnTo>
                    <a:pt x="1080" y="366"/>
                  </a:lnTo>
                  <a:lnTo>
                    <a:pt x="1080" y="369"/>
                  </a:lnTo>
                  <a:lnTo>
                    <a:pt x="1077" y="372"/>
                  </a:lnTo>
                  <a:lnTo>
                    <a:pt x="1080" y="375"/>
                  </a:lnTo>
                  <a:lnTo>
                    <a:pt x="1077" y="375"/>
                  </a:lnTo>
                  <a:lnTo>
                    <a:pt x="1080" y="378"/>
                  </a:lnTo>
                  <a:lnTo>
                    <a:pt x="1080" y="375"/>
                  </a:lnTo>
                  <a:lnTo>
                    <a:pt x="1080" y="372"/>
                  </a:lnTo>
                  <a:lnTo>
                    <a:pt x="1083" y="372"/>
                  </a:lnTo>
                  <a:lnTo>
                    <a:pt x="1083" y="369"/>
                  </a:lnTo>
                  <a:lnTo>
                    <a:pt x="1089" y="369"/>
                  </a:lnTo>
                  <a:lnTo>
                    <a:pt x="1089" y="372"/>
                  </a:lnTo>
                  <a:lnTo>
                    <a:pt x="1086" y="372"/>
                  </a:lnTo>
                  <a:lnTo>
                    <a:pt x="1089" y="372"/>
                  </a:lnTo>
                  <a:lnTo>
                    <a:pt x="1091" y="372"/>
                  </a:lnTo>
                  <a:lnTo>
                    <a:pt x="1094" y="372"/>
                  </a:lnTo>
                  <a:lnTo>
                    <a:pt x="1097" y="372"/>
                  </a:lnTo>
                  <a:lnTo>
                    <a:pt x="1097" y="375"/>
                  </a:lnTo>
                  <a:lnTo>
                    <a:pt x="1094" y="375"/>
                  </a:lnTo>
                  <a:lnTo>
                    <a:pt x="1097" y="375"/>
                  </a:lnTo>
                  <a:lnTo>
                    <a:pt x="1094" y="378"/>
                  </a:lnTo>
                  <a:lnTo>
                    <a:pt x="1097" y="378"/>
                  </a:lnTo>
                  <a:lnTo>
                    <a:pt x="1097" y="375"/>
                  </a:lnTo>
                  <a:lnTo>
                    <a:pt x="1100" y="378"/>
                  </a:lnTo>
                  <a:lnTo>
                    <a:pt x="1097" y="381"/>
                  </a:lnTo>
                  <a:lnTo>
                    <a:pt x="1094" y="381"/>
                  </a:lnTo>
                  <a:lnTo>
                    <a:pt x="1094" y="378"/>
                  </a:lnTo>
                  <a:lnTo>
                    <a:pt x="1091" y="378"/>
                  </a:lnTo>
                  <a:lnTo>
                    <a:pt x="1091" y="381"/>
                  </a:lnTo>
                  <a:lnTo>
                    <a:pt x="1089" y="381"/>
                  </a:lnTo>
                  <a:lnTo>
                    <a:pt x="1091" y="381"/>
                  </a:lnTo>
                  <a:lnTo>
                    <a:pt x="1091" y="383"/>
                  </a:lnTo>
                  <a:lnTo>
                    <a:pt x="1097" y="383"/>
                  </a:lnTo>
                  <a:lnTo>
                    <a:pt x="1097" y="386"/>
                  </a:lnTo>
                  <a:lnTo>
                    <a:pt x="1094" y="386"/>
                  </a:lnTo>
                  <a:lnTo>
                    <a:pt x="1094" y="389"/>
                  </a:lnTo>
                  <a:lnTo>
                    <a:pt x="1100" y="389"/>
                  </a:lnTo>
                  <a:lnTo>
                    <a:pt x="1097" y="389"/>
                  </a:lnTo>
                  <a:lnTo>
                    <a:pt x="1094" y="389"/>
                  </a:lnTo>
                  <a:lnTo>
                    <a:pt x="1094" y="392"/>
                  </a:lnTo>
                  <a:lnTo>
                    <a:pt x="1100" y="392"/>
                  </a:lnTo>
                  <a:lnTo>
                    <a:pt x="1100" y="395"/>
                  </a:lnTo>
                  <a:lnTo>
                    <a:pt x="1097" y="395"/>
                  </a:lnTo>
                  <a:lnTo>
                    <a:pt x="1097" y="392"/>
                  </a:lnTo>
                  <a:lnTo>
                    <a:pt x="1094" y="392"/>
                  </a:lnTo>
                  <a:lnTo>
                    <a:pt x="1097" y="395"/>
                  </a:lnTo>
                  <a:lnTo>
                    <a:pt x="1100" y="395"/>
                  </a:lnTo>
                  <a:lnTo>
                    <a:pt x="1100" y="398"/>
                  </a:lnTo>
                  <a:lnTo>
                    <a:pt x="1097" y="398"/>
                  </a:lnTo>
                  <a:lnTo>
                    <a:pt x="1097" y="401"/>
                  </a:lnTo>
                  <a:lnTo>
                    <a:pt x="1094" y="401"/>
                  </a:lnTo>
                  <a:lnTo>
                    <a:pt x="1094" y="403"/>
                  </a:lnTo>
                  <a:lnTo>
                    <a:pt x="1089" y="406"/>
                  </a:lnTo>
                  <a:lnTo>
                    <a:pt x="1086" y="409"/>
                  </a:lnTo>
                  <a:lnTo>
                    <a:pt x="1080" y="409"/>
                  </a:lnTo>
                  <a:lnTo>
                    <a:pt x="1074" y="409"/>
                  </a:lnTo>
                  <a:lnTo>
                    <a:pt x="1072" y="409"/>
                  </a:lnTo>
                  <a:lnTo>
                    <a:pt x="1072" y="412"/>
                  </a:lnTo>
                  <a:lnTo>
                    <a:pt x="1069" y="412"/>
                  </a:lnTo>
                  <a:lnTo>
                    <a:pt x="1066" y="412"/>
                  </a:lnTo>
                  <a:lnTo>
                    <a:pt x="1063" y="412"/>
                  </a:lnTo>
                  <a:lnTo>
                    <a:pt x="1060" y="418"/>
                  </a:lnTo>
                  <a:lnTo>
                    <a:pt x="1057" y="418"/>
                  </a:lnTo>
                  <a:lnTo>
                    <a:pt x="1057" y="415"/>
                  </a:lnTo>
                  <a:lnTo>
                    <a:pt x="1054" y="418"/>
                  </a:lnTo>
                  <a:lnTo>
                    <a:pt x="1054" y="420"/>
                  </a:lnTo>
                  <a:lnTo>
                    <a:pt x="1057" y="420"/>
                  </a:lnTo>
                  <a:lnTo>
                    <a:pt x="1052" y="423"/>
                  </a:lnTo>
                  <a:lnTo>
                    <a:pt x="1049" y="420"/>
                  </a:lnTo>
                  <a:lnTo>
                    <a:pt x="1049" y="423"/>
                  </a:lnTo>
                  <a:lnTo>
                    <a:pt x="1052" y="423"/>
                  </a:lnTo>
                  <a:lnTo>
                    <a:pt x="1049" y="426"/>
                  </a:lnTo>
                  <a:lnTo>
                    <a:pt x="1046" y="426"/>
                  </a:lnTo>
                  <a:lnTo>
                    <a:pt x="1046" y="429"/>
                  </a:lnTo>
                  <a:lnTo>
                    <a:pt x="1043" y="429"/>
                  </a:lnTo>
                  <a:lnTo>
                    <a:pt x="1040" y="429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37" y="429"/>
                  </a:lnTo>
                  <a:lnTo>
                    <a:pt x="1040" y="429"/>
                  </a:lnTo>
                  <a:lnTo>
                    <a:pt x="1029" y="429"/>
                  </a:lnTo>
                  <a:lnTo>
                    <a:pt x="1023" y="432"/>
                  </a:lnTo>
                  <a:lnTo>
                    <a:pt x="1020" y="432"/>
                  </a:lnTo>
                  <a:lnTo>
                    <a:pt x="1023" y="429"/>
                  </a:lnTo>
                  <a:lnTo>
                    <a:pt x="1018" y="429"/>
                  </a:lnTo>
                  <a:lnTo>
                    <a:pt x="1003" y="429"/>
                  </a:lnTo>
                  <a:lnTo>
                    <a:pt x="1000" y="429"/>
                  </a:lnTo>
                  <a:lnTo>
                    <a:pt x="998" y="429"/>
                  </a:lnTo>
                  <a:lnTo>
                    <a:pt x="992" y="429"/>
                  </a:lnTo>
                  <a:lnTo>
                    <a:pt x="986" y="429"/>
                  </a:lnTo>
                  <a:lnTo>
                    <a:pt x="981" y="429"/>
                  </a:lnTo>
                  <a:lnTo>
                    <a:pt x="978" y="429"/>
                  </a:lnTo>
                  <a:lnTo>
                    <a:pt x="972" y="429"/>
                  </a:lnTo>
                  <a:lnTo>
                    <a:pt x="969" y="429"/>
                  </a:lnTo>
                  <a:lnTo>
                    <a:pt x="966" y="429"/>
                  </a:lnTo>
                  <a:lnTo>
                    <a:pt x="964" y="429"/>
                  </a:lnTo>
                  <a:lnTo>
                    <a:pt x="961" y="429"/>
                  </a:lnTo>
                  <a:lnTo>
                    <a:pt x="964" y="432"/>
                  </a:lnTo>
                  <a:lnTo>
                    <a:pt x="958" y="432"/>
                  </a:lnTo>
                  <a:lnTo>
                    <a:pt x="955" y="432"/>
                  </a:lnTo>
                  <a:lnTo>
                    <a:pt x="955" y="435"/>
                  </a:lnTo>
                  <a:lnTo>
                    <a:pt x="952" y="435"/>
                  </a:lnTo>
                  <a:lnTo>
                    <a:pt x="949" y="446"/>
                  </a:lnTo>
                  <a:lnTo>
                    <a:pt x="946" y="446"/>
                  </a:lnTo>
                  <a:lnTo>
                    <a:pt x="946" y="443"/>
                  </a:lnTo>
                  <a:lnTo>
                    <a:pt x="944" y="446"/>
                  </a:lnTo>
                  <a:lnTo>
                    <a:pt x="938" y="446"/>
                  </a:lnTo>
                  <a:lnTo>
                    <a:pt x="941" y="446"/>
                  </a:lnTo>
                  <a:lnTo>
                    <a:pt x="941" y="449"/>
                  </a:lnTo>
                  <a:lnTo>
                    <a:pt x="938" y="449"/>
                  </a:lnTo>
                  <a:lnTo>
                    <a:pt x="935" y="449"/>
                  </a:lnTo>
                  <a:lnTo>
                    <a:pt x="932" y="452"/>
                  </a:lnTo>
                  <a:lnTo>
                    <a:pt x="929" y="455"/>
                  </a:lnTo>
                  <a:lnTo>
                    <a:pt x="929" y="457"/>
                  </a:lnTo>
                  <a:lnTo>
                    <a:pt x="927" y="457"/>
                  </a:lnTo>
                  <a:lnTo>
                    <a:pt x="927" y="460"/>
                  </a:lnTo>
                  <a:lnTo>
                    <a:pt x="921" y="463"/>
                  </a:lnTo>
                  <a:lnTo>
                    <a:pt x="918" y="463"/>
                  </a:lnTo>
                  <a:lnTo>
                    <a:pt x="918" y="466"/>
                  </a:lnTo>
                  <a:lnTo>
                    <a:pt x="918" y="469"/>
                  </a:lnTo>
                  <a:lnTo>
                    <a:pt x="912" y="474"/>
                  </a:lnTo>
                  <a:lnTo>
                    <a:pt x="910" y="474"/>
                  </a:lnTo>
                  <a:lnTo>
                    <a:pt x="910" y="477"/>
                  </a:lnTo>
                  <a:lnTo>
                    <a:pt x="907" y="480"/>
                  </a:lnTo>
                  <a:lnTo>
                    <a:pt x="901" y="483"/>
                  </a:lnTo>
                  <a:lnTo>
                    <a:pt x="901" y="486"/>
                  </a:lnTo>
                  <a:lnTo>
                    <a:pt x="898" y="486"/>
                  </a:lnTo>
                  <a:lnTo>
                    <a:pt x="892" y="486"/>
                  </a:lnTo>
                  <a:lnTo>
                    <a:pt x="892" y="489"/>
                  </a:lnTo>
                  <a:lnTo>
                    <a:pt x="890" y="489"/>
                  </a:lnTo>
                  <a:lnTo>
                    <a:pt x="890" y="491"/>
                  </a:lnTo>
                  <a:lnTo>
                    <a:pt x="887" y="491"/>
                  </a:lnTo>
                  <a:lnTo>
                    <a:pt x="881" y="494"/>
                  </a:lnTo>
                  <a:lnTo>
                    <a:pt x="884" y="494"/>
                  </a:lnTo>
                  <a:lnTo>
                    <a:pt x="887" y="491"/>
                  </a:lnTo>
                  <a:lnTo>
                    <a:pt x="890" y="491"/>
                  </a:lnTo>
                  <a:lnTo>
                    <a:pt x="892" y="489"/>
                  </a:lnTo>
                  <a:lnTo>
                    <a:pt x="898" y="489"/>
                  </a:lnTo>
                  <a:lnTo>
                    <a:pt x="901" y="486"/>
                  </a:lnTo>
                  <a:lnTo>
                    <a:pt x="910" y="483"/>
                  </a:lnTo>
                  <a:lnTo>
                    <a:pt x="912" y="480"/>
                  </a:lnTo>
                  <a:lnTo>
                    <a:pt x="915" y="477"/>
                  </a:lnTo>
                  <a:lnTo>
                    <a:pt x="915" y="474"/>
                  </a:lnTo>
                  <a:lnTo>
                    <a:pt x="921" y="469"/>
                  </a:lnTo>
                  <a:lnTo>
                    <a:pt x="929" y="460"/>
                  </a:lnTo>
                  <a:lnTo>
                    <a:pt x="932" y="460"/>
                  </a:lnTo>
                  <a:lnTo>
                    <a:pt x="935" y="457"/>
                  </a:lnTo>
                  <a:lnTo>
                    <a:pt x="938" y="457"/>
                  </a:lnTo>
                  <a:lnTo>
                    <a:pt x="941" y="455"/>
                  </a:lnTo>
                  <a:lnTo>
                    <a:pt x="944" y="455"/>
                  </a:lnTo>
                  <a:lnTo>
                    <a:pt x="955" y="449"/>
                  </a:lnTo>
                  <a:lnTo>
                    <a:pt x="966" y="446"/>
                  </a:lnTo>
                  <a:lnTo>
                    <a:pt x="969" y="449"/>
                  </a:lnTo>
                  <a:lnTo>
                    <a:pt x="969" y="446"/>
                  </a:lnTo>
                  <a:lnTo>
                    <a:pt x="981" y="449"/>
                  </a:lnTo>
                  <a:lnTo>
                    <a:pt x="983" y="449"/>
                  </a:lnTo>
                  <a:lnTo>
                    <a:pt x="989" y="455"/>
                  </a:lnTo>
                  <a:lnTo>
                    <a:pt x="986" y="455"/>
                  </a:lnTo>
                  <a:lnTo>
                    <a:pt x="983" y="455"/>
                  </a:lnTo>
                  <a:lnTo>
                    <a:pt x="986" y="455"/>
                  </a:lnTo>
                  <a:lnTo>
                    <a:pt x="986" y="457"/>
                  </a:lnTo>
                  <a:lnTo>
                    <a:pt x="986" y="460"/>
                  </a:lnTo>
                  <a:lnTo>
                    <a:pt x="981" y="463"/>
                  </a:lnTo>
                  <a:lnTo>
                    <a:pt x="981" y="466"/>
                  </a:lnTo>
                  <a:lnTo>
                    <a:pt x="978" y="466"/>
                  </a:lnTo>
                  <a:lnTo>
                    <a:pt x="975" y="469"/>
                  </a:lnTo>
                  <a:lnTo>
                    <a:pt x="969" y="466"/>
                  </a:lnTo>
                  <a:lnTo>
                    <a:pt x="966" y="466"/>
                  </a:lnTo>
                  <a:lnTo>
                    <a:pt x="964" y="466"/>
                  </a:lnTo>
                  <a:lnTo>
                    <a:pt x="961" y="466"/>
                  </a:lnTo>
                  <a:lnTo>
                    <a:pt x="958" y="466"/>
                  </a:lnTo>
                  <a:lnTo>
                    <a:pt x="955" y="469"/>
                  </a:lnTo>
                  <a:lnTo>
                    <a:pt x="958" y="469"/>
                  </a:lnTo>
                  <a:lnTo>
                    <a:pt x="958" y="466"/>
                  </a:lnTo>
                  <a:lnTo>
                    <a:pt x="961" y="466"/>
                  </a:lnTo>
                  <a:lnTo>
                    <a:pt x="964" y="469"/>
                  </a:lnTo>
                  <a:lnTo>
                    <a:pt x="966" y="469"/>
                  </a:lnTo>
                  <a:lnTo>
                    <a:pt x="969" y="469"/>
                  </a:lnTo>
                  <a:lnTo>
                    <a:pt x="969" y="472"/>
                  </a:lnTo>
                  <a:lnTo>
                    <a:pt x="969" y="474"/>
                  </a:lnTo>
                  <a:lnTo>
                    <a:pt x="972" y="474"/>
                  </a:lnTo>
                  <a:lnTo>
                    <a:pt x="972" y="472"/>
                  </a:lnTo>
                  <a:lnTo>
                    <a:pt x="975" y="472"/>
                  </a:lnTo>
                  <a:lnTo>
                    <a:pt x="978" y="472"/>
                  </a:lnTo>
                  <a:lnTo>
                    <a:pt x="981" y="472"/>
                  </a:lnTo>
                  <a:lnTo>
                    <a:pt x="981" y="474"/>
                  </a:lnTo>
                  <a:lnTo>
                    <a:pt x="978" y="480"/>
                  </a:lnTo>
                  <a:lnTo>
                    <a:pt x="975" y="483"/>
                  </a:lnTo>
                  <a:lnTo>
                    <a:pt x="972" y="483"/>
                  </a:lnTo>
                  <a:lnTo>
                    <a:pt x="975" y="483"/>
                  </a:lnTo>
                  <a:lnTo>
                    <a:pt x="975" y="486"/>
                  </a:lnTo>
                  <a:lnTo>
                    <a:pt x="978" y="486"/>
                  </a:lnTo>
                  <a:lnTo>
                    <a:pt x="975" y="483"/>
                  </a:lnTo>
                  <a:lnTo>
                    <a:pt x="978" y="483"/>
                  </a:lnTo>
                  <a:lnTo>
                    <a:pt x="981" y="483"/>
                  </a:lnTo>
                  <a:lnTo>
                    <a:pt x="981" y="486"/>
                  </a:lnTo>
                  <a:lnTo>
                    <a:pt x="978" y="486"/>
                  </a:lnTo>
                  <a:lnTo>
                    <a:pt x="983" y="491"/>
                  </a:lnTo>
                  <a:lnTo>
                    <a:pt x="981" y="494"/>
                  </a:lnTo>
                  <a:lnTo>
                    <a:pt x="983" y="494"/>
                  </a:lnTo>
                  <a:lnTo>
                    <a:pt x="983" y="497"/>
                  </a:lnTo>
                  <a:lnTo>
                    <a:pt x="986" y="497"/>
                  </a:lnTo>
                  <a:lnTo>
                    <a:pt x="992" y="497"/>
                  </a:lnTo>
                  <a:lnTo>
                    <a:pt x="992" y="500"/>
                  </a:lnTo>
                  <a:lnTo>
                    <a:pt x="989" y="500"/>
                  </a:lnTo>
                  <a:lnTo>
                    <a:pt x="995" y="500"/>
                  </a:lnTo>
                  <a:lnTo>
                    <a:pt x="995" y="503"/>
                  </a:lnTo>
                  <a:lnTo>
                    <a:pt x="998" y="503"/>
                  </a:lnTo>
                  <a:lnTo>
                    <a:pt x="1000" y="503"/>
                  </a:lnTo>
                  <a:lnTo>
                    <a:pt x="1000" y="506"/>
                  </a:lnTo>
                  <a:lnTo>
                    <a:pt x="998" y="506"/>
                  </a:lnTo>
                  <a:lnTo>
                    <a:pt x="1000" y="506"/>
                  </a:lnTo>
                  <a:lnTo>
                    <a:pt x="1003" y="503"/>
                  </a:lnTo>
                  <a:lnTo>
                    <a:pt x="1006" y="503"/>
                  </a:lnTo>
                  <a:lnTo>
                    <a:pt x="1006" y="506"/>
                  </a:lnTo>
                  <a:lnTo>
                    <a:pt x="1009" y="506"/>
                  </a:lnTo>
                  <a:lnTo>
                    <a:pt x="1012" y="509"/>
                  </a:lnTo>
                  <a:lnTo>
                    <a:pt x="1015" y="503"/>
                  </a:lnTo>
                  <a:lnTo>
                    <a:pt x="1018" y="503"/>
                  </a:lnTo>
                  <a:lnTo>
                    <a:pt x="1018" y="506"/>
                  </a:lnTo>
                  <a:lnTo>
                    <a:pt x="1023" y="506"/>
                  </a:lnTo>
                  <a:lnTo>
                    <a:pt x="1026" y="506"/>
                  </a:lnTo>
                  <a:lnTo>
                    <a:pt x="1026" y="509"/>
                  </a:lnTo>
                  <a:lnTo>
                    <a:pt x="1023" y="511"/>
                  </a:lnTo>
                  <a:lnTo>
                    <a:pt x="1020" y="509"/>
                  </a:lnTo>
                  <a:lnTo>
                    <a:pt x="1023" y="511"/>
                  </a:lnTo>
                  <a:lnTo>
                    <a:pt x="1029" y="511"/>
                  </a:lnTo>
                  <a:lnTo>
                    <a:pt x="1026" y="511"/>
                  </a:lnTo>
                  <a:lnTo>
                    <a:pt x="1023" y="511"/>
                  </a:lnTo>
                  <a:lnTo>
                    <a:pt x="1026" y="514"/>
                  </a:lnTo>
                  <a:lnTo>
                    <a:pt x="1023" y="514"/>
                  </a:lnTo>
                  <a:lnTo>
                    <a:pt x="1020" y="514"/>
                  </a:lnTo>
                  <a:lnTo>
                    <a:pt x="1018" y="514"/>
                  </a:lnTo>
                  <a:lnTo>
                    <a:pt x="1012" y="517"/>
                  </a:lnTo>
                  <a:lnTo>
                    <a:pt x="1009" y="520"/>
                  </a:lnTo>
                  <a:lnTo>
                    <a:pt x="1006" y="520"/>
                  </a:lnTo>
                  <a:lnTo>
                    <a:pt x="1003" y="520"/>
                  </a:lnTo>
                  <a:lnTo>
                    <a:pt x="1000" y="520"/>
                  </a:lnTo>
                  <a:lnTo>
                    <a:pt x="998" y="523"/>
                  </a:lnTo>
                  <a:lnTo>
                    <a:pt x="995" y="520"/>
                  </a:lnTo>
                  <a:lnTo>
                    <a:pt x="995" y="523"/>
                  </a:lnTo>
                  <a:lnTo>
                    <a:pt x="992" y="523"/>
                  </a:lnTo>
                  <a:lnTo>
                    <a:pt x="989" y="526"/>
                  </a:lnTo>
                  <a:lnTo>
                    <a:pt x="989" y="523"/>
                  </a:lnTo>
                  <a:lnTo>
                    <a:pt x="986" y="526"/>
                  </a:lnTo>
                  <a:lnTo>
                    <a:pt x="986" y="528"/>
                  </a:lnTo>
                  <a:lnTo>
                    <a:pt x="983" y="528"/>
                  </a:lnTo>
                  <a:lnTo>
                    <a:pt x="983" y="531"/>
                  </a:lnTo>
                  <a:lnTo>
                    <a:pt x="981" y="531"/>
                  </a:lnTo>
                  <a:lnTo>
                    <a:pt x="981" y="534"/>
                  </a:lnTo>
                  <a:lnTo>
                    <a:pt x="978" y="537"/>
                  </a:lnTo>
                  <a:lnTo>
                    <a:pt x="978" y="534"/>
                  </a:lnTo>
                  <a:lnTo>
                    <a:pt x="975" y="534"/>
                  </a:lnTo>
                  <a:lnTo>
                    <a:pt x="975" y="537"/>
                  </a:lnTo>
                  <a:lnTo>
                    <a:pt x="972" y="537"/>
                  </a:lnTo>
                  <a:lnTo>
                    <a:pt x="975" y="537"/>
                  </a:lnTo>
                  <a:lnTo>
                    <a:pt x="972" y="537"/>
                  </a:lnTo>
                  <a:lnTo>
                    <a:pt x="975" y="540"/>
                  </a:lnTo>
                  <a:lnTo>
                    <a:pt x="972" y="540"/>
                  </a:lnTo>
                  <a:lnTo>
                    <a:pt x="969" y="540"/>
                  </a:lnTo>
                  <a:lnTo>
                    <a:pt x="969" y="537"/>
                  </a:lnTo>
                  <a:lnTo>
                    <a:pt x="966" y="537"/>
                  </a:lnTo>
                  <a:lnTo>
                    <a:pt x="964" y="537"/>
                  </a:lnTo>
                  <a:lnTo>
                    <a:pt x="964" y="534"/>
                  </a:lnTo>
                  <a:lnTo>
                    <a:pt x="961" y="531"/>
                  </a:lnTo>
                  <a:lnTo>
                    <a:pt x="964" y="528"/>
                  </a:lnTo>
                  <a:lnTo>
                    <a:pt x="966" y="526"/>
                  </a:lnTo>
                  <a:lnTo>
                    <a:pt x="964" y="526"/>
                  </a:lnTo>
                  <a:lnTo>
                    <a:pt x="961" y="526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9" y="523"/>
                  </a:lnTo>
                  <a:lnTo>
                    <a:pt x="972" y="520"/>
                  </a:lnTo>
                  <a:lnTo>
                    <a:pt x="969" y="520"/>
                  </a:lnTo>
                  <a:lnTo>
                    <a:pt x="978" y="517"/>
                  </a:lnTo>
                  <a:lnTo>
                    <a:pt x="983" y="511"/>
                  </a:lnTo>
                  <a:lnTo>
                    <a:pt x="986" y="511"/>
                  </a:lnTo>
                  <a:lnTo>
                    <a:pt x="986" y="514"/>
                  </a:lnTo>
                  <a:lnTo>
                    <a:pt x="983" y="514"/>
                  </a:lnTo>
                  <a:lnTo>
                    <a:pt x="986" y="514"/>
                  </a:lnTo>
                  <a:lnTo>
                    <a:pt x="989" y="514"/>
                  </a:lnTo>
                  <a:lnTo>
                    <a:pt x="989" y="517"/>
                  </a:lnTo>
                  <a:lnTo>
                    <a:pt x="989" y="514"/>
                  </a:lnTo>
                  <a:lnTo>
                    <a:pt x="989" y="511"/>
                  </a:lnTo>
                  <a:lnTo>
                    <a:pt x="992" y="511"/>
                  </a:lnTo>
                  <a:lnTo>
                    <a:pt x="995" y="511"/>
                  </a:lnTo>
                  <a:lnTo>
                    <a:pt x="998" y="514"/>
                  </a:lnTo>
                  <a:lnTo>
                    <a:pt x="998" y="511"/>
                  </a:lnTo>
                  <a:lnTo>
                    <a:pt x="1000" y="511"/>
                  </a:lnTo>
                  <a:lnTo>
                    <a:pt x="1000" y="509"/>
                  </a:lnTo>
                  <a:lnTo>
                    <a:pt x="1000" y="511"/>
                  </a:lnTo>
                  <a:lnTo>
                    <a:pt x="995" y="509"/>
                  </a:lnTo>
                  <a:lnTo>
                    <a:pt x="986" y="511"/>
                  </a:lnTo>
                  <a:lnTo>
                    <a:pt x="983" y="509"/>
                  </a:lnTo>
                  <a:lnTo>
                    <a:pt x="983" y="511"/>
                  </a:lnTo>
                  <a:lnTo>
                    <a:pt x="981" y="511"/>
                  </a:lnTo>
                  <a:lnTo>
                    <a:pt x="981" y="509"/>
                  </a:lnTo>
                  <a:lnTo>
                    <a:pt x="983" y="506"/>
                  </a:lnTo>
                  <a:lnTo>
                    <a:pt x="986" y="503"/>
                  </a:lnTo>
                  <a:lnTo>
                    <a:pt x="983" y="503"/>
                  </a:lnTo>
                  <a:lnTo>
                    <a:pt x="983" y="497"/>
                  </a:lnTo>
                  <a:lnTo>
                    <a:pt x="981" y="497"/>
                  </a:lnTo>
                  <a:lnTo>
                    <a:pt x="983" y="503"/>
                  </a:lnTo>
                  <a:lnTo>
                    <a:pt x="981" y="503"/>
                  </a:lnTo>
                  <a:lnTo>
                    <a:pt x="981" y="506"/>
                  </a:lnTo>
                  <a:lnTo>
                    <a:pt x="981" y="509"/>
                  </a:lnTo>
                  <a:lnTo>
                    <a:pt x="978" y="506"/>
                  </a:lnTo>
                  <a:lnTo>
                    <a:pt x="975" y="509"/>
                  </a:lnTo>
                  <a:lnTo>
                    <a:pt x="969" y="511"/>
                  </a:lnTo>
                  <a:lnTo>
                    <a:pt x="966" y="514"/>
                  </a:lnTo>
                  <a:lnTo>
                    <a:pt x="964" y="511"/>
                  </a:lnTo>
                  <a:lnTo>
                    <a:pt x="966" y="509"/>
                  </a:lnTo>
                  <a:lnTo>
                    <a:pt x="966" y="509"/>
                  </a:lnTo>
                  <a:lnTo>
                    <a:pt x="964" y="509"/>
                  </a:lnTo>
                  <a:close/>
                </a:path>
              </a:pathLst>
            </a:custGeom>
            <a:solidFill>
              <a:srgbClr val="C1FFF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5" name="Freeform 3314">
              <a:extLst>
                <a:ext uri="{FF2B5EF4-FFF2-40B4-BE49-F238E27FC236}">
                  <a16:creationId xmlns:a16="http://schemas.microsoft.com/office/drawing/2014/main" id="{2149B52B-DA5E-44D6-236F-2B7B12A7CC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8602" y="1807214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2 w 5"/>
                <a:gd name="T3" fmla="*/ 0 h 3"/>
                <a:gd name="T4" fmla="*/ 0 w 5"/>
                <a:gd name="T5" fmla="*/ 0 h 3"/>
                <a:gd name="T6" fmla="*/ 0 w 5"/>
                <a:gd name="T7" fmla="*/ 3 h 3"/>
                <a:gd name="T8" fmla="*/ 2 w 5"/>
                <a:gd name="T9" fmla="*/ 3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6" name="Rectangle 3315">
              <a:extLst>
                <a:ext uri="{FF2B5EF4-FFF2-40B4-BE49-F238E27FC236}">
                  <a16:creationId xmlns:a16="http://schemas.microsoft.com/office/drawing/2014/main" id="{0D4DB8C2-C1B1-670D-DE48-939401BDAB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0475" y="1790616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7" name="Freeform 3316">
              <a:extLst>
                <a:ext uri="{FF2B5EF4-FFF2-40B4-BE49-F238E27FC236}">
                  <a16:creationId xmlns:a16="http://schemas.microsoft.com/office/drawing/2014/main" id="{90A6AE5D-0BDB-2E33-D782-9A502F54554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1919254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3 h 3"/>
                <a:gd name="T10" fmla="*/ 6 w 6"/>
                <a:gd name="T11" fmla="*/ 3 h 3"/>
                <a:gd name="T12" fmla="*/ 6 w 6"/>
                <a:gd name="T13" fmla="*/ 3 h 3"/>
                <a:gd name="T14" fmla="*/ 6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8" name="Freeform 3317">
              <a:extLst>
                <a:ext uri="{FF2B5EF4-FFF2-40B4-BE49-F238E27FC236}">
                  <a16:creationId xmlns:a16="http://schemas.microsoft.com/office/drawing/2014/main" id="{1D969446-A855-2FA9-BB5A-8E934E8C4A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1908881"/>
              <a:ext cx="53948" cy="16598"/>
            </a:xfrm>
            <a:custGeom>
              <a:avLst/>
              <a:gdLst>
                <a:gd name="T0" fmla="*/ 3 w 26"/>
                <a:gd name="T1" fmla="*/ 8 h 8"/>
                <a:gd name="T2" fmla="*/ 9 w 26"/>
                <a:gd name="T3" fmla="*/ 5 h 8"/>
                <a:gd name="T4" fmla="*/ 11 w 26"/>
                <a:gd name="T5" fmla="*/ 5 h 8"/>
                <a:gd name="T6" fmla="*/ 14 w 26"/>
                <a:gd name="T7" fmla="*/ 5 h 8"/>
                <a:gd name="T8" fmla="*/ 9 w 26"/>
                <a:gd name="T9" fmla="*/ 8 h 8"/>
                <a:gd name="T10" fmla="*/ 17 w 26"/>
                <a:gd name="T11" fmla="*/ 5 h 8"/>
                <a:gd name="T12" fmla="*/ 17 w 26"/>
                <a:gd name="T13" fmla="*/ 3 h 8"/>
                <a:gd name="T14" fmla="*/ 17 w 26"/>
                <a:gd name="T15" fmla="*/ 5 h 8"/>
                <a:gd name="T16" fmla="*/ 26 w 26"/>
                <a:gd name="T17" fmla="*/ 0 h 8"/>
                <a:gd name="T18" fmla="*/ 23 w 26"/>
                <a:gd name="T19" fmla="*/ 3 h 8"/>
                <a:gd name="T20" fmla="*/ 20 w 26"/>
                <a:gd name="T21" fmla="*/ 3 h 8"/>
                <a:gd name="T22" fmla="*/ 20 w 26"/>
                <a:gd name="T23" fmla="*/ 0 h 8"/>
                <a:gd name="T24" fmla="*/ 20 w 26"/>
                <a:gd name="T25" fmla="*/ 3 h 8"/>
                <a:gd name="T26" fmla="*/ 17 w 26"/>
                <a:gd name="T27" fmla="*/ 3 h 8"/>
                <a:gd name="T28" fmla="*/ 14 w 26"/>
                <a:gd name="T29" fmla="*/ 3 h 8"/>
                <a:gd name="T30" fmla="*/ 17 w 26"/>
                <a:gd name="T31" fmla="*/ 3 h 8"/>
                <a:gd name="T32" fmla="*/ 20 w 26"/>
                <a:gd name="T33" fmla="*/ 3 h 8"/>
                <a:gd name="T34" fmla="*/ 20 w 26"/>
                <a:gd name="T35" fmla="*/ 0 h 8"/>
                <a:gd name="T36" fmla="*/ 17 w 26"/>
                <a:gd name="T37" fmla="*/ 0 h 8"/>
                <a:gd name="T38" fmla="*/ 20 w 26"/>
                <a:gd name="T39" fmla="*/ 0 h 8"/>
                <a:gd name="T40" fmla="*/ 17 w 26"/>
                <a:gd name="T41" fmla="*/ 0 h 8"/>
                <a:gd name="T42" fmla="*/ 17 w 26"/>
                <a:gd name="T43" fmla="*/ 3 h 8"/>
                <a:gd name="T44" fmla="*/ 14 w 26"/>
                <a:gd name="T45" fmla="*/ 3 h 8"/>
                <a:gd name="T46" fmla="*/ 11 w 26"/>
                <a:gd name="T47" fmla="*/ 3 h 8"/>
                <a:gd name="T48" fmla="*/ 9 w 26"/>
                <a:gd name="T49" fmla="*/ 3 h 8"/>
                <a:gd name="T50" fmla="*/ 6 w 26"/>
                <a:gd name="T51" fmla="*/ 3 h 8"/>
                <a:gd name="T52" fmla="*/ 3 w 26"/>
                <a:gd name="T53" fmla="*/ 3 h 8"/>
                <a:gd name="T54" fmla="*/ 3 w 26"/>
                <a:gd name="T55" fmla="*/ 5 h 8"/>
                <a:gd name="T56" fmla="*/ 3 w 26"/>
                <a:gd name="T57" fmla="*/ 3 h 8"/>
                <a:gd name="T58" fmla="*/ 3 w 26"/>
                <a:gd name="T59" fmla="*/ 5 h 8"/>
                <a:gd name="T60" fmla="*/ 3 w 26"/>
                <a:gd name="T61" fmla="*/ 3 h 8"/>
                <a:gd name="T62" fmla="*/ 0 w 26"/>
                <a:gd name="T63" fmla="*/ 5 h 8"/>
                <a:gd name="T64" fmla="*/ 0 w 26"/>
                <a:gd name="T65" fmla="*/ 8 h 8"/>
                <a:gd name="T66" fmla="*/ 0 w 26"/>
                <a:gd name="T67" fmla="*/ 8 h 8"/>
                <a:gd name="T68" fmla="*/ 0 w 26"/>
                <a:gd name="T69" fmla="*/ 8 h 8"/>
                <a:gd name="T70" fmla="*/ 3 w 26"/>
                <a:gd name="T7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">
                  <a:moveTo>
                    <a:pt x="3" y="8"/>
                  </a:moveTo>
                  <a:lnTo>
                    <a:pt x="9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9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59" name="Freeform 3318">
              <a:extLst>
                <a:ext uri="{FF2B5EF4-FFF2-40B4-BE49-F238E27FC236}">
                  <a16:creationId xmlns:a16="http://schemas.microsoft.com/office/drawing/2014/main" id="{AE87D10B-B72A-243E-16E2-BB93308289A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0330" y="191925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0" name="Freeform 3319">
              <a:extLst>
                <a:ext uri="{FF2B5EF4-FFF2-40B4-BE49-F238E27FC236}">
                  <a16:creationId xmlns:a16="http://schemas.microsoft.com/office/drawing/2014/main" id="{E1F32513-84EC-6C3F-3A0E-D36C5D3167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0879" y="1896432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1" name="Freeform 3320">
              <a:extLst>
                <a:ext uri="{FF2B5EF4-FFF2-40B4-BE49-F238E27FC236}">
                  <a16:creationId xmlns:a16="http://schemas.microsoft.com/office/drawing/2014/main" id="{70D493AD-3777-A51A-C69F-82E94048B5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33329" y="1896432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3 h 3"/>
                <a:gd name="T4" fmla="*/ 5 w 5"/>
                <a:gd name="T5" fmla="*/ 3 h 3"/>
                <a:gd name="T6" fmla="*/ 2 w 5"/>
                <a:gd name="T7" fmla="*/ 0 h 3"/>
                <a:gd name="T8" fmla="*/ 2 w 5"/>
                <a:gd name="T9" fmla="*/ 3 h 3"/>
                <a:gd name="T10" fmla="*/ 0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2" name="Freeform 3321">
              <a:extLst>
                <a:ext uri="{FF2B5EF4-FFF2-40B4-BE49-F238E27FC236}">
                  <a16:creationId xmlns:a16="http://schemas.microsoft.com/office/drawing/2014/main" id="{38A34BB9-9300-A8B8-C03C-FCB678954B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1745" y="1554089"/>
              <a:ext cx="182595" cy="172209"/>
            </a:xfrm>
            <a:custGeom>
              <a:avLst/>
              <a:gdLst>
                <a:gd name="T0" fmla="*/ 42 w 88"/>
                <a:gd name="T1" fmla="*/ 3 h 83"/>
                <a:gd name="T2" fmla="*/ 45 w 88"/>
                <a:gd name="T3" fmla="*/ 0 h 83"/>
                <a:gd name="T4" fmla="*/ 51 w 88"/>
                <a:gd name="T5" fmla="*/ 3 h 83"/>
                <a:gd name="T6" fmla="*/ 45 w 88"/>
                <a:gd name="T7" fmla="*/ 3 h 83"/>
                <a:gd name="T8" fmla="*/ 48 w 88"/>
                <a:gd name="T9" fmla="*/ 9 h 83"/>
                <a:gd name="T10" fmla="*/ 42 w 88"/>
                <a:gd name="T11" fmla="*/ 14 h 83"/>
                <a:gd name="T12" fmla="*/ 40 w 88"/>
                <a:gd name="T13" fmla="*/ 17 h 83"/>
                <a:gd name="T14" fmla="*/ 37 w 88"/>
                <a:gd name="T15" fmla="*/ 23 h 83"/>
                <a:gd name="T16" fmla="*/ 34 w 88"/>
                <a:gd name="T17" fmla="*/ 31 h 83"/>
                <a:gd name="T18" fmla="*/ 37 w 88"/>
                <a:gd name="T19" fmla="*/ 31 h 83"/>
                <a:gd name="T20" fmla="*/ 42 w 88"/>
                <a:gd name="T21" fmla="*/ 26 h 83"/>
                <a:gd name="T22" fmla="*/ 42 w 88"/>
                <a:gd name="T23" fmla="*/ 26 h 83"/>
                <a:gd name="T24" fmla="*/ 48 w 88"/>
                <a:gd name="T25" fmla="*/ 29 h 83"/>
                <a:gd name="T26" fmla="*/ 42 w 88"/>
                <a:gd name="T27" fmla="*/ 34 h 83"/>
                <a:gd name="T28" fmla="*/ 45 w 88"/>
                <a:gd name="T29" fmla="*/ 34 h 83"/>
                <a:gd name="T30" fmla="*/ 57 w 88"/>
                <a:gd name="T31" fmla="*/ 37 h 83"/>
                <a:gd name="T32" fmla="*/ 57 w 88"/>
                <a:gd name="T33" fmla="*/ 40 h 83"/>
                <a:gd name="T34" fmla="*/ 62 w 88"/>
                <a:gd name="T35" fmla="*/ 34 h 83"/>
                <a:gd name="T36" fmla="*/ 68 w 88"/>
                <a:gd name="T37" fmla="*/ 37 h 83"/>
                <a:gd name="T38" fmla="*/ 71 w 88"/>
                <a:gd name="T39" fmla="*/ 43 h 83"/>
                <a:gd name="T40" fmla="*/ 71 w 88"/>
                <a:gd name="T41" fmla="*/ 46 h 83"/>
                <a:gd name="T42" fmla="*/ 68 w 88"/>
                <a:gd name="T43" fmla="*/ 51 h 83"/>
                <a:gd name="T44" fmla="*/ 74 w 88"/>
                <a:gd name="T45" fmla="*/ 51 h 83"/>
                <a:gd name="T46" fmla="*/ 79 w 88"/>
                <a:gd name="T47" fmla="*/ 51 h 83"/>
                <a:gd name="T48" fmla="*/ 77 w 88"/>
                <a:gd name="T49" fmla="*/ 54 h 83"/>
                <a:gd name="T50" fmla="*/ 68 w 88"/>
                <a:gd name="T51" fmla="*/ 60 h 83"/>
                <a:gd name="T52" fmla="*/ 71 w 88"/>
                <a:gd name="T53" fmla="*/ 66 h 83"/>
                <a:gd name="T54" fmla="*/ 79 w 88"/>
                <a:gd name="T55" fmla="*/ 63 h 83"/>
                <a:gd name="T56" fmla="*/ 82 w 88"/>
                <a:gd name="T57" fmla="*/ 57 h 83"/>
                <a:gd name="T58" fmla="*/ 82 w 88"/>
                <a:gd name="T59" fmla="*/ 63 h 83"/>
                <a:gd name="T60" fmla="*/ 82 w 88"/>
                <a:gd name="T61" fmla="*/ 68 h 83"/>
                <a:gd name="T62" fmla="*/ 85 w 88"/>
                <a:gd name="T63" fmla="*/ 71 h 83"/>
                <a:gd name="T64" fmla="*/ 79 w 88"/>
                <a:gd name="T65" fmla="*/ 83 h 83"/>
                <a:gd name="T66" fmla="*/ 77 w 88"/>
                <a:gd name="T67" fmla="*/ 80 h 83"/>
                <a:gd name="T68" fmla="*/ 74 w 88"/>
                <a:gd name="T69" fmla="*/ 74 h 83"/>
                <a:gd name="T70" fmla="*/ 68 w 88"/>
                <a:gd name="T71" fmla="*/ 71 h 83"/>
                <a:gd name="T72" fmla="*/ 68 w 88"/>
                <a:gd name="T73" fmla="*/ 63 h 83"/>
                <a:gd name="T74" fmla="*/ 57 w 88"/>
                <a:gd name="T75" fmla="*/ 74 h 83"/>
                <a:gd name="T76" fmla="*/ 42 w 88"/>
                <a:gd name="T77" fmla="*/ 80 h 83"/>
                <a:gd name="T78" fmla="*/ 54 w 88"/>
                <a:gd name="T79" fmla="*/ 71 h 83"/>
                <a:gd name="T80" fmla="*/ 57 w 88"/>
                <a:gd name="T81" fmla="*/ 66 h 83"/>
                <a:gd name="T82" fmla="*/ 51 w 88"/>
                <a:gd name="T83" fmla="*/ 66 h 83"/>
                <a:gd name="T84" fmla="*/ 45 w 88"/>
                <a:gd name="T85" fmla="*/ 68 h 83"/>
                <a:gd name="T86" fmla="*/ 45 w 88"/>
                <a:gd name="T87" fmla="*/ 66 h 83"/>
                <a:gd name="T88" fmla="*/ 40 w 88"/>
                <a:gd name="T89" fmla="*/ 68 h 83"/>
                <a:gd name="T90" fmla="*/ 31 w 88"/>
                <a:gd name="T91" fmla="*/ 66 h 83"/>
                <a:gd name="T92" fmla="*/ 14 w 88"/>
                <a:gd name="T93" fmla="*/ 66 h 83"/>
                <a:gd name="T94" fmla="*/ 5 w 88"/>
                <a:gd name="T95" fmla="*/ 68 h 83"/>
                <a:gd name="T96" fmla="*/ 0 w 88"/>
                <a:gd name="T97" fmla="*/ 66 h 83"/>
                <a:gd name="T98" fmla="*/ 5 w 88"/>
                <a:gd name="T99" fmla="*/ 57 h 83"/>
                <a:gd name="T100" fmla="*/ 8 w 88"/>
                <a:gd name="T101" fmla="*/ 51 h 83"/>
                <a:gd name="T102" fmla="*/ 5 w 88"/>
                <a:gd name="T103" fmla="*/ 51 h 83"/>
                <a:gd name="T104" fmla="*/ 14 w 88"/>
                <a:gd name="T105" fmla="*/ 40 h 83"/>
                <a:gd name="T106" fmla="*/ 17 w 88"/>
                <a:gd name="T107" fmla="*/ 46 h 83"/>
                <a:gd name="T108" fmla="*/ 14 w 88"/>
                <a:gd name="T109" fmla="*/ 37 h 83"/>
                <a:gd name="T110" fmla="*/ 20 w 88"/>
                <a:gd name="T111" fmla="*/ 34 h 83"/>
                <a:gd name="T112" fmla="*/ 25 w 88"/>
                <a:gd name="T113" fmla="*/ 23 h 83"/>
                <a:gd name="T114" fmla="*/ 25 w 88"/>
                <a:gd name="T115" fmla="*/ 17 h 83"/>
                <a:gd name="T116" fmla="*/ 31 w 88"/>
                <a:gd name="T117" fmla="*/ 9 h 83"/>
                <a:gd name="T118" fmla="*/ 37 w 88"/>
                <a:gd name="T119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83">
                  <a:moveTo>
                    <a:pt x="37" y="6"/>
                  </a:moveTo>
                  <a:lnTo>
                    <a:pt x="37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42" y="6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40" y="29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48" y="29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5" y="31"/>
                  </a:lnTo>
                  <a:lnTo>
                    <a:pt x="42" y="34"/>
                  </a:lnTo>
                  <a:lnTo>
                    <a:pt x="45" y="31"/>
                  </a:lnTo>
                  <a:lnTo>
                    <a:pt x="45" y="34"/>
                  </a:lnTo>
                  <a:lnTo>
                    <a:pt x="45" y="37"/>
                  </a:lnTo>
                  <a:lnTo>
                    <a:pt x="45" y="34"/>
                  </a:lnTo>
                  <a:lnTo>
                    <a:pt x="48" y="37"/>
                  </a:lnTo>
                  <a:lnTo>
                    <a:pt x="51" y="37"/>
                  </a:lnTo>
                  <a:lnTo>
                    <a:pt x="54" y="34"/>
                  </a:lnTo>
                  <a:lnTo>
                    <a:pt x="57" y="37"/>
                  </a:lnTo>
                  <a:lnTo>
                    <a:pt x="51" y="40"/>
                  </a:lnTo>
                  <a:lnTo>
                    <a:pt x="51" y="43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7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5" y="37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4" y="37"/>
                  </a:lnTo>
                  <a:lnTo>
                    <a:pt x="77" y="40"/>
                  </a:lnTo>
                  <a:lnTo>
                    <a:pt x="74" y="43"/>
                  </a:lnTo>
                  <a:lnTo>
                    <a:pt x="71" y="43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1" y="49"/>
                  </a:lnTo>
                  <a:lnTo>
                    <a:pt x="74" y="49"/>
                  </a:lnTo>
                  <a:lnTo>
                    <a:pt x="74" y="51"/>
                  </a:lnTo>
                  <a:lnTo>
                    <a:pt x="68" y="51"/>
                  </a:lnTo>
                  <a:lnTo>
                    <a:pt x="71" y="51"/>
                  </a:lnTo>
                  <a:lnTo>
                    <a:pt x="68" y="54"/>
                  </a:lnTo>
                  <a:lnTo>
                    <a:pt x="71" y="54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4" y="51"/>
                  </a:lnTo>
                  <a:lnTo>
                    <a:pt x="77" y="51"/>
                  </a:lnTo>
                  <a:lnTo>
                    <a:pt x="79" y="51"/>
                  </a:lnTo>
                  <a:lnTo>
                    <a:pt x="79" y="49"/>
                  </a:lnTo>
                  <a:lnTo>
                    <a:pt x="82" y="49"/>
                  </a:lnTo>
                  <a:lnTo>
                    <a:pt x="79" y="54"/>
                  </a:lnTo>
                  <a:lnTo>
                    <a:pt x="77" y="54"/>
                  </a:lnTo>
                  <a:lnTo>
                    <a:pt x="77" y="57"/>
                  </a:lnTo>
                  <a:lnTo>
                    <a:pt x="71" y="57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4" y="66"/>
                  </a:lnTo>
                  <a:lnTo>
                    <a:pt x="74" y="68"/>
                  </a:lnTo>
                  <a:lnTo>
                    <a:pt x="77" y="66"/>
                  </a:lnTo>
                  <a:lnTo>
                    <a:pt x="79" y="63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82" y="60"/>
                  </a:lnTo>
                  <a:lnTo>
                    <a:pt x="82" y="57"/>
                  </a:lnTo>
                  <a:lnTo>
                    <a:pt x="85" y="57"/>
                  </a:lnTo>
                  <a:lnTo>
                    <a:pt x="85" y="60"/>
                  </a:lnTo>
                  <a:lnTo>
                    <a:pt x="82" y="60"/>
                  </a:lnTo>
                  <a:lnTo>
                    <a:pt x="82" y="63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9" y="71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5" y="66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5" y="74"/>
                  </a:lnTo>
                  <a:lnTo>
                    <a:pt x="82" y="77"/>
                  </a:lnTo>
                  <a:lnTo>
                    <a:pt x="82" y="83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4" y="83"/>
                  </a:lnTo>
                  <a:lnTo>
                    <a:pt x="74" y="80"/>
                  </a:lnTo>
                  <a:lnTo>
                    <a:pt x="77" y="80"/>
                  </a:lnTo>
                  <a:lnTo>
                    <a:pt x="74" y="77"/>
                  </a:lnTo>
                  <a:lnTo>
                    <a:pt x="77" y="74"/>
                  </a:lnTo>
                  <a:lnTo>
                    <a:pt x="74" y="77"/>
                  </a:lnTo>
                  <a:lnTo>
                    <a:pt x="74" y="74"/>
                  </a:lnTo>
                  <a:lnTo>
                    <a:pt x="74" y="77"/>
                  </a:lnTo>
                  <a:lnTo>
                    <a:pt x="71" y="80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1" y="71"/>
                  </a:lnTo>
                  <a:lnTo>
                    <a:pt x="71" y="68"/>
                  </a:lnTo>
                  <a:lnTo>
                    <a:pt x="68" y="66"/>
                  </a:lnTo>
                  <a:lnTo>
                    <a:pt x="68" y="63"/>
                  </a:lnTo>
                  <a:lnTo>
                    <a:pt x="65" y="66"/>
                  </a:lnTo>
                  <a:lnTo>
                    <a:pt x="62" y="71"/>
                  </a:lnTo>
                  <a:lnTo>
                    <a:pt x="59" y="71"/>
                  </a:lnTo>
                  <a:lnTo>
                    <a:pt x="57" y="74"/>
                  </a:lnTo>
                  <a:lnTo>
                    <a:pt x="54" y="77"/>
                  </a:lnTo>
                  <a:lnTo>
                    <a:pt x="51" y="80"/>
                  </a:lnTo>
                  <a:lnTo>
                    <a:pt x="48" y="80"/>
                  </a:lnTo>
                  <a:lnTo>
                    <a:pt x="42" y="80"/>
                  </a:lnTo>
                  <a:lnTo>
                    <a:pt x="42" y="77"/>
                  </a:lnTo>
                  <a:lnTo>
                    <a:pt x="45" y="74"/>
                  </a:lnTo>
                  <a:lnTo>
                    <a:pt x="51" y="74"/>
                  </a:lnTo>
                  <a:lnTo>
                    <a:pt x="54" y="71"/>
                  </a:lnTo>
                  <a:lnTo>
                    <a:pt x="54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8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1" y="66"/>
                  </a:lnTo>
                  <a:lnTo>
                    <a:pt x="51" y="68"/>
                  </a:lnTo>
                  <a:lnTo>
                    <a:pt x="48" y="68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2" y="71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5" y="66"/>
                  </a:lnTo>
                  <a:lnTo>
                    <a:pt x="48" y="63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40" y="68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1" y="66"/>
                  </a:lnTo>
                  <a:lnTo>
                    <a:pt x="25" y="68"/>
                  </a:lnTo>
                  <a:lnTo>
                    <a:pt x="25" y="66"/>
                  </a:lnTo>
                  <a:lnTo>
                    <a:pt x="17" y="66"/>
                  </a:lnTo>
                  <a:lnTo>
                    <a:pt x="14" y="66"/>
                  </a:lnTo>
                  <a:lnTo>
                    <a:pt x="11" y="66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3" y="63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5" y="57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7" y="46"/>
                  </a:lnTo>
                  <a:lnTo>
                    <a:pt x="20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7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7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3" name="Freeform 3322">
              <a:extLst>
                <a:ext uri="{FF2B5EF4-FFF2-40B4-BE49-F238E27FC236}">
                  <a16:creationId xmlns:a16="http://schemas.microsoft.com/office/drawing/2014/main" id="{CF924E02-FEA5-1367-501E-B260CA4F95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1614258"/>
              <a:ext cx="76773" cy="29047"/>
            </a:xfrm>
            <a:custGeom>
              <a:avLst/>
              <a:gdLst>
                <a:gd name="T0" fmla="*/ 9 w 37"/>
                <a:gd name="T1" fmla="*/ 2 h 14"/>
                <a:gd name="T2" fmla="*/ 6 w 37"/>
                <a:gd name="T3" fmla="*/ 0 h 14"/>
                <a:gd name="T4" fmla="*/ 3 w 37"/>
                <a:gd name="T5" fmla="*/ 0 h 14"/>
                <a:gd name="T6" fmla="*/ 0 w 37"/>
                <a:gd name="T7" fmla="*/ 2 h 14"/>
                <a:gd name="T8" fmla="*/ 3 w 37"/>
                <a:gd name="T9" fmla="*/ 2 h 14"/>
                <a:gd name="T10" fmla="*/ 12 w 37"/>
                <a:gd name="T11" fmla="*/ 5 h 14"/>
                <a:gd name="T12" fmla="*/ 15 w 37"/>
                <a:gd name="T13" fmla="*/ 8 h 14"/>
                <a:gd name="T14" fmla="*/ 12 w 37"/>
                <a:gd name="T15" fmla="*/ 11 h 14"/>
                <a:gd name="T16" fmla="*/ 15 w 37"/>
                <a:gd name="T17" fmla="*/ 11 h 14"/>
                <a:gd name="T18" fmla="*/ 17 w 37"/>
                <a:gd name="T19" fmla="*/ 11 h 14"/>
                <a:gd name="T20" fmla="*/ 23 w 37"/>
                <a:gd name="T21" fmla="*/ 14 h 14"/>
                <a:gd name="T22" fmla="*/ 32 w 37"/>
                <a:gd name="T23" fmla="*/ 14 h 14"/>
                <a:gd name="T24" fmla="*/ 35 w 37"/>
                <a:gd name="T25" fmla="*/ 14 h 14"/>
                <a:gd name="T26" fmla="*/ 37 w 37"/>
                <a:gd name="T27" fmla="*/ 14 h 14"/>
                <a:gd name="T28" fmla="*/ 37 w 37"/>
                <a:gd name="T29" fmla="*/ 11 h 14"/>
                <a:gd name="T30" fmla="*/ 35 w 37"/>
                <a:gd name="T31" fmla="*/ 8 h 14"/>
                <a:gd name="T32" fmla="*/ 29 w 37"/>
                <a:gd name="T33" fmla="*/ 8 h 14"/>
                <a:gd name="T34" fmla="*/ 26 w 37"/>
                <a:gd name="T35" fmla="*/ 5 h 14"/>
                <a:gd name="T36" fmla="*/ 23 w 37"/>
                <a:gd name="T37" fmla="*/ 5 h 14"/>
                <a:gd name="T38" fmla="*/ 20 w 37"/>
                <a:gd name="T39" fmla="*/ 2 h 14"/>
                <a:gd name="T40" fmla="*/ 15 w 37"/>
                <a:gd name="T41" fmla="*/ 2 h 14"/>
                <a:gd name="T42" fmla="*/ 9 w 37"/>
                <a:gd name="T4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4">
                  <a:moveTo>
                    <a:pt x="9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23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4" name="Freeform 3323">
              <a:extLst>
                <a:ext uri="{FF2B5EF4-FFF2-40B4-BE49-F238E27FC236}">
                  <a16:creationId xmlns:a16="http://schemas.microsoft.com/office/drawing/2014/main" id="{D2CCBE8B-B494-77DC-8258-8810833727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0649" y="1684801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2 w 2"/>
                <a:gd name="T9" fmla="*/ 3 h 3"/>
                <a:gd name="T10" fmla="*/ 0 w 2"/>
                <a:gd name="T11" fmla="*/ 3 h 3"/>
                <a:gd name="T12" fmla="*/ 0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5" name="Freeform 3324">
              <a:extLst>
                <a:ext uri="{FF2B5EF4-FFF2-40B4-BE49-F238E27FC236}">
                  <a16:creationId xmlns:a16="http://schemas.microsoft.com/office/drawing/2014/main" id="{60FB5B6A-8BC4-D56A-B1FA-F90ACD8599F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0649" y="1678577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6" name="Freeform 3325">
              <a:extLst>
                <a:ext uri="{FF2B5EF4-FFF2-40B4-BE49-F238E27FC236}">
                  <a16:creationId xmlns:a16="http://schemas.microsoft.com/office/drawing/2014/main" id="{D67710B4-6EA5-BFEA-9336-EACDD8477B6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024" y="1713849"/>
              <a:ext cx="66398" cy="41496"/>
            </a:xfrm>
            <a:custGeom>
              <a:avLst/>
              <a:gdLst>
                <a:gd name="T0" fmla="*/ 6 w 32"/>
                <a:gd name="T1" fmla="*/ 8 h 20"/>
                <a:gd name="T2" fmla="*/ 3 w 32"/>
                <a:gd name="T3" fmla="*/ 8 h 20"/>
                <a:gd name="T4" fmla="*/ 3 w 32"/>
                <a:gd name="T5" fmla="*/ 6 h 20"/>
                <a:gd name="T6" fmla="*/ 3 w 32"/>
                <a:gd name="T7" fmla="*/ 8 h 20"/>
                <a:gd name="T8" fmla="*/ 0 w 32"/>
                <a:gd name="T9" fmla="*/ 6 h 20"/>
                <a:gd name="T10" fmla="*/ 3 w 32"/>
                <a:gd name="T11" fmla="*/ 6 h 20"/>
                <a:gd name="T12" fmla="*/ 6 w 32"/>
                <a:gd name="T13" fmla="*/ 3 h 20"/>
                <a:gd name="T14" fmla="*/ 9 w 32"/>
                <a:gd name="T15" fmla="*/ 0 h 20"/>
                <a:gd name="T16" fmla="*/ 9 w 32"/>
                <a:gd name="T17" fmla="*/ 3 h 20"/>
                <a:gd name="T18" fmla="*/ 6 w 32"/>
                <a:gd name="T19" fmla="*/ 3 h 20"/>
                <a:gd name="T20" fmla="*/ 6 w 32"/>
                <a:gd name="T21" fmla="*/ 6 h 20"/>
                <a:gd name="T22" fmla="*/ 9 w 32"/>
                <a:gd name="T23" fmla="*/ 6 h 20"/>
                <a:gd name="T24" fmla="*/ 9 w 32"/>
                <a:gd name="T25" fmla="*/ 8 h 20"/>
                <a:gd name="T26" fmla="*/ 12 w 32"/>
                <a:gd name="T27" fmla="*/ 11 h 20"/>
                <a:gd name="T28" fmla="*/ 12 w 32"/>
                <a:gd name="T29" fmla="*/ 8 h 20"/>
                <a:gd name="T30" fmla="*/ 14 w 32"/>
                <a:gd name="T31" fmla="*/ 8 h 20"/>
                <a:gd name="T32" fmla="*/ 12 w 32"/>
                <a:gd name="T33" fmla="*/ 8 h 20"/>
                <a:gd name="T34" fmla="*/ 14 w 32"/>
                <a:gd name="T35" fmla="*/ 11 h 20"/>
                <a:gd name="T36" fmla="*/ 14 w 32"/>
                <a:gd name="T37" fmla="*/ 8 h 20"/>
                <a:gd name="T38" fmla="*/ 14 w 32"/>
                <a:gd name="T39" fmla="*/ 11 h 20"/>
                <a:gd name="T40" fmla="*/ 17 w 32"/>
                <a:gd name="T41" fmla="*/ 11 h 20"/>
                <a:gd name="T42" fmla="*/ 20 w 32"/>
                <a:gd name="T43" fmla="*/ 11 h 20"/>
                <a:gd name="T44" fmla="*/ 23 w 32"/>
                <a:gd name="T45" fmla="*/ 11 h 20"/>
                <a:gd name="T46" fmla="*/ 32 w 32"/>
                <a:gd name="T47" fmla="*/ 11 h 20"/>
                <a:gd name="T48" fmla="*/ 29 w 32"/>
                <a:gd name="T49" fmla="*/ 11 h 20"/>
                <a:gd name="T50" fmla="*/ 26 w 32"/>
                <a:gd name="T51" fmla="*/ 14 h 20"/>
                <a:gd name="T52" fmla="*/ 29 w 32"/>
                <a:gd name="T53" fmla="*/ 14 h 20"/>
                <a:gd name="T54" fmla="*/ 26 w 32"/>
                <a:gd name="T55" fmla="*/ 14 h 20"/>
                <a:gd name="T56" fmla="*/ 26 w 32"/>
                <a:gd name="T57" fmla="*/ 17 h 20"/>
                <a:gd name="T58" fmla="*/ 26 w 32"/>
                <a:gd name="T59" fmla="*/ 20 h 20"/>
                <a:gd name="T60" fmla="*/ 23 w 32"/>
                <a:gd name="T61" fmla="*/ 20 h 20"/>
                <a:gd name="T62" fmla="*/ 20 w 32"/>
                <a:gd name="T63" fmla="*/ 17 h 20"/>
                <a:gd name="T64" fmla="*/ 17 w 32"/>
                <a:gd name="T65" fmla="*/ 17 h 20"/>
                <a:gd name="T66" fmla="*/ 20 w 32"/>
                <a:gd name="T67" fmla="*/ 17 h 20"/>
                <a:gd name="T68" fmla="*/ 20 w 32"/>
                <a:gd name="T69" fmla="*/ 14 h 20"/>
                <a:gd name="T70" fmla="*/ 17 w 32"/>
                <a:gd name="T71" fmla="*/ 14 h 20"/>
                <a:gd name="T72" fmla="*/ 20 w 32"/>
                <a:gd name="T73" fmla="*/ 14 h 20"/>
                <a:gd name="T74" fmla="*/ 17 w 32"/>
                <a:gd name="T75" fmla="*/ 14 h 20"/>
                <a:gd name="T76" fmla="*/ 17 w 32"/>
                <a:gd name="T77" fmla="*/ 17 h 20"/>
                <a:gd name="T78" fmla="*/ 14 w 32"/>
                <a:gd name="T79" fmla="*/ 14 h 20"/>
                <a:gd name="T80" fmla="*/ 12 w 32"/>
                <a:gd name="T81" fmla="*/ 14 h 20"/>
                <a:gd name="T82" fmla="*/ 9 w 32"/>
                <a:gd name="T83" fmla="*/ 11 h 20"/>
                <a:gd name="T84" fmla="*/ 6 w 32"/>
                <a:gd name="T85" fmla="*/ 11 h 20"/>
                <a:gd name="T86" fmla="*/ 6 w 32"/>
                <a:gd name="T87" fmla="*/ 11 h 20"/>
                <a:gd name="T88" fmla="*/ 6 w 32"/>
                <a:gd name="T8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20">
                  <a:moveTo>
                    <a:pt x="6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7" name="Freeform 3326">
              <a:extLst>
                <a:ext uri="{FF2B5EF4-FFF2-40B4-BE49-F238E27FC236}">
                  <a16:creationId xmlns:a16="http://schemas.microsoft.com/office/drawing/2014/main" id="{CBCBAC9B-B214-808F-A17E-8C275B6E5F1A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797" y="1713849"/>
              <a:ext cx="47724" cy="47720"/>
            </a:xfrm>
            <a:custGeom>
              <a:avLst/>
              <a:gdLst>
                <a:gd name="T0" fmla="*/ 0 w 23"/>
                <a:gd name="T1" fmla="*/ 17 h 23"/>
                <a:gd name="T2" fmla="*/ 0 w 23"/>
                <a:gd name="T3" fmla="*/ 14 h 23"/>
                <a:gd name="T4" fmla="*/ 3 w 23"/>
                <a:gd name="T5" fmla="*/ 11 h 23"/>
                <a:gd name="T6" fmla="*/ 6 w 23"/>
                <a:gd name="T7" fmla="*/ 8 h 23"/>
                <a:gd name="T8" fmla="*/ 6 w 23"/>
                <a:gd name="T9" fmla="*/ 6 h 23"/>
                <a:gd name="T10" fmla="*/ 6 w 23"/>
                <a:gd name="T11" fmla="*/ 3 h 23"/>
                <a:gd name="T12" fmla="*/ 6 w 23"/>
                <a:gd name="T13" fmla="*/ 6 h 23"/>
                <a:gd name="T14" fmla="*/ 9 w 23"/>
                <a:gd name="T15" fmla="*/ 3 h 23"/>
                <a:gd name="T16" fmla="*/ 12 w 23"/>
                <a:gd name="T17" fmla="*/ 3 h 23"/>
                <a:gd name="T18" fmla="*/ 12 w 23"/>
                <a:gd name="T19" fmla="*/ 0 h 23"/>
                <a:gd name="T20" fmla="*/ 12 w 23"/>
                <a:gd name="T21" fmla="*/ 3 h 23"/>
                <a:gd name="T22" fmla="*/ 14 w 23"/>
                <a:gd name="T23" fmla="*/ 3 h 23"/>
                <a:gd name="T24" fmla="*/ 14 w 23"/>
                <a:gd name="T25" fmla="*/ 6 h 23"/>
                <a:gd name="T26" fmla="*/ 14 w 23"/>
                <a:gd name="T27" fmla="*/ 8 h 23"/>
                <a:gd name="T28" fmla="*/ 9 w 23"/>
                <a:gd name="T29" fmla="*/ 11 h 23"/>
                <a:gd name="T30" fmla="*/ 12 w 23"/>
                <a:gd name="T31" fmla="*/ 14 h 23"/>
                <a:gd name="T32" fmla="*/ 12 w 23"/>
                <a:gd name="T33" fmla="*/ 11 h 23"/>
                <a:gd name="T34" fmla="*/ 14 w 23"/>
                <a:gd name="T35" fmla="*/ 11 h 23"/>
                <a:gd name="T36" fmla="*/ 12 w 23"/>
                <a:gd name="T37" fmla="*/ 14 h 23"/>
                <a:gd name="T38" fmla="*/ 14 w 23"/>
                <a:gd name="T39" fmla="*/ 11 h 23"/>
                <a:gd name="T40" fmla="*/ 14 w 23"/>
                <a:gd name="T41" fmla="*/ 14 h 23"/>
                <a:gd name="T42" fmla="*/ 17 w 23"/>
                <a:gd name="T43" fmla="*/ 14 h 23"/>
                <a:gd name="T44" fmla="*/ 17 w 23"/>
                <a:gd name="T45" fmla="*/ 11 h 23"/>
                <a:gd name="T46" fmla="*/ 20 w 23"/>
                <a:gd name="T47" fmla="*/ 11 h 23"/>
                <a:gd name="T48" fmla="*/ 20 w 23"/>
                <a:gd name="T49" fmla="*/ 14 h 23"/>
                <a:gd name="T50" fmla="*/ 23 w 23"/>
                <a:gd name="T51" fmla="*/ 17 h 23"/>
                <a:gd name="T52" fmla="*/ 17 w 23"/>
                <a:gd name="T53" fmla="*/ 17 h 23"/>
                <a:gd name="T54" fmla="*/ 17 w 23"/>
                <a:gd name="T55" fmla="*/ 20 h 23"/>
                <a:gd name="T56" fmla="*/ 14 w 23"/>
                <a:gd name="T57" fmla="*/ 23 h 23"/>
                <a:gd name="T58" fmla="*/ 9 w 23"/>
                <a:gd name="T59" fmla="*/ 23 h 23"/>
                <a:gd name="T60" fmla="*/ 9 w 23"/>
                <a:gd name="T61" fmla="*/ 20 h 23"/>
                <a:gd name="T62" fmla="*/ 6 w 23"/>
                <a:gd name="T63" fmla="*/ 20 h 23"/>
                <a:gd name="T64" fmla="*/ 6 w 23"/>
                <a:gd name="T65" fmla="*/ 23 h 23"/>
                <a:gd name="T66" fmla="*/ 3 w 23"/>
                <a:gd name="T67" fmla="*/ 23 h 23"/>
                <a:gd name="T68" fmla="*/ 0 w 23"/>
                <a:gd name="T69" fmla="*/ 23 h 23"/>
                <a:gd name="T70" fmla="*/ 0 w 23"/>
                <a:gd name="T71" fmla="*/ 20 h 23"/>
                <a:gd name="T72" fmla="*/ 0 w 23"/>
                <a:gd name="T7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0" y="17"/>
                  </a:moveTo>
                  <a:lnTo>
                    <a:pt x="0" y="14"/>
                  </a:lnTo>
                  <a:lnTo>
                    <a:pt x="3" y="1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8" name="Freeform 3327">
              <a:extLst>
                <a:ext uri="{FF2B5EF4-FFF2-40B4-BE49-F238E27FC236}">
                  <a16:creationId xmlns:a16="http://schemas.microsoft.com/office/drawing/2014/main" id="{7CF55A30-A061-1C55-4EEB-37B6F3ECD3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12518" y="616277"/>
              <a:ext cx="767728" cy="549823"/>
            </a:xfrm>
            <a:custGeom>
              <a:avLst/>
              <a:gdLst>
                <a:gd name="T0" fmla="*/ 324 w 370"/>
                <a:gd name="T1" fmla="*/ 225 h 265"/>
                <a:gd name="T2" fmla="*/ 322 w 370"/>
                <a:gd name="T3" fmla="*/ 248 h 265"/>
                <a:gd name="T4" fmla="*/ 296 w 370"/>
                <a:gd name="T5" fmla="*/ 239 h 265"/>
                <a:gd name="T6" fmla="*/ 290 w 370"/>
                <a:gd name="T7" fmla="*/ 245 h 265"/>
                <a:gd name="T8" fmla="*/ 287 w 370"/>
                <a:gd name="T9" fmla="*/ 259 h 265"/>
                <a:gd name="T10" fmla="*/ 256 w 370"/>
                <a:gd name="T11" fmla="*/ 245 h 265"/>
                <a:gd name="T12" fmla="*/ 233 w 370"/>
                <a:gd name="T13" fmla="*/ 230 h 265"/>
                <a:gd name="T14" fmla="*/ 216 w 370"/>
                <a:gd name="T15" fmla="*/ 219 h 265"/>
                <a:gd name="T16" fmla="*/ 194 w 370"/>
                <a:gd name="T17" fmla="*/ 208 h 265"/>
                <a:gd name="T18" fmla="*/ 165 w 370"/>
                <a:gd name="T19" fmla="*/ 216 h 265"/>
                <a:gd name="T20" fmla="*/ 168 w 370"/>
                <a:gd name="T21" fmla="*/ 194 h 265"/>
                <a:gd name="T22" fmla="*/ 199 w 370"/>
                <a:gd name="T23" fmla="*/ 194 h 265"/>
                <a:gd name="T24" fmla="*/ 214 w 370"/>
                <a:gd name="T25" fmla="*/ 168 h 265"/>
                <a:gd name="T26" fmla="*/ 248 w 370"/>
                <a:gd name="T27" fmla="*/ 176 h 265"/>
                <a:gd name="T28" fmla="*/ 253 w 370"/>
                <a:gd name="T29" fmla="*/ 165 h 265"/>
                <a:gd name="T30" fmla="*/ 219 w 370"/>
                <a:gd name="T31" fmla="*/ 162 h 265"/>
                <a:gd name="T32" fmla="*/ 219 w 370"/>
                <a:gd name="T33" fmla="*/ 142 h 265"/>
                <a:gd name="T34" fmla="*/ 199 w 370"/>
                <a:gd name="T35" fmla="*/ 122 h 265"/>
                <a:gd name="T36" fmla="*/ 179 w 370"/>
                <a:gd name="T37" fmla="*/ 120 h 265"/>
                <a:gd name="T38" fmla="*/ 168 w 370"/>
                <a:gd name="T39" fmla="*/ 100 h 265"/>
                <a:gd name="T40" fmla="*/ 151 w 370"/>
                <a:gd name="T41" fmla="*/ 88 h 265"/>
                <a:gd name="T42" fmla="*/ 131 w 370"/>
                <a:gd name="T43" fmla="*/ 97 h 265"/>
                <a:gd name="T44" fmla="*/ 117 w 370"/>
                <a:gd name="T45" fmla="*/ 100 h 265"/>
                <a:gd name="T46" fmla="*/ 83 w 370"/>
                <a:gd name="T47" fmla="*/ 94 h 265"/>
                <a:gd name="T48" fmla="*/ 43 w 370"/>
                <a:gd name="T49" fmla="*/ 86 h 265"/>
                <a:gd name="T50" fmla="*/ 12 w 370"/>
                <a:gd name="T51" fmla="*/ 71 h 265"/>
                <a:gd name="T52" fmla="*/ 23 w 370"/>
                <a:gd name="T53" fmla="*/ 66 h 265"/>
                <a:gd name="T54" fmla="*/ 6 w 370"/>
                <a:gd name="T55" fmla="*/ 29 h 265"/>
                <a:gd name="T56" fmla="*/ 63 w 370"/>
                <a:gd name="T57" fmla="*/ 3 h 265"/>
                <a:gd name="T58" fmla="*/ 63 w 370"/>
                <a:gd name="T59" fmla="*/ 60 h 265"/>
                <a:gd name="T60" fmla="*/ 66 w 370"/>
                <a:gd name="T61" fmla="*/ 71 h 265"/>
                <a:gd name="T62" fmla="*/ 63 w 370"/>
                <a:gd name="T63" fmla="*/ 40 h 265"/>
                <a:gd name="T64" fmla="*/ 60 w 370"/>
                <a:gd name="T65" fmla="*/ 20 h 265"/>
                <a:gd name="T66" fmla="*/ 66 w 370"/>
                <a:gd name="T67" fmla="*/ 17 h 265"/>
                <a:gd name="T68" fmla="*/ 80 w 370"/>
                <a:gd name="T69" fmla="*/ 12 h 265"/>
                <a:gd name="T70" fmla="*/ 120 w 370"/>
                <a:gd name="T71" fmla="*/ 17 h 265"/>
                <a:gd name="T72" fmla="*/ 123 w 370"/>
                <a:gd name="T73" fmla="*/ 43 h 265"/>
                <a:gd name="T74" fmla="*/ 134 w 370"/>
                <a:gd name="T75" fmla="*/ 37 h 265"/>
                <a:gd name="T76" fmla="*/ 145 w 370"/>
                <a:gd name="T77" fmla="*/ 37 h 265"/>
                <a:gd name="T78" fmla="*/ 182 w 370"/>
                <a:gd name="T79" fmla="*/ 32 h 265"/>
                <a:gd name="T80" fmla="*/ 191 w 370"/>
                <a:gd name="T81" fmla="*/ 46 h 265"/>
                <a:gd name="T82" fmla="*/ 199 w 370"/>
                <a:gd name="T83" fmla="*/ 57 h 265"/>
                <a:gd name="T84" fmla="*/ 211 w 370"/>
                <a:gd name="T85" fmla="*/ 57 h 265"/>
                <a:gd name="T86" fmla="*/ 225 w 370"/>
                <a:gd name="T87" fmla="*/ 51 h 265"/>
                <a:gd name="T88" fmla="*/ 245 w 370"/>
                <a:gd name="T89" fmla="*/ 68 h 265"/>
                <a:gd name="T90" fmla="*/ 251 w 370"/>
                <a:gd name="T91" fmla="*/ 74 h 265"/>
                <a:gd name="T92" fmla="*/ 276 w 370"/>
                <a:gd name="T93" fmla="*/ 80 h 265"/>
                <a:gd name="T94" fmla="*/ 270 w 370"/>
                <a:gd name="T95" fmla="*/ 97 h 265"/>
                <a:gd name="T96" fmla="*/ 273 w 370"/>
                <a:gd name="T97" fmla="*/ 100 h 265"/>
                <a:gd name="T98" fmla="*/ 273 w 370"/>
                <a:gd name="T99" fmla="*/ 108 h 265"/>
                <a:gd name="T100" fmla="*/ 276 w 370"/>
                <a:gd name="T101" fmla="*/ 117 h 265"/>
                <a:gd name="T102" fmla="*/ 287 w 370"/>
                <a:gd name="T103" fmla="*/ 128 h 265"/>
                <a:gd name="T104" fmla="*/ 307 w 370"/>
                <a:gd name="T105" fmla="*/ 140 h 265"/>
                <a:gd name="T106" fmla="*/ 324 w 370"/>
                <a:gd name="T107" fmla="*/ 151 h 265"/>
                <a:gd name="T108" fmla="*/ 344 w 370"/>
                <a:gd name="T109" fmla="*/ 162 h 265"/>
                <a:gd name="T110" fmla="*/ 361 w 370"/>
                <a:gd name="T111" fmla="*/ 174 h 265"/>
                <a:gd name="T112" fmla="*/ 353 w 370"/>
                <a:gd name="T113" fmla="*/ 185 h 265"/>
                <a:gd name="T114" fmla="*/ 339 w 370"/>
                <a:gd name="T115" fmla="*/ 202 h 265"/>
                <a:gd name="T116" fmla="*/ 322 w 370"/>
                <a:gd name="T117" fmla="*/ 185 h 265"/>
                <a:gd name="T118" fmla="*/ 316 w 370"/>
                <a:gd name="T119" fmla="*/ 171 h 265"/>
                <a:gd name="T120" fmla="*/ 293 w 370"/>
                <a:gd name="T121" fmla="*/ 171 h 265"/>
                <a:gd name="T122" fmla="*/ 282 w 370"/>
                <a:gd name="T123" fmla="*/ 188 h 265"/>
                <a:gd name="T124" fmla="*/ 302 w 370"/>
                <a:gd name="T125" fmla="*/ 20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" h="265">
                  <a:moveTo>
                    <a:pt x="319" y="211"/>
                  </a:moveTo>
                  <a:lnTo>
                    <a:pt x="322" y="211"/>
                  </a:lnTo>
                  <a:lnTo>
                    <a:pt x="319" y="213"/>
                  </a:lnTo>
                  <a:lnTo>
                    <a:pt x="319" y="216"/>
                  </a:lnTo>
                  <a:lnTo>
                    <a:pt x="316" y="216"/>
                  </a:lnTo>
                  <a:lnTo>
                    <a:pt x="319" y="216"/>
                  </a:lnTo>
                  <a:lnTo>
                    <a:pt x="319" y="219"/>
                  </a:lnTo>
                  <a:lnTo>
                    <a:pt x="316" y="219"/>
                  </a:lnTo>
                  <a:lnTo>
                    <a:pt x="319" y="219"/>
                  </a:lnTo>
                  <a:lnTo>
                    <a:pt x="322" y="222"/>
                  </a:lnTo>
                  <a:lnTo>
                    <a:pt x="319" y="222"/>
                  </a:lnTo>
                  <a:lnTo>
                    <a:pt x="322" y="222"/>
                  </a:lnTo>
                  <a:lnTo>
                    <a:pt x="324" y="222"/>
                  </a:lnTo>
                  <a:lnTo>
                    <a:pt x="322" y="225"/>
                  </a:lnTo>
                  <a:lnTo>
                    <a:pt x="324" y="225"/>
                  </a:lnTo>
                  <a:lnTo>
                    <a:pt x="322" y="225"/>
                  </a:lnTo>
                  <a:lnTo>
                    <a:pt x="324" y="228"/>
                  </a:lnTo>
                  <a:lnTo>
                    <a:pt x="324" y="225"/>
                  </a:lnTo>
                  <a:lnTo>
                    <a:pt x="327" y="225"/>
                  </a:lnTo>
                  <a:lnTo>
                    <a:pt x="324" y="225"/>
                  </a:lnTo>
                  <a:lnTo>
                    <a:pt x="327" y="228"/>
                  </a:lnTo>
                  <a:lnTo>
                    <a:pt x="327" y="230"/>
                  </a:lnTo>
                  <a:lnTo>
                    <a:pt x="327" y="233"/>
                  </a:lnTo>
                  <a:lnTo>
                    <a:pt x="327" y="236"/>
                  </a:lnTo>
                  <a:lnTo>
                    <a:pt x="324" y="236"/>
                  </a:lnTo>
                  <a:lnTo>
                    <a:pt x="324" y="233"/>
                  </a:lnTo>
                  <a:lnTo>
                    <a:pt x="322" y="233"/>
                  </a:lnTo>
                  <a:lnTo>
                    <a:pt x="319" y="233"/>
                  </a:lnTo>
                  <a:lnTo>
                    <a:pt x="322" y="236"/>
                  </a:lnTo>
                  <a:lnTo>
                    <a:pt x="324" y="239"/>
                  </a:lnTo>
                  <a:lnTo>
                    <a:pt x="324" y="242"/>
                  </a:lnTo>
                  <a:lnTo>
                    <a:pt x="327" y="242"/>
                  </a:lnTo>
                  <a:lnTo>
                    <a:pt x="327" y="245"/>
                  </a:lnTo>
                  <a:lnTo>
                    <a:pt x="330" y="245"/>
                  </a:lnTo>
                  <a:lnTo>
                    <a:pt x="327" y="245"/>
                  </a:lnTo>
                  <a:lnTo>
                    <a:pt x="327" y="248"/>
                  </a:lnTo>
                  <a:lnTo>
                    <a:pt x="327" y="245"/>
                  </a:lnTo>
                  <a:lnTo>
                    <a:pt x="322" y="242"/>
                  </a:lnTo>
                  <a:lnTo>
                    <a:pt x="322" y="245"/>
                  </a:lnTo>
                  <a:lnTo>
                    <a:pt x="322" y="248"/>
                  </a:lnTo>
                  <a:lnTo>
                    <a:pt x="324" y="248"/>
                  </a:lnTo>
                  <a:lnTo>
                    <a:pt x="324" y="250"/>
                  </a:lnTo>
                  <a:lnTo>
                    <a:pt x="324" y="253"/>
                  </a:lnTo>
                  <a:lnTo>
                    <a:pt x="322" y="250"/>
                  </a:lnTo>
                  <a:lnTo>
                    <a:pt x="319" y="248"/>
                  </a:lnTo>
                  <a:lnTo>
                    <a:pt x="319" y="245"/>
                  </a:lnTo>
                  <a:lnTo>
                    <a:pt x="316" y="245"/>
                  </a:lnTo>
                  <a:lnTo>
                    <a:pt x="316" y="242"/>
                  </a:lnTo>
                  <a:lnTo>
                    <a:pt x="313" y="242"/>
                  </a:lnTo>
                  <a:lnTo>
                    <a:pt x="313" y="245"/>
                  </a:lnTo>
                  <a:lnTo>
                    <a:pt x="313" y="242"/>
                  </a:lnTo>
                  <a:lnTo>
                    <a:pt x="310" y="242"/>
                  </a:lnTo>
                  <a:lnTo>
                    <a:pt x="307" y="239"/>
                  </a:lnTo>
                  <a:lnTo>
                    <a:pt x="307" y="242"/>
                  </a:lnTo>
                  <a:lnTo>
                    <a:pt x="310" y="245"/>
                  </a:lnTo>
                  <a:lnTo>
                    <a:pt x="305" y="242"/>
                  </a:lnTo>
                  <a:lnTo>
                    <a:pt x="302" y="242"/>
                  </a:lnTo>
                  <a:lnTo>
                    <a:pt x="299" y="242"/>
                  </a:lnTo>
                  <a:lnTo>
                    <a:pt x="299" y="239"/>
                  </a:lnTo>
                  <a:lnTo>
                    <a:pt x="296" y="239"/>
                  </a:lnTo>
                  <a:lnTo>
                    <a:pt x="296" y="236"/>
                  </a:lnTo>
                  <a:lnTo>
                    <a:pt x="293" y="236"/>
                  </a:lnTo>
                  <a:lnTo>
                    <a:pt x="287" y="230"/>
                  </a:lnTo>
                  <a:lnTo>
                    <a:pt x="282" y="230"/>
                  </a:lnTo>
                  <a:lnTo>
                    <a:pt x="285" y="233"/>
                  </a:lnTo>
                  <a:lnTo>
                    <a:pt x="282" y="230"/>
                  </a:lnTo>
                  <a:lnTo>
                    <a:pt x="279" y="228"/>
                  </a:lnTo>
                  <a:lnTo>
                    <a:pt x="279" y="230"/>
                  </a:lnTo>
                  <a:lnTo>
                    <a:pt x="276" y="228"/>
                  </a:lnTo>
                  <a:lnTo>
                    <a:pt x="273" y="228"/>
                  </a:lnTo>
                  <a:lnTo>
                    <a:pt x="270" y="228"/>
                  </a:lnTo>
                  <a:lnTo>
                    <a:pt x="273" y="230"/>
                  </a:lnTo>
                  <a:lnTo>
                    <a:pt x="276" y="233"/>
                  </a:lnTo>
                  <a:lnTo>
                    <a:pt x="282" y="239"/>
                  </a:lnTo>
                  <a:lnTo>
                    <a:pt x="282" y="236"/>
                  </a:lnTo>
                  <a:lnTo>
                    <a:pt x="282" y="239"/>
                  </a:lnTo>
                  <a:lnTo>
                    <a:pt x="282" y="242"/>
                  </a:lnTo>
                  <a:lnTo>
                    <a:pt x="285" y="242"/>
                  </a:lnTo>
                  <a:lnTo>
                    <a:pt x="287" y="242"/>
                  </a:lnTo>
                  <a:lnTo>
                    <a:pt x="290" y="245"/>
                  </a:lnTo>
                  <a:lnTo>
                    <a:pt x="290" y="248"/>
                  </a:lnTo>
                  <a:lnTo>
                    <a:pt x="293" y="248"/>
                  </a:lnTo>
                  <a:lnTo>
                    <a:pt x="296" y="250"/>
                  </a:lnTo>
                  <a:lnTo>
                    <a:pt x="299" y="250"/>
                  </a:lnTo>
                  <a:lnTo>
                    <a:pt x="302" y="253"/>
                  </a:lnTo>
                  <a:lnTo>
                    <a:pt x="307" y="256"/>
                  </a:lnTo>
                  <a:lnTo>
                    <a:pt x="310" y="259"/>
                  </a:lnTo>
                  <a:lnTo>
                    <a:pt x="307" y="259"/>
                  </a:lnTo>
                  <a:lnTo>
                    <a:pt x="307" y="262"/>
                  </a:lnTo>
                  <a:lnTo>
                    <a:pt x="305" y="262"/>
                  </a:lnTo>
                  <a:lnTo>
                    <a:pt x="307" y="262"/>
                  </a:lnTo>
                  <a:lnTo>
                    <a:pt x="310" y="265"/>
                  </a:lnTo>
                  <a:lnTo>
                    <a:pt x="307" y="265"/>
                  </a:lnTo>
                  <a:lnTo>
                    <a:pt x="305" y="265"/>
                  </a:lnTo>
                  <a:lnTo>
                    <a:pt x="302" y="265"/>
                  </a:lnTo>
                  <a:lnTo>
                    <a:pt x="299" y="265"/>
                  </a:lnTo>
                  <a:lnTo>
                    <a:pt x="299" y="262"/>
                  </a:lnTo>
                  <a:lnTo>
                    <a:pt x="296" y="262"/>
                  </a:lnTo>
                  <a:lnTo>
                    <a:pt x="290" y="262"/>
                  </a:lnTo>
                  <a:lnTo>
                    <a:pt x="287" y="259"/>
                  </a:lnTo>
                  <a:lnTo>
                    <a:pt x="285" y="259"/>
                  </a:lnTo>
                  <a:lnTo>
                    <a:pt x="282" y="259"/>
                  </a:lnTo>
                  <a:lnTo>
                    <a:pt x="282" y="256"/>
                  </a:lnTo>
                  <a:lnTo>
                    <a:pt x="279" y="259"/>
                  </a:lnTo>
                  <a:lnTo>
                    <a:pt x="276" y="259"/>
                  </a:lnTo>
                  <a:lnTo>
                    <a:pt x="276" y="256"/>
                  </a:lnTo>
                  <a:lnTo>
                    <a:pt x="273" y="256"/>
                  </a:lnTo>
                  <a:lnTo>
                    <a:pt x="273" y="253"/>
                  </a:lnTo>
                  <a:lnTo>
                    <a:pt x="270" y="256"/>
                  </a:lnTo>
                  <a:lnTo>
                    <a:pt x="268" y="253"/>
                  </a:lnTo>
                  <a:lnTo>
                    <a:pt x="268" y="250"/>
                  </a:lnTo>
                  <a:lnTo>
                    <a:pt x="265" y="250"/>
                  </a:lnTo>
                  <a:lnTo>
                    <a:pt x="262" y="248"/>
                  </a:lnTo>
                  <a:lnTo>
                    <a:pt x="265" y="248"/>
                  </a:lnTo>
                  <a:lnTo>
                    <a:pt x="262" y="245"/>
                  </a:lnTo>
                  <a:lnTo>
                    <a:pt x="262" y="248"/>
                  </a:lnTo>
                  <a:lnTo>
                    <a:pt x="259" y="248"/>
                  </a:lnTo>
                  <a:lnTo>
                    <a:pt x="256" y="248"/>
                  </a:lnTo>
                  <a:lnTo>
                    <a:pt x="259" y="245"/>
                  </a:lnTo>
                  <a:lnTo>
                    <a:pt x="256" y="245"/>
                  </a:lnTo>
                  <a:lnTo>
                    <a:pt x="256" y="248"/>
                  </a:lnTo>
                  <a:lnTo>
                    <a:pt x="253" y="248"/>
                  </a:lnTo>
                  <a:lnTo>
                    <a:pt x="251" y="245"/>
                  </a:lnTo>
                  <a:lnTo>
                    <a:pt x="251" y="248"/>
                  </a:lnTo>
                  <a:lnTo>
                    <a:pt x="248" y="245"/>
                  </a:lnTo>
                  <a:lnTo>
                    <a:pt x="251" y="245"/>
                  </a:lnTo>
                  <a:lnTo>
                    <a:pt x="245" y="245"/>
                  </a:lnTo>
                  <a:lnTo>
                    <a:pt x="242" y="245"/>
                  </a:lnTo>
                  <a:lnTo>
                    <a:pt x="239" y="242"/>
                  </a:lnTo>
                  <a:lnTo>
                    <a:pt x="236" y="239"/>
                  </a:lnTo>
                  <a:lnTo>
                    <a:pt x="233" y="236"/>
                  </a:lnTo>
                  <a:lnTo>
                    <a:pt x="233" y="233"/>
                  </a:lnTo>
                  <a:lnTo>
                    <a:pt x="231" y="233"/>
                  </a:lnTo>
                  <a:lnTo>
                    <a:pt x="231" y="230"/>
                  </a:lnTo>
                  <a:lnTo>
                    <a:pt x="233" y="233"/>
                  </a:lnTo>
                  <a:lnTo>
                    <a:pt x="236" y="233"/>
                  </a:lnTo>
                  <a:lnTo>
                    <a:pt x="239" y="230"/>
                  </a:lnTo>
                  <a:lnTo>
                    <a:pt x="236" y="230"/>
                  </a:lnTo>
                  <a:lnTo>
                    <a:pt x="233" y="228"/>
                  </a:lnTo>
                  <a:lnTo>
                    <a:pt x="233" y="230"/>
                  </a:lnTo>
                  <a:lnTo>
                    <a:pt x="231" y="228"/>
                  </a:lnTo>
                  <a:lnTo>
                    <a:pt x="233" y="228"/>
                  </a:lnTo>
                  <a:lnTo>
                    <a:pt x="231" y="228"/>
                  </a:lnTo>
                  <a:lnTo>
                    <a:pt x="231" y="225"/>
                  </a:lnTo>
                  <a:lnTo>
                    <a:pt x="228" y="225"/>
                  </a:lnTo>
                  <a:lnTo>
                    <a:pt x="231" y="228"/>
                  </a:lnTo>
                  <a:lnTo>
                    <a:pt x="231" y="230"/>
                  </a:lnTo>
                  <a:lnTo>
                    <a:pt x="228" y="228"/>
                  </a:lnTo>
                  <a:lnTo>
                    <a:pt x="225" y="228"/>
                  </a:lnTo>
                  <a:lnTo>
                    <a:pt x="228" y="228"/>
                  </a:lnTo>
                  <a:lnTo>
                    <a:pt x="228" y="225"/>
                  </a:lnTo>
                  <a:lnTo>
                    <a:pt x="225" y="225"/>
                  </a:lnTo>
                  <a:lnTo>
                    <a:pt x="225" y="228"/>
                  </a:lnTo>
                  <a:lnTo>
                    <a:pt x="222" y="228"/>
                  </a:lnTo>
                  <a:lnTo>
                    <a:pt x="222" y="225"/>
                  </a:lnTo>
                  <a:lnTo>
                    <a:pt x="222" y="222"/>
                  </a:lnTo>
                  <a:lnTo>
                    <a:pt x="219" y="222"/>
                  </a:lnTo>
                  <a:lnTo>
                    <a:pt x="216" y="225"/>
                  </a:lnTo>
                  <a:lnTo>
                    <a:pt x="216" y="222"/>
                  </a:lnTo>
                  <a:lnTo>
                    <a:pt x="216" y="219"/>
                  </a:lnTo>
                  <a:lnTo>
                    <a:pt x="219" y="219"/>
                  </a:lnTo>
                  <a:lnTo>
                    <a:pt x="214" y="216"/>
                  </a:lnTo>
                  <a:lnTo>
                    <a:pt x="211" y="216"/>
                  </a:lnTo>
                  <a:lnTo>
                    <a:pt x="211" y="213"/>
                  </a:lnTo>
                  <a:lnTo>
                    <a:pt x="214" y="213"/>
                  </a:lnTo>
                  <a:lnTo>
                    <a:pt x="214" y="211"/>
                  </a:lnTo>
                  <a:lnTo>
                    <a:pt x="208" y="208"/>
                  </a:lnTo>
                  <a:lnTo>
                    <a:pt x="208" y="211"/>
                  </a:lnTo>
                  <a:lnTo>
                    <a:pt x="205" y="211"/>
                  </a:lnTo>
                  <a:lnTo>
                    <a:pt x="205" y="208"/>
                  </a:lnTo>
                  <a:lnTo>
                    <a:pt x="202" y="208"/>
                  </a:lnTo>
                  <a:lnTo>
                    <a:pt x="202" y="211"/>
                  </a:lnTo>
                  <a:lnTo>
                    <a:pt x="199" y="208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9" y="205"/>
                  </a:lnTo>
                  <a:lnTo>
                    <a:pt x="197" y="205"/>
                  </a:lnTo>
                  <a:lnTo>
                    <a:pt x="194" y="208"/>
                  </a:lnTo>
                  <a:lnTo>
                    <a:pt x="191" y="208"/>
                  </a:lnTo>
                  <a:lnTo>
                    <a:pt x="194" y="208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197" y="211"/>
                  </a:lnTo>
                  <a:lnTo>
                    <a:pt x="197" y="213"/>
                  </a:lnTo>
                  <a:lnTo>
                    <a:pt x="194" y="213"/>
                  </a:lnTo>
                  <a:lnTo>
                    <a:pt x="191" y="213"/>
                  </a:lnTo>
                  <a:lnTo>
                    <a:pt x="188" y="213"/>
                  </a:lnTo>
                  <a:lnTo>
                    <a:pt x="185" y="211"/>
                  </a:lnTo>
                  <a:lnTo>
                    <a:pt x="182" y="211"/>
                  </a:lnTo>
                  <a:lnTo>
                    <a:pt x="179" y="211"/>
                  </a:lnTo>
                  <a:lnTo>
                    <a:pt x="182" y="211"/>
                  </a:lnTo>
                  <a:lnTo>
                    <a:pt x="182" y="213"/>
                  </a:lnTo>
                  <a:lnTo>
                    <a:pt x="179" y="216"/>
                  </a:lnTo>
                  <a:lnTo>
                    <a:pt x="177" y="213"/>
                  </a:lnTo>
                  <a:lnTo>
                    <a:pt x="174" y="216"/>
                  </a:lnTo>
                  <a:lnTo>
                    <a:pt x="177" y="216"/>
                  </a:lnTo>
                  <a:lnTo>
                    <a:pt x="171" y="216"/>
                  </a:lnTo>
                  <a:lnTo>
                    <a:pt x="171" y="219"/>
                  </a:lnTo>
                  <a:lnTo>
                    <a:pt x="168" y="219"/>
                  </a:lnTo>
                  <a:lnTo>
                    <a:pt x="165" y="216"/>
                  </a:lnTo>
                  <a:lnTo>
                    <a:pt x="162" y="219"/>
                  </a:lnTo>
                  <a:lnTo>
                    <a:pt x="162" y="216"/>
                  </a:lnTo>
                  <a:lnTo>
                    <a:pt x="160" y="213"/>
                  </a:lnTo>
                  <a:lnTo>
                    <a:pt x="160" y="216"/>
                  </a:lnTo>
                  <a:lnTo>
                    <a:pt x="157" y="216"/>
                  </a:lnTo>
                  <a:lnTo>
                    <a:pt x="154" y="213"/>
                  </a:lnTo>
                  <a:lnTo>
                    <a:pt x="154" y="211"/>
                  </a:lnTo>
                  <a:lnTo>
                    <a:pt x="151" y="211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1" y="205"/>
                  </a:lnTo>
                  <a:lnTo>
                    <a:pt x="151" y="202"/>
                  </a:lnTo>
                  <a:lnTo>
                    <a:pt x="154" y="202"/>
                  </a:lnTo>
                  <a:lnTo>
                    <a:pt x="160" y="199"/>
                  </a:lnTo>
                  <a:lnTo>
                    <a:pt x="162" y="199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2" y="191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71" y="194"/>
                  </a:lnTo>
                  <a:lnTo>
                    <a:pt x="174" y="196"/>
                  </a:lnTo>
                  <a:lnTo>
                    <a:pt x="179" y="194"/>
                  </a:lnTo>
                  <a:lnTo>
                    <a:pt x="179" y="196"/>
                  </a:lnTo>
                  <a:lnTo>
                    <a:pt x="182" y="196"/>
                  </a:lnTo>
                  <a:lnTo>
                    <a:pt x="185" y="196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2" y="196"/>
                  </a:lnTo>
                  <a:lnTo>
                    <a:pt x="182" y="194"/>
                  </a:lnTo>
                  <a:lnTo>
                    <a:pt x="185" y="194"/>
                  </a:lnTo>
                  <a:lnTo>
                    <a:pt x="185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4" y="196"/>
                  </a:lnTo>
                  <a:lnTo>
                    <a:pt x="191" y="194"/>
                  </a:lnTo>
                  <a:lnTo>
                    <a:pt x="194" y="194"/>
                  </a:lnTo>
                  <a:lnTo>
                    <a:pt x="197" y="194"/>
                  </a:lnTo>
                  <a:lnTo>
                    <a:pt x="199" y="191"/>
                  </a:lnTo>
                  <a:lnTo>
                    <a:pt x="199" y="194"/>
                  </a:lnTo>
                  <a:lnTo>
                    <a:pt x="202" y="194"/>
                  </a:lnTo>
                  <a:lnTo>
                    <a:pt x="202" y="191"/>
                  </a:lnTo>
                  <a:lnTo>
                    <a:pt x="202" y="194"/>
                  </a:lnTo>
                  <a:lnTo>
                    <a:pt x="205" y="191"/>
                  </a:lnTo>
                  <a:lnTo>
                    <a:pt x="202" y="191"/>
                  </a:lnTo>
                  <a:lnTo>
                    <a:pt x="205" y="191"/>
                  </a:lnTo>
                  <a:lnTo>
                    <a:pt x="208" y="191"/>
                  </a:lnTo>
                  <a:lnTo>
                    <a:pt x="205" y="191"/>
                  </a:lnTo>
                  <a:lnTo>
                    <a:pt x="208" y="191"/>
                  </a:lnTo>
                  <a:lnTo>
                    <a:pt x="211" y="194"/>
                  </a:lnTo>
                  <a:lnTo>
                    <a:pt x="211" y="191"/>
                  </a:lnTo>
                  <a:lnTo>
                    <a:pt x="211" y="188"/>
                  </a:lnTo>
                  <a:lnTo>
                    <a:pt x="205" y="185"/>
                  </a:lnTo>
                  <a:lnTo>
                    <a:pt x="202" y="179"/>
                  </a:lnTo>
                  <a:lnTo>
                    <a:pt x="199" y="179"/>
                  </a:lnTo>
                  <a:lnTo>
                    <a:pt x="199" y="176"/>
                  </a:lnTo>
                  <a:lnTo>
                    <a:pt x="202" y="176"/>
                  </a:lnTo>
                  <a:lnTo>
                    <a:pt x="208" y="174"/>
                  </a:lnTo>
                  <a:lnTo>
                    <a:pt x="208" y="171"/>
                  </a:lnTo>
                  <a:lnTo>
                    <a:pt x="214" y="168"/>
                  </a:lnTo>
                  <a:lnTo>
                    <a:pt x="216" y="165"/>
                  </a:lnTo>
                  <a:lnTo>
                    <a:pt x="219" y="165"/>
                  </a:lnTo>
                  <a:lnTo>
                    <a:pt x="222" y="168"/>
                  </a:lnTo>
                  <a:lnTo>
                    <a:pt x="231" y="165"/>
                  </a:lnTo>
                  <a:lnTo>
                    <a:pt x="233" y="168"/>
                  </a:lnTo>
                  <a:lnTo>
                    <a:pt x="236" y="168"/>
                  </a:lnTo>
                  <a:lnTo>
                    <a:pt x="239" y="168"/>
                  </a:lnTo>
                  <a:lnTo>
                    <a:pt x="239" y="171"/>
                  </a:lnTo>
                  <a:lnTo>
                    <a:pt x="242" y="171"/>
                  </a:lnTo>
                  <a:lnTo>
                    <a:pt x="239" y="171"/>
                  </a:lnTo>
                  <a:lnTo>
                    <a:pt x="242" y="171"/>
                  </a:lnTo>
                  <a:lnTo>
                    <a:pt x="242" y="174"/>
                  </a:lnTo>
                  <a:lnTo>
                    <a:pt x="242" y="176"/>
                  </a:lnTo>
                  <a:lnTo>
                    <a:pt x="242" y="179"/>
                  </a:lnTo>
                  <a:lnTo>
                    <a:pt x="239" y="179"/>
                  </a:lnTo>
                  <a:lnTo>
                    <a:pt x="239" y="182"/>
                  </a:lnTo>
                  <a:lnTo>
                    <a:pt x="242" y="182"/>
                  </a:lnTo>
                  <a:lnTo>
                    <a:pt x="242" y="179"/>
                  </a:lnTo>
                  <a:lnTo>
                    <a:pt x="245" y="179"/>
                  </a:lnTo>
                  <a:lnTo>
                    <a:pt x="248" y="176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1" y="176"/>
                  </a:lnTo>
                  <a:lnTo>
                    <a:pt x="251" y="174"/>
                  </a:lnTo>
                  <a:lnTo>
                    <a:pt x="251" y="176"/>
                  </a:lnTo>
                  <a:lnTo>
                    <a:pt x="253" y="176"/>
                  </a:lnTo>
                  <a:lnTo>
                    <a:pt x="256" y="176"/>
                  </a:lnTo>
                  <a:lnTo>
                    <a:pt x="259" y="174"/>
                  </a:lnTo>
                  <a:lnTo>
                    <a:pt x="259" y="176"/>
                  </a:lnTo>
                  <a:lnTo>
                    <a:pt x="262" y="176"/>
                  </a:lnTo>
                  <a:lnTo>
                    <a:pt x="262" y="174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2" y="171"/>
                  </a:lnTo>
                  <a:lnTo>
                    <a:pt x="265" y="168"/>
                  </a:lnTo>
                  <a:lnTo>
                    <a:pt x="262" y="168"/>
                  </a:lnTo>
                  <a:lnTo>
                    <a:pt x="259" y="168"/>
                  </a:lnTo>
                  <a:lnTo>
                    <a:pt x="259" y="165"/>
                  </a:lnTo>
                  <a:lnTo>
                    <a:pt x="256" y="165"/>
                  </a:lnTo>
                  <a:lnTo>
                    <a:pt x="253" y="165"/>
                  </a:lnTo>
                  <a:lnTo>
                    <a:pt x="251" y="165"/>
                  </a:lnTo>
                  <a:lnTo>
                    <a:pt x="248" y="162"/>
                  </a:lnTo>
                  <a:lnTo>
                    <a:pt x="245" y="159"/>
                  </a:lnTo>
                  <a:lnTo>
                    <a:pt x="248" y="159"/>
                  </a:lnTo>
                  <a:lnTo>
                    <a:pt x="245" y="159"/>
                  </a:lnTo>
                  <a:lnTo>
                    <a:pt x="242" y="159"/>
                  </a:lnTo>
                  <a:lnTo>
                    <a:pt x="239" y="159"/>
                  </a:lnTo>
                  <a:lnTo>
                    <a:pt x="242" y="159"/>
                  </a:lnTo>
                  <a:lnTo>
                    <a:pt x="242" y="162"/>
                  </a:lnTo>
                  <a:lnTo>
                    <a:pt x="239" y="159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39" y="165"/>
                  </a:lnTo>
                  <a:lnTo>
                    <a:pt x="239" y="168"/>
                  </a:lnTo>
                  <a:lnTo>
                    <a:pt x="236" y="168"/>
                  </a:lnTo>
                  <a:lnTo>
                    <a:pt x="233" y="168"/>
                  </a:lnTo>
                  <a:lnTo>
                    <a:pt x="231" y="165"/>
                  </a:lnTo>
                  <a:lnTo>
                    <a:pt x="225" y="165"/>
                  </a:lnTo>
                  <a:lnTo>
                    <a:pt x="219" y="165"/>
                  </a:lnTo>
                  <a:lnTo>
                    <a:pt x="219" y="162"/>
                  </a:lnTo>
                  <a:lnTo>
                    <a:pt x="219" y="159"/>
                  </a:lnTo>
                  <a:lnTo>
                    <a:pt x="222" y="159"/>
                  </a:lnTo>
                  <a:lnTo>
                    <a:pt x="228" y="157"/>
                  </a:lnTo>
                  <a:lnTo>
                    <a:pt x="228" y="154"/>
                  </a:lnTo>
                  <a:lnTo>
                    <a:pt x="225" y="154"/>
                  </a:lnTo>
                  <a:lnTo>
                    <a:pt x="225" y="151"/>
                  </a:lnTo>
                  <a:lnTo>
                    <a:pt x="225" y="145"/>
                  </a:lnTo>
                  <a:lnTo>
                    <a:pt x="222" y="145"/>
                  </a:lnTo>
                  <a:lnTo>
                    <a:pt x="222" y="142"/>
                  </a:lnTo>
                  <a:lnTo>
                    <a:pt x="228" y="142"/>
                  </a:lnTo>
                  <a:lnTo>
                    <a:pt x="225" y="145"/>
                  </a:lnTo>
                  <a:lnTo>
                    <a:pt x="228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28" y="142"/>
                  </a:lnTo>
                  <a:lnTo>
                    <a:pt x="228" y="140"/>
                  </a:lnTo>
                  <a:lnTo>
                    <a:pt x="225" y="140"/>
                  </a:lnTo>
                  <a:lnTo>
                    <a:pt x="225" y="142"/>
                  </a:lnTo>
                  <a:lnTo>
                    <a:pt x="222" y="142"/>
                  </a:lnTo>
                  <a:lnTo>
                    <a:pt x="219" y="142"/>
                  </a:lnTo>
                  <a:lnTo>
                    <a:pt x="219" y="140"/>
                  </a:lnTo>
                  <a:lnTo>
                    <a:pt x="219" y="137"/>
                  </a:lnTo>
                  <a:lnTo>
                    <a:pt x="219" y="134"/>
                  </a:lnTo>
                  <a:lnTo>
                    <a:pt x="216" y="134"/>
                  </a:lnTo>
                  <a:lnTo>
                    <a:pt x="216" y="131"/>
                  </a:lnTo>
                  <a:lnTo>
                    <a:pt x="214" y="131"/>
                  </a:lnTo>
                  <a:lnTo>
                    <a:pt x="211" y="131"/>
                  </a:lnTo>
                  <a:lnTo>
                    <a:pt x="208" y="131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08" y="125"/>
                  </a:lnTo>
                  <a:lnTo>
                    <a:pt x="211" y="125"/>
                  </a:lnTo>
                  <a:lnTo>
                    <a:pt x="208" y="122"/>
                  </a:lnTo>
                  <a:lnTo>
                    <a:pt x="205" y="122"/>
                  </a:lnTo>
                  <a:lnTo>
                    <a:pt x="202" y="122"/>
                  </a:lnTo>
                  <a:lnTo>
                    <a:pt x="205" y="122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199" y="125"/>
                  </a:lnTo>
                  <a:lnTo>
                    <a:pt x="199" y="122"/>
                  </a:lnTo>
                  <a:lnTo>
                    <a:pt x="197" y="122"/>
                  </a:lnTo>
                  <a:lnTo>
                    <a:pt x="199" y="120"/>
                  </a:lnTo>
                  <a:lnTo>
                    <a:pt x="197" y="120"/>
                  </a:lnTo>
                  <a:lnTo>
                    <a:pt x="194" y="120"/>
                  </a:lnTo>
                  <a:lnTo>
                    <a:pt x="197" y="120"/>
                  </a:lnTo>
                  <a:lnTo>
                    <a:pt x="199" y="120"/>
                  </a:lnTo>
                  <a:lnTo>
                    <a:pt x="199" y="117"/>
                  </a:lnTo>
                  <a:lnTo>
                    <a:pt x="197" y="117"/>
                  </a:lnTo>
                  <a:lnTo>
                    <a:pt x="199" y="117"/>
                  </a:lnTo>
                  <a:lnTo>
                    <a:pt x="202" y="117"/>
                  </a:lnTo>
                  <a:lnTo>
                    <a:pt x="205" y="117"/>
                  </a:lnTo>
                  <a:lnTo>
                    <a:pt x="202" y="114"/>
                  </a:lnTo>
                  <a:lnTo>
                    <a:pt x="199" y="117"/>
                  </a:lnTo>
                  <a:lnTo>
                    <a:pt x="197" y="114"/>
                  </a:lnTo>
                  <a:lnTo>
                    <a:pt x="194" y="114"/>
                  </a:lnTo>
                  <a:lnTo>
                    <a:pt x="191" y="117"/>
                  </a:lnTo>
                  <a:lnTo>
                    <a:pt x="188" y="117"/>
                  </a:lnTo>
                  <a:lnTo>
                    <a:pt x="185" y="117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74" y="120"/>
                  </a:lnTo>
                  <a:lnTo>
                    <a:pt x="171" y="117"/>
                  </a:lnTo>
                  <a:lnTo>
                    <a:pt x="174" y="114"/>
                  </a:lnTo>
                  <a:lnTo>
                    <a:pt x="177" y="114"/>
                  </a:lnTo>
                  <a:lnTo>
                    <a:pt x="179" y="114"/>
                  </a:lnTo>
                  <a:lnTo>
                    <a:pt x="182" y="114"/>
                  </a:lnTo>
                  <a:lnTo>
                    <a:pt x="185" y="114"/>
                  </a:lnTo>
                  <a:lnTo>
                    <a:pt x="185" y="111"/>
                  </a:lnTo>
                  <a:lnTo>
                    <a:pt x="182" y="108"/>
                  </a:lnTo>
                  <a:lnTo>
                    <a:pt x="179" y="108"/>
                  </a:lnTo>
                  <a:lnTo>
                    <a:pt x="177" y="108"/>
                  </a:lnTo>
                  <a:lnTo>
                    <a:pt x="177" y="105"/>
                  </a:lnTo>
                  <a:lnTo>
                    <a:pt x="174" y="105"/>
                  </a:lnTo>
                  <a:lnTo>
                    <a:pt x="174" y="103"/>
                  </a:lnTo>
                  <a:lnTo>
                    <a:pt x="171" y="103"/>
                  </a:lnTo>
                  <a:lnTo>
                    <a:pt x="168" y="103"/>
                  </a:lnTo>
                  <a:lnTo>
                    <a:pt x="168" y="100"/>
                  </a:lnTo>
                  <a:lnTo>
                    <a:pt x="168" y="103"/>
                  </a:lnTo>
                  <a:lnTo>
                    <a:pt x="165" y="103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1" y="100"/>
                  </a:lnTo>
                  <a:lnTo>
                    <a:pt x="168" y="97"/>
                  </a:lnTo>
                  <a:lnTo>
                    <a:pt x="165" y="97"/>
                  </a:lnTo>
                  <a:lnTo>
                    <a:pt x="165" y="94"/>
                  </a:lnTo>
                  <a:lnTo>
                    <a:pt x="162" y="97"/>
                  </a:lnTo>
                  <a:lnTo>
                    <a:pt x="162" y="100"/>
                  </a:lnTo>
                  <a:lnTo>
                    <a:pt x="160" y="97"/>
                  </a:lnTo>
                  <a:lnTo>
                    <a:pt x="160" y="94"/>
                  </a:lnTo>
                  <a:lnTo>
                    <a:pt x="160" y="91"/>
                  </a:lnTo>
                  <a:lnTo>
                    <a:pt x="160" y="88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1" y="86"/>
                  </a:lnTo>
                  <a:lnTo>
                    <a:pt x="151" y="88"/>
                  </a:lnTo>
                  <a:lnTo>
                    <a:pt x="148" y="88"/>
                  </a:lnTo>
                  <a:lnTo>
                    <a:pt x="148" y="86"/>
                  </a:lnTo>
                  <a:lnTo>
                    <a:pt x="145" y="83"/>
                  </a:lnTo>
                  <a:lnTo>
                    <a:pt x="143" y="83"/>
                  </a:lnTo>
                  <a:lnTo>
                    <a:pt x="140" y="80"/>
                  </a:lnTo>
                  <a:lnTo>
                    <a:pt x="140" y="83"/>
                  </a:lnTo>
                  <a:lnTo>
                    <a:pt x="137" y="83"/>
                  </a:lnTo>
                  <a:lnTo>
                    <a:pt x="134" y="83"/>
                  </a:lnTo>
                  <a:lnTo>
                    <a:pt x="137" y="86"/>
                  </a:lnTo>
                  <a:lnTo>
                    <a:pt x="140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5" y="88"/>
                  </a:lnTo>
                  <a:lnTo>
                    <a:pt x="143" y="91"/>
                  </a:lnTo>
                  <a:lnTo>
                    <a:pt x="145" y="91"/>
                  </a:lnTo>
                  <a:lnTo>
                    <a:pt x="145" y="94"/>
                  </a:lnTo>
                  <a:lnTo>
                    <a:pt x="140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28" y="91"/>
                  </a:lnTo>
                  <a:lnTo>
                    <a:pt x="125" y="91"/>
                  </a:lnTo>
                  <a:lnTo>
                    <a:pt x="125" y="94"/>
                  </a:lnTo>
                  <a:lnTo>
                    <a:pt x="123" y="94"/>
                  </a:lnTo>
                  <a:lnTo>
                    <a:pt x="120" y="91"/>
                  </a:lnTo>
                  <a:lnTo>
                    <a:pt x="117" y="91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106" y="88"/>
                  </a:lnTo>
                  <a:lnTo>
                    <a:pt x="106" y="91"/>
                  </a:lnTo>
                  <a:lnTo>
                    <a:pt x="108" y="91"/>
                  </a:lnTo>
                  <a:lnTo>
                    <a:pt x="111" y="94"/>
                  </a:lnTo>
                  <a:lnTo>
                    <a:pt x="111" y="91"/>
                  </a:lnTo>
                  <a:lnTo>
                    <a:pt x="114" y="94"/>
                  </a:lnTo>
                  <a:lnTo>
                    <a:pt x="114" y="97"/>
                  </a:lnTo>
                  <a:lnTo>
                    <a:pt x="117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7" y="100"/>
                  </a:lnTo>
                  <a:lnTo>
                    <a:pt x="114" y="100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4" y="94"/>
                  </a:lnTo>
                  <a:lnTo>
                    <a:pt x="111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6" y="97"/>
                  </a:lnTo>
                  <a:lnTo>
                    <a:pt x="103" y="97"/>
                  </a:lnTo>
                  <a:lnTo>
                    <a:pt x="103" y="94"/>
                  </a:lnTo>
                  <a:lnTo>
                    <a:pt x="100" y="97"/>
                  </a:lnTo>
                  <a:lnTo>
                    <a:pt x="103" y="97"/>
                  </a:lnTo>
                  <a:lnTo>
                    <a:pt x="100" y="97"/>
                  </a:lnTo>
                  <a:lnTo>
                    <a:pt x="100" y="94"/>
                  </a:lnTo>
                  <a:lnTo>
                    <a:pt x="97" y="97"/>
                  </a:lnTo>
                  <a:lnTo>
                    <a:pt x="94" y="97"/>
                  </a:lnTo>
                  <a:lnTo>
                    <a:pt x="91" y="94"/>
                  </a:lnTo>
                  <a:lnTo>
                    <a:pt x="89" y="91"/>
                  </a:lnTo>
                  <a:lnTo>
                    <a:pt x="86" y="94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7" y="94"/>
                  </a:lnTo>
                  <a:lnTo>
                    <a:pt x="71" y="94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60" y="91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60" y="91"/>
                  </a:lnTo>
                  <a:lnTo>
                    <a:pt x="63" y="94"/>
                  </a:lnTo>
                  <a:lnTo>
                    <a:pt x="60" y="94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88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3" y="86"/>
                  </a:lnTo>
                  <a:lnTo>
                    <a:pt x="46" y="83"/>
                  </a:lnTo>
                  <a:lnTo>
                    <a:pt x="43" y="83"/>
                  </a:lnTo>
                  <a:lnTo>
                    <a:pt x="43" y="86"/>
                  </a:lnTo>
                  <a:lnTo>
                    <a:pt x="40" y="83"/>
                  </a:lnTo>
                  <a:lnTo>
                    <a:pt x="37" y="83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3" y="86"/>
                  </a:lnTo>
                  <a:lnTo>
                    <a:pt x="26" y="86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0" y="83"/>
                  </a:lnTo>
                  <a:lnTo>
                    <a:pt x="17" y="80"/>
                  </a:lnTo>
                  <a:lnTo>
                    <a:pt x="15" y="80"/>
                  </a:lnTo>
                  <a:lnTo>
                    <a:pt x="15" y="77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5" y="71"/>
                  </a:lnTo>
                  <a:lnTo>
                    <a:pt x="12" y="68"/>
                  </a:lnTo>
                  <a:lnTo>
                    <a:pt x="9" y="68"/>
                  </a:lnTo>
                  <a:lnTo>
                    <a:pt x="12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29" y="71"/>
                  </a:lnTo>
                  <a:lnTo>
                    <a:pt x="35" y="71"/>
                  </a:lnTo>
                  <a:lnTo>
                    <a:pt x="35" y="68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0" y="63"/>
                  </a:lnTo>
                  <a:lnTo>
                    <a:pt x="15" y="63"/>
                  </a:lnTo>
                  <a:lnTo>
                    <a:pt x="9" y="63"/>
                  </a:lnTo>
                  <a:lnTo>
                    <a:pt x="3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6" y="40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57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43" y="29"/>
                  </a:lnTo>
                  <a:lnTo>
                    <a:pt x="46" y="32"/>
                  </a:lnTo>
                  <a:lnTo>
                    <a:pt x="49" y="34"/>
                  </a:lnTo>
                  <a:lnTo>
                    <a:pt x="49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52" y="51"/>
                  </a:lnTo>
                  <a:lnTo>
                    <a:pt x="54" y="54"/>
                  </a:lnTo>
                  <a:lnTo>
                    <a:pt x="60" y="57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49" y="66"/>
                  </a:lnTo>
                  <a:lnTo>
                    <a:pt x="43" y="68"/>
                  </a:lnTo>
                  <a:lnTo>
                    <a:pt x="49" y="68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3" y="71"/>
                  </a:lnTo>
                  <a:lnTo>
                    <a:pt x="66" y="71"/>
                  </a:lnTo>
                  <a:lnTo>
                    <a:pt x="66" y="68"/>
                  </a:lnTo>
                  <a:lnTo>
                    <a:pt x="69" y="66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7" y="51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57" y="49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3" y="40"/>
                  </a:lnTo>
                  <a:lnTo>
                    <a:pt x="69" y="43"/>
                  </a:lnTo>
                  <a:lnTo>
                    <a:pt x="71" y="46"/>
                  </a:lnTo>
                  <a:lnTo>
                    <a:pt x="74" y="46"/>
                  </a:lnTo>
                  <a:lnTo>
                    <a:pt x="71" y="43"/>
                  </a:lnTo>
                  <a:lnTo>
                    <a:pt x="69" y="40"/>
                  </a:lnTo>
                  <a:lnTo>
                    <a:pt x="66" y="37"/>
                  </a:lnTo>
                  <a:lnTo>
                    <a:pt x="69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6" y="34"/>
                  </a:lnTo>
                  <a:lnTo>
                    <a:pt x="69" y="34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4" y="23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7" y="26"/>
                  </a:lnTo>
                  <a:lnTo>
                    <a:pt x="80" y="29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17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3" y="17"/>
                  </a:lnTo>
                  <a:lnTo>
                    <a:pt x="66" y="17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20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6" y="14"/>
                  </a:lnTo>
                  <a:lnTo>
                    <a:pt x="63" y="14"/>
                  </a:lnTo>
                  <a:lnTo>
                    <a:pt x="66" y="12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1" y="12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6" y="12"/>
                  </a:lnTo>
                  <a:lnTo>
                    <a:pt x="83" y="12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86" y="6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4" y="6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14" y="9"/>
                  </a:lnTo>
                  <a:lnTo>
                    <a:pt x="114" y="14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17" y="17"/>
                  </a:lnTo>
                  <a:lnTo>
                    <a:pt x="120" y="17"/>
                  </a:lnTo>
                  <a:lnTo>
                    <a:pt x="123" y="17"/>
                  </a:lnTo>
                  <a:lnTo>
                    <a:pt x="123" y="20"/>
                  </a:lnTo>
                  <a:lnTo>
                    <a:pt x="120" y="23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20" y="34"/>
                  </a:lnTo>
                  <a:lnTo>
                    <a:pt x="111" y="40"/>
                  </a:lnTo>
                  <a:lnTo>
                    <a:pt x="114" y="40"/>
                  </a:lnTo>
                  <a:lnTo>
                    <a:pt x="117" y="37"/>
                  </a:lnTo>
                  <a:lnTo>
                    <a:pt x="120" y="34"/>
                  </a:lnTo>
                  <a:lnTo>
                    <a:pt x="123" y="34"/>
                  </a:lnTo>
                  <a:lnTo>
                    <a:pt x="123" y="37"/>
                  </a:lnTo>
                  <a:lnTo>
                    <a:pt x="120" y="40"/>
                  </a:lnTo>
                  <a:lnTo>
                    <a:pt x="117" y="40"/>
                  </a:lnTo>
                  <a:lnTo>
                    <a:pt x="120" y="43"/>
                  </a:lnTo>
                  <a:lnTo>
                    <a:pt x="123" y="43"/>
                  </a:lnTo>
                  <a:lnTo>
                    <a:pt x="120" y="43"/>
                  </a:lnTo>
                  <a:lnTo>
                    <a:pt x="117" y="43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20" y="46"/>
                  </a:lnTo>
                  <a:lnTo>
                    <a:pt x="117" y="49"/>
                  </a:lnTo>
                  <a:lnTo>
                    <a:pt x="120" y="46"/>
                  </a:lnTo>
                  <a:lnTo>
                    <a:pt x="125" y="46"/>
                  </a:lnTo>
                  <a:lnTo>
                    <a:pt x="125" y="43"/>
                  </a:lnTo>
                  <a:lnTo>
                    <a:pt x="123" y="40"/>
                  </a:lnTo>
                  <a:lnTo>
                    <a:pt x="125" y="40"/>
                  </a:lnTo>
                  <a:lnTo>
                    <a:pt x="128" y="37"/>
                  </a:lnTo>
                  <a:lnTo>
                    <a:pt x="128" y="40"/>
                  </a:lnTo>
                  <a:lnTo>
                    <a:pt x="131" y="40"/>
                  </a:lnTo>
                  <a:lnTo>
                    <a:pt x="128" y="37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4" y="34"/>
                  </a:lnTo>
                  <a:lnTo>
                    <a:pt x="131" y="37"/>
                  </a:lnTo>
                  <a:lnTo>
                    <a:pt x="134" y="37"/>
                  </a:lnTo>
                  <a:lnTo>
                    <a:pt x="134" y="40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7" y="34"/>
                  </a:lnTo>
                  <a:lnTo>
                    <a:pt x="143" y="40"/>
                  </a:lnTo>
                  <a:lnTo>
                    <a:pt x="143" y="43"/>
                  </a:lnTo>
                  <a:lnTo>
                    <a:pt x="140" y="46"/>
                  </a:lnTo>
                  <a:lnTo>
                    <a:pt x="143" y="46"/>
                  </a:lnTo>
                  <a:lnTo>
                    <a:pt x="145" y="49"/>
                  </a:lnTo>
                  <a:lnTo>
                    <a:pt x="145" y="46"/>
                  </a:lnTo>
                  <a:lnTo>
                    <a:pt x="148" y="46"/>
                  </a:lnTo>
                  <a:lnTo>
                    <a:pt x="145" y="46"/>
                  </a:lnTo>
                  <a:lnTo>
                    <a:pt x="143" y="46"/>
                  </a:lnTo>
                  <a:lnTo>
                    <a:pt x="143" y="43"/>
                  </a:lnTo>
                  <a:lnTo>
                    <a:pt x="145" y="43"/>
                  </a:lnTo>
                  <a:lnTo>
                    <a:pt x="143" y="43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45" y="40"/>
                  </a:lnTo>
                  <a:lnTo>
                    <a:pt x="145" y="37"/>
                  </a:lnTo>
                  <a:lnTo>
                    <a:pt x="151" y="37"/>
                  </a:lnTo>
                  <a:lnTo>
                    <a:pt x="154" y="37"/>
                  </a:lnTo>
                  <a:lnTo>
                    <a:pt x="151" y="34"/>
                  </a:lnTo>
                  <a:lnTo>
                    <a:pt x="148" y="34"/>
                  </a:lnTo>
                  <a:lnTo>
                    <a:pt x="148" y="32"/>
                  </a:lnTo>
                  <a:lnTo>
                    <a:pt x="151" y="32"/>
                  </a:lnTo>
                  <a:lnTo>
                    <a:pt x="151" y="29"/>
                  </a:lnTo>
                  <a:lnTo>
                    <a:pt x="154" y="29"/>
                  </a:lnTo>
                  <a:lnTo>
                    <a:pt x="157" y="29"/>
                  </a:lnTo>
                  <a:lnTo>
                    <a:pt x="160" y="29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4" y="29"/>
                  </a:lnTo>
                  <a:lnTo>
                    <a:pt x="171" y="29"/>
                  </a:lnTo>
                  <a:lnTo>
                    <a:pt x="174" y="32"/>
                  </a:lnTo>
                  <a:lnTo>
                    <a:pt x="179" y="32"/>
                  </a:lnTo>
                  <a:lnTo>
                    <a:pt x="179" y="34"/>
                  </a:lnTo>
                  <a:lnTo>
                    <a:pt x="182" y="34"/>
                  </a:lnTo>
                  <a:lnTo>
                    <a:pt x="179" y="34"/>
                  </a:lnTo>
                  <a:lnTo>
                    <a:pt x="182" y="32"/>
                  </a:lnTo>
                  <a:lnTo>
                    <a:pt x="185" y="32"/>
                  </a:lnTo>
                  <a:lnTo>
                    <a:pt x="188" y="32"/>
                  </a:lnTo>
                  <a:lnTo>
                    <a:pt x="185" y="32"/>
                  </a:lnTo>
                  <a:lnTo>
                    <a:pt x="188" y="34"/>
                  </a:lnTo>
                  <a:lnTo>
                    <a:pt x="191" y="32"/>
                  </a:lnTo>
                  <a:lnTo>
                    <a:pt x="194" y="32"/>
                  </a:lnTo>
                  <a:lnTo>
                    <a:pt x="191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7" y="37"/>
                  </a:lnTo>
                  <a:lnTo>
                    <a:pt x="194" y="40"/>
                  </a:lnTo>
                  <a:lnTo>
                    <a:pt x="194" y="43"/>
                  </a:lnTo>
                  <a:lnTo>
                    <a:pt x="188" y="43"/>
                  </a:lnTo>
                  <a:lnTo>
                    <a:pt x="185" y="43"/>
                  </a:lnTo>
                  <a:lnTo>
                    <a:pt x="179" y="43"/>
                  </a:lnTo>
                  <a:lnTo>
                    <a:pt x="185" y="43"/>
                  </a:lnTo>
                  <a:lnTo>
                    <a:pt x="191" y="43"/>
                  </a:lnTo>
                  <a:lnTo>
                    <a:pt x="194" y="43"/>
                  </a:lnTo>
                  <a:lnTo>
                    <a:pt x="194" y="46"/>
                  </a:lnTo>
                  <a:lnTo>
                    <a:pt x="191" y="46"/>
                  </a:lnTo>
                  <a:lnTo>
                    <a:pt x="191" y="49"/>
                  </a:lnTo>
                  <a:lnTo>
                    <a:pt x="188" y="49"/>
                  </a:lnTo>
                  <a:lnTo>
                    <a:pt x="191" y="49"/>
                  </a:lnTo>
                  <a:lnTo>
                    <a:pt x="194" y="46"/>
                  </a:lnTo>
                  <a:lnTo>
                    <a:pt x="197" y="43"/>
                  </a:lnTo>
                  <a:lnTo>
                    <a:pt x="199" y="43"/>
                  </a:lnTo>
                  <a:lnTo>
                    <a:pt x="202" y="46"/>
                  </a:lnTo>
                  <a:lnTo>
                    <a:pt x="202" y="49"/>
                  </a:lnTo>
                  <a:lnTo>
                    <a:pt x="199" y="49"/>
                  </a:lnTo>
                  <a:lnTo>
                    <a:pt x="199" y="51"/>
                  </a:lnTo>
                  <a:lnTo>
                    <a:pt x="197" y="51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7" y="54"/>
                  </a:lnTo>
                  <a:lnTo>
                    <a:pt x="197" y="51"/>
                  </a:lnTo>
                  <a:lnTo>
                    <a:pt x="197" y="54"/>
                  </a:lnTo>
                  <a:lnTo>
                    <a:pt x="194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199" y="57"/>
                  </a:lnTo>
                  <a:lnTo>
                    <a:pt x="199" y="54"/>
                  </a:lnTo>
                  <a:lnTo>
                    <a:pt x="202" y="51"/>
                  </a:lnTo>
                  <a:lnTo>
                    <a:pt x="205" y="51"/>
                  </a:lnTo>
                  <a:lnTo>
                    <a:pt x="208" y="51"/>
                  </a:lnTo>
                  <a:lnTo>
                    <a:pt x="211" y="51"/>
                  </a:lnTo>
                  <a:lnTo>
                    <a:pt x="214" y="51"/>
                  </a:lnTo>
                  <a:lnTo>
                    <a:pt x="211" y="51"/>
                  </a:lnTo>
                  <a:lnTo>
                    <a:pt x="211" y="54"/>
                  </a:lnTo>
                  <a:lnTo>
                    <a:pt x="208" y="54"/>
                  </a:lnTo>
                  <a:lnTo>
                    <a:pt x="205" y="57"/>
                  </a:lnTo>
                  <a:lnTo>
                    <a:pt x="202" y="60"/>
                  </a:lnTo>
                  <a:lnTo>
                    <a:pt x="205" y="57"/>
                  </a:lnTo>
                  <a:lnTo>
                    <a:pt x="208" y="57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8" y="57"/>
                  </a:lnTo>
                  <a:lnTo>
                    <a:pt x="211" y="57"/>
                  </a:lnTo>
                  <a:lnTo>
                    <a:pt x="211" y="54"/>
                  </a:lnTo>
                  <a:lnTo>
                    <a:pt x="214" y="57"/>
                  </a:lnTo>
                  <a:lnTo>
                    <a:pt x="211" y="57"/>
                  </a:lnTo>
                  <a:lnTo>
                    <a:pt x="214" y="60"/>
                  </a:lnTo>
                  <a:lnTo>
                    <a:pt x="214" y="63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0"/>
                  </a:lnTo>
                  <a:lnTo>
                    <a:pt x="216" y="63"/>
                  </a:lnTo>
                  <a:lnTo>
                    <a:pt x="219" y="63"/>
                  </a:lnTo>
                  <a:lnTo>
                    <a:pt x="216" y="60"/>
                  </a:lnTo>
                  <a:lnTo>
                    <a:pt x="214" y="57"/>
                  </a:lnTo>
                  <a:lnTo>
                    <a:pt x="216" y="57"/>
                  </a:lnTo>
                  <a:lnTo>
                    <a:pt x="216" y="54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5" y="57"/>
                  </a:lnTo>
                  <a:lnTo>
                    <a:pt x="222" y="57"/>
                  </a:lnTo>
                  <a:lnTo>
                    <a:pt x="222" y="54"/>
                  </a:lnTo>
                  <a:lnTo>
                    <a:pt x="222" y="57"/>
                  </a:lnTo>
                  <a:lnTo>
                    <a:pt x="225" y="57"/>
                  </a:lnTo>
                  <a:lnTo>
                    <a:pt x="225" y="54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31" y="54"/>
                  </a:lnTo>
                  <a:lnTo>
                    <a:pt x="236" y="57"/>
                  </a:lnTo>
                  <a:lnTo>
                    <a:pt x="239" y="57"/>
                  </a:lnTo>
                  <a:lnTo>
                    <a:pt x="239" y="60"/>
                  </a:lnTo>
                  <a:lnTo>
                    <a:pt x="242" y="60"/>
                  </a:lnTo>
                  <a:lnTo>
                    <a:pt x="245" y="63"/>
                  </a:lnTo>
                  <a:lnTo>
                    <a:pt x="242" y="66"/>
                  </a:lnTo>
                  <a:lnTo>
                    <a:pt x="239" y="68"/>
                  </a:lnTo>
                  <a:lnTo>
                    <a:pt x="236" y="66"/>
                  </a:lnTo>
                  <a:lnTo>
                    <a:pt x="233" y="66"/>
                  </a:lnTo>
                  <a:lnTo>
                    <a:pt x="228" y="68"/>
                  </a:lnTo>
                  <a:lnTo>
                    <a:pt x="231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9" y="68"/>
                  </a:lnTo>
                  <a:lnTo>
                    <a:pt x="239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45" y="68"/>
                  </a:lnTo>
                  <a:lnTo>
                    <a:pt x="248" y="66"/>
                  </a:lnTo>
                  <a:lnTo>
                    <a:pt x="248" y="68"/>
                  </a:lnTo>
                  <a:lnTo>
                    <a:pt x="251" y="68"/>
                  </a:lnTo>
                  <a:lnTo>
                    <a:pt x="251" y="71"/>
                  </a:lnTo>
                  <a:lnTo>
                    <a:pt x="248" y="71"/>
                  </a:lnTo>
                  <a:lnTo>
                    <a:pt x="248" y="74"/>
                  </a:lnTo>
                  <a:lnTo>
                    <a:pt x="245" y="77"/>
                  </a:lnTo>
                  <a:lnTo>
                    <a:pt x="242" y="77"/>
                  </a:lnTo>
                  <a:lnTo>
                    <a:pt x="236" y="77"/>
                  </a:lnTo>
                  <a:lnTo>
                    <a:pt x="236" y="80"/>
                  </a:lnTo>
                  <a:lnTo>
                    <a:pt x="233" y="83"/>
                  </a:lnTo>
                  <a:lnTo>
                    <a:pt x="236" y="80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39" y="83"/>
                  </a:lnTo>
                  <a:lnTo>
                    <a:pt x="242" y="83"/>
                  </a:lnTo>
                  <a:lnTo>
                    <a:pt x="242" y="80"/>
                  </a:lnTo>
                  <a:lnTo>
                    <a:pt x="245" y="77"/>
                  </a:lnTo>
                  <a:lnTo>
                    <a:pt x="248" y="77"/>
                  </a:lnTo>
                  <a:lnTo>
                    <a:pt x="251" y="74"/>
                  </a:lnTo>
                  <a:lnTo>
                    <a:pt x="253" y="74"/>
                  </a:lnTo>
                  <a:lnTo>
                    <a:pt x="259" y="71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1" y="77"/>
                  </a:lnTo>
                  <a:lnTo>
                    <a:pt x="251" y="80"/>
                  </a:lnTo>
                  <a:lnTo>
                    <a:pt x="248" y="83"/>
                  </a:lnTo>
                  <a:lnTo>
                    <a:pt x="251" y="83"/>
                  </a:lnTo>
                  <a:lnTo>
                    <a:pt x="251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6" y="80"/>
                  </a:lnTo>
                  <a:lnTo>
                    <a:pt x="256" y="77"/>
                  </a:lnTo>
                  <a:lnTo>
                    <a:pt x="259" y="77"/>
                  </a:lnTo>
                  <a:lnTo>
                    <a:pt x="259" y="74"/>
                  </a:lnTo>
                  <a:lnTo>
                    <a:pt x="262" y="74"/>
                  </a:lnTo>
                  <a:lnTo>
                    <a:pt x="265" y="74"/>
                  </a:lnTo>
                  <a:lnTo>
                    <a:pt x="270" y="77"/>
                  </a:lnTo>
                  <a:lnTo>
                    <a:pt x="276" y="77"/>
                  </a:lnTo>
                  <a:lnTo>
                    <a:pt x="276" y="80"/>
                  </a:lnTo>
                  <a:lnTo>
                    <a:pt x="276" y="83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62" y="88"/>
                  </a:lnTo>
                  <a:lnTo>
                    <a:pt x="259" y="91"/>
                  </a:lnTo>
                  <a:lnTo>
                    <a:pt x="253" y="91"/>
                  </a:lnTo>
                  <a:lnTo>
                    <a:pt x="256" y="91"/>
                  </a:lnTo>
                  <a:lnTo>
                    <a:pt x="259" y="91"/>
                  </a:lnTo>
                  <a:lnTo>
                    <a:pt x="256" y="94"/>
                  </a:lnTo>
                  <a:lnTo>
                    <a:pt x="253" y="94"/>
                  </a:lnTo>
                  <a:lnTo>
                    <a:pt x="259" y="94"/>
                  </a:lnTo>
                  <a:lnTo>
                    <a:pt x="259" y="91"/>
                  </a:lnTo>
                  <a:lnTo>
                    <a:pt x="262" y="88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3" y="88"/>
                  </a:lnTo>
                  <a:lnTo>
                    <a:pt x="273" y="91"/>
                  </a:lnTo>
                  <a:lnTo>
                    <a:pt x="268" y="94"/>
                  </a:lnTo>
                  <a:lnTo>
                    <a:pt x="268" y="97"/>
                  </a:lnTo>
                  <a:lnTo>
                    <a:pt x="270" y="97"/>
                  </a:lnTo>
                  <a:lnTo>
                    <a:pt x="268" y="94"/>
                  </a:lnTo>
                  <a:lnTo>
                    <a:pt x="270" y="94"/>
                  </a:lnTo>
                  <a:lnTo>
                    <a:pt x="273" y="94"/>
                  </a:lnTo>
                  <a:lnTo>
                    <a:pt x="273" y="97"/>
                  </a:lnTo>
                  <a:lnTo>
                    <a:pt x="273" y="94"/>
                  </a:lnTo>
                  <a:lnTo>
                    <a:pt x="279" y="91"/>
                  </a:lnTo>
                  <a:lnTo>
                    <a:pt x="279" y="88"/>
                  </a:lnTo>
                  <a:lnTo>
                    <a:pt x="282" y="86"/>
                  </a:lnTo>
                  <a:lnTo>
                    <a:pt x="285" y="86"/>
                  </a:lnTo>
                  <a:lnTo>
                    <a:pt x="293" y="91"/>
                  </a:lnTo>
                  <a:lnTo>
                    <a:pt x="293" y="94"/>
                  </a:lnTo>
                  <a:lnTo>
                    <a:pt x="296" y="94"/>
                  </a:lnTo>
                  <a:lnTo>
                    <a:pt x="296" y="97"/>
                  </a:lnTo>
                  <a:lnTo>
                    <a:pt x="290" y="97"/>
                  </a:lnTo>
                  <a:lnTo>
                    <a:pt x="287" y="97"/>
                  </a:lnTo>
                  <a:lnTo>
                    <a:pt x="285" y="97"/>
                  </a:lnTo>
                  <a:lnTo>
                    <a:pt x="282" y="97"/>
                  </a:lnTo>
                  <a:lnTo>
                    <a:pt x="279" y="100"/>
                  </a:lnTo>
                  <a:lnTo>
                    <a:pt x="276" y="100"/>
                  </a:lnTo>
                  <a:lnTo>
                    <a:pt x="273" y="100"/>
                  </a:lnTo>
                  <a:lnTo>
                    <a:pt x="270" y="103"/>
                  </a:lnTo>
                  <a:lnTo>
                    <a:pt x="273" y="103"/>
                  </a:lnTo>
                  <a:lnTo>
                    <a:pt x="279" y="103"/>
                  </a:lnTo>
                  <a:lnTo>
                    <a:pt x="279" y="105"/>
                  </a:lnTo>
                  <a:lnTo>
                    <a:pt x="282" y="103"/>
                  </a:lnTo>
                  <a:lnTo>
                    <a:pt x="285" y="105"/>
                  </a:lnTo>
                  <a:lnTo>
                    <a:pt x="287" y="105"/>
                  </a:lnTo>
                  <a:lnTo>
                    <a:pt x="287" y="103"/>
                  </a:lnTo>
                  <a:lnTo>
                    <a:pt x="290" y="103"/>
                  </a:lnTo>
                  <a:lnTo>
                    <a:pt x="290" y="105"/>
                  </a:lnTo>
                  <a:lnTo>
                    <a:pt x="296" y="105"/>
                  </a:lnTo>
                  <a:lnTo>
                    <a:pt x="299" y="105"/>
                  </a:lnTo>
                  <a:lnTo>
                    <a:pt x="302" y="108"/>
                  </a:lnTo>
                  <a:lnTo>
                    <a:pt x="302" y="111"/>
                  </a:lnTo>
                  <a:lnTo>
                    <a:pt x="299" y="111"/>
                  </a:lnTo>
                  <a:lnTo>
                    <a:pt x="293" y="111"/>
                  </a:lnTo>
                  <a:lnTo>
                    <a:pt x="287" y="111"/>
                  </a:lnTo>
                  <a:lnTo>
                    <a:pt x="282" y="108"/>
                  </a:lnTo>
                  <a:lnTo>
                    <a:pt x="276" y="108"/>
                  </a:lnTo>
                  <a:lnTo>
                    <a:pt x="273" y="108"/>
                  </a:lnTo>
                  <a:lnTo>
                    <a:pt x="276" y="108"/>
                  </a:lnTo>
                  <a:lnTo>
                    <a:pt x="282" y="108"/>
                  </a:lnTo>
                  <a:lnTo>
                    <a:pt x="282" y="111"/>
                  </a:lnTo>
                  <a:lnTo>
                    <a:pt x="279" y="111"/>
                  </a:lnTo>
                  <a:lnTo>
                    <a:pt x="270" y="111"/>
                  </a:lnTo>
                  <a:lnTo>
                    <a:pt x="276" y="111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76" y="111"/>
                  </a:lnTo>
                  <a:lnTo>
                    <a:pt x="279" y="111"/>
                  </a:lnTo>
                  <a:lnTo>
                    <a:pt x="285" y="111"/>
                  </a:lnTo>
                  <a:lnTo>
                    <a:pt x="285" y="114"/>
                  </a:lnTo>
                  <a:lnTo>
                    <a:pt x="287" y="114"/>
                  </a:lnTo>
                  <a:lnTo>
                    <a:pt x="285" y="117"/>
                  </a:lnTo>
                  <a:lnTo>
                    <a:pt x="282" y="117"/>
                  </a:lnTo>
                  <a:lnTo>
                    <a:pt x="279" y="114"/>
                  </a:lnTo>
                  <a:lnTo>
                    <a:pt x="279" y="117"/>
                  </a:lnTo>
                  <a:lnTo>
                    <a:pt x="282" y="117"/>
                  </a:lnTo>
                  <a:lnTo>
                    <a:pt x="282" y="120"/>
                  </a:lnTo>
                  <a:lnTo>
                    <a:pt x="276" y="117"/>
                  </a:lnTo>
                  <a:lnTo>
                    <a:pt x="279" y="117"/>
                  </a:lnTo>
                  <a:lnTo>
                    <a:pt x="282" y="120"/>
                  </a:lnTo>
                  <a:lnTo>
                    <a:pt x="285" y="120"/>
                  </a:lnTo>
                  <a:lnTo>
                    <a:pt x="287" y="120"/>
                  </a:lnTo>
                  <a:lnTo>
                    <a:pt x="287" y="122"/>
                  </a:lnTo>
                  <a:lnTo>
                    <a:pt x="285" y="122"/>
                  </a:lnTo>
                  <a:lnTo>
                    <a:pt x="279" y="120"/>
                  </a:lnTo>
                  <a:lnTo>
                    <a:pt x="273" y="120"/>
                  </a:lnTo>
                  <a:lnTo>
                    <a:pt x="270" y="120"/>
                  </a:lnTo>
                  <a:lnTo>
                    <a:pt x="273" y="120"/>
                  </a:lnTo>
                  <a:lnTo>
                    <a:pt x="276" y="120"/>
                  </a:lnTo>
                  <a:lnTo>
                    <a:pt x="282" y="122"/>
                  </a:lnTo>
                  <a:lnTo>
                    <a:pt x="282" y="125"/>
                  </a:lnTo>
                  <a:lnTo>
                    <a:pt x="276" y="122"/>
                  </a:lnTo>
                  <a:lnTo>
                    <a:pt x="270" y="122"/>
                  </a:lnTo>
                  <a:lnTo>
                    <a:pt x="276" y="125"/>
                  </a:lnTo>
                  <a:lnTo>
                    <a:pt x="282" y="125"/>
                  </a:lnTo>
                  <a:lnTo>
                    <a:pt x="285" y="125"/>
                  </a:lnTo>
                  <a:lnTo>
                    <a:pt x="287" y="125"/>
                  </a:lnTo>
                  <a:lnTo>
                    <a:pt x="287" y="128"/>
                  </a:lnTo>
                  <a:lnTo>
                    <a:pt x="290" y="128"/>
                  </a:lnTo>
                  <a:lnTo>
                    <a:pt x="293" y="128"/>
                  </a:lnTo>
                  <a:lnTo>
                    <a:pt x="296" y="128"/>
                  </a:lnTo>
                  <a:lnTo>
                    <a:pt x="299" y="128"/>
                  </a:lnTo>
                  <a:lnTo>
                    <a:pt x="296" y="128"/>
                  </a:lnTo>
                  <a:lnTo>
                    <a:pt x="299" y="131"/>
                  </a:lnTo>
                  <a:lnTo>
                    <a:pt x="296" y="131"/>
                  </a:lnTo>
                  <a:lnTo>
                    <a:pt x="293" y="134"/>
                  </a:lnTo>
                  <a:lnTo>
                    <a:pt x="296" y="134"/>
                  </a:lnTo>
                  <a:lnTo>
                    <a:pt x="299" y="134"/>
                  </a:lnTo>
                  <a:lnTo>
                    <a:pt x="302" y="134"/>
                  </a:lnTo>
                  <a:lnTo>
                    <a:pt x="305" y="131"/>
                  </a:lnTo>
                  <a:lnTo>
                    <a:pt x="307" y="134"/>
                  </a:lnTo>
                  <a:lnTo>
                    <a:pt x="307" y="137"/>
                  </a:lnTo>
                  <a:lnTo>
                    <a:pt x="305" y="137"/>
                  </a:lnTo>
                  <a:lnTo>
                    <a:pt x="302" y="134"/>
                  </a:lnTo>
                  <a:lnTo>
                    <a:pt x="302" y="137"/>
                  </a:lnTo>
                  <a:lnTo>
                    <a:pt x="305" y="137"/>
                  </a:lnTo>
                  <a:lnTo>
                    <a:pt x="307" y="137"/>
                  </a:lnTo>
                  <a:lnTo>
                    <a:pt x="307" y="140"/>
                  </a:lnTo>
                  <a:lnTo>
                    <a:pt x="310" y="140"/>
                  </a:lnTo>
                  <a:lnTo>
                    <a:pt x="310" y="137"/>
                  </a:lnTo>
                  <a:lnTo>
                    <a:pt x="316" y="137"/>
                  </a:lnTo>
                  <a:lnTo>
                    <a:pt x="319" y="137"/>
                  </a:lnTo>
                  <a:lnTo>
                    <a:pt x="322" y="137"/>
                  </a:lnTo>
                  <a:lnTo>
                    <a:pt x="322" y="140"/>
                  </a:lnTo>
                  <a:lnTo>
                    <a:pt x="319" y="142"/>
                  </a:lnTo>
                  <a:lnTo>
                    <a:pt x="322" y="142"/>
                  </a:lnTo>
                  <a:lnTo>
                    <a:pt x="324" y="142"/>
                  </a:lnTo>
                  <a:lnTo>
                    <a:pt x="324" y="140"/>
                  </a:lnTo>
                  <a:lnTo>
                    <a:pt x="327" y="142"/>
                  </a:lnTo>
                  <a:lnTo>
                    <a:pt x="327" y="145"/>
                  </a:lnTo>
                  <a:lnTo>
                    <a:pt x="330" y="142"/>
                  </a:lnTo>
                  <a:lnTo>
                    <a:pt x="330" y="145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51"/>
                  </a:lnTo>
                  <a:lnTo>
                    <a:pt x="333" y="151"/>
                  </a:lnTo>
                  <a:lnTo>
                    <a:pt x="327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0" y="154"/>
                  </a:lnTo>
                  <a:lnTo>
                    <a:pt x="327" y="154"/>
                  </a:lnTo>
                  <a:lnTo>
                    <a:pt x="330" y="154"/>
                  </a:lnTo>
                  <a:lnTo>
                    <a:pt x="327" y="157"/>
                  </a:lnTo>
                  <a:lnTo>
                    <a:pt x="324" y="157"/>
                  </a:lnTo>
                  <a:lnTo>
                    <a:pt x="327" y="157"/>
                  </a:lnTo>
                  <a:lnTo>
                    <a:pt x="330" y="157"/>
                  </a:lnTo>
                  <a:lnTo>
                    <a:pt x="333" y="157"/>
                  </a:lnTo>
                  <a:lnTo>
                    <a:pt x="336" y="154"/>
                  </a:lnTo>
                  <a:lnTo>
                    <a:pt x="339" y="154"/>
                  </a:lnTo>
                  <a:lnTo>
                    <a:pt x="341" y="154"/>
                  </a:lnTo>
                  <a:lnTo>
                    <a:pt x="344" y="154"/>
                  </a:lnTo>
                  <a:lnTo>
                    <a:pt x="344" y="151"/>
                  </a:lnTo>
                  <a:lnTo>
                    <a:pt x="347" y="154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41" y="159"/>
                  </a:lnTo>
                  <a:lnTo>
                    <a:pt x="341" y="162"/>
                  </a:lnTo>
                  <a:lnTo>
                    <a:pt x="344" y="162"/>
                  </a:lnTo>
                  <a:lnTo>
                    <a:pt x="347" y="159"/>
                  </a:lnTo>
                  <a:lnTo>
                    <a:pt x="350" y="159"/>
                  </a:lnTo>
                  <a:lnTo>
                    <a:pt x="353" y="159"/>
                  </a:lnTo>
                  <a:lnTo>
                    <a:pt x="356" y="159"/>
                  </a:lnTo>
                  <a:lnTo>
                    <a:pt x="359" y="159"/>
                  </a:lnTo>
                  <a:lnTo>
                    <a:pt x="361" y="159"/>
                  </a:lnTo>
                  <a:lnTo>
                    <a:pt x="361" y="162"/>
                  </a:lnTo>
                  <a:lnTo>
                    <a:pt x="364" y="162"/>
                  </a:lnTo>
                  <a:lnTo>
                    <a:pt x="364" y="165"/>
                  </a:lnTo>
                  <a:lnTo>
                    <a:pt x="367" y="165"/>
                  </a:lnTo>
                  <a:lnTo>
                    <a:pt x="370" y="168"/>
                  </a:lnTo>
                  <a:lnTo>
                    <a:pt x="367" y="168"/>
                  </a:lnTo>
                  <a:lnTo>
                    <a:pt x="364" y="171"/>
                  </a:lnTo>
                  <a:lnTo>
                    <a:pt x="361" y="168"/>
                  </a:lnTo>
                  <a:lnTo>
                    <a:pt x="364" y="171"/>
                  </a:lnTo>
                  <a:lnTo>
                    <a:pt x="359" y="171"/>
                  </a:lnTo>
                  <a:lnTo>
                    <a:pt x="361" y="171"/>
                  </a:lnTo>
                  <a:lnTo>
                    <a:pt x="364" y="171"/>
                  </a:lnTo>
                  <a:lnTo>
                    <a:pt x="364" y="174"/>
                  </a:lnTo>
                  <a:lnTo>
                    <a:pt x="361" y="174"/>
                  </a:lnTo>
                  <a:lnTo>
                    <a:pt x="364" y="174"/>
                  </a:lnTo>
                  <a:lnTo>
                    <a:pt x="361" y="174"/>
                  </a:lnTo>
                  <a:lnTo>
                    <a:pt x="359" y="174"/>
                  </a:lnTo>
                  <a:lnTo>
                    <a:pt x="353" y="174"/>
                  </a:lnTo>
                  <a:lnTo>
                    <a:pt x="350" y="171"/>
                  </a:lnTo>
                  <a:lnTo>
                    <a:pt x="350" y="174"/>
                  </a:lnTo>
                  <a:lnTo>
                    <a:pt x="356" y="174"/>
                  </a:lnTo>
                  <a:lnTo>
                    <a:pt x="356" y="176"/>
                  </a:lnTo>
                  <a:lnTo>
                    <a:pt x="353" y="176"/>
                  </a:lnTo>
                  <a:lnTo>
                    <a:pt x="350" y="176"/>
                  </a:lnTo>
                  <a:lnTo>
                    <a:pt x="350" y="179"/>
                  </a:lnTo>
                  <a:lnTo>
                    <a:pt x="353" y="179"/>
                  </a:lnTo>
                  <a:lnTo>
                    <a:pt x="353" y="176"/>
                  </a:lnTo>
                  <a:lnTo>
                    <a:pt x="356" y="179"/>
                  </a:lnTo>
                  <a:lnTo>
                    <a:pt x="359" y="179"/>
                  </a:lnTo>
                  <a:lnTo>
                    <a:pt x="353" y="182"/>
                  </a:lnTo>
                  <a:lnTo>
                    <a:pt x="353" y="179"/>
                  </a:lnTo>
                  <a:lnTo>
                    <a:pt x="353" y="182"/>
                  </a:lnTo>
                  <a:lnTo>
                    <a:pt x="356" y="185"/>
                  </a:lnTo>
                  <a:lnTo>
                    <a:pt x="353" y="185"/>
                  </a:lnTo>
                  <a:lnTo>
                    <a:pt x="350" y="185"/>
                  </a:lnTo>
                  <a:lnTo>
                    <a:pt x="353" y="185"/>
                  </a:lnTo>
                  <a:lnTo>
                    <a:pt x="350" y="185"/>
                  </a:lnTo>
                  <a:lnTo>
                    <a:pt x="350" y="188"/>
                  </a:lnTo>
                  <a:lnTo>
                    <a:pt x="344" y="188"/>
                  </a:lnTo>
                  <a:lnTo>
                    <a:pt x="344" y="185"/>
                  </a:lnTo>
                  <a:lnTo>
                    <a:pt x="341" y="185"/>
                  </a:lnTo>
                  <a:lnTo>
                    <a:pt x="341" y="188"/>
                  </a:lnTo>
                  <a:lnTo>
                    <a:pt x="339" y="188"/>
                  </a:lnTo>
                  <a:lnTo>
                    <a:pt x="341" y="188"/>
                  </a:lnTo>
                  <a:lnTo>
                    <a:pt x="341" y="191"/>
                  </a:lnTo>
                  <a:lnTo>
                    <a:pt x="344" y="196"/>
                  </a:lnTo>
                  <a:lnTo>
                    <a:pt x="341" y="196"/>
                  </a:lnTo>
                  <a:lnTo>
                    <a:pt x="341" y="194"/>
                  </a:lnTo>
                  <a:lnTo>
                    <a:pt x="341" y="196"/>
                  </a:lnTo>
                  <a:lnTo>
                    <a:pt x="341" y="199"/>
                  </a:lnTo>
                  <a:lnTo>
                    <a:pt x="339" y="202"/>
                  </a:lnTo>
                  <a:lnTo>
                    <a:pt x="339" y="199"/>
                  </a:lnTo>
                  <a:lnTo>
                    <a:pt x="336" y="202"/>
                  </a:lnTo>
                  <a:lnTo>
                    <a:pt x="339" y="202"/>
                  </a:lnTo>
                  <a:lnTo>
                    <a:pt x="336" y="202"/>
                  </a:lnTo>
                  <a:lnTo>
                    <a:pt x="336" y="199"/>
                  </a:lnTo>
                  <a:lnTo>
                    <a:pt x="333" y="196"/>
                  </a:lnTo>
                  <a:lnTo>
                    <a:pt x="336" y="199"/>
                  </a:lnTo>
                  <a:lnTo>
                    <a:pt x="330" y="199"/>
                  </a:lnTo>
                  <a:lnTo>
                    <a:pt x="330" y="196"/>
                  </a:lnTo>
                  <a:lnTo>
                    <a:pt x="330" y="194"/>
                  </a:lnTo>
                  <a:lnTo>
                    <a:pt x="330" y="191"/>
                  </a:lnTo>
                  <a:lnTo>
                    <a:pt x="327" y="194"/>
                  </a:lnTo>
                  <a:lnTo>
                    <a:pt x="327" y="199"/>
                  </a:lnTo>
                  <a:lnTo>
                    <a:pt x="322" y="194"/>
                  </a:lnTo>
                  <a:lnTo>
                    <a:pt x="327" y="191"/>
                  </a:lnTo>
                  <a:lnTo>
                    <a:pt x="324" y="191"/>
                  </a:lnTo>
                  <a:lnTo>
                    <a:pt x="322" y="194"/>
                  </a:lnTo>
                  <a:lnTo>
                    <a:pt x="322" y="191"/>
                  </a:lnTo>
                  <a:lnTo>
                    <a:pt x="319" y="191"/>
                  </a:lnTo>
                  <a:lnTo>
                    <a:pt x="322" y="188"/>
                  </a:lnTo>
                  <a:lnTo>
                    <a:pt x="319" y="191"/>
                  </a:lnTo>
                  <a:lnTo>
                    <a:pt x="316" y="188"/>
                  </a:lnTo>
                  <a:lnTo>
                    <a:pt x="322" y="185"/>
                  </a:lnTo>
                  <a:lnTo>
                    <a:pt x="316" y="188"/>
                  </a:lnTo>
                  <a:lnTo>
                    <a:pt x="316" y="185"/>
                  </a:lnTo>
                  <a:lnTo>
                    <a:pt x="316" y="182"/>
                  </a:lnTo>
                  <a:lnTo>
                    <a:pt x="319" y="182"/>
                  </a:lnTo>
                  <a:lnTo>
                    <a:pt x="319" y="179"/>
                  </a:lnTo>
                  <a:lnTo>
                    <a:pt x="324" y="179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30" y="174"/>
                  </a:lnTo>
                  <a:lnTo>
                    <a:pt x="330" y="171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2" y="179"/>
                  </a:lnTo>
                  <a:lnTo>
                    <a:pt x="316" y="179"/>
                  </a:lnTo>
                  <a:lnTo>
                    <a:pt x="319" y="179"/>
                  </a:lnTo>
                  <a:lnTo>
                    <a:pt x="310" y="182"/>
                  </a:lnTo>
                  <a:lnTo>
                    <a:pt x="307" y="179"/>
                  </a:lnTo>
                  <a:lnTo>
                    <a:pt x="310" y="176"/>
                  </a:lnTo>
                  <a:lnTo>
                    <a:pt x="313" y="176"/>
                  </a:lnTo>
                  <a:lnTo>
                    <a:pt x="316" y="171"/>
                  </a:lnTo>
                  <a:lnTo>
                    <a:pt x="313" y="171"/>
                  </a:lnTo>
                  <a:lnTo>
                    <a:pt x="313" y="174"/>
                  </a:lnTo>
                  <a:lnTo>
                    <a:pt x="307" y="176"/>
                  </a:lnTo>
                  <a:lnTo>
                    <a:pt x="299" y="174"/>
                  </a:lnTo>
                  <a:lnTo>
                    <a:pt x="296" y="174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9" y="171"/>
                  </a:lnTo>
                  <a:lnTo>
                    <a:pt x="296" y="171"/>
                  </a:lnTo>
                  <a:lnTo>
                    <a:pt x="296" y="168"/>
                  </a:lnTo>
                  <a:lnTo>
                    <a:pt x="299" y="168"/>
                  </a:lnTo>
                  <a:lnTo>
                    <a:pt x="299" y="165"/>
                  </a:lnTo>
                  <a:lnTo>
                    <a:pt x="296" y="165"/>
                  </a:lnTo>
                  <a:lnTo>
                    <a:pt x="293" y="165"/>
                  </a:lnTo>
                  <a:lnTo>
                    <a:pt x="296" y="168"/>
                  </a:lnTo>
                  <a:lnTo>
                    <a:pt x="296" y="171"/>
                  </a:lnTo>
                  <a:lnTo>
                    <a:pt x="293" y="171"/>
                  </a:lnTo>
                  <a:lnTo>
                    <a:pt x="290" y="168"/>
                  </a:lnTo>
                  <a:lnTo>
                    <a:pt x="287" y="168"/>
                  </a:lnTo>
                  <a:lnTo>
                    <a:pt x="293" y="171"/>
                  </a:lnTo>
                  <a:lnTo>
                    <a:pt x="290" y="171"/>
                  </a:lnTo>
                  <a:lnTo>
                    <a:pt x="293" y="174"/>
                  </a:lnTo>
                  <a:lnTo>
                    <a:pt x="285" y="168"/>
                  </a:lnTo>
                  <a:lnTo>
                    <a:pt x="285" y="171"/>
                  </a:lnTo>
                  <a:lnTo>
                    <a:pt x="285" y="174"/>
                  </a:lnTo>
                  <a:lnTo>
                    <a:pt x="282" y="176"/>
                  </a:lnTo>
                  <a:lnTo>
                    <a:pt x="285" y="176"/>
                  </a:lnTo>
                  <a:lnTo>
                    <a:pt x="287" y="174"/>
                  </a:lnTo>
                  <a:lnTo>
                    <a:pt x="287" y="176"/>
                  </a:lnTo>
                  <a:lnTo>
                    <a:pt x="290" y="179"/>
                  </a:lnTo>
                  <a:lnTo>
                    <a:pt x="293" y="179"/>
                  </a:lnTo>
                  <a:lnTo>
                    <a:pt x="296" y="179"/>
                  </a:lnTo>
                  <a:lnTo>
                    <a:pt x="290" y="182"/>
                  </a:lnTo>
                  <a:lnTo>
                    <a:pt x="287" y="182"/>
                  </a:lnTo>
                  <a:lnTo>
                    <a:pt x="285" y="182"/>
                  </a:lnTo>
                  <a:lnTo>
                    <a:pt x="282" y="182"/>
                  </a:lnTo>
                  <a:lnTo>
                    <a:pt x="285" y="185"/>
                  </a:lnTo>
                  <a:lnTo>
                    <a:pt x="282" y="185"/>
                  </a:lnTo>
                  <a:lnTo>
                    <a:pt x="285" y="188"/>
                  </a:lnTo>
                  <a:lnTo>
                    <a:pt x="282" y="188"/>
                  </a:lnTo>
                  <a:lnTo>
                    <a:pt x="282" y="191"/>
                  </a:lnTo>
                  <a:lnTo>
                    <a:pt x="285" y="191"/>
                  </a:lnTo>
                  <a:lnTo>
                    <a:pt x="287" y="188"/>
                  </a:lnTo>
                  <a:lnTo>
                    <a:pt x="290" y="188"/>
                  </a:lnTo>
                  <a:lnTo>
                    <a:pt x="293" y="188"/>
                  </a:lnTo>
                  <a:lnTo>
                    <a:pt x="290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0" y="196"/>
                  </a:lnTo>
                  <a:lnTo>
                    <a:pt x="296" y="196"/>
                  </a:lnTo>
                  <a:lnTo>
                    <a:pt x="296" y="199"/>
                  </a:lnTo>
                  <a:lnTo>
                    <a:pt x="293" y="199"/>
                  </a:lnTo>
                  <a:lnTo>
                    <a:pt x="299" y="202"/>
                  </a:lnTo>
                  <a:lnTo>
                    <a:pt x="299" y="205"/>
                  </a:lnTo>
                  <a:lnTo>
                    <a:pt x="302" y="205"/>
                  </a:lnTo>
                  <a:lnTo>
                    <a:pt x="302" y="202"/>
                  </a:lnTo>
                  <a:lnTo>
                    <a:pt x="305" y="202"/>
                  </a:lnTo>
                  <a:lnTo>
                    <a:pt x="307" y="202"/>
                  </a:lnTo>
                  <a:lnTo>
                    <a:pt x="307" y="205"/>
                  </a:lnTo>
                  <a:lnTo>
                    <a:pt x="302" y="205"/>
                  </a:lnTo>
                  <a:lnTo>
                    <a:pt x="305" y="205"/>
                  </a:lnTo>
                  <a:lnTo>
                    <a:pt x="307" y="208"/>
                  </a:lnTo>
                  <a:lnTo>
                    <a:pt x="307" y="205"/>
                  </a:lnTo>
                  <a:lnTo>
                    <a:pt x="310" y="202"/>
                  </a:lnTo>
                  <a:lnTo>
                    <a:pt x="310" y="205"/>
                  </a:lnTo>
                  <a:lnTo>
                    <a:pt x="313" y="205"/>
                  </a:lnTo>
                  <a:lnTo>
                    <a:pt x="310" y="205"/>
                  </a:lnTo>
                  <a:lnTo>
                    <a:pt x="313" y="205"/>
                  </a:lnTo>
                  <a:lnTo>
                    <a:pt x="313" y="208"/>
                  </a:lnTo>
                  <a:lnTo>
                    <a:pt x="310" y="211"/>
                  </a:lnTo>
                  <a:lnTo>
                    <a:pt x="313" y="211"/>
                  </a:lnTo>
                  <a:lnTo>
                    <a:pt x="316" y="205"/>
                  </a:lnTo>
                  <a:lnTo>
                    <a:pt x="319" y="208"/>
                  </a:lnTo>
                  <a:lnTo>
                    <a:pt x="316" y="211"/>
                  </a:lnTo>
                  <a:lnTo>
                    <a:pt x="319" y="2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69" name="Freeform 3328">
              <a:extLst>
                <a:ext uri="{FF2B5EF4-FFF2-40B4-BE49-F238E27FC236}">
                  <a16:creationId xmlns:a16="http://schemas.microsoft.com/office/drawing/2014/main" id="{E5BB832E-97C3-6C98-8CE4-CC9300EEF87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0964" y="977293"/>
              <a:ext cx="10375" cy="4149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5 w 5"/>
                <a:gd name="T9" fmla="*/ 0 h 2"/>
                <a:gd name="T10" fmla="*/ 5 w 5"/>
                <a:gd name="T11" fmla="*/ 2 h 2"/>
                <a:gd name="T12" fmla="*/ 3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0" name="Freeform 3329">
              <a:extLst>
                <a:ext uri="{FF2B5EF4-FFF2-40B4-BE49-F238E27FC236}">
                  <a16:creationId xmlns:a16="http://schemas.microsoft.com/office/drawing/2014/main" id="{C0F419B4-88BA-7512-AF43-0E4892B902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9839" y="987667"/>
              <a:ext cx="18674" cy="18673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3 h 9"/>
                <a:gd name="T4" fmla="*/ 6 w 9"/>
                <a:gd name="T5" fmla="*/ 3 h 9"/>
                <a:gd name="T6" fmla="*/ 3 w 9"/>
                <a:gd name="T7" fmla="*/ 0 h 9"/>
                <a:gd name="T8" fmla="*/ 0 w 9"/>
                <a:gd name="T9" fmla="*/ 0 h 9"/>
                <a:gd name="T10" fmla="*/ 3 w 9"/>
                <a:gd name="T11" fmla="*/ 3 h 9"/>
                <a:gd name="T12" fmla="*/ 3 w 9"/>
                <a:gd name="T13" fmla="*/ 6 h 9"/>
                <a:gd name="T14" fmla="*/ 6 w 9"/>
                <a:gd name="T15" fmla="*/ 6 h 9"/>
                <a:gd name="T16" fmla="*/ 6 w 9"/>
                <a:gd name="T17" fmla="*/ 9 h 9"/>
                <a:gd name="T18" fmla="*/ 9 w 9"/>
                <a:gd name="T19" fmla="*/ 9 h 9"/>
                <a:gd name="T20" fmla="*/ 9 w 9"/>
                <a:gd name="T21" fmla="*/ 9 h 9"/>
                <a:gd name="T22" fmla="*/ 9 w 9"/>
                <a:gd name="T2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1" name="Freeform 3330">
              <a:extLst>
                <a:ext uri="{FF2B5EF4-FFF2-40B4-BE49-F238E27FC236}">
                  <a16:creationId xmlns:a16="http://schemas.microsoft.com/office/drawing/2014/main" id="{83F3C17D-7504-56AB-7E89-BDABD699FA8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8514" y="1000116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6 h 6"/>
                <a:gd name="T8" fmla="*/ 3 w 6"/>
                <a:gd name="T9" fmla="*/ 3 h 6"/>
                <a:gd name="T10" fmla="*/ 0 w 6"/>
                <a:gd name="T11" fmla="*/ 3 h 6"/>
                <a:gd name="T12" fmla="*/ 0 w 6"/>
                <a:gd name="T13" fmla="*/ 3 h 6"/>
                <a:gd name="T14" fmla="*/ 0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2" name="Freeform 3331">
              <a:extLst>
                <a:ext uri="{FF2B5EF4-FFF2-40B4-BE49-F238E27FC236}">
                  <a16:creationId xmlns:a16="http://schemas.microsoft.com/office/drawing/2014/main" id="{97E3E72C-E3B0-0214-7A84-91E16FB2C990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7014" y="987667"/>
              <a:ext cx="18674" cy="24898"/>
            </a:xfrm>
            <a:custGeom>
              <a:avLst/>
              <a:gdLst>
                <a:gd name="T0" fmla="*/ 3 w 9"/>
                <a:gd name="T1" fmla="*/ 3 h 12"/>
                <a:gd name="T2" fmla="*/ 3 w 9"/>
                <a:gd name="T3" fmla="*/ 0 h 12"/>
                <a:gd name="T4" fmla="*/ 6 w 9"/>
                <a:gd name="T5" fmla="*/ 3 h 12"/>
                <a:gd name="T6" fmla="*/ 6 w 9"/>
                <a:gd name="T7" fmla="*/ 6 h 12"/>
                <a:gd name="T8" fmla="*/ 9 w 9"/>
                <a:gd name="T9" fmla="*/ 9 h 12"/>
                <a:gd name="T10" fmla="*/ 9 w 9"/>
                <a:gd name="T11" fmla="*/ 12 h 12"/>
                <a:gd name="T12" fmla="*/ 6 w 9"/>
                <a:gd name="T13" fmla="*/ 12 h 12"/>
                <a:gd name="T14" fmla="*/ 6 w 9"/>
                <a:gd name="T15" fmla="*/ 9 h 12"/>
                <a:gd name="T16" fmla="*/ 3 w 9"/>
                <a:gd name="T17" fmla="*/ 6 h 12"/>
                <a:gd name="T18" fmla="*/ 3 w 9"/>
                <a:gd name="T19" fmla="*/ 6 h 12"/>
                <a:gd name="T20" fmla="*/ 0 w 9"/>
                <a:gd name="T21" fmla="*/ 0 h 12"/>
                <a:gd name="T22" fmla="*/ 3 w 9"/>
                <a:gd name="T2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3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3" name="Freeform 3332">
              <a:extLst>
                <a:ext uri="{FF2B5EF4-FFF2-40B4-BE49-F238E27FC236}">
                  <a16:creationId xmlns:a16="http://schemas.microsoft.com/office/drawing/2014/main" id="{0F9EEBE9-409B-F770-CB38-98EB74E60B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5141" y="993891"/>
              <a:ext cx="186744" cy="118264"/>
            </a:xfrm>
            <a:custGeom>
              <a:avLst/>
              <a:gdLst>
                <a:gd name="T0" fmla="*/ 17 w 90"/>
                <a:gd name="T1" fmla="*/ 9 h 57"/>
                <a:gd name="T2" fmla="*/ 17 w 90"/>
                <a:gd name="T3" fmla="*/ 3 h 57"/>
                <a:gd name="T4" fmla="*/ 22 w 90"/>
                <a:gd name="T5" fmla="*/ 3 h 57"/>
                <a:gd name="T6" fmla="*/ 22 w 90"/>
                <a:gd name="T7" fmla="*/ 3 h 57"/>
                <a:gd name="T8" fmla="*/ 25 w 90"/>
                <a:gd name="T9" fmla="*/ 6 h 57"/>
                <a:gd name="T10" fmla="*/ 28 w 90"/>
                <a:gd name="T11" fmla="*/ 9 h 57"/>
                <a:gd name="T12" fmla="*/ 28 w 90"/>
                <a:gd name="T13" fmla="*/ 9 h 57"/>
                <a:gd name="T14" fmla="*/ 31 w 90"/>
                <a:gd name="T15" fmla="*/ 12 h 57"/>
                <a:gd name="T16" fmla="*/ 34 w 90"/>
                <a:gd name="T17" fmla="*/ 14 h 57"/>
                <a:gd name="T18" fmla="*/ 34 w 90"/>
                <a:gd name="T19" fmla="*/ 12 h 57"/>
                <a:gd name="T20" fmla="*/ 39 w 90"/>
                <a:gd name="T21" fmla="*/ 12 h 57"/>
                <a:gd name="T22" fmla="*/ 42 w 90"/>
                <a:gd name="T23" fmla="*/ 14 h 57"/>
                <a:gd name="T24" fmla="*/ 42 w 90"/>
                <a:gd name="T25" fmla="*/ 14 h 57"/>
                <a:gd name="T26" fmla="*/ 48 w 90"/>
                <a:gd name="T27" fmla="*/ 17 h 57"/>
                <a:gd name="T28" fmla="*/ 51 w 90"/>
                <a:gd name="T29" fmla="*/ 20 h 57"/>
                <a:gd name="T30" fmla="*/ 59 w 90"/>
                <a:gd name="T31" fmla="*/ 26 h 57"/>
                <a:gd name="T32" fmla="*/ 65 w 90"/>
                <a:gd name="T33" fmla="*/ 26 h 57"/>
                <a:gd name="T34" fmla="*/ 68 w 90"/>
                <a:gd name="T35" fmla="*/ 29 h 57"/>
                <a:gd name="T36" fmla="*/ 71 w 90"/>
                <a:gd name="T37" fmla="*/ 34 h 57"/>
                <a:gd name="T38" fmla="*/ 73 w 90"/>
                <a:gd name="T39" fmla="*/ 37 h 57"/>
                <a:gd name="T40" fmla="*/ 73 w 90"/>
                <a:gd name="T41" fmla="*/ 40 h 57"/>
                <a:gd name="T42" fmla="*/ 79 w 90"/>
                <a:gd name="T43" fmla="*/ 40 h 57"/>
                <a:gd name="T44" fmla="*/ 85 w 90"/>
                <a:gd name="T45" fmla="*/ 40 h 57"/>
                <a:gd name="T46" fmla="*/ 85 w 90"/>
                <a:gd name="T47" fmla="*/ 43 h 57"/>
                <a:gd name="T48" fmla="*/ 90 w 90"/>
                <a:gd name="T49" fmla="*/ 46 h 57"/>
                <a:gd name="T50" fmla="*/ 85 w 90"/>
                <a:gd name="T51" fmla="*/ 46 h 57"/>
                <a:gd name="T52" fmla="*/ 79 w 90"/>
                <a:gd name="T53" fmla="*/ 51 h 57"/>
                <a:gd name="T54" fmla="*/ 71 w 90"/>
                <a:gd name="T55" fmla="*/ 48 h 57"/>
                <a:gd name="T56" fmla="*/ 65 w 90"/>
                <a:gd name="T57" fmla="*/ 46 h 57"/>
                <a:gd name="T58" fmla="*/ 62 w 90"/>
                <a:gd name="T59" fmla="*/ 46 h 57"/>
                <a:gd name="T60" fmla="*/ 62 w 90"/>
                <a:gd name="T61" fmla="*/ 43 h 57"/>
                <a:gd name="T62" fmla="*/ 62 w 90"/>
                <a:gd name="T63" fmla="*/ 43 h 57"/>
                <a:gd name="T64" fmla="*/ 54 w 90"/>
                <a:gd name="T65" fmla="*/ 40 h 57"/>
                <a:gd name="T66" fmla="*/ 54 w 90"/>
                <a:gd name="T67" fmla="*/ 37 h 57"/>
                <a:gd name="T68" fmla="*/ 48 w 90"/>
                <a:gd name="T69" fmla="*/ 37 h 57"/>
                <a:gd name="T70" fmla="*/ 45 w 90"/>
                <a:gd name="T71" fmla="*/ 43 h 57"/>
                <a:gd name="T72" fmla="*/ 45 w 90"/>
                <a:gd name="T73" fmla="*/ 46 h 57"/>
                <a:gd name="T74" fmla="*/ 42 w 90"/>
                <a:gd name="T75" fmla="*/ 48 h 57"/>
                <a:gd name="T76" fmla="*/ 36 w 90"/>
                <a:gd name="T77" fmla="*/ 48 h 57"/>
                <a:gd name="T78" fmla="*/ 34 w 90"/>
                <a:gd name="T79" fmla="*/ 54 h 57"/>
                <a:gd name="T80" fmla="*/ 25 w 90"/>
                <a:gd name="T81" fmla="*/ 57 h 57"/>
                <a:gd name="T82" fmla="*/ 19 w 90"/>
                <a:gd name="T83" fmla="*/ 57 h 57"/>
                <a:gd name="T84" fmla="*/ 19 w 90"/>
                <a:gd name="T85" fmla="*/ 51 h 57"/>
                <a:gd name="T86" fmla="*/ 19 w 90"/>
                <a:gd name="T87" fmla="*/ 46 h 57"/>
                <a:gd name="T88" fmla="*/ 22 w 90"/>
                <a:gd name="T89" fmla="*/ 40 h 57"/>
                <a:gd name="T90" fmla="*/ 19 w 90"/>
                <a:gd name="T91" fmla="*/ 46 h 57"/>
                <a:gd name="T92" fmla="*/ 14 w 90"/>
                <a:gd name="T93" fmla="*/ 46 h 57"/>
                <a:gd name="T94" fmla="*/ 5 w 90"/>
                <a:gd name="T95" fmla="*/ 48 h 57"/>
                <a:gd name="T96" fmla="*/ 0 w 90"/>
                <a:gd name="T97" fmla="*/ 48 h 57"/>
                <a:gd name="T98" fmla="*/ 5 w 90"/>
                <a:gd name="T99" fmla="*/ 43 h 57"/>
                <a:gd name="T100" fmla="*/ 11 w 90"/>
                <a:gd name="T101" fmla="*/ 37 h 57"/>
                <a:gd name="T102" fmla="*/ 11 w 90"/>
                <a:gd name="T103" fmla="*/ 31 h 57"/>
                <a:gd name="T104" fmla="*/ 14 w 90"/>
                <a:gd name="T105" fmla="*/ 23 h 57"/>
                <a:gd name="T106" fmla="*/ 14 w 90"/>
                <a:gd name="T107" fmla="*/ 17 h 57"/>
                <a:gd name="T108" fmla="*/ 17 w 90"/>
                <a:gd name="T10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57">
                  <a:moveTo>
                    <a:pt x="14" y="9"/>
                  </a:move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1" y="31"/>
                  </a:lnTo>
                  <a:lnTo>
                    <a:pt x="71" y="34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37"/>
                  </a:lnTo>
                  <a:lnTo>
                    <a:pt x="85" y="40"/>
                  </a:lnTo>
                  <a:lnTo>
                    <a:pt x="88" y="43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90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8"/>
                  </a:lnTo>
                  <a:lnTo>
                    <a:pt x="79" y="51"/>
                  </a:lnTo>
                  <a:lnTo>
                    <a:pt x="76" y="51"/>
                  </a:lnTo>
                  <a:lnTo>
                    <a:pt x="71" y="48"/>
                  </a:lnTo>
                  <a:lnTo>
                    <a:pt x="68" y="48"/>
                  </a:lnTo>
                  <a:lnTo>
                    <a:pt x="65" y="46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59" y="46"/>
                  </a:lnTo>
                  <a:lnTo>
                    <a:pt x="62" y="43"/>
                  </a:lnTo>
                  <a:lnTo>
                    <a:pt x="65" y="43"/>
                  </a:lnTo>
                  <a:lnTo>
                    <a:pt x="62" y="43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45" y="43"/>
                  </a:lnTo>
                  <a:lnTo>
                    <a:pt x="48" y="43"/>
                  </a:lnTo>
                  <a:lnTo>
                    <a:pt x="45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6" y="51"/>
                  </a:lnTo>
                  <a:lnTo>
                    <a:pt x="34" y="54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19" y="57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22" y="48"/>
                  </a:lnTo>
                  <a:lnTo>
                    <a:pt x="19" y="46"/>
                  </a:lnTo>
                  <a:lnTo>
                    <a:pt x="19" y="43"/>
                  </a:lnTo>
                  <a:lnTo>
                    <a:pt x="22" y="40"/>
                  </a:lnTo>
                  <a:lnTo>
                    <a:pt x="19" y="43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4" y="46"/>
                  </a:lnTo>
                  <a:lnTo>
                    <a:pt x="11" y="46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4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4" name="Freeform 3333">
              <a:extLst>
                <a:ext uri="{FF2B5EF4-FFF2-40B4-BE49-F238E27FC236}">
                  <a16:creationId xmlns:a16="http://schemas.microsoft.com/office/drawing/2014/main" id="{E8768419-C537-A3D2-1E78-13F32618FA9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2289" y="1118380"/>
              <a:ext cx="53948" cy="35271"/>
            </a:xfrm>
            <a:custGeom>
              <a:avLst/>
              <a:gdLst>
                <a:gd name="T0" fmla="*/ 14 w 26"/>
                <a:gd name="T1" fmla="*/ 3 h 17"/>
                <a:gd name="T2" fmla="*/ 9 w 26"/>
                <a:gd name="T3" fmla="*/ 6 h 17"/>
                <a:gd name="T4" fmla="*/ 9 w 26"/>
                <a:gd name="T5" fmla="*/ 3 h 17"/>
                <a:gd name="T6" fmla="*/ 6 w 26"/>
                <a:gd name="T7" fmla="*/ 3 h 17"/>
                <a:gd name="T8" fmla="*/ 3 w 26"/>
                <a:gd name="T9" fmla="*/ 8 h 17"/>
                <a:gd name="T10" fmla="*/ 3 w 26"/>
                <a:gd name="T11" fmla="*/ 11 h 17"/>
                <a:gd name="T12" fmla="*/ 0 w 26"/>
                <a:gd name="T13" fmla="*/ 11 h 17"/>
                <a:gd name="T14" fmla="*/ 0 w 26"/>
                <a:gd name="T15" fmla="*/ 14 h 17"/>
                <a:gd name="T16" fmla="*/ 3 w 26"/>
                <a:gd name="T17" fmla="*/ 14 h 17"/>
                <a:gd name="T18" fmla="*/ 3 w 26"/>
                <a:gd name="T19" fmla="*/ 17 h 17"/>
                <a:gd name="T20" fmla="*/ 6 w 26"/>
                <a:gd name="T21" fmla="*/ 17 h 17"/>
                <a:gd name="T22" fmla="*/ 6 w 26"/>
                <a:gd name="T23" fmla="*/ 14 h 17"/>
                <a:gd name="T24" fmla="*/ 9 w 26"/>
                <a:gd name="T25" fmla="*/ 14 h 17"/>
                <a:gd name="T26" fmla="*/ 9 w 26"/>
                <a:gd name="T27" fmla="*/ 17 h 17"/>
                <a:gd name="T28" fmla="*/ 12 w 26"/>
                <a:gd name="T29" fmla="*/ 17 h 17"/>
                <a:gd name="T30" fmla="*/ 14 w 26"/>
                <a:gd name="T31" fmla="*/ 14 h 17"/>
                <a:gd name="T32" fmla="*/ 17 w 26"/>
                <a:gd name="T33" fmla="*/ 14 h 17"/>
                <a:gd name="T34" fmla="*/ 17 w 26"/>
                <a:gd name="T35" fmla="*/ 11 h 17"/>
                <a:gd name="T36" fmla="*/ 20 w 26"/>
                <a:gd name="T37" fmla="*/ 11 h 17"/>
                <a:gd name="T38" fmla="*/ 20 w 26"/>
                <a:gd name="T39" fmla="*/ 8 h 17"/>
                <a:gd name="T40" fmla="*/ 23 w 26"/>
                <a:gd name="T41" fmla="*/ 8 h 17"/>
                <a:gd name="T42" fmla="*/ 26 w 26"/>
                <a:gd name="T43" fmla="*/ 6 h 17"/>
                <a:gd name="T44" fmla="*/ 26 w 26"/>
                <a:gd name="T45" fmla="*/ 3 h 17"/>
                <a:gd name="T46" fmla="*/ 23 w 26"/>
                <a:gd name="T47" fmla="*/ 0 h 17"/>
                <a:gd name="T48" fmla="*/ 20 w 26"/>
                <a:gd name="T49" fmla="*/ 0 h 17"/>
                <a:gd name="T50" fmla="*/ 17 w 26"/>
                <a:gd name="T51" fmla="*/ 3 h 17"/>
                <a:gd name="T52" fmla="*/ 14 w 26"/>
                <a:gd name="T5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7">
                  <a:moveTo>
                    <a:pt x="14" y="3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5" name="Rectangle 3334">
              <a:extLst>
                <a:ext uri="{FF2B5EF4-FFF2-40B4-BE49-F238E27FC236}">
                  <a16:creationId xmlns:a16="http://schemas.microsoft.com/office/drawing/2014/main" id="{F5937859-DC46-6339-70C5-DFB674192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44106" y="1054060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6" name="Freeform 3335">
              <a:extLst>
                <a:ext uri="{FF2B5EF4-FFF2-40B4-BE49-F238E27FC236}">
                  <a16:creationId xmlns:a16="http://schemas.microsoft.com/office/drawing/2014/main" id="{B1E1DF2A-910C-6099-C139-987455C625A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5834" y="1076884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3 h 3"/>
                <a:gd name="T4" fmla="*/ 0 w 6"/>
                <a:gd name="T5" fmla="*/ 0 h 3"/>
                <a:gd name="T6" fmla="*/ 3 w 6"/>
                <a:gd name="T7" fmla="*/ 0 h 3"/>
                <a:gd name="T8" fmla="*/ 3 w 6"/>
                <a:gd name="T9" fmla="*/ 0 h 3"/>
                <a:gd name="T10" fmla="*/ 3 w 6"/>
                <a:gd name="T11" fmla="*/ 0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7" name="Freeform 3336">
              <a:extLst>
                <a:ext uri="{FF2B5EF4-FFF2-40B4-BE49-F238E27FC236}">
                  <a16:creationId xmlns:a16="http://schemas.microsoft.com/office/drawing/2014/main" id="{B4333A1D-9746-AC52-BBFE-0E5E6105717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4508" y="1093482"/>
              <a:ext cx="22825" cy="12449"/>
            </a:xfrm>
            <a:custGeom>
              <a:avLst/>
              <a:gdLst>
                <a:gd name="T0" fmla="*/ 0 w 11"/>
                <a:gd name="T1" fmla="*/ 0 h 6"/>
                <a:gd name="T2" fmla="*/ 2 w 11"/>
                <a:gd name="T3" fmla="*/ 0 h 6"/>
                <a:gd name="T4" fmla="*/ 5 w 11"/>
                <a:gd name="T5" fmla="*/ 0 h 6"/>
                <a:gd name="T6" fmla="*/ 8 w 11"/>
                <a:gd name="T7" fmla="*/ 0 h 6"/>
                <a:gd name="T8" fmla="*/ 11 w 11"/>
                <a:gd name="T9" fmla="*/ 3 h 6"/>
                <a:gd name="T10" fmla="*/ 5 w 11"/>
                <a:gd name="T11" fmla="*/ 6 h 6"/>
                <a:gd name="T12" fmla="*/ 5 w 11"/>
                <a:gd name="T13" fmla="*/ 3 h 6"/>
                <a:gd name="T14" fmla="*/ 2 w 11"/>
                <a:gd name="T15" fmla="*/ 3 h 6"/>
                <a:gd name="T16" fmla="*/ 2 w 11"/>
                <a:gd name="T17" fmla="*/ 0 h 6"/>
                <a:gd name="T18" fmla="*/ 0 w 1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8" name="Freeform 3337">
              <a:extLst>
                <a:ext uri="{FF2B5EF4-FFF2-40B4-BE49-F238E27FC236}">
                  <a16:creationId xmlns:a16="http://schemas.microsoft.com/office/drawing/2014/main" id="{C7C7B1C4-4F38-6736-A99C-5F6F094373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609" y="1099707"/>
              <a:ext cx="24899" cy="18673"/>
            </a:xfrm>
            <a:custGeom>
              <a:avLst/>
              <a:gdLst>
                <a:gd name="T0" fmla="*/ 0 w 12"/>
                <a:gd name="T1" fmla="*/ 3 h 9"/>
                <a:gd name="T2" fmla="*/ 0 w 12"/>
                <a:gd name="T3" fmla="*/ 0 h 9"/>
                <a:gd name="T4" fmla="*/ 3 w 12"/>
                <a:gd name="T5" fmla="*/ 0 h 9"/>
                <a:gd name="T6" fmla="*/ 6 w 12"/>
                <a:gd name="T7" fmla="*/ 0 h 9"/>
                <a:gd name="T8" fmla="*/ 9 w 12"/>
                <a:gd name="T9" fmla="*/ 0 h 9"/>
                <a:gd name="T10" fmla="*/ 9 w 12"/>
                <a:gd name="T11" fmla="*/ 3 h 9"/>
                <a:gd name="T12" fmla="*/ 12 w 12"/>
                <a:gd name="T13" fmla="*/ 6 h 9"/>
                <a:gd name="T14" fmla="*/ 9 w 12"/>
                <a:gd name="T15" fmla="*/ 6 h 9"/>
                <a:gd name="T16" fmla="*/ 6 w 12"/>
                <a:gd name="T17" fmla="*/ 9 h 9"/>
                <a:gd name="T18" fmla="*/ 6 w 12"/>
                <a:gd name="T19" fmla="*/ 6 h 9"/>
                <a:gd name="T20" fmla="*/ 0 w 12"/>
                <a:gd name="T21" fmla="*/ 6 h 9"/>
                <a:gd name="T22" fmla="*/ 0 w 12"/>
                <a:gd name="T2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9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79" name="Freeform 3338">
              <a:extLst>
                <a:ext uri="{FF2B5EF4-FFF2-40B4-BE49-F238E27FC236}">
                  <a16:creationId xmlns:a16="http://schemas.microsoft.com/office/drawing/2014/main" id="{8631E66F-44EA-88AD-9AEE-E3A14666F3B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0330" y="106443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0" name="Freeform 3339">
              <a:extLst>
                <a:ext uri="{FF2B5EF4-FFF2-40B4-BE49-F238E27FC236}">
                  <a16:creationId xmlns:a16="http://schemas.microsoft.com/office/drawing/2014/main" id="{17057C92-52B5-3093-95BC-1892466962C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8199" y="1166100"/>
              <a:ext cx="12450" cy="4149"/>
            </a:xfrm>
            <a:custGeom>
              <a:avLst/>
              <a:gdLst>
                <a:gd name="T0" fmla="*/ 6 w 6"/>
                <a:gd name="T1" fmla="*/ 0 h 2"/>
                <a:gd name="T2" fmla="*/ 3 w 6"/>
                <a:gd name="T3" fmla="*/ 0 h 2"/>
                <a:gd name="T4" fmla="*/ 0 w 6"/>
                <a:gd name="T5" fmla="*/ 0 h 2"/>
                <a:gd name="T6" fmla="*/ 3 w 6"/>
                <a:gd name="T7" fmla="*/ 2 h 2"/>
                <a:gd name="T8" fmla="*/ 6 w 6"/>
                <a:gd name="T9" fmla="*/ 2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1" name="Freeform 3340">
              <a:extLst>
                <a:ext uri="{FF2B5EF4-FFF2-40B4-BE49-F238E27FC236}">
                  <a16:creationId xmlns:a16="http://schemas.microsoft.com/office/drawing/2014/main" id="{8263C264-D2F8-6939-CA2D-E165482628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8199" y="1170249"/>
              <a:ext cx="22825" cy="18673"/>
            </a:xfrm>
            <a:custGeom>
              <a:avLst/>
              <a:gdLst>
                <a:gd name="T0" fmla="*/ 6 w 11"/>
                <a:gd name="T1" fmla="*/ 3 h 9"/>
                <a:gd name="T2" fmla="*/ 8 w 11"/>
                <a:gd name="T3" fmla="*/ 3 h 9"/>
                <a:gd name="T4" fmla="*/ 11 w 11"/>
                <a:gd name="T5" fmla="*/ 3 h 9"/>
                <a:gd name="T6" fmla="*/ 8 w 11"/>
                <a:gd name="T7" fmla="*/ 6 h 9"/>
                <a:gd name="T8" fmla="*/ 8 w 11"/>
                <a:gd name="T9" fmla="*/ 9 h 9"/>
                <a:gd name="T10" fmla="*/ 6 w 11"/>
                <a:gd name="T11" fmla="*/ 9 h 9"/>
                <a:gd name="T12" fmla="*/ 3 w 11"/>
                <a:gd name="T13" fmla="*/ 6 h 9"/>
                <a:gd name="T14" fmla="*/ 6 w 11"/>
                <a:gd name="T15" fmla="*/ 6 h 9"/>
                <a:gd name="T16" fmla="*/ 3 w 11"/>
                <a:gd name="T17" fmla="*/ 6 h 9"/>
                <a:gd name="T18" fmla="*/ 0 w 11"/>
                <a:gd name="T19" fmla="*/ 6 h 9"/>
                <a:gd name="T20" fmla="*/ 0 w 11"/>
                <a:gd name="T21" fmla="*/ 3 h 9"/>
                <a:gd name="T22" fmla="*/ 3 w 11"/>
                <a:gd name="T23" fmla="*/ 0 h 9"/>
                <a:gd name="T24" fmla="*/ 6 w 11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6" y="3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6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2" name="Freeform 3341">
              <a:extLst>
                <a:ext uri="{FF2B5EF4-FFF2-40B4-BE49-F238E27FC236}">
                  <a16:creationId xmlns:a16="http://schemas.microsoft.com/office/drawing/2014/main" id="{E4680EC1-8FAC-8325-017F-D4244E1B488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024" y="1089333"/>
              <a:ext cx="12450" cy="16598"/>
            </a:xfrm>
            <a:custGeom>
              <a:avLst/>
              <a:gdLst>
                <a:gd name="T0" fmla="*/ 0 w 6"/>
                <a:gd name="T1" fmla="*/ 2 h 8"/>
                <a:gd name="T2" fmla="*/ 0 w 6"/>
                <a:gd name="T3" fmla="*/ 0 h 8"/>
                <a:gd name="T4" fmla="*/ 3 w 6"/>
                <a:gd name="T5" fmla="*/ 2 h 8"/>
                <a:gd name="T6" fmla="*/ 3 w 6"/>
                <a:gd name="T7" fmla="*/ 5 h 8"/>
                <a:gd name="T8" fmla="*/ 6 w 6"/>
                <a:gd name="T9" fmla="*/ 5 h 8"/>
                <a:gd name="T10" fmla="*/ 3 w 6"/>
                <a:gd name="T11" fmla="*/ 8 h 8"/>
                <a:gd name="T12" fmla="*/ 3 w 6"/>
                <a:gd name="T13" fmla="*/ 5 h 8"/>
                <a:gd name="T14" fmla="*/ 0 w 6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3" name="Freeform 3342">
              <a:extLst>
                <a:ext uri="{FF2B5EF4-FFF2-40B4-BE49-F238E27FC236}">
                  <a16:creationId xmlns:a16="http://schemas.microsoft.com/office/drawing/2014/main" id="{61EB9050-FC57-A830-16FB-3755FA93E06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616" y="1618407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4" name="Freeform 3343">
              <a:extLst>
                <a:ext uri="{FF2B5EF4-FFF2-40B4-BE49-F238E27FC236}">
                  <a16:creationId xmlns:a16="http://schemas.microsoft.com/office/drawing/2014/main" id="{B06922F5-25E3-254D-9038-C9D2594C5B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0392" y="1691025"/>
              <a:ext cx="12450" cy="10374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2 h 5"/>
                <a:gd name="T4" fmla="*/ 6 w 6"/>
                <a:gd name="T5" fmla="*/ 0 h 5"/>
                <a:gd name="T6" fmla="*/ 6 w 6"/>
                <a:gd name="T7" fmla="*/ 5 h 5"/>
                <a:gd name="T8" fmla="*/ 3 w 6"/>
                <a:gd name="T9" fmla="*/ 5 h 5"/>
                <a:gd name="T10" fmla="*/ 0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5" name="Freeform 3344">
              <a:extLst>
                <a:ext uri="{FF2B5EF4-FFF2-40B4-BE49-F238E27FC236}">
                  <a16:creationId xmlns:a16="http://schemas.microsoft.com/office/drawing/2014/main" id="{11ABA7FA-7D85-E55E-C2B1-B52D298BDC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2840" y="1691025"/>
              <a:ext cx="6224" cy="10374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0 h 5"/>
                <a:gd name="T4" fmla="*/ 3 w 3"/>
                <a:gd name="T5" fmla="*/ 2 h 5"/>
                <a:gd name="T6" fmla="*/ 0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6" name="Freeform 3345">
              <a:extLst>
                <a:ext uri="{FF2B5EF4-FFF2-40B4-BE49-F238E27FC236}">
                  <a16:creationId xmlns:a16="http://schemas.microsoft.com/office/drawing/2014/main" id="{C821C22F-61EB-752B-3EE3-29FBC5387D5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4742" y="1707625"/>
              <a:ext cx="2075" cy="12449"/>
            </a:xfrm>
            <a:custGeom>
              <a:avLst/>
              <a:gdLst>
                <a:gd name="T0" fmla="*/ 6 h 6"/>
                <a:gd name="T1" fmla="*/ 3 h 6"/>
                <a:gd name="T2" fmla="*/ 0 h 6"/>
                <a:gd name="T3" fmla="*/ 3 h 6"/>
                <a:gd name="T4" fmla="*/ 0 h 6"/>
                <a:gd name="T5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7" name="Rectangle 3346">
              <a:extLst>
                <a:ext uri="{FF2B5EF4-FFF2-40B4-BE49-F238E27FC236}">
                  <a16:creationId xmlns:a16="http://schemas.microsoft.com/office/drawing/2014/main" id="{3527F64F-4908-69C7-E498-9F16BB1F0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4742" y="1720073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8" name="Freeform 3347">
              <a:extLst>
                <a:ext uri="{FF2B5EF4-FFF2-40B4-BE49-F238E27FC236}">
                  <a16:creationId xmlns:a16="http://schemas.microsoft.com/office/drawing/2014/main" id="{47B3A266-855A-8F40-322A-F998FCEEA9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1224195"/>
              <a:ext cx="12450" cy="2075"/>
            </a:xfrm>
            <a:custGeom>
              <a:avLst/>
              <a:gdLst>
                <a:gd name="T0" fmla="*/ 0 w 6"/>
                <a:gd name="T1" fmla="*/ 6 w 6"/>
                <a:gd name="T2" fmla="*/ 3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89" name="Freeform 3348">
              <a:extLst>
                <a:ext uri="{FF2B5EF4-FFF2-40B4-BE49-F238E27FC236}">
                  <a16:creationId xmlns:a16="http://schemas.microsoft.com/office/drawing/2014/main" id="{11FA9063-06AC-415E-267E-D1847688AEE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3474" y="1247018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0" name="Freeform 3349">
              <a:extLst>
                <a:ext uri="{FF2B5EF4-FFF2-40B4-BE49-F238E27FC236}">
                  <a16:creationId xmlns:a16="http://schemas.microsoft.com/office/drawing/2014/main" id="{EC8412AC-93AE-17D2-ABFF-4017E28BB6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080245" y="1390180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  <a:gd name="T8" fmla="*/ 3 w 3"/>
                <a:gd name="T9" fmla="*/ 0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1" name="Freeform 3350">
              <a:extLst>
                <a:ext uri="{FF2B5EF4-FFF2-40B4-BE49-F238E27FC236}">
                  <a16:creationId xmlns:a16="http://schemas.microsoft.com/office/drawing/2014/main" id="{8412BE44-3A0E-BDF6-F5F2-23EF818B9B90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797" y="1359058"/>
              <a:ext cx="6224" cy="12449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0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2" name="Freeform 3351">
              <a:extLst>
                <a:ext uri="{FF2B5EF4-FFF2-40B4-BE49-F238E27FC236}">
                  <a16:creationId xmlns:a16="http://schemas.microsoft.com/office/drawing/2014/main" id="{B26A2A4B-D24E-5B12-FA0F-C898A62DAB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1511" y="817533"/>
              <a:ext cx="35274" cy="12449"/>
            </a:xfrm>
            <a:custGeom>
              <a:avLst/>
              <a:gdLst>
                <a:gd name="T0" fmla="*/ 5 w 17"/>
                <a:gd name="T1" fmla="*/ 3 h 6"/>
                <a:gd name="T2" fmla="*/ 3 w 17"/>
                <a:gd name="T3" fmla="*/ 3 h 6"/>
                <a:gd name="T4" fmla="*/ 0 w 17"/>
                <a:gd name="T5" fmla="*/ 3 h 6"/>
                <a:gd name="T6" fmla="*/ 3 w 17"/>
                <a:gd name="T7" fmla="*/ 3 h 6"/>
                <a:gd name="T8" fmla="*/ 3 w 17"/>
                <a:gd name="T9" fmla="*/ 0 h 6"/>
                <a:gd name="T10" fmla="*/ 5 w 17"/>
                <a:gd name="T11" fmla="*/ 0 h 6"/>
                <a:gd name="T12" fmla="*/ 8 w 17"/>
                <a:gd name="T13" fmla="*/ 0 h 6"/>
                <a:gd name="T14" fmla="*/ 8 w 17"/>
                <a:gd name="T15" fmla="*/ 3 h 6"/>
                <a:gd name="T16" fmla="*/ 11 w 17"/>
                <a:gd name="T17" fmla="*/ 3 h 6"/>
                <a:gd name="T18" fmla="*/ 14 w 17"/>
                <a:gd name="T19" fmla="*/ 0 h 6"/>
                <a:gd name="T20" fmla="*/ 17 w 17"/>
                <a:gd name="T21" fmla="*/ 0 h 6"/>
                <a:gd name="T22" fmla="*/ 17 w 17"/>
                <a:gd name="T23" fmla="*/ 3 h 6"/>
                <a:gd name="T24" fmla="*/ 14 w 17"/>
                <a:gd name="T25" fmla="*/ 3 h 6"/>
                <a:gd name="T26" fmla="*/ 11 w 17"/>
                <a:gd name="T27" fmla="*/ 3 h 6"/>
                <a:gd name="T28" fmla="*/ 11 w 17"/>
                <a:gd name="T29" fmla="*/ 6 h 6"/>
                <a:gd name="T30" fmla="*/ 8 w 17"/>
                <a:gd name="T31" fmla="*/ 6 h 6"/>
                <a:gd name="T32" fmla="*/ 8 w 17"/>
                <a:gd name="T33" fmla="*/ 3 h 6"/>
                <a:gd name="T34" fmla="*/ 8 w 17"/>
                <a:gd name="T35" fmla="*/ 6 h 6"/>
                <a:gd name="T36" fmla="*/ 5 w 17"/>
                <a:gd name="T37" fmla="*/ 6 h 6"/>
                <a:gd name="T38" fmla="*/ 3 w 17"/>
                <a:gd name="T39" fmla="*/ 3 h 6"/>
                <a:gd name="T40" fmla="*/ 5 w 17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6">
                  <a:moveTo>
                    <a:pt x="5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3" name="Freeform 3352">
              <a:extLst>
                <a:ext uri="{FF2B5EF4-FFF2-40B4-BE49-F238E27FC236}">
                  <a16:creationId xmlns:a16="http://schemas.microsoft.com/office/drawing/2014/main" id="{07E48516-8793-6D9B-AF5A-25A845C0617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8659" y="834131"/>
              <a:ext cx="18674" cy="12449"/>
            </a:xfrm>
            <a:custGeom>
              <a:avLst/>
              <a:gdLst>
                <a:gd name="T0" fmla="*/ 9 w 9"/>
                <a:gd name="T1" fmla="*/ 3 h 6"/>
                <a:gd name="T2" fmla="*/ 6 w 9"/>
                <a:gd name="T3" fmla="*/ 3 h 6"/>
                <a:gd name="T4" fmla="*/ 6 w 9"/>
                <a:gd name="T5" fmla="*/ 6 h 6"/>
                <a:gd name="T6" fmla="*/ 0 w 9"/>
                <a:gd name="T7" fmla="*/ 6 h 6"/>
                <a:gd name="T8" fmla="*/ 0 w 9"/>
                <a:gd name="T9" fmla="*/ 3 h 6"/>
                <a:gd name="T10" fmla="*/ 3 w 9"/>
                <a:gd name="T11" fmla="*/ 3 h 6"/>
                <a:gd name="T12" fmla="*/ 3 w 9"/>
                <a:gd name="T13" fmla="*/ 0 h 6"/>
                <a:gd name="T14" fmla="*/ 6 w 9"/>
                <a:gd name="T15" fmla="*/ 0 h 6"/>
                <a:gd name="T16" fmla="*/ 9 w 9"/>
                <a:gd name="T17" fmla="*/ 0 h 6"/>
                <a:gd name="T18" fmla="*/ 9 w 9"/>
                <a:gd name="T19" fmla="*/ 0 h 6"/>
                <a:gd name="T20" fmla="*/ 9 w 9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4" name="Freeform 3353">
              <a:extLst>
                <a:ext uri="{FF2B5EF4-FFF2-40B4-BE49-F238E27FC236}">
                  <a16:creationId xmlns:a16="http://schemas.microsoft.com/office/drawing/2014/main" id="{AE7440C9-ED70-9508-83B7-FA8D3C087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385" y="823758"/>
              <a:ext cx="24899" cy="10374"/>
            </a:xfrm>
            <a:custGeom>
              <a:avLst/>
              <a:gdLst>
                <a:gd name="T0" fmla="*/ 6 w 12"/>
                <a:gd name="T1" fmla="*/ 3 h 5"/>
                <a:gd name="T2" fmla="*/ 3 w 12"/>
                <a:gd name="T3" fmla="*/ 3 h 5"/>
                <a:gd name="T4" fmla="*/ 0 w 12"/>
                <a:gd name="T5" fmla="*/ 5 h 5"/>
                <a:gd name="T6" fmla="*/ 0 w 12"/>
                <a:gd name="T7" fmla="*/ 3 h 5"/>
                <a:gd name="T8" fmla="*/ 3 w 12"/>
                <a:gd name="T9" fmla="*/ 3 h 5"/>
                <a:gd name="T10" fmla="*/ 3 w 12"/>
                <a:gd name="T11" fmla="*/ 0 h 5"/>
                <a:gd name="T12" fmla="*/ 6 w 12"/>
                <a:gd name="T13" fmla="*/ 0 h 5"/>
                <a:gd name="T14" fmla="*/ 12 w 12"/>
                <a:gd name="T15" fmla="*/ 0 h 5"/>
                <a:gd name="T16" fmla="*/ 9 w 12"/>
                <a:gd name="T17" fmla="*/ 3 h 5"/>
                <a:gd name="T18" fmla="*/ 6 w 12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6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5" name="Freeform 3354">
              <a:extLst>
                <a:ext uri="{FF2B5EF4-FFF2-40B4-BE49-F238E27FC236}">
                  <a16:creationId xmlns:a16="http://schemas.microsoft.com/office/drawing/2014/main" id="{0556D32A-5FA3-83DB-BE60-040481748D8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6785" y="834131"/>
              <a:ext cx="29049" cy="24898"/>
            </a:xfrm>
            <a:custGeom>
              <a:avLst/>
              <a:gdLst>
                <a:gd name="T0" fmla="*/ 11 w 14"/>
                <a:gd name="T1" fmla="*/ 3 h 12"/>
                <a:gd name="T2" fmla="*/ 8 w 14"/>
                <a:gd name="T3" fmla="*/ 3 h 12"/>
                <a:gd name="T4" fmla="*/ 6 w 14"/>
                <a:gd name="T5" fmla="*/ 6 h 12"/>
                <a:gd name="T6" fmla="*/ 6 w 14"/>
                <a:gd name="T7" fmla="*/ 9 h 12"/>
                <a:gd name="T8" fmla="*/ 3 w 14"/>
                <a:gd name="T9" fmla="*/ 9 h 12"/>
                <a:gd name="T10" fmla="*/ 0 w 14"/>
                <a:gd name="T11" fmla="*/ 9 h 12"/>
                <a:gd name="T12" fmla="*/ 3 w 14"/>
                <a:gd name="T13" fmla="*/ 9 h 12"/>
                <a:gd name="T14" fmla="*/ 0 w 14"/>
                <a:gd name="T15" fmla="*/ 12 h 12"/>
                <a:gd name="T16" fmla="*/ 6 w 14"/>
                <a:gd name="T17" fmla="*/ 12 h 12"/>
                <a:gd name="T18" fmla="*/ 8 w 14"/>
                <a:gd name="T19" fmla="*/ 12 h 12"/>
                <a:gd name="T20" fmla="*/ 11 w 14"/>
                <a:gd name="T21" fmla="*/ 9 h 12"/>
                <a:gd name="T22" fmla="*/ 11 w 14"/>
                <a:gd name="T23" fmla="*/ 6 h 12"/>
                <a:gd name="T24" fmla="*/ 14 w 14"/>
                <a:gd name="T25" fmla="*/ 3 h 12"/>
                <a:gd name="T26" fmla="*/ 14 w 14"/>
                <a:gd name="T27" fmla="*/ 0 h 12"/>
                <a:gd name="T28" fmla="*/ 11 w 14"/>
                <a:gd name="T29" fmla="*/ 0 h 12"/>
                <a:gd name="T30" fmla="*/ 11 w 14"/>
                <a:gd name="T31" fmla="*/ 0 h 12"/>
                <a:gd name="T32" fmla="*/ 11 w 14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8" y="3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6" name="Freeform 3355">
              <a:extLst>
                <a:ext uri="{FF2B5EF4-FFF2-40B4-BE49-F238E27FC236}">
                  <a16:creationId xmlns:a16="http://schemas.microsoft.com/office/drawing/2014/main" id="{7EFABBCB-4BAC-15CE-4567-3AC85EFB957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9235" y="869404"/>
              <a:ext cx="10375" cy="12449"/>
            </a:xfrm>
            <a:custGeom>
              <a:avLst/>
              <a:gdLst>
                <a:gd name="T0" fmla="*/ 2 w 5"/>
                <a:gd name="T1" fmla="*/ 3 h 6"/>
                <a:gd name="T2" fmla="*/ 0 w 5"/>
                <a:gd name="T3" fmla="*/ 0 h 6"/>
                <a:gd name="T4" fmla="*/ 2 w 5"/>
                <a:gd name="T5" fmla="*/ 0 h 6"/>
                <a:gd name="T6" fmla="*/ 5 w 5"/>
                <a:gd name="T7" fmla="*/ 0 h 6"/>
                <a:gd name="T8" fmla="*/ 5 w 5"/>
                <a:gd name="T9" fmla="*/ 3 h 6"/>
                <a:gd name="T10" fmla="*/ 5 w 5"/>
                <a:gd name="T11" fmla="*/ 3 h 6"/>
                <a:gd name="T12" fmla="*/ 2 w 5"/>
                <a:gd name="T13" fmla="*/ 6 h 6"/>
                <a:gd name="T14" fmla="*/ 0 w 5"/>
                <a:gd name="T15" fmla="*/ 3 h 6"/>
                <a:gd name="T16" fmla="*/ 0 w 5"/>
                <a:gd name="T17" fmla="*/ 3 h 6"/>
                <a:gd name="T18" fmla="*/ 2 w 5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7" name="Freeform 3356">
              <a:extLst>
                <a:ext uri="{FF2B5EF4-FFF2-40B4-BE49-F238E27FC236}">
                  <a16:creationId xmlns:a16="http://schemas.microsoft.com/office/drawing/2014/main" id="{29030816-D084-FEE0-356F-6385994108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3010" y="88807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8" name="Freeform 3357">
              <a:extLst>
                <a:ext uri="{FF2B5EF4-FFF2-40B4-BE49-F238E27FC236}">
                  <a16:creationId xmlns:a16="http://schemas.microsoft.com/office/drawing/2014/main" id="{C63AFA53-9297-745F-BA50-32B6DBD5FB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8659" y="888076"/>
              <a:ext cx="60174" cy="47720"/>
            </a:xfrm>
            <a:custGeom>
              <a:avLst/>
              <a:gdLst>
                <a:gd name="T0" fmla="*/ 20 w 29"/>
                <a:gd name="T1" fmla="*/ 0 h 23"/>
                <a:gd name="T2" fmla="*/ 17 w 29"/>
                <a:gd name="T3" fmla="*/ 0 h 23"/>
                <a:gd name="T4" fmla="*/ 15 w 29"/>
                <a:gd name="T5" fmla="*/ 0 h 23"/>
                <a:gd name="T6" fmla="*/ 12 w 29"/>
                <a:gd name="T7" fmla="*/ 0 h 23"/>
                <a:gd name="T8" fmla="*/ 9 w 29"/>
                <a:gd name="T9" fmla="*/ 3 h 23"/>
                <a:gd name="T10" fmla="*/ 6 w 29"/>
                <a:gd name="T11" fmla="*/ 9 h 23"/>
                <a:gd name="T12" fmla="*/ 0 w 29"/>
                <a:gd name="T13" fmla="*/ 11 h 23"/>
                <a:gd name="T14" fmla="*/ 0 w 29"/>
                <a:gd name="T15" fmla="*/ 14 h 23"/>
                <a:gd name="T16" fmla="*/ 3 w 29"/>
                <a:gd name="T17" fmla="*/ 20 h 23"/>
                <a:gd name="T18" fmla="*/ 6 w 29"/>
                <a:gd name="T19" fmla="*/ 23 h 23"/>
                <a:gd name="T20" fmla="*/ 9 w 29"/>
                <a:gd name="T21" fmla="*/ 23 h 23"/>
                <a:gd name="T22" fmla="*/ 12 w 29"/>
                <a:gd name="T23" fmla="*/ 23 h 23"/>
                <a:gd name="T24" fmla="*/ 20 w 29"/>
                <a:gd name="T25" fmla="*/ 23 h 23"/>
                <a:gd name="T26" fmla="*/ 29 w 29"/>
                <a:gd name="T27" fmla="*/ 17 h 23"/>
                <a:gd name="T28" fmla="*/ 29 w 29"/>
                <a:gd name="T29" fmla="*/ 11 h 23"/>
                <a:gd name="T30" fmla="*/ 29 w 29"/>
                <a:gd name="T31" fmla="*/ 9 h 23"/>
                <a:gd name="T32" fmla="*/ 29 w 29"/>
                <a:gd name="T33" fmla="*/ 3 h 23"/>
                <a:gd name="T34" fmla="*/ 26 w 29"/>
                <a:gd name="T35" fmla="*/ 3 h 23"/>
                <a:gd name="T36" fmla="*/ 23 w 29"/>
                <a:gd name="T37" fmla="*/ 3 h 23"/>
                <a:gd name="T38" fmla="*/ 23 w 29"/>
                <a:gd name="T39" fmla="*/ 0 h 23"/>
                <a:gd name="T40" fmla="*/ 20 w 2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3">
                  <a:moveTo>
                    <a:pt x="20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20" y="23"/>
                  </a:lnTo>
                  <a:lnTo>
                    <a:pt x="29" y="17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699" name="Freeform 3358">
              <a:extLst>
                <a:ext uri="{FF2B5EF4-FFF2-40B4-BE49-F238E27FC236}">
                  <a16:creationId xmlns:a16="http://schemas.microsoft.com/office/drawing/2014/main" id="{73EAD6EE-1CF9-CF24-4CCD-9C2868DF8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894300"/>
              <a:ext cx="41499" cy="16598"/>
            </a:xfrm>
            <a:custGeom>
              <a:avLst/>
              <a:gdLst>
                <a:gd name="T0" fmla="*/ 3 w 20"/>
                <a:gd name="T1" fmla="*/ 3 h 8"/>
                <a:gd name="T2" fmla="*/ 5 w 20"/>
                <a:gd name="T3" fmla="*/ 3 h 8"/>
                <a:gd name="T4" fmla="*/ 5 w 20"/>
                <a:gd name="T5" fmla="*/ 0 h 8"/>
                <a:gd name="T6" fmla="*/ 8 w 20"/>
                <a:gd name="T7" fmla="*/ 0 h 8"/>
                <a:gd name="T8" fmla="*/ 8 w 20"/>
                <a:gd name="T9" fmla="*/ 3 h 8"/>
                <a:gd name="T10" fmla="*/ 11 w 20"/>
                <a:gd name="T11" fmla="*/ 3 h 8"/>
                <a:gd name="T12" fmla="*/ 11 w 20"/>
                <a:gd name="T13" fmla="*/ 6 h 8"/>
                <a:gd name="T14" fmla="*/ 14 w 20"/>
                <a:gd name="T15" fmla="*/ 6 h 8"/>
                <a:gd name="T16" fmla="*/ 14 w 20"/>
                <a:gd name="T17" fmla="*/ 3 h 8"/>
                <a:gd name="T18" fmla="*/ 17 w 20"/>
                <a:gd name="T19" fmla="*/ 3 h 8"/>
                <a:gd name="T20" fmla="*/ 17 w 20"/>
                <a:gd name="T21" fmla="*/ 6 h 8"/>
                <a:gd name="T22" fmla="*/ 20 w 20"/>
                <a:gd name="T23" fmla="*/ 8 h 8"/>
                <a:gd name="T24" fmla="*/ 17 w 20"/>
                <a:gd name="T25" fmla="*/ 8 h 8"/>
                <a:gd name="T26" fmla="*/ 14 w 20"/>
                <a:gd name="T27" fmla="*/ 8 h 8"/>
                <a:gd name="T28" fmla="*/ 8 w 20"/>
                <a:gd name="T29" fmla="*/ 8 h 8"/>
                <a:gd name="T30" fmla="*/ 5 w 20"/>
                <a:gd name="T31" fmla="*/ 8 h 8"/>
                <a:gd name="T32" fmla="*/ 0 w 20"/>
                <a:gd name="T33" fmla="*/ 6 h 8"/>
                <a:gd name="T34" fmla="*/ 0 w 20"/>
                <a:gd name="T35" fmla="*/ 3 h 8"/>
                <a:gd name="T36" fmla="*/ 3 w 20"/>
                <a:gd name="T3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8">
                  <a:moveTo>
                    <a:pt x="3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0" name="Freeform 3359">
              <a:extLst>
                <a:ext uri="{FF2B5EF4-FFF2-40B4-BE49-F238E27FC236}">
                  <a16:creationId xmlns:a16="http://schemas.microsoft.com/office/drawing/2014/main" id="{52920142-C413-8734-1E66-077D47A0C9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5431" y="875628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0 w 6"/>
                <a:gd name="T3" fmla="*/ 0 h 6"/>
                <a:gd name="T4" fmla="*/ 0 w 6"/>
                <a:gd name="T5" fmla="*/ 3 h 6"/>
                <a:gd name="T6" fmla="*/ 3 w 6"/>
                <a:gd name="T7" fmla="*/ 6 h 6"/>
                <a:gd name="T8" fmla="*/ 0 w 6"/>
                <a:gd name="T9" fmla="*/ 6 h 6"/>
                <a:gd name="T10" fmla="*/ 3 w 6"/>
                <a:gd name="T11" fmla="*/ 6 h 6"/>
                <a:gd name="T12" fmla="*/ 6 w 6"/>
                <a:gd name="T13" fmla="*/ 6 h 6"/>
                <a:gd name="T14" fmla="*/ 3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1" name="Freeform 3360">
              <a:extLst>
                <a:ext uri="{FF2B5EF4-FFF2-40B4-BE49-F238E27FC236}">
                  <a16:creationId xmlns:a16="http://schemas.microsoft.com/office/drawing/2014/main" id="{5ED92BF8-73C1-C490-8916-6FEA86C3F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382" y="869404"/>
              <a:ext cx="24899" cy="18673"/>
            </a:xfrm>
            <a:custGeom>
              <a:avLst/>
              <a:gdLst>
                <a:gd name="T0" fmla="*/ 0 w 12"/>
                <a:gd name="T1" fmla="*/ 0 h 9"/>
                <a:gd name="T2" fmla="*/ 3 w 12"/>
                <a:gd name="T3" fmla="*/ 0 h 9"/>
                <a:gd name="T4" fmla="*/ 6 w 12"/>
                <a:gd name="T5" fmla="*/ 0 h 9"/>
                <a:gd name="T6" fmla="*/ 9 w 12"/>
                <a:gd name="T7" fmla="*/ 3 h 9"/>
                <a:gd name="T8" fmla="*/ 9 w 12"/>
                <a:gd name="T9" fmla="*/ 6 h 9"/>
                <a:gd name="T10" fmla="*/ 12 w 12"/>
                <a:gd name="T11" fmla="*/ 6 h 9"/>
                <a:gd name="T12" fmla="*/ 9 w 12"/>
                <a:gd name="T13" fmla="*/ 9 h 9"/>
                <a:gd name="T14" fmla="*/ 6 w 12"/>
                <a:gd name="T15" fmla="*/ 6 h 9"/>
                <a:gd name="T16" fmla="*/ 0 w 12"/>
                <a:gd name="T17" fmla="*/ 3 h 9"/>
                <a:gd name="T18" fmla="*/ 0 w 1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2" name="Freeform 3361">
              <a:extLst>
                <a:ext uri="{FF2B5EF4-FFF2-40B4-BE49-F238E27FC236}">
                  <a16:creationId xmlns:a16="http://schemas.microsoft.com/office/drawing/2014/main" id="{6A9457E6-D027-DF92-050C-C7FF89B9CB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2" y="865253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3" name="Freeform 3362">
              <a:extLst>
                <a:ext uri="{FF2B5EF4-FFF2-40B4-BE49-F238E27FC236}">
                  <a16:creationId xmlns:a16="http://schemas.microsoft.com/office/drawing/2014/main" id="{2ABBB6DA-2916-FD9D-528B-45C0372EB8A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86940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4" name="Freeform 3363">
              <a:extLst>
                <a:ext uri="{FF2B5EF4-FFF2-40B4-BE49-F238E27FC236}">
                  <a16:creationId xmlns:a16="http://schemas.microsoft.com/office/drawing/2014/main" id="{A1C5F96E-EF13-BCBC-1408-E8CEC66633E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4336" y="1435825"/>
              <a:ext cx="18674" cy="12449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3 h 6"/>
                <a:gd name="T4" fmla="*/ 3 w 9"/>
                <a:gd name="T5" fmla="*/ 3 h 6"/>
                <a:gd name="T6" fmla="*/ 6 w 9"/>
                <a:gd name="T7" fmla="*/ 3 h 6"/>
                <a:gd name="T8" fmla="*/ 9 w 9"/>
                <a:gd name="T9" fmla="*/ 0 h 6"/>
                <a:gd name="T10" fmla="*/ 9 w 9"/>
                <a:gd name="T11" fmla="*/ 3 h 6"/>
                <a:gd name="T12" fmla="*/ 6 w 9"/>
                <a:gd name="T13" fmla="*/ 3 h 6"/>
                <a:gd name="T14" fmla="*/ 3 w 9"/>
                <a:gd name="T15" fmla="*/ 3 h 6"/>
                <a:gd name="T16" fmla="*/ 0 w 9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5" name="Rectangle 3364">
              <a:extLst>
                <a:ext uri="{FF2B5EF4-FFF2-40B4-BE49-F238E27FC236}">
                  <a16:creationId xmlns:a16="http://schemas.microsoft.com/office/drawing/2014/main" id="{0044120F-C13F-0C32-2190-B74187F46C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4883" y="136528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6" name="Freeform 3365">
              <a:extLst>
                <a:ext uri="{FF2B5EF4-FFF2-40B4-BE49-F238E27FC236}">
                  <a16:creationId xmlns:a16="http://schemas.microsoft.com/office/drawing/2014/main" id="{C952CB1A-440F-EA7F-44DA-3EC527C897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4508" y="1323785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7" name="Freeform 3366">
              <a:extLst>
                <a:ext uri="{FF2B5EF4-FFF2-40B4-BE49-F238E27FC236}">
                  <a16:creationId xmlns:a16="http://schemas.microsoft.com/office/drawing/2014/main" id="{F51B410A-2820-3888-94DB-D96E7B1493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1886" y="1371506"/>
              <a:ext cx="12450" cy="18673"/>
            </a:xfrm>
            <a:custGeom>
              <a:avLst/>
              <a:gdLst>
                <a:gd name="T0" fmla="*/ 3 w 6"/>
                <a:gd name="T1" fmla="*/ 6 h 9"/>
                <a:gd name="T2" fmla="*/ 0 w 6"/>
                <a:gd name="T3" fmla="*/ 9 h 9"/>
                <a:gd name="T4" fmla="*/ 3 w 6"/>
                <a:gd name="T5" fmla="*/ 9 h 9"/>
                <a:gd name="T6" fmla="*/ 6 w 6"/>
                <a:gd name="T7" fmla="*/ 6 h 9"/>
                <a:gd name="T8" fmla="*/ 6 w 6"/>
                <a:gd name="T9" fmla="*/ 3 h 9"/>
                <a:gd name="T10" fmla="*/ 6 w 6"/>
                <a:gd name="T11" fmla="*/ 0 h 9"/>
                <a:gd name="T12" fmla="*/ 6 w 6"/>
                <a:gd name="T13" fmla="*/ 3 h 9"/>
                <a:gd name="T14" fmla="*/ 3 w 6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3" y="6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8" name="Freeform 3367">
              <a:extLst>
                <a:ext uri="{FF2B5EF4-FFF2-40B4-BE49-F238E27FC236}">
                  <a16:creationId xmlns:a16="http://schemas.microsoft.com/office/drawing/2014/main" id="{DE39FDF3-80CD-9FF2-3F32-2089DAAB2A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8110" y="135905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09" name="Freeform 3368">
              <a:extLst>
                <a:ext uri="{FF2B5EF4-FFF2-40B4-BE49-F238E27FC236}">
                  <a16:creationId xmlns:a16="http://schemas.microsoft.com/office/drawing/2014/main" id="{2A563D6D-A6A4-AB41-E265-9BE51348A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4336" y="1377731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0" name="Freeform 3369">
              <a:extLst>
                <a:ext uri="{FF2B5EF4-FFF2-40B4-BE49-F238E27FC236}">
                  <a16:creationId xmlns:a16="http://schemas.microsoft.com/office/drawing/2014/main" id="{F532C1FD-3F53-2D67-B6F6-1F0463A6AB8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1886" y="1371506"/>
              <a:ext cx="37349" cy="35271"/>
            </a:xfrm>
            <a:custGeom>
              <a:avLst/>
              <a:gdLst>
                <a:gd name="T0" fmla="*/ 3 w 18"/>
                <a:gd name="T1" fmla="*/ 11 h 17"/>
                <a:gd name="T2" fmla="*/ 6 w 18"/>
                <a:gd name="T3" fmla="*/ 9 h 17"/>
                <a:gd name="T4" fmla="*/ 9 w 18"/>
                <a:gd name="T5" fmla="*/ 6 h 17"/>
                <a:gd name="T6" fmla="*/ 9 w 18"/>
                <a:gd name="T7" fmla="*/ 3 h 17"/>
                <a:gd name="T8" fmla="*/ 9 w 18"/>
                <a:gd name="T9" fmla="*/ 6 h 17"/>
                <a:gd name="T10" fmla="*/ 9 w 18"/>
                <a:gd name="T11" fmla="*/ 9 h 17"/>
                <a:gd name="T12" fmla="*/ 12 w 18"/>
                <a:gd name="T13" fmla="*/ 6 h 17"/>
                <a:gd name="T14" fmla="*/ 12 w 18"/>
                <a:gd name="T15" fmla="*/ 3 h 17"/>
                <a:gd name="T16" fmla="*/ 12 w 18"/>
                <a:gd name="T17" fmla="*/ 0 h 17"/>
                <a:gd name="T18" fmla="*/ 15 w 18"/>
                <a:gd name="T19" fmla="*/ 0 h 17"/>
                <a:gd name="T20" fmla="*/ 12 w 18"/>
                <a:gd name="T21" fmla="*/ 3 h 17"/>
                <a:gd name="T22" fmla="*/ 15 w 18"/>
                <a:gd name="T23" fmla="*/ 3 h 17"/>
                <a:gd name="T24" fmla="*/ 12 w 18"/>
                <a:gd name="T25" fmla="*/ 3 h 17"/>
                <a:gd name="T26" fmla="*/ 15 w 18"/>
                <a:gd name="T27" fmla="*/ 3 h 17"/>
                <a:gd name="T28" fmla="*/ 18 w 18"/>
                <a:gd name="T29" fmla="*/ 6 h 17"/>
                <a:gd name="T30" fmla="*/ 18 w 18"/>
                <a:gd name="T31" fmla="*/ 9 h 17"/>
                <a:gd name="T32" fmla="*/ 15 w 18"/>
                <a:gd name="T33" fmla="*/ 9 h 17"/>
                <a:gd name="T34" fmla="*/ 15 w 18"/>
                <a:gd name="T35" fmla="*/ 14 h 17"/>
                <a:gd name="T36" fmla="*/ 15 w 18"/>
                <a:gd name="T37" fmla="*/ 17 h 17"/>
                <a:gd name="T38" fmla="*/ 12 w 18"/>
                <a:gd name="T39" fmla="*/ 17 h 17"/>
                <a:gd name="T40" fmla="*/ 12 w 18"/>
                <a:gd name="T41" fmla="*/ 14 h 17"/>
                <a:gd name="T42" fmla="*/ 15 w 18"/>
                <a:gd name="T43" fmla="*/ 11 h 17"/>
                <a:gd name="T44" fmla="*/ 15 w 18"/>
                <a:gd name="T45" fmla="*/ 9 h 17"/>
                <a:gd name="T46" fmla="*/ 15 w 18"/>
                <a:gd name="T47" fmla="*/ 6 h 17"/>
                <a:gd name="T48" fmla="*/ 12 w 18"/>
                <a:gd name="T49" fmla="*/ 9 h 17"/>
                <a:gd name="T50" fmla="*/ 12 w 18"/>
                <a:gd name="T51" fmla="*/ 11 h 17"/>
                <a:gd name="T52" fmla="*/ 12 w 18"/>
                <a:gd name="T53" fmla="*/ 14 h 17"/>
                <a:gd name="T54" fmla="*/ 9 w 18"/>
                <a:gd name="T55" fmla="*/ 14 h 17"/>
                <a:gd name="T56" fmla="*/ 6 w 18"/>
                <a:gd name="T57" fmla="*/ 17 h 17"/>
                <a:gd name="T58" fmla="*/ 6 w 18"/>
                <a:gd name="T59" fmla="*/ 14 h 17"/>
                <a:gd name="T60" fmla="*/ 9 w 18"/>
                <a:gd name="T61" fmla="*/ 11 h 17"/>
                <a:gd name="T62" fmla="*/ 9 w 18"/>
                <a:gd name="T63" fmla="*/ 9 h 17"/>
                <a:gd name="T64" fmla="*/ 9 w 18"/>
                <a:gd name="T65" fmla="*/ 11 h 17"/>
                <a:gd name="T66" fmla="*/ 6 w 18"/>
                <a:gd name="T67" fmla="*/ 11 h 17"/>
                <a:gd name="T68" fmla="*/ 6 w 18"/>
                <a:gd name="T69" fmla="*/ 14 h 17"/>
                <a:gd name="T70" fmla="*/ 3 w 18"/>
                <a:gd name="T71" fmla="*/ 14 h 17"/>
                <a:gd name="T72" fmla="*/ 0 w 18"/>
                <a:gd name="T73" fmla="*/ 14 h 17"/>
                <a:gd name="T74" fmla="*/ 3 w 18"/>
                <a:gd name="T75" fmla="*/ 14 h 17"/>
                <a:gd name="T76" fmla="*/ 6 w 18"/>
                <a:gd name="T77" fmla="*/ 14 h 17"/>
                <a:gd name="T78" fmla="*/ 6 w 18"/>
                <a:gd name="T79" fmla="*/ 11 h 17"/>
                <a:gd name="T80" fmla="*/ 3 w 18"/>
                <a:gd name="T8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7">
                  <a:moveTo>
                    <a:pt x="3" y="11"/>
                  </a:moveTo>
                  <a:lnTo>
                    <a:pt x="6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1" name="Freeform 3370">
              <a:extLst>
                <a:ext uri="{FF2B5EF4-FFF2-40B4-BE49-F238E27FC236}">
                  <a16:creationId xmlns:a16="http://schemas.microsoft.com/office/drawing/2014/main" id="{F40DCD36-E339-54B5-46A7-92AB94C02E2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3010" y="1383955"/>
              <a:ext cx="10375" cy="10374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3 h 5"/>
                <a:gd name="T4" fmla="*/ 3 w 5"/>
                <a:gd name="T5" fmla="*/ 3 h 5"/>
                <a:gd name="T6" fmla="*/ 3 w 5"/>
                <a:gd name="T7" fmla="*/ 0 h 5"/>
                <a:gd name="T8" fmla="*/ 5 w 5"/>
                <a:gd name="T9" fmla="*/ 0 h 5"/>
                <a:gd name="T10" fmla="*/ 3 w 5"/>
                <a:gd name="T11" fmla="*/ 3 h 5"/>
                <a:gd name="T12" fmla="*/ 0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2" name="Freeform 3371">
              <a:extLst>
                <a:ext uri="{FF2B5EF4-FFF2-40B4-BE49-F238E27FC236}">
                  <a16:creationId xmlns:a16="http://schemas.microsoft.com/office/drawing/2014/main" id="{72755777-BDB9-52C4-75EA-9817919B9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3010" y="1394329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3 h 6"/>
                <a:gd name="T4" fmla="*/ 0 w 3"/>
                <a:gd name="T5" fmla="*/ 6 h 6"/>
                <a:gd name="T6" fmla="*/ 0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3" name="Freeform 3372">
              <a:extLst>
                <a:ext uri="{FF2B5EF4-FFF2-40B4-BE49-F238E27FC236}">
                  <a16:creationId xmlns:a16="http://schemas.microsoft.com/office/drawing/2014/main" id="{EF156ECF-4E7D-7569-BD62-98F1B6750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4336" y="1543714"/>
              <a:ext cx="12450" cy="4149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3 w 6"/>
                <a:gd name="T9" fmla="*/ 0 h 2"/>
                <a:gd name="T10" fmla="*/ 6 w 6"/>
                <a:gd name="T11" fmla="*/ 0 h 2"/>
                <a:gd name="T12" fmla="*/ 3 w 6"/>
                <a:gd name="T13" fmla="*/ 0 h 2"/>
                <a:gd name="T14" fmla="*/ 0 w 6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4" name="Freeform 3373">
              <a:extLst>
                <a:ext uri="{FF2B5EF4-FFF2-40B4-BE49-F238E27FC236}">
                  <a16:creationId xmlns:a16="http://schemas.microsoft.com/office/drawing/2014/main" id="{95DA0170-1BD9-BBC3-647C-F89EEA014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8110" y="149599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5" name="Freeform 3374">
              <a:extLst>
                <a:ext uri="{FF2B5EF4-FFF2-40B4-BE49-F238E27FC236}">
                  <a16:creationId xmlns:a16="http://schemas.microsoft.com/office/drawing/2014/main" id="{68B859D7-0330-ACA4-2B1D-B07F99C62BC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0013" y="1502218"/>
              <a:ext cx="35274" cy="16598"/>
            </a:xfrm>
            <a:custGeom>
              <a:avLst/>
              <a:gdLst>
                <a:gd name="T0" fmla="*/ 0 w 17"/>
                <a:gd name="T1" fmla="*/ 2 h 8"/>
                <a:gd name="T2" fmla="*/ 3 w 17"/>
                <a:gd name="T3" fmla="*/ 2 h 8"/>
                <a:gd name="T4" fmla="*/ 3 w 17"/>
                <a:gd name="T5" fmla="*/ 0 h 8"/>
                <a:gd name="T6" fmla="*/ 6 w 17"/>
                <a:gd name="T7" fmla="*/ 0 h 8"/>
                <a:gd name="T8" fmla="*/ 6 w 17"/>
                <a:gd name="T9" fmla="*/ 2 h 8"/>
                <a:gd name="T10" fmla="*/ 6 w 17"/>
                <a:gd name="T11" fmla="*/ 0 h 8"/>
                <a:gd name="T12" fmla="*/ 8 w 17"/>
                <a:gd name="T13" fmla="*/ 0 h 8"/>
                <a:gd name="T14" fmla="*/ 11 w 17"/>
                <a:gd name="T15" fmla="*/ 0 h 8"/>
                <a:gd name="T16" fmla="*/ 14 w 17"/>
                <a:gd name="T17" fmla="*/ 2 h 8"/>
                <a:gd name="T18" fmla="*/ 17 w 17"/>
                <a:gd name="T19" fmla="*/ 2 h 8"/>
                <a:gd name="T20" fmla="*/ 17 w 17"/>
                <a:gd name="T21" fmla="*/ 5 h 8"/>
                <a:gd name="T22" fmla="*/ 17 w 17"/>
                <a:gd name="T23" fmla="*/ 8 h 8"/>
                <a:gd name="T24" fmla="*/ 14 w 17"/>
                <a:gd name="T25" fmla="*/ 8 h 8"/>
                <a:gd name="T26" fmla="*/ 11 w 17"/>
                <a:gd name="T27" fmla="*/ 8 h 8"/>
                <a:gd name="T28" fmla="*/ 8 w 17"/>
                <a:gd name="T29" fmla="*/ 5 h 8"/>
                <a:gd name="T30" fmla="*/ 6 w 17"/>
                <a:gd name="T31" fmla="*/ 5 h 8"/>
                <a:gd name="T32" fmla="*/ 6 w 17"/>
                <a:gd name="T33" fmla="*/ 2 h 8"/>
                <a:gd name="T34" fmla="*/ 6 w 17"/>
                <a:gd name="T35" fmla="*/ 5 h 8"/>
                <a:gd name="T36" fmla="*/ 3 w 17"/>
                <a:gd name="T37" fmla="*/ 5 h 8"/>
                <a:gd name="T38" fmla="*/ 3 w 17"/>
                <a:gd name="T39" fmla="*/ 2 h 8"/>
                <a:gd name="T40" fmla="*/ 0 w 17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8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6" name="Freeform 3375">
              <a:extLst>
                <a:ext uri="{FF2B5EF4-FFF2-40B4-BE49-F238E27FC236}">
                  <a16:creationId xmlns:a16="http://schemas.microsoft.com/office/drawing/2014/main" id="{93E1E986-8292-13F1-7616-15E6F3C9D998}"/>
                </a:ext>
              </a:extLst>
            </p:cNvPr>
            <p:cNvSpPr>
              <a:spLocks/>
            </p:cNvSpPr>
            <p:nvPr/>
          </p:nvSpPr>
          <p:spPr bwMode="gray">
            <a:xfrm>
              <a:off x="982603" y="616277"/>
              <a:ext cx="159770" cy="130713"/>
            </a:xfrm>
            <a:custGeom>
              <a:avLst/>
              <a:gdLst>
                <a:gd name="T0" fmla="*/ 66 w 77"/>
                <a:gd name="T1" fmla="*/ 14 h 63"/>
                <a:gd name="T2" fmla="*/ 63 w 77"/>
                <a:gd name="T3" fmla="*/ 12 h 63"/>
                <a:gd name="T4" fmla="*/ 63 w 77"/>
                <a:gd name="T5" fmla="*/ 9 h 63"/>
                <a:gd name="T6" fmla="*/ 71 w 77"/>
                <a:gd name="T7" fmla="*/ 3 h 63"/>
                <a:gd name="T8" fmla="*/ 60 w 77"/>
                <a:gd name="T9" fmla="*/ 0 h 63"/>
                <a:gd name="T10" fmla="*/ 49 w 77"/>
                <a:gd name="T11" fmla="*/ 3 h 63"/>
                <a:gd name="T12" fmla="*/ 43 w 77"/>
                <a:gd name="T13" fmla="*/ 6 h 63"/>
                <a:gd name="T14" fmla="*/ 37 w 77"/>
                <a:gd name="T15" fmla="*/ 3 h 63"/>
                <a:gd name="T16" fmla="*/ 26 w 77"/>
                <a:gd name="T17" fmla="*/ 0 h 63"/>
                <a:gd name="T18" fmla="*/ 29 w 77"/>
                <a:gd name="T19" fmla="*/ 0 h 63"/>
                <a:gd name="T20" fmla="*/ 29 w 77"/>
                <a:gd name="T21" fmla="*/ 3 h 63"/>
                <a:gd name="T22" fmla="*/ 26 w 77"/>
                <a:gd name="T23" fmla="*/ 3 h 63"/>
                <a:gd name="T24" fmla="*/ 17 w 77"/>
                <a:gd name="T25" fmla="*/ 3 h 63"/>
                <a:gd name="T26" fmla="*/ 17 w 77"/>
                <a:gd name="T27" fmla="*/ 6 h 63"/>
                <a:gd name="T28" fmla="*/ 23 w 77"/>
                <a:gd name="T29" fmla="*/ 12 h 63"/>
                <a:gd name="T30" fmla="*/ 26 w 77"/>
                <a:gd name="T31" fmla="*/ 12 h 63"/>
                <a:gd name="T32" fmla="*/ 17 w 77"/>
                <a:gd name="T33" fmla="*/ 9 h 63"/>
                <a:gd name="T34" fmla="*/ 17 w 77"/>
                <a:gd name="T35" fmla="*/ 12 h 63"/>
                <a:gd name="T36" fmla="*/ 20 w 77"/>
                <a:gd name="T37" fmla="*/ 17 h 63"/>
                <a:gd name="T38" fmla="*/ 29 w 77"/>
                <a:gd name="T39" fmla="*/ 14 h 63"/>
                <a:gd name="T40" fmla="*/ 34 w 77"/>
                <a:gd name="T41" fmla="*/ 17 h 63"/>
                <a:gd name="T42" fmla="*/ 26 w 77"/>
                <a:gd name="T43" fmla="*/ 17 h 63"/>
                <a:gd name="T44" fmla="*/ 29 w 77"/>
                <a:gd name="T45" fmla="*/ 23 h 63"/>
                <a:gd name="T46" fmla="*/ 34 w 77"/>
                <a:gd name="T47" fmla="*/ 26 h 63"/>
                <a:gd name="T48" fmla="*/ 32 w 77"/>
                <a:gd name="T49" fmla="*/ 26 h 63"/>
                <a:gd name="T50" fmla="*/ 26 w 77"/>
                <a:gd name="T51" fmla="*/ 26 h 63"/>
                <a:gd name="T52" fmla="*/ 29 w 77"/>
                <a:gd name="T53" fmla="*/ 32 h 63"/>
                <a:gd name="T54" fmla="*/ 17 w 77"/>
                <a:gd name="T55" fmla="*/ 32 h 63"/>
                <a:gd name="T56" fmla="*/ 14 w 77"/>
                <a:gd name="T57" fmla="*/ 26 h 63"/>
                <a:gd name="T58" fmla="*/ 12 w 77"/>
                <a:gd name="T59" fmla="*/ 26 h 63"/>
                <a:gd name="T60" fmla="*/ 6 w 77"/>
                <a:gd name="T61" fmla="*/ 23 h 63"/>
                <a:gd name="T62" fmla="*/ 0 w 77"/>
                <a:gd name="T63" fmla="*/ 32 h 63"/>
                <a:gd name="T64" fmla="*/ 9 w 77"/>
                <a:gd name="T65" fmla="*/ 37 h 63"/>
                <a:gd name="T66" fmla="*/ 17 w 77"/>
                <a:gd name="T67" fmla="*/ 43 h 63"/>
                <a:gd name="T68" fmla="*/ 20 w 77"/>
                <a:gd name="T69" fmla="*/ 43 h 63"/>
                <a:gd name="T70" fmla="*/ 26 w 77"/>
                <a:gd name="T71" fmla="*/ 43 h 63"/>
                <a:gd name="T72" fmla="*/ 32 w 77"/>
                <a:gd name="T73" fmla="*/ 46 h 63"/>
                <a:gd name="T74" fmla="*/ 37 w 77"/>
                <a:gd name="T75" fmla="*/ 51 h 63"/>
                <a:gd name="T76" fmla="*/ 43 w 77"/>
                <a:gd name="T77" fmla="*/ 57 h 63"/>
                <a:gd name="T78" fmla="*/ 46 w 77"/>
                <a:gd name="T79" fmla="*/ 63 h 63"/>
                <a:gd name="T80" fmla="*/ 51 w 77"/>
                <a:gd name="T81" fmla="*/ 63 h 63"/>
                <a:gd name="T82" fmla="*/ 54 w 77"/>
                <a:gd name="T83" fmla="*/ 57 h 63"/>
                <a:gd name="T84" fmla="*/ 54 w 77"/>
                <a:gd name="T85" fmla="*/ 54 h 63"/>
                <a:gd name="T86" fmla="*/ 57 w 77"/>
                <a:gd name="T87" fmla="*/ 46 h 63"/>
                <a:gd name="T88" fmla="*/ 54 w 77"/>
                <a:gd name="T89" fmla="*/ 54 h 63"/>
                <a:gd name="T90" fmla="*/ 60 w 77"/>
                <a:gd name="T91" fmla="*/ 54 h 63"/>
                <a:gd name="T92" fmla="*/ 74 w 77"/>
                <a:gd name="T93" fmla="*/ 51 h 63"/>
                <a:gd name="T94" fmla="*/ 77 w 77"/>
                <a:gd name="T95" fmla="*/ 46 h 63"/>
                <a:gd name="T96" fmla="*/ 77 w 77"/>
                <a:gd name="T97" fmla="*/ 43 h 63"/>
                <a:gd name="T98" fmla="*/ 71 w 77"/>
                <a:gd name="T99" fmla="*/ 40 h 63"/>
                <a:gd name="T100" fmla="*/ 77 w 77"/>
                <a:gd name="T101" fmla="*/ 34 h 63"/>
                <a:gd name="T102" fmla="*/ 77 w 77"/>
                <a:gd name="T103" fmla="*/ 29 h 63"/>
                <a:gd name="T104" fmla="*/ 71 w 77"/>
                <a:gd name="T105" fmla="*/ 32 h 63"/>
                <a:gd name="T106" fmla="*/ 71 w 77"/>
                <a:gd name="T107" fmla="*/ 29 h 63"/>
                <a:gd name="T108" fmla="*/ 66 w 77"/>
                <a:gd name="T109" fmla="*/ 26 h 63"/>
                <a:gd name="T110" fmla="*/ 60 w 77"/>
                <a:gd name="T111" fmla="*/ 20 h 63"/>
                <a:gd name="T112" fmla="*/ 51 w 77"/>
                <a:gd name="T113" fmla="*/ 29 h 63"/>
                <a:gd name="T114" fmla="*/ 57 w 77"/>
                <a:gd name="T115" fmla="*/ 34 h 63"/>
                <a:gd name="T116" fmla="*/ 54 w 77"/>
                <a:gd name="T117" fmla="*/ 32 h 63"/>
                <a:gd name="T118" fmla="*/ 51 w 77"/>
                <a:gd name="T119" fmla="*/ 26 h 63"/>
                <a:gd name="T120" fmla="*/ 60 w 77"/>
                <a:gd name="T12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63">
                  <a:moveTo>
                    <a:pt x="63" y="14"/>
                  </a:moveTo>
                  <a:lnTo>
                    <a:pt x="66" y="12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71" y="6"/>
                  </a:lnTo>
                  <a:lnTo>
                    <a:pt x="71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29" y="32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32" y="51"/>
                  </a:lnTo>
                  <a:lnTo>
                    <a:pt x="37" y="51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3" y="63"/>
                  </a:lnTo>
                  <a:lnTo>
                    <a:pt x="46" y="63"/>
                  </a:lnTo>
                  <a:lnTo>
                    <a:pt x="46" y="60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54" y="54"/>
                  </a:lnTo>
                  <a:lnTo>
                    <a:pt x="51" y="51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7" y="49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60" y="57"/>
                  </a:lnTo>
                  <a:lnTo>
                    <a:pt x="60" y="54"/>
                  </a:lnTo>
                  <a:lnTo>
                    <a:pt x="66" y="57"/>
                  </a:lnTo>
                  <a:lnTo>
                    <a:pt x="71" y="51"/>
                  </a:lnTo>
                  <a:lnTo>
                    <a:pt x="74" y="51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6"/>
                  </a:lnTo>
                  <a:lnTo>
                    <a:pt x="74" y="46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40"/>
                  </a:lnTo>
                  <a:lnTo>
                    <a:pt x="74" y="40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37"/>
                  </a:lnTo>
                  <a:lnTo>
                    <a:pt x="77" y="34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7" y="29"/>
                  </a:lnTo>
                  <a:lnTo>
                    <a:pt x="74" y="29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71" y="29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0" y="20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54" y="32"/>
                  </a:lnTo>
                  <a:lnTo>
                    <a:pt x="57" y="34"/>
                  </a:lnTo>
                  <a:lnTo>
                    <a:pt x="54" y="37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49" y="32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4" y="20"/>
                  </a:lnTo>
                  <a:lnTo>
                    <a:pt x="60" y="17"/>
                  </a:lnTo>
                  <a:lnTo>
                    <a:pt x="63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7" name="Freeform 3376">
              <a:extLst>
                <a:ext uri="{FF2B5EF4-FFF2-40B4-BE49-F238E27FC236}">
                  <a16:creationId xmlns:a16="http://schemas.microsoft.com/office/drawing/2014/main" id="{F52518D6-F45B-FEB0-301D-C4D7E2D067C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698" y="645324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0 h 3"/>
                <a:gd name="T4" fmla="*/ 3 w 6"/>
                <a:gd name="T5" fmla="*/ 3 h 3"/>
                <a:gd name="T6" fmla="*/ 6 w 6"/>
                <a:gd name="T7" fmla="*/ 0 h 3"/>
                <a:gd name="T8" fmla="*/ 6 w 6"/>
                <a:gd name="T9" fmla="*/ 0 h 3"/>
                <a:gd name="T10" fmla="*/ 3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8" name="Freeform 3377">
              <a:extLst>
                <a:ext uri="{FF2B5EF4-FFF2-40B4-BE49-F238E27FC236}">
                  <a16:creationId xmlns:a16="http://schemas.microsoft.com/office/drawing/2014/main" id="{A491BB8E-4CBE-7ECC-E405-9C5A6793F24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698" y="651549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0 h 6"/>
                <a:gd name="T4" fmla="*/ 0 w 6"/>
                <a:gd name="T5" fmla="*/ 3 h 6"/>
                <a:gd name="T6" fmla="*/ 0 w 6"/>
                <a:gd name="T7" fmla="*/ 6 h 6"/>
                <a:gd name="T8" fmla="*/ 3 w 6"/>
                <a:gd name="T9" fmla="*/ 6 h 6"/>
                <a:gd name="T10" fmla="*/ 6 w 6"/>
                <a:gd name="T11" fmla="*/ 6 h 6"/>
                <a:gd name="T12" fmla="*/ 6 w 6"/>
                <a:gd name="T13" fmla="*/ 6 h 6"/>
                <a:gd name="T14" fmla="*/ 6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19" name="Rectangle 3378">
              <a:extLst>
                <a:ext uri="{FF2B5EF4-FFF2-40B4-BE49-F238E27FC236}">
                  <a16:creationId xmlns:a16="http://schemas.microsoft.com/office/drawing/2014/main" id="{94BC7F80-1476-849F-B701-826D6BB7AF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9924" y="67022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0" name="Freeform 3379">
              <a:extLst>
                <a:ext uri="{FF2B5EF4-FFF2-40B4-BE49-F238E27FC236}">
                  <a16:creationId xmlns:a16="http://schemas.microsoft.com/office/drawing/2014/main" id="{96D9C0F1-3DEA-3278-6A04-D3B8F9EDDD98}"/>
                </a:ext>
              </a:extLst>
            </p:cNvPr>
            <p:cNvSpPr>
              <a:spLocks/>
            </p:cNvSpPr>
            <p:nvPr/>
          </p:nvSpPr>
          <p:spPr bwMode="gray">
            <a:xfrm>
              <a:off x="829057" y="946171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1" name="Rectangle 3380">
              <a:extLst>
                <a:ext uri="{FF2B5EF4-FFF2-40B4-BE49-F238E27FC236}">
                  <a16:creationId xmlns:a16="http://schemas.microsoft.com/office/drawing/2014/main" id="{787E61CF-7C4E-8BBB-2B02-AC79E7C9E4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9057" y="917124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2" name="Freeform 3381">
              <a:extLst>
                <a:ext uri="{FF2B5EF4-FFF2-40B4-BE49-F238E27FC236}">
                  <a16:creationId xmlns:a16="http://schemas.microsoft.com/office/drawing/2014/main" id="{62E6A92A-F41A-4313-8BEC-4C217A62410A}"/>
                </a:ext>
              </a:extLst>
            </p:cNvPr>
            <p:cNvSpPr>
              <a:spLocks/>
            </p:cNvSpPr>
            <p:nvPr/>
          </p:nvSpPr>
          <p:spPr bwMode="gray">
            <a:xfrm>
              <a:off x="912055" y="875628"/>
              <a:ext cx="18674" cy="6224"/>
            </a:xfrm>
            <a:custGeom>
              <a:avLst/>
              <a:gdLst>
                <a:gd name="T0" fmla="*/ 6 w 9"/>
                <a:gd name="T1" fmla="*/ 0 h 3"/>
                <a:gd name="T2" fmla="*/ 3 w 9"/>
                <a:gd name="T3" fmla="*/ 0 h 3"/>
                <a:gd name="T4" fmla="*/ 0 w 9"/>
                <a:gd name="T5" fmla="*/ 0 h 3"/>
                <a:gd name="T6" fmla="*/ 0 w 9"/>
                <a:gd name="T7" fmla="*/ 3 h 3"/>
                <a:gd name="T8" fmla="*/ 3 w 9"/>
                <a:gd name="T9" fmla="*/ 3 h 3"/>
                <a:gd name="T10" fmla="*/ 6 w 9"/>
                <a:gd name="T11" fmla="*/ 3 h 3"/>
                <a:gd name="T12" fmla="*/ 9 w 9"/>
                <a:gd name="T13" fmla="*/ 3 h 3"/>
                <a:gd name="T14" fmla="*/ 9 w 9"/>
                <a:gd name="T15" fmla="*/ 0 h 3"/>
                <a:gd name="T16" fmla="*/ 6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3" name="Freeform 3382">
              <a:extLst>
                <a:ext uri="{FF2B5EF4-FFF2-40B4-BE49-F238E27FC236}">
                  <a16:creationId xmlns:a16="http://schemas.microsoft.com/office/drawing/2014/main" id="{B94B6AC3-15FD-5A47-20BC-7FE822B9E0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046" y="574781"/>
              <a:ext cx="282192" cy="182583"/>
            </a:xfrm>
            <a:custGeom>
              <a:avLst/>
              <a:gdLst>
                <a:gd name="T0" fmla="*/ 17 w 136"/>
                <a:gd name="T1" fmla="*/ 69 h 88"/>
                <a:gd name="T2" fmla="*/ 14 w 136"/>
                <a:gd name="T3" fmla="*/ 69 h 88"/>
                <a:gd name="T4" fmla="*/ 11 w 136"/>
                <a:gd name="T5" fmla="*/ 66 h 88"/>
                <a:gd name="T6" fmla="*/ 3 w 136"/>
                <a:gd name="T7" fmla="*/ 69 h 88"/>
                <a:gd name="T8" fmla="*/ 3 w 136"/>
                <a:gd name="T9" fmla="*/ 66 h 88"/>
                <a:gd name="T10" fmla="*/ 3 w 136"/>
                <a:gd name="T11" fmla="*/ 63 h 88"/>
                <a:gd name="T12" fmla="*/ 6 w 136"/>
                <a:gd name="T13" fmla="*/ 57 h 88"/>
                <a:gd name="T14" fmla="*/ 6 w 136"/>
                <a:gd name="T15" fmla="*/ 54 h 88"/>
                <a:gd name="T16" fmla="*/ 9 w 136"/>
                <a:gd name="T17" fmla="*/ 52 h 88"/>
                <a:gd name="T18" fmla="*/ 11 w 136"/>
                <a:gd name="T19" fmla="*/ 43 h 88"/>
                <a:gd name="T20" fmla="*/ 14 w 136"/>
                <a:gd name="T21" fmla="*/ 40 h 88"/>
                <a:gd name="T22" fmla="*/ 14 w 136"/>
                <a:gd name="T23" fmla="*/ 34 h 88"/>
                <a:gd name="T24" fmla="*/ 20 w 136"/>
                <a:gd name="T25" fmla="*/ 29 h 88"/>
                <a:gd name="T26" fmla="*/ 26 w 136"/>
                <a:gd name="T27" fmla="*/ 20 h 88"/>
                <a:gd name="T28" fmla="*/ 23 w 136"/>
                <a:gd name="T29" fmla="*/ 12 h 88"/>
                <a:gd name="T30" fmla="*/ 17 w 136"/>
                <a:gd name="T31" fmla="*/ 6 h 88"/>
                <a:gd name="T32" fmla="*/ 28 w 136"/>
                <a:gd name="T33" fmla="*/ 6 h 88"/>
                <a:gd name="T34" fmla="*/ 31 w 136"/>
                <a:gd name="T35" fmla="*/ 6 h 88"/>
                <a:gd name="T36" fmla="*/ 37 w 136"/>
                <a:gd name="T37" fmla="*/ 3 h 88"/>
                <a:gd name="T38" fmla="*/ 54 w 136"/>
                <a:gd name="T39" fmla="*/ 3 h 88"/>
                <a:gd name="T40" fmla="*/ 63 w 136"/>
                <a:gd name="T41" fmla="*/ 3 h 88"/>
                <a:gd name="T42" fmla="*/ 68 w 136"/>
                <a:gd name="T43" fmla="*/ 9 h 88"/>
                <a:gd name="T44" fmla="*/ 74 w 136"/>
                <a:gd name="T45" fmla="*/ 9 h 88"/>
                <a:gd name="T46" fmla="*/ 80 w 136"/>
                <a:gd name="T47" fmla="*/ 15 h 88"/>
                <a:gd name="T48" fmla="*/ 88 w 136"/>
                <a:gd name="T49" fmla="*/ 15 h 88"/>
                <a:gd name="T50" fmla="*/ 88 w 136"/>
                <a:gd name="T51" fmla="*/ 15 h 88"/>
                <a:gd name="T52" fmla="*/ 94 w 136"/>
                <a:gd name="T53" fmla="*/ 12 h 88"/>
                <a:gd name="T54" fmla="*/ 102 w 136"/>
                <a:gd name="T55" fmla="*/ 9 h 88"/>
                <a:gd name="T56" fmla="*/ 119 w 136"/>
                <a:gd name="T57" fmla="*/ 17 h 88"/>
                <a:gd name="T58" fmla="*/ 134 w 136"/>
                <a:gd name="T59" fmla="*/ 26 h 88"/>
                <a:gd name="T60" fmla="*/ 134 w 136"/>
                <a:gd name="T61" fmla="*/ 32 h 88"/>
                <a:gd name="T62" fmla="*/ 111 w 136"/>
                <a:gd name="T63" fmla="*/ 37 h 88"/>
                <a:gd name="T64" fmla="*/ 99 w 136"/>
                <a:gd name="T65" fmla="*/ 46 h 88"/>
                <a:gd name="T66" fmla="*/ 85 w 136"/>
                <a:gd name="T67" fmla="*/ 57 h 88"/>
                <a:gd name="T68" fmla="*/ 74 w 136"/>
                <a:gd name="T69" fmla="*/ 60 h 88"/>
                <a:gd name="T70" fmla="*/ 71 w 136"/>
                <a:gd name="T71" fmla="*/ 60 h 88"/>
                <a:gd name="T72" fmla="*/ 71 w 136"/>
                <a:gd name="T73" fmla="*/ 66 h 88"/>
                <a:gd name="T74" fmla="*/ 68 w 136"/>
                <a:gd name="T75" fmla="*/ 74 h 88"/>
                <a:gd name="T76" fmla="*/ 60 w 136"/>
                <a:gd name="T77" fmla="*/ 80 h 88"/>
                <a:gd name="T78" fmla="*/ 57 w 136"/>
                <a:gd name="T79" fmla="*/ 80 h 88"/>
                <a:gd name="T80" fmla="*/ 54 w 136"/>
                <a:gd name="T81" fmla="*/ 77 h 88"/>
                <a:gd name="T82" fmla="*/ 45 w 136"/>
                <a:gd name="T83" fmla="*/ 83 h 88"/>
                <a:gd name="T84" fmla="*/ 37 w 136"/>
                <a:gd name="T85" fmla="*/ 88 h 88"/>
                <a:gd name="T86" fmla="*/ 31 w 136"/>
                <a:gd name="T87" fmla="*/ 86 h 88"/>
                <a:gd name="T88" fmla="*/ 26 w 136"/>
                <a:gd name="T89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88">
                  <a:moveTo>
                    <a:pt x="20" y="71"/>
                  </a:moveTo>
                  <a:lnTo>
                    <a:pt x="17" y="71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6" y="66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9" y="63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6" y="60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1" y="43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15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8" y="15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9" y="9"/>
                  </a:lnTo>
                  <a:lnTo>
                    <a:pt x="102" y="9"/>
                  </a:lnTo>
                  <a:lnTo>
                    <a:pt x="105" y="9"/>
                  </a:lnTo>
                  <a:lnTo>
                    <a:pt x="111" y="12"/>
                  </a:lnTo>
                  <a:lnTo>
                    <a:pt x="119" y="17"/>
                  </a:lnTo>
                  <a:lnTo>
                    <a:pt x="122" y="17"/>
                  </a:lnTo>
                  <a:lnTo>
                    <a:pt x="131" y="23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29"/>
                  </a:lnTo>
                  <a:lnTo>
                    <a:pt x="134" y="32"/>
                  </a:lnTo>
                  <a:lnTo>
                    <a:pt x="131" y="32"/>
                  </a:lnTo>
                  <a:lnTo>
                    <a:pt x="114" y="37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08" y="40"/>
                  </a:lnTo>
                  <a:lnTo>
                    <a:pt x="99" y="46"/>
                  </a:lnTo>
                  <a:lnTo>
                    <a:pt x="97" y="46"/>
                  </a:lnTo>
                  <a:lnTo>
                    <a:pt x="88" y="49"/>
                  </a:lnTo>
                  <a:lnTo>
                    <a:pt x="85" y="57"/>
                  </a:lnTo>
                  <a:lnTo>
                    <a:pt x="80" y="60"/>
                  </a:lnTo>
                  <a:lnTo>
                    <a:pt x="77" y="60"/>
                  </a:lnTo>
                  <a:lnTo>
                    <a:pt x="74" y="60"/>
                  </a:lnTo>
                  <a:lnTo>
                    <a:pt x="77" y="60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4" y="63"/>
                  </a:lnTo>
                  <a:lnTo>
                    <a:pt x="71" y="66"/>
                  </a:lnTo>
                  <a:lnTo>
                    <a:pt x="68" y="66"/>
                  </a:lnTo>
                  <a:lnTo>
                    <a:pt x="68" y="69"/>
                  </a:lnTo>
                  <a:lnTo>
                    <a:pt x="68" y="74"/>
                  </a:lnTo>
                  <a:lnTo>
                    <a:pt x="68" y="77"/>
                  </a:lnTo>
                  <a:lnTo>
                    <a:pt x="63" y="80"/>
                  </a:lnTo>
                  <a:lnTo>
                    <a:pt x="60" y="80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7" y="80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4" y="77"/>
                  </a:lnTo>
                  <a:lnTo>
                    <a:pt x="54" y="80"/>
                  </a:lnTo>
                  <a:lnTo>
                    <a:pt x="51" y="80"/>
                  </a:lnTo>
                  <a:lnTo>
                    <a:pt x="45" y="83"/>
                  </a:lnTo>
                  <a:lnTo>
                    <a:pt x="43" y="86"/>
                  </a:lnTo>
                  <a:lnTo>
                    <a:pt x="40" y="86"/>
                  </a:lnTo>
                  <a:lnTo>
                    <a:pt x="37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1" y="86"/>
                  </a:lnTo>
                  <a:lnTo>
                    <a:pt x="28" y="80"/>
                  </a:lnTo>
                  <a:lnTo>
                    <a:pt x="28" y="77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0" y="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4" name="Freeform 3383">
              <a:extLst>
                <a:ext uri="{FF2B5EF4-FFF2-40B4-BE49-F238E27FC236}">
                  <a16:creationId xmlns:a16="http://schemas.microsoft.com/office/drawing/2014/main" id="{CBC3EBAA-F250-BF20-7C5E-12301152C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641" y="641175"/>
              <a:ext cx="483461" cy="240678"/>
            </a:xfrm>
            <a:custGeom>
              <a:avLst/>
              <a:gdLst>
                <a:gd name="T0" fmla="*/ 176 w 233"/>
                <a:gd name="T1" fmla="*/ 17 h 116"/>
                <a:gd name="T2" fmla="*/ 165 w 233"/>
                <a:gd name="T3" fmla="*/ 8 h 116"/>
                <a:gd name="T4" fmla="*/ 156 w 233"/>
                <a:gd name="T5" fmla="*/ 8 h 116"/>
                <a:gd name="T6" fmla="*/ 142 w 233"/>
                <a:gd name="T7" fmla="*/ 2 h 116"/>
                <a:gd name="T8" fmla="*/ 142 w 233"/>
                <a:gd name="T9" fmla="*/ 17 h 116"/>
                <a:gd name="T10" fmla="*/ 148 w 233"/>
                <a:gd name="T11" fmla="*/ 31 h 116"/>
                <a:gd name="T12" fmla="*/ 145 w 233"/>
                <a:gd name="T13" fmla="*/ 42 h 116"/>
                <a:gd name="T14" fmla="*/ 142 w 233"/>
                <a:gd name="T15" fmla="*/ 42 h 116"/>
                <a:gd name="T16" fmla="*/ 137 w 233"/>
                <a:gd name="T17" fmla="*/ 34 h 116"/>
                <a:gd name="T18" fmla="*/ 134 w 233"/>
                <a:gd name="T19" fmla="*/ 22 h 116"/>
                <a:gd name="T20" fmla="*/ 122 w 233"/>
                <a:gd name="T21" fmla="*/ 11 h 116"/>
                <a:gd name="T22" fmla="*/ 114 w 233"/>
                <a:gd name="T23" fmla="*/ 14 h 116"/>
                <a:gd name="T24" fmla="*/ 117 w 233"/>
                <a:gd name="T25" fmla="*/ 22 h 116"/>
                <a:gd name="T26" fmla="*/ 108 w 233"/>
                <a:gd name="T27" fmla="*/ 20 h 116"/>
                <a:gd name="T28" fmla="*/ 100 w 233"/>
                <a:gd name="T29" fmla="*/ 22 h 116"/>
                <a:gd name="T30" fmla="*/ 88 w 233"/>
                <a:gd name="T31" fmla="*/ 28 h 116"/>
                <a:gd name="T32" fmla="*/ 91 w 233"/>
                <a:gd name="T33" fmla="*/ 14 h 116"/>
                <a:gd name="T34" fmla="*/ 65 w 233"/>
                <a:gd name="T35" fmla="*/ 20 h 116"/>
                <a:gd name="T36" fmla="*/ 60 w 233"/>
                <a:gd name="T37" fmla="*/ 17 h 116"/>
                <a:gd name="T38" fmla="*/ 57 w 233"/>
                <a:gd name="T39" fmla="*/ 0 h 116"/>
                <a:gd name="T40" fmla="*/ 17 w 233"/>
                <a:gd name="T41" fmla="*/ 17 h 116"/>
                <a:gd name="T42" fmla="*/ 0 w 233"/>
                <a:gd name="T43" fmla="*/ 39 h 116"/>
                <a:gd name="T44" fmla="*/ 14 w 233"/>
                <a:gd name="T45" fmla="*/ 42 h 116"/>
                <a:gd name="T46" fmla="*/ 17 w 233"/>
                <a:gd name="T47" fmla="*/ 48 h 116"/>
                <a:gd name="T48" fmla="*/ 40 w 233"/>
                <a:gd name="T49" fmla="*/ 45 h 116"/>
                <a:gd name="T50" fmla="*/ 46 w 233"/>
                <a:gd name="T51" fmla="*/ 48 h 116"/>
                <a:gd name="T52" fmla="*/ 37 w 233"/>
                <a:gd name="T53" fmla="*/ 48 h 116"/>
                <a:gd name="T54" fmla="*/ 29 w 233"/>
                <a:gd name="T55" fmla="*/ 54 h 116"/>
                <a:gd name="T56" fmla="*/ 9 w 233"/>
                <a:gd name="T57" fmla="*/ 56 h 116"/>
                <a:gd name="T58" fmla="*/ 31 w 233"/>
                <a:gd name="T59" fmla="*/ 68 h 116"/>
                <a:gd name="T60" fmla="*/ 54 w 233"/>
                <a:gd name="T61" fmla="*/ 68 h 116"/>
                <a:gd name="T62" fmla="*/ 71 w 233"/>
                <a:gd name="T63" fmla="*/ 68 h 116"/>
                <a:gd name="T64" fmla="*/ 85 w 233"/>
                <a:gd name="T65" fmla="*/ 71 h 116"/>
                <a:gd name="T66" fmla="*/ 60 w 233"/>
                <a:gd name="T67" fmla="*/ 74 h 116"/>
                <a:gd name="T68" fmla="*/ 29 w 233"/>
                <a:gd name="T69" fmla="*/ 91 h 116"/>
                <a:gd name="T70" fmla="*/ 51 w 233"/>
                <a:gd name="T71" fmla="*/ 99 h 116"/>
                <a:gd name="T72" fmla="*/ 71 w 233"/>
                <a:gd name="T73" fmla="*/ 105 h 116"/>
                <a:gd name="T74" fmla="*/ 77 w 233"/>
                <a:gd name="T75" fmla="*/ 116 h 116"/>
                <a:gd name="T76" fmla="*/ 97 w 233"/>
                <a:gd name="T77" fmla="*/ 113 h 116"/>
                <a:gd name="T78" fmla="*/ 108 w 233"/>
                <a:gd name="T79" fmla="*/ 113 h 116"/>
                <a:gd name="T80" fmla="*/ 131 w 233"/>
                <a:gd name="T81" fmla="*/ 105 h 116"/>
                <a:gd name="T82" fmla="*/ 156 w 233"/>
                <a:gd name="T83" fmla="*/ 96 h 116"/>
                <a:gd name="T84" fmla="*/ 173 w 233"/>
                <a:gd name="T85" fmla="*/ 96 h 116"/>
                <a:gd name="T86" fmla="*/ 185 w 233"/>
                <a:gd name="T87" fmla="*/ 108 h 116"/>
                <a:gd name="T88" fmla="*/ 205 w 233"/>
                <a:gd name="T89" fmla="*/ 108 h 116"/>
                <a:gd name="T90" fmla="*/ 219 w 233"/>
                <a:gd name="T91" fmla="*/ 105 h 116"/>
                <a:gd name="T92" fmla="*/ 219 w 233"/>
                <a:gd name="T93" fmla="*/ 96 h 116"/>
                <a:gd name="T94" fmla="*/ 210 w 233"/>
                <a:gd name="T95" fmla="*/ 93 h 116"/>
                <a:gd name="T96" fmla="*/ 205 w 233"/>
                <a:gd name="T97" fmla="*/ 91 h 116"/>
                <a:gd name="T98" fmla="*/ 210 w 233"/>
                <a:gd name="T99" fmla="*/ 91 h 116"/>
                <a:gd name="T100" fmla="*/ 219 w 233"/>
                <a:gd name="T101" fmla="*/ 82 h 116"/>
                <a:gd name="T102" fmla="*/ 227 w 233"/>
                <a:gd name="T103" fmla="*/ 88 h 116"/>
                <a:gd name="T104" fmla="*/ 225 w 233"/>
                <a:gd name="T105" fmla="*/ 76 h 116"/>
                <a:gd name="T106" fmla="*/ 205 w 233"/>
                <a:gd name="T107" fmla="*/ 68 h 116"/>
                <a:gd name="T108" fmla="*/ 196 w 233"/>
                <a:gd name="T109" fmla="*/ 62 h 116"/>
                <a:gd name="T110" fmla="*/ 191 w 233"/>
                <a:gd name="T111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" h="116">
                  <a:moveTo>
                    <a:pt x="182" y="39"/>
                  </a:moveTo>
                  <a:lnTo>
                    <a:pt x="182" y="37"/>
                  </a:lnTo>
                  <a:lnTo>
                    <a:pt x="182" y="34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76" y="22"/>
                  </a:lnTo>
                  <a:lnTo>
                    <a:pt x="176" y="20"/>
                  </a:lnTo>
                  <a:lnTo>
                    <a:pt x="176" y="17"/>
                  </a:lnTo>
                  <a:lnTo>
                    <a:pt x="173" y="17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3" y="11"/>
                  </a:lnTo>
                  <a:lnTo>
                    <a:pt x="173" y="14"/>
                  </a:lnTo>
                  <a:lnTo>
                    <a:pt x="171" y="11"/>
                  </a:lnTo>
                  <a:lnTo>
                    <a:pt x="168" y="8"/>
                  </a:lnTo>
                  <a:lnTo>
                    <a:pt x="165" y="8"/>
                  </a:lnTo>
                  <a:lnTo>
                    <a:pt x="162" y="5"/>
                  </a:lnTo>
                  <a:lnTo>
                    <a:pt x="159" y="5"/>
                  </a:lnTo>
                  <a:lnTo>
                    <a:pt x="159" y="2"/>
                  </a:lnTo>
                  <a:lnTo>
                    <a:pt x="156" y="2"/>
                  </a:lnTo>
                  <a:lnTo>
                    <a:pt x="154" y="2"/>
                  </a:lnTo>
                  <a:lnTo>
                    <a:pt x="154" y="5"/>
                  </a:lnTo>
                  <a:lnTo>
                    <a:pt x="156" y="5"/>
                  </a:lnTo>
                  <a:lnTo>
                    <a:pt x="156" y="8"/>
                  </a:lnTo>
                  <a:lnTo>
                    <a:pt x="156" y="5"/>
                  </a:lnTo>
                  <a:lnTo>
                    <a:pt x="154" y="5"/>
                  </a:lnTo>
                  <a:lnTo>
                    <a:pt x="151" y="5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5" y="5"/>
                  </a:lnTo>
                  <a:lnTo>
                    <a:pt x="142" y="5"/>
                  </a:lnTo>
                  <a:lnTo>
                    <a:pt x="139" y="5"/>
                  </a:lnTo>
                  <a:lnTo>
                    <a:pt x="139" y="8"/>
                  </a:lnTo>
                  <a:lnTo>
                    <a:pt x="142" y="8"/>
                  </a:lnTo>
                  <a:lnTo>
                    <a:pt x="139" y="8"/>
                  </a:lnTo>
                  <a:lnTo>
                    <a:pt x="139" y="11"/>
                  </a:lnTo>
                  <a:lnTo>
                    <a:pt x="142" y="17"/>
                  </a:lnTo>
                  <a:lnTo>
                    <a:pt x="142" y="20"/>
                  </a:lnTo>
                  <a:lnTo>
                    <a:pt x="142" y="22"/>
                  </a:lnTo>
                  <a:lnTo>
                    <a:pt x="145" y="22"/>
                  </a:lnTo>
                  <a:lnTo>
                    <a:pt x="142" y="25"/>
                  </a:lnTo>
                  <a:lnTo>
                    <a:pt x="145" y="25"/>
                  </a:lnTo>
                  <a:lnTo>
                    <a:pt x="142" y="25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45" y="31"/>
                  </a:lnTo>
                  <a:lnTo>
                    <a:pt x="145" y="34"/>
                  </a:lnTo>
                  <a:lnTo>
                    <a:pt x="148" y="34"/>
                  </a:lnTo>
                  <a:lnTo>
                    <a:pt x="151" y="37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45" y="39"/>
                  </a:lnTo>
                  <a:lnTo>
                    <a:pt x="145" y="42"/>
                  </a:lnTo>
                  <a:lnTo>
                    <a:pt x="145" y="39"/>
                  </a:lnTo>
                  <a:lnTo>
                    <a:pt x="142" y="39"/>
                  </a:lnTo>
                  <a:lnTo>
                    <a:pt x="142" y="42"/>
                  </a:lnTo>
                  <a:lnTo>
                    <a:pt x="145" y="42"/>
                  </a:lnTo>
                  <a:lnTo>
                    <a:pt x="145" y="45"/>
                  </a:lnTo>
                  <a:lnTo>
                    <a:pt x="142" y="42"/>
                  </a:lnTo>
                  <a:lnTo>
                    <a:pt x="139" y="42"/>
                  </a:lnTo>
                  <a:lnTo>
                    <a:pt x="142" y="42"/>
                  </a:lnTo>
                  <a:lnTo>
                    <a:pt x="142" y="39"/>
                  </a:lnTo>
                  <a:lnTo>
                    <a:pt x="137" y="39"/>
                  </a:lnTo>
                  <a:lnTo>
                    <a:pt x="137" y="42"/>
                  </a:lnTo>
                  <a:lnTo>
                    <a:pt x="137" y="39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7" y="37"/>
                  </a:lnTo>
                  <a:lnTo>
                    <a:pt x="137" y="34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4" y="31"/>
                  </a:lnTo>
                  <a:lnTo>
                    <a:pt x="134" y="28"/>
                  </a:lnTo>
                  <a:lnTo>
                    <a:pt x="134" y="25"/>
                  </a:lnTo>
                  <a:lnTo>
                    <a:pt x="134" y="22"/>
                  </a:lnTo>
                  <a:lnTo>
                    <a:pt x="131" y="20"/>
                  </a:lnTo>
                  <a:lnTo>
                    <a:pt x="128" y="20"/>
                  </a:lnTo>
                  <a:lnTo>
                    <a:pt x="131" y="17"/>
                  </a:lnTo>
                  <a:lnTo>
                    <a:pt x="128" y="17"/>
                  </a:lnTo>
                  <a:lnTo>
                    <a:pt x="125" y="17"/>
                  </a:lnTo>
                  <a:lnTo>
                    <a:pt x="122" y="14"/>
                  </a:lnTo>
                  <a:lnTo>
                    <a:pt x="119" y="14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1" y="11"/>
                  </a:lnTo>
                  <a:lnTo>
                    <a:pt x="108" y="11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7" y="20"/>
                  </a:lnTo>
                  <a:lnTo>
                    <a:pt x="117" y="17"/>
                  </a:lnTo>
                  <a:lnTo>
                    <a:pt x="114" y="17"/>
                  </a:lnTo>
                  <a:lnTo>
                    <a:pt x="117" y="20"/>
                  </a:lnTo>
                  <a:lnTo>
                    <a:pt x="117" y="22"/>
                  </a:lnTo>
                  <a:lnTo>
                    <a:pt x="114" y="20"/>
                  </a:lnTo>
                  <a:lnTo>
                    <a:pt x="117" y="22"/>
                  </a:lnTo>
                  <a:lnTo>
                    <a:pt x="114" y="22"/>
                  </a:lnTo>
                  <a:lnTo>
                    <a:pt x="111" y="20"/>
                  </a:lnTo>
                  <a:lnTo>
                    <a:pt x="108" y="22"/>
                  </a:lnTo>
                  <a:lnTo>
                    <a:pt x="111" y="22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5" y="22"/>
                  </a:lnTo>
                  <a:lnTo>
                    <a:pt x="102" y="22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100" y="25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5"/>
                  </a:lnTo>
                  <a:lnTo>
                    <a:pt x="97" y="28"/>
                  </a:lnTo>
                  <a:lnTo>
                    <a:pt x="94" y="28"/>
                  </a:lnTo>
                  <a:lnTo>
                    <a:pt x="94" y="25"/>
                  </a:lnTo>
                  <a:lnTo>
                    <a:pt x="91" y="25"/>
                  </a:lnTo>
                  <a:lnTo>
                    <a:pt x="91" y="28"/>
                  </a:lnTo>
                  <a:lnTo>
                    <a:pt x="88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88" y="25"/>
                  </a:lnTo>
                  <a:lnTo>
                    <a:pt x="91" y="25"/>
                  </a:lnTo>
                  <a:lnTo>
                    <a:pt x="97" y="22"/>
                  </a:lnTo>
                  <a:lnTo>
                    <a:pt x="100" y="20"/>
                  </a:lnTo>
                  <a:lnTo>
                    <a:pt x="100" y="17"/>
                  </a:lnTo>
                  <a:lnTo>
                    <a:pt x="91" y="14"/>
                  </a:lnTo>
                  <a:lnTo>
                    <a:pt x="85" y="11"/>
                  </a:lnTo>
                  <a:lnTo>
                    <a:pt x="77" y="8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8" y="14"/>
                  </a:lnTo>
                  <a:lnTo>
                    <a:pt x="68" y="17"/>
                  </a:lnTo>
                  <a:lnTo>
                    <a:pt x="71" y="17"/>
                  </a:lnTo>
                  <a:lnTo>
                    <a:pt x="65" y="20"/>
                  </a:lnTo>
                  <a:lnTo>
                    <a:pt x="65" y="17"/>
                  </a:lnTo>
                  <a:lnTo>
                    <a:pt x="68" y="17"/>
                  </a:lnTo>
                  <a:lnTo>
                    <a:pt x="71" y="17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60" y="17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3" y="2"/>
                  </a:lnTo>
                  <a:lnTo>
                    <a:pt x="57" y="0"/>
                  </a:lnTo>
                  <a:lnTo>
                    <a:pt x="51" y="2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17" y="17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1" y="48"/>
                  </a:lnTo>
                  <a:lnTo>
                    <a:pt x="14" y="51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45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40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8" y="45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0" y="51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7" y="51"/>
                  </a:lnTo>
                  <a:lnTo>
                    <a:pt x="31" y="51"/>
                  </a:lnTo>
                  <a:lnTo>
                    <a:pt x="34" y="54"/>
                  </a:lnTo>
                  <a:lnTo>
                    <a:pt x="31" y="54"/>
                  </a:lnTo>
                  <a:lnTo>
                    <a:pt x="34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1"/>
                  </a:lnTo>
                  <a:lnTo>
                    <a:pt x="29" y="51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9" y="56"/>
                  </a:lnTo>
                  <a:lnTo>
                    <a:pt x="11" y="59"/>
                  </a:lnTo>
                  <a:lnTo>
                    <a:pt x="14" y="65"/>
                  </a:lnTo>
                  <a:lnTo>
                    <a:pt x="17" y="65"/>
                  </a:lnTo>
                  <a:lnTo>
                    <a:pt x="20" y="68"/>
                  </a:lnTo>
                  <a:lnTo>
                    <a:pt x="23" y="65"/>
                  </a:lnTo>
                  <a:lnTo>
                    <a:pt x="26" y="68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1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65"/>
                  </a:lnTo>
                  <a:lnTo>
                    <a:pt x="63" y="65"/>
                  </a:lnTo>
                  <a:lnTo>
                    <a:pt x="65" y="65"/>
                  </a:lnTo>
                  <a:lnTo>
                    <a:pt x="68" y="68"/>
                  </a:lnTo>
                  <a:lnTo>
                    <a:pt x="68" y="65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0" y="68"/>
                  </a:lnTo>
                  <a:lnTo>
                    <a:pt x="83" y="68"/>
                  </a:lnTo>
                  <a:lnTo>
                    <a:pt x="80" y="71"/>
                  </a:lnTo>
                  <a:lnTo>
                    <a:pt x="85" y="71"/>
                  </a:lnTo>
                  <a:lnTo>
                    <a:pt x="91" y="74"/>
                  </a:lnTo>
                  <a:lnTo>
                    <a:pt x="88" y="74"/>
                  </a:lnTo>
                  <a:lnTo>
                    <a:pt x="85" y="71"/>
                  </a:lnTo>
                  <a:lnTo>
                    <a:pt x="85" y="74"/>
                  </a:lnTo>
                  <a:lnTo>
                    <a:pt x="88" y="74"/>
                  </a:lnTo>
                  <a:lnTo>
                    <a:pt x="85" y="74"/>
                  </a:lnTo>
                  <a:lnTo>
                    <a:pt x="83" y="76"/>
                  </a:lnTo>
                  <a:lnTo>
                    <a:pt x="80" y="76"/>
                  </a:lnTo>
                  <a:lnTo>
                    <a:pt x="77" y="74"/>
                  </a:lnTo>
                  <a:lnTo>
                    <a:pt x="65" y="74"/>
                  </a:lnTo>
                  <a:lnTo>
                    <a:pt x="60" y="74"/>
                  </a:lnTo>
                  <a:lnTo>
                    <a:pt x="51" y="74"/>
                  </a:lnTo>
                  <a:lnTo>
                    <a:pt x="43" y="76"/>
                  </a:lnTo>
                  <a:lnTo>
                    <a:pt x="29" y="79"/>
                  </a:lnTo>
                  <a:lnTo>
                    <a:pt x="20" y="82"/>
                  </a:lnTo>
                  <a:lnTo>
                    <a:pt x="23" y="85"/>
                  </a:lnTo>
                  <a:lnTo>
                    <a:pt x="23" y="88"/>
                  </a:lnTo>
                  <a:lnTo>
                    <a:pt x="29" y="88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7" y="96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9"/>
                  </a:lnTo>
                  <a:lnTo>
                    <a:pt x="57" y="96"/>
                  </a:lnTo>
                  <a:lnTo>
                    <a:pt x="60" y="96"/>
                  </a:lnTo>
                  <a:lnTo>
                    <a:pt x="65" y="99"/>
                  </a:lnTo>
                  <a:lnTo>
                    <a:pt x="68" y="99"/>
                  </a:lnTo>
                  <a:lnTo>
                    <a:pt x="65" y="99"/>
                  </a:lnTo>
                  <a:lnTo>
                    <a:pt x="71" y="102"/>
                  </a:lnTo>
                  <a:lnTo>
                    <a:pt x="71" y="105"/>
                  </a:lnTo>
                  <a:lnTo>
                    <a:pt x="68" y="102"/>
                  </a:lnTo>
                  <a:lnTo>
                    <a:pt x="68" y="105"/>
                  </a:lnTo>
                  <a:lnTo>
                    <a:pt x="71" y="110"/>
                  </a:lnTo>
                  <a:lnTo>
                    <a:pt x="74" y="113"/>
                  </a:lnTo>
                  <a:lnTo>
                    <a:pt x="77" y="113"/>
                  </a:lnTo>
                  <a:lnTo>
                    <a:pt x="74" y="113"/>
                  </a:lnTo>
                  <a:lnTo>
                    <a:pt x="74" y="116"/>
                  </a:lnTo>
                  <a:lnTo>
                    <a:pt x="77" y="116"/>
                  </a:lnTo>
                  <a:lnTo>
                    <a:pt x="83" y="116"/>
                  </a:lnTo>
                  <a:lnTo>
                    <a:pt x="85" y="116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91" y="116"/>
                  </a:lnTo>
                  <a:lnTo>
                    <a:pt x="94" y="116"/>
                  </a:lnTo>
                  <a:lnTo>
                    <a:pt x="100" y="113"/>
                  </a:lnTo>
                  <a:lnTo>
                    <a:pt x="97" y="113"/>
                  </a:lnTo>
                  <a:lnTo>
                    <a:pt x="102" y="113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2" y="113"/>
                  </a:lnTo>
                  <a:lnTo>
                    <a:pt x="105" y="113"/>
                  </a:lnTo>
                  <a:lnTo>
                    <a:pt x="108" y="110"/>
                  </a:lnTo>
                  <a:lnTo>
                    <a:pt x="111" y="113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4" y="110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28" y="110"/>
                  </a:lnTo>
                  <a:lnTo>
                    <a:pt x="134" y="108"/>
                  </a:lnTo>
                  <a:lnTo>
                    <a:pt x="134" y="105"/>
                  </a:lnTo>
                  <a:lnTo>
                    <a:pt x="131" y="105"/>
                  </a:lnTo>
                  <a:lnTo>
                    <a:pt x="137" y="105"/>
                  </a:lnTo>
                  <a:lnTo>
                    <a:pt x="142" y="105"/>
                  </a:lnTo>
                  <a:lnTo>
                    <a:pt x="145" y="105"/>
                  </a:lnTo>
                  <a:lnTo>
                    <a:pt x="151" y="102"/>
                  </a:lnTo>
                  <a:lnTo>
                    <a:pt x="156" y="99"/>
                  </a:lnTo>
                  <a:lnTo>
                    <a:pt x="156" y="96"/>
                  </a:lnTo>
                  <a:lnTo>
                    <a:pt x="154" y="96"/>
                  </a:lnTo>
                  <a:lnTo>
                    <a:pt x="156" y="96"/>
                  </a:lnTo>
                  <a:lnTo>
                    <a:pt x="159" y="93"/>
                  </a:lnTo>
                  <a:lnTo>
                    <a:pt x="159" y="91"/>
                  </a:lnTo>
                  <a:lnTo>
                    <a:pt x="162" y="93"/>
                  </a:lnTo>
                  <a:lnTo>
                    <a:pt x="162" y="96"/>
                  </a:lnTo>
                  <a:lnTo>
                    <a:pt x="162" y="99"/>
                  </a:lnTo>
                  <a:lnTo>
                    <a:pt x="168" y="99"/>
                  </a:lnTo>
                  <a:lnTo>
                    <a:pt x="171" y="99"/>
                  </a:lnTo>
                  <a:lnTo>
                    <a:pt x="173" y="96"/>
                  </a:lnTo>
                  <a:lnTo>
                    <a:pt x="173" y="99"/>
                  </a:lnTo>
                  <a:lnTo>
                    <a:pt x="176" y="102"/>
                  </a:lnTo>
                  <a:lnTo>
                    <a:pt x="176" y="99"/>
                  </a:lnTo>
                  <a:lnTo>
                    <a:pt x="182" y="102"/>
                  </a:lnTo>
                  <a:lnTo>
                    <a:pt x="179" y="102"/>
                  </a:lnTo>
                  <a:lnTo>
                    <a:pt x="176" y="105"/>
                  </a:lnTo>
                  <a:lnTo>
                    <a:pt x="179" y="105"/>
                  </a:lnTo>
                  <a:lnTo>
                    <a:pt x="185" y="108"/>
                  </a:lnTo>
                  <a:lnTo>
                    <a:pt x="185" y="105"/>
                  </a:lnTo>
                  <a:lnTo>
                    <a:pt x="188" y="105"/>
                  </a:lnTo>
                  <a:lnTo>
                    <a:pt x="188" y="108"/>
                  </a:lnTo>
                  <a:lnTo>
                    <a:pt x="193" y="105"/>
                  </a:lnTo>
                  <a:lnTo>
                    <a:pt x="193" y="108"/>
                  </a:lnTo>
                  <a:lnTo>
                    <a:pt x="202" y="110"/>
                  </a:lnTo>
                  <a:lnTo>
                    <a:pt x="202" y="108"/>
                  </a:lnTo>
                  <a:lnTo>
                    <a:pt x="205" y="108"/>
                  </a:lnTo>
                  <a:lnTo>
                    <a:pt x="208" y="108"/>
                  </a:lnTo>
                  <a:lnTo>
                    <a:pt x="208" y="105"/>
                  </a:lnTo>
                  <a:lnTo>
                    <a:pt x="210" y="108"/>
                  </a:lnTo>
                  <a:lnTo>
                    <a:pt x="213" y="108"/>
                  </a:lnTo>
                  <a:lnTo>
                    <a:pt x="210" y="105"/>
                  </a:lnTo>
                  <a:lnTo>
                    <a:pt x="213" y="105"/>
                  </a:lnTo>
                  <a:lnTo>
                    <a:pt x="216" y="105"/>
                  </a:lnTo>
                  <a:lnTo>
                    <a:pt x="219" y="105"/>
                  </a:lnTo>
                  <a:lnTo>
                    <a:pt x="219" y="102"/>
                  </a:lnTo>
                  <a:lnTo>
                    <a:pt x="222" y="102"/>
                  </a:lnTo>
                  <a:lnTo>
                    <a:pt x="222" y="99"/>
                  </a:lnTo>
                  <a:lnTo>
                    <a:pt x="222" y="102"/>
                  </a:lnTo>
                  <a:lnTo>
                    <a:pt x="225" y="102"/>
                  </a:lnTo>
                  <a:lnTo>
                    <a:pt x="225" y="99"/>
                  </a:lnTo>
                  <a:lnTo>
                    <a:pt x="222" y="99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6" y="99"/>
                  </a:lnTo>
                  <a:lnTo>
                    <a:pt x="216" y="96"/>
                  </a:lnTo>
                  <a:lnTo>
                    <a:pt x="219" y="96"/>
                  </a:lnTo>
                  <a:lnTo>
                    <a:pt x="216" y="96"/>
                  </a:lnTo>
                  <a:lnTo>
                    <a:pt x="219" y="93"/>
                  </a:lnTo>
                  <a:lnTo>
                    <a:pt x="213" y="93"/>
                  </a:lnTo>
                  <a:lnTo>
                    <a:pt x="210" y="93"/>
                  </a:lnTo>
                  <a:lnTo>
                    <a:pt x="208" y="96"/>
                  </a:lnTo>
                  <a:lnTo>
                    <a:pt x="205" y="99"/>
                  </a:lnTo>
                  <a:lnTo>
                    <a:pt x="202" y="102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5" y="96"/>
                  </a:lnTo>
                  <a:lnTo>
                    <a:pt x="205" y="93"/>
                  </a:lnTo>
                  <a:lnTo>
                    <a:pt x="205" y="91"/>
                  </a:lnTo>
                  <a:lnTo>
                    <a:pt x="202" y="91"/>
                  </a:lnTo>
                  <a:lnTo>
                    <a:pt x="202" y="93"/>
                  </a:lnTo>
                  <a:lnTo>
                    <a:pt x="199" y="91"/>
                  </a:lnTo>
                  <a:lnTo>
                    <a:pt x="202" y="91"/>
                  </a:lnTo>
                  <a:lnTo>
                    <a:pt x="202" y="88"/>
                  </a:lnTo>
                  <a:lnTo>
                    <a:pt x="205" y="91"/>
                  </a:lnTo>
                  <a:lnTo>
                    <a:pt x="208" y="91"/>
                  </a:lnTo>
                  <a:lnTo>
                    <a:pt x="210" y="91"/>
                  </a:lnTo>
                  <a:lnTo>
                    <a:pt x="213" y="88"/>
                  </a:lnTo>
                  <a:lnTo>
                    <a:pt x="210" y="88"/>
                  </a:lnTo>
                  <a:lnTo>
                    <a:pt x="213" y="85"/>
                  </a:lnTo>
                  <a:lnTo>
                    <a:pt x="213" y="88"/>
                  </a:lnTo>
                  <a:lnTo>
                    <a:pt x="216" y="85"/>
                  </a:lnTo>
                  <a:lnTo>
                    <a:pt x="216" y="82"/>
                  </a:lnTo>
                  <a:lnTo>
                    <a:pt x="216" y="85"/>
                  </a:lnTo>
                  <a:lnTo>
                    <a:pt x="219" y="82"/>
                  </a:lnTo>
                  <a:lnTo>
                    <a:pt x="219" y="88"/>
                  </a:lnTo>
                  <a:lnTo>
                    <a:pt x="222" y="88"/>
                  </a:lnTo>
                  <a:lnTo>
                    <a:pt x="225" y="88"/>
                  </a:lnTo>
                  <a:lnTo>
                    <a:pt x="222" y="88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5" y="85"/>
                  </a:lnTo>
                  <a:lnTo>
                    <a:pt x="227" y="88"/>
                  </a:lnTo>
                  <a:lnTo>
                    <a:pt x="230" y="88"/>
                  </a:lnTo>
                  <a:lnTo>
                    <a:pt x="233" y="88"/>
                  </a:lnTo>
                  <a:lnTo>
                    <a:pt x="230" y="82"/>
                  </a:lnTo>
                  <a:lnTo>
                    <a:pt x="233" y="79"/>
                  </a:lnTo>
                  <a:lnTo>
                    <a:pt x="233" y="76"/>
                  </a:lnTo>
                  <a:lnTo>
                    <a:pt x="230" y="76"/>
                  </a:lnTo>
                  <a:lnTo>
                    <a:pt x="227" y="76"/>
                  </a:lnTo>
                  <a:lnTo>
                    <a:pt x="225" y="76"/>
                  </a:lnTo>
                  <a:lnTo>
                    <a:pt x="227" y="76"/>
                  </a:lnTo>
                  <a:lnTo>
                    <a:pt x="227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6" y="71"/>
                  </a:lnTo>
                  <a:lnTo>
                    <a:pt x="210" y="68"/>
                  </a:lnTo>
                  <a:lnTo>
                    <a:pt x="208" y="65"/>
                  </a:lnTo>
                  <a:lnTo>
                    <a:pt x="205" y="68"/>
                  </a:lnTo>
                  <a:lnTo>
                    <a:pt x="208" y="68"/>
                  </a:lnTo>
                  <a:lnTo>
                    <a:pt x="205" y="68"/>
                  </a:lnTo>
                  <a:lnTo>
                    <a:pt x="199" y="68"/>
                  </a:lnTo>
                  <a:lnTo>
                    <a:pt x="199" y="62"/>
                  </a:lnTo>
                  <a:lnTo>
                    <a:pt x="193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6" y="62"/>
                  </a:lnTo>
                  <a:lnTo>
                    <a:pt x="191" y="56"/>
                  </a:lnTo>
                  <a:lnTo>
                    <a:pt x="185" y="56"/>
                  </a:lnTo>
                  <a:lnTo>
                    <a:pt x="185" y="54"/>
                  </a:lnTo>
                  <a:lnTo>
                    <a:pt x="188" y="51"/>
                  </a:lnTo>
                  <a:lnTo>
                    <a:pt x="185" y="51"/>
                  </a:lnTo>
                  <a:lnTo>
                    <a:pt x="188" y="48"/>
                  </a:lnTo>
                  <a:lnTo>
                    <a:pt x="191" y="48"/>
                  </a:lnTo>
                  <a:lnTo>
                    <a:pt x="191" y="45"/>
                  </a:lnTo>
                  <a:lnTo>
                    <a:pt x="188" y="45"/>
                  </a:lnTo>
                  <a:lnTo>
                    <a:pt x="188" y="42"/>
                  </a:lnTo>
                  <a:lnTo>
                    <a:pt x="182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5" name="Freeform 3384">
              <a:extLst>
                <a:ext uri="{FF2B5EF4-FFF2-40B4-BE49-F238E27FC236}">
                  <a16:creationId xmlns:a16="http://schemas.microsoft.com/office/drawing/2014/main" id="{F7820AD1-0691-25EA-0670-969BADB0820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365" y="782262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3 w 6"/>
                <a:gd name="T5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6" name="Rectangle 3385">
              <a:extLst>
                <a:ext uri="{FF2B5EF4-FFF2-40B4-BE49-F238E27FC236}">
                  <a16:creationId xmlns:a16="http://schemas.microsoft.com/office/drawing/2014/main" id="{A428CBCB-6D8F-1D0E-306C-12FFDB6FB3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285" y="87562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7" name="Freeform 3386">
              <a:extLst>
                <a:ext uri="{FF2B5EF4-FFF2-40B4-BE49-F238E27FC236}">
                  <a16:creationId xmlns:a16="http://schemas.microsoft.com/office/drawing/2014/main" id="{573202CF-393D-5E32-2B5B-D7CEA097893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510" y="90052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8" name="Freeform 3387">
              <a:extLst>
                <a:ext uri="{FF2B5EF4-FFF2-40B4-BE49-F238E27FC236}">
                  <a16:creationId xmlns:a16="http://schemas.microsoft.com/office/drawing/2014/main" id="{55B5A5FE-58EA-49A3-E6A3-8ACF4B280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0960" y="89430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29" name="Freeform 3388">
              <a:extLst>
                <a:ext uri="{FF2B5EF4-FFF2-40B4-BE49-F238E27FC236}">
                  <a16:creationId xmlns:a16="http://schemas.microsoft.com/office/drawing/2014/main" id="{2C804869-1FB5-A4BC-7F76-5D9DCC2329A6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783" y="906749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0" name="Freeform 3389">
              <a:extLst>
                <a:ext uri="{FF2B5EF4-FFF2-40B4-BE49-F238E27FC236}">
                  <a16:creationId xmlns:a16="http://schemas.microsoft.com/office/drawing/2014/main" id="{AFE4C373-BDE1-F788-2920-BCDD62495567}"/>
                </a:ext>
              </a:extLst>
            </p:cNvPr>
            <p:cNvSpPr>
              <a:spLocks/>
            </p:cNvSpPr>
            <p:nvPr/>
          </p:nvSpPr>
          <p:spPr bwMode="gray">
            <a:xfrm>
              <a:off x="982603" y="865253"/>
              <a:ext cx="18674" cy="10374"/>
            </a:xfrm>
            <a:custGeom>
              <a:avLst/>
              <a:gdLst>
                <a:gd name="T0" fmla="*/ 9 w 9"/>
                <a:gd name="T1" fmla="*/ 0 h 5"/>
                <a:gd name="T2" fmla="*/ 6 w 9"/>
                <a:gd name="T3" fmla="*/ 0 h 5"/>
                <a:gd name="T4" fmla="*/ 3 w 9"/>
                <a:gd name="T5" fmla="*/ 2 h 5"/>
                <a:gd name="T6" fmla="*/ 0 w 9"/>
                <a:gd name="T7" fmla="*/ 5 h 5"/>
                <a:gd name="T8" fmla="*/ 3 w 9"/>
                <a:gd name="T9" fmla="*/ 2 h 5"/>
                <a:gd name="T10" fmla="*/ 3 w 9"/>
                <a:gd name="T11" fmla="*/ 5 h 5"/>
                <a:gd name="T12" fmla="*/ 6 w 9"/>
                <a:gd name="T13" fmla="*/ 5 h 5"/>
                <a:gd name="T14" fmla="*/ 9 w 9"/>
                <a:gd name="T15" fmla="*/ 5 h 5"/>
                <a:gd name="T16" fmla="*/ 9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1" name="Freeform 3390">
              <a:extLst>
                <a:ext uri="{FF2B5EF4-FFF2-40B4-BE49-F238E27FC236}">
                  <a16:creationId xmlns:a16="http://schemas.microsoft.com/office/drawing/2014/main" id="{3461018B-B3BD-CDB5-2D5C-A67D8AD0F4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6552" y="846580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3 h 6"/>
                <a:gd name="T6" fmla="*/ 6 w 6"/>
                <a:gd name="T7" fmla="*/ 3 h 6"/>
                <a:gd name="T8" fmla="*/ 6 w 6"/>
                <a:gd name="T9" fmla="*/ 6 h 6"/>
                <a:gd name="T10" fmla="*/ 3 w 6"/>
                <a:gd name="T11" fmla="*/ 6 h 6"/>
                <a:gd name="T12" fmla="*/ 0 w 6"/>
                <a:gd name="T13" fmla="*/ 3 h 6"/>
                <a:gd name="T14" fmla="*/ 3 w 6"/>
                <a:gd name="T15" fmla="*/ 3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2" name="Freeform 3391">
              <a:extLst>
                <a:ext uri="{FF2B5EF4-FFF2-40B4-BE49-F238E27FC236}">
                  <a16:creationId xmlns:a16="http://schemas.microsoft.com/office/drawing/2014/main" id="{7D2A5E65-3E21-47BF-FDA5-4C3C223D3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0326" y="852805"/>
              <a:ext cx="12450" cy="1659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0 h 8"/>
                <a:gd name="T4" fmla="*/ 0 w 6"/>
                <a:gd name="T5" fmla="*/ 0 h 8"/>
                <a:gd name="T6" fmla="*/ 0 w 6"/>
                <a:gd name="T7" fmla="*/ 3 h 8"/>
                <a:gd name="T8" fmla="*/ 0 w 6"/>
                <a:gd name="T9" fmla="*/ 6 h 8"/>
                <a:gd name="T10" fmla="*/ 0 w 6"/>
                <a:gd name="T11" fmla="*/ 8 h 8"/>
                <a:gd name="T12" fmla="*/ 0 w 6"/>
                <a:gd name="T13" fmla="*/ 6 h 8"/>
                <a:gd name="T14" fmla="*/ 3 w 6"/>
                <a:gd name="T15" fmla="*/ 6 h 8"/>
                <a:gd name="T16" fmla="*/ 0 w 6"/>
                <a:gd name="T17" fmla="*/ 6 h 8"/>
                <a:gd name="T18" fmla="*/ 3 w 6"/>
                <a:gd name="T19" fmla="*/ 8 h 8"/>
                <a:gd name="T20" fmla="*/ 3 w 6"/>
                <a:gd name="T21" fmla="*/ 6 h 8"/>
                <a:gd name="T22" fmla="*/ 6 w 6"/>
                <a:gd name="T23" fmla="*/ 6 h 8"/>
                <a:gd name="T24" fmla="*/ 6 w 6"/>
                <a:gd name="T25" fmla="*/ 3 h 8"/>
                <a:gd name="T26" fmla="*/ 3 w 6"/>
                <a:gd name="T2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3" name="Freeform 3392">
              <a:extLst>
                <a:ext uri="{FF2B5EF4-FFF2-40B4-BE49-F238E27FC236}">
                  <a16:creationId xmlns:a16="http://schemas.microsoft.com/office/drawing/2014/main" id="{419A5690-FB7B-6F28-AB09-FD63E67C3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1652" y="829982"/>
              <a:ext cx="12450" cy="10374"/>
            </a:xfrm>
            <a:custGeom>
              <a:avLst/>
              <a:gdLst>
                <a:gd name="T0" fmla="*/ 3 w 6"/>
                <a:gd name="T1" fmla="*/ 2 h 5"/>
                <a:gd name="T2" fmla="*/ 0 w 6"/>
                <a:gd name="T3" fmla="*/ 2 h 5"/>
                <a:gd name="T4" fmla="*/ 0 w 6"/>
                <a:gd name="T5" fmla="*/ 5 h 5"/>
                <a:gd name="T6" fmla="*/ 3 w 6"/>
                <a:gd name="T7" fmla="*/ 5 h 5"/>
                <a:gd name="T8" fmla="*/ 3 w 6"/>
                <a:gd name="T9" fmla="*/ 5 h 5"/>
                <a:gd name="T10" fmla="*/ 6 w 6"/>
                <a:gd name="T11" fmla="*/ 2 h 5"/>
                <a:gd name="T12" fmla="*/ 6 w 6"/>
                <a:gd name="T13" fmla="*/ 0 h 5"/>
                <a:gd name="T14" fmla="*/ 3 w 6"/>
                <a:gd name="T15" fmla="*/ 0 h 5"/>
                <a:gd name="T16" fmla="*/ 0 w 6"/>
                <a:gd name="T17" fmla="*/ 0 h 5"/>
                <a:gd name="T18" fmla="*/ 0 w 6"/>
                <a:gd name="T19" fmla="*/ 2 h 5"/>
                <a:gd name="T20" fmla="*/ 3 w 6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4" name="Freeform 3393">
              <a:extLst>
                <a:ext uri="{FF2B5EF4-FFF2-40B4-BE49-F238E27FC236}">
                  <a16:creationId xmlns:a16="http://schemas.microsoft.com/office/drawing/2014/main" id="{208C8429-A7C9-3396-9CB2-E0A3063002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6552" y="776037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3 w 6"/>
                <a:gd name="T3" fmla="*/ 6 h 6"/>
                <a:gd name="T4" fmla="*/ 0 w 6"/>
                <a:gd name="T5" fmla="*/ 6 h 6"/>
                <a:gd name="T6" fmla="*/ 0 w 6"/>
                <a:gd name="T7" fmla="*/ 3 h 6"/>
                <a:gd name="T8" fmla="*/ 0 w 6"/>
                <a:gd name="T9" fmla="*/ 0 h 6"/>
                <a:gd name="T10" fmla="*/ 6 w 6"/>
                <a:gd name="T11" fmla="*/ 3 h 6"/>
                <a:gd name="T12" fmla="*/ 6 w 6"/>
                <a:gd name="T13" fmla="*/ 3 h 6"/>
                <a:gd name="T14" fmla="*/ 6 w 6"/>
                <a:gd name="T15" fmla="*/ 6 h 6"/>
                <a:gd name="T16" fmla="*/ 3 w 6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5" name="Freeform 3394">
              <a:extLst>
                <a:ext uri="{FF2B5EF4-FFF2-40B4-BE49-F238E27FC236}">
                  <a16:creationId xmlns:a16="http://schemas.microsoft.com/office/drawing/2014/main" id="{245D900D-B8DA-A717-97B5-B984BC05FDD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9375" y="811309"/>
              <a:ext cx="118272" cy="70543"/>
            </a:xfrm>
            <a:custGeom>
              <a:avLst/>
              <a:gdLst>
                <a:gd name="T0" fmla="*/ 17 w 57"/>
                <a:gd name="T1" fmla="*/ 9 h 34"/>
                <a:gd name="T2" fmla="*/ 20 w 57"/>
                <a:gd name="T3" fmla="*/ 3 h 34"/>
                <a:gd name="T4" fmla="*/ 23 w 57"/>
                <a:gd name="T5" fmla="*/ 3 h 34"/>
                <a:gd name="T6" fmla="*/ 29 w 57"/>
                <a:gd name="T7" fmla="*/ 3 h 34"/>
                <a:gd name="T8" fmla="*/ 26 w 57"/>
                <a:gd name="T9" fmla="*/ 6 h 34"/>
                <a:gd name="T10" fmla="*/ 29 w 57"/>
                <a:gd name="T11" fmla="*/ 6 h 34"/>
                <a:gd name="T12" fmla="*/ 34 w 57"/>
                <a:gd name="T13" fmla="*/ 11 h 34"/>
                <a:gd name="T14" fmla="*/ 40 w 57"/>
                <a:gd name="T15" fmla="*/ 14 h 34"/>
                <a:gd name="T16" fmla="*/ 43 w 57"/>
                <a:gd name="T17" fmla="*/ 20 h 34"/>
                <a:gd name="T18" fmla="*/ 43 w 57"/>
                <a:gd name="T19" fmla="*/ 20 h 34"/>
                <a:gd name="T20" fmla="*/ 46 w 57"/>
                <a:gd name="T21" fmla="*/ 20 h 34"/>
                <a:gd name="T22" fmla="*/ 49 w 57"/>
                <a:gd name="T23" fmla="*/ 26 h 34"/>
                <a:gd name="T24" fmla="*/ 54 w 57"/>
                <a:gd name="T25" fmla="*/ 26 h 34"/>
                <a:gd name="T26" fmla="*/ 54 w 57"/>
                <a:gd name="T27" fmla="*/ 28 h 34"/>
                <a:gd name="T28" fmla="*/ 49 w 57"/>
                <a:gd name="T29" fmla="*/ 28 h 34"/>
                <a:gd name="T30" fmla="*/ 46 w 57"/>
                <a:gd name="T31" fmla="*/ 31 h 34"/>
                <a:gd name="T32" fmla="*/ 40 w 57"/>
                <a:gd name="T33" fmla="*/ 34 h 34"/>
                <a:gd name="T34" fmla="*/ 31 w 57"/>
                <a:gd name="T35" fmla="*/ 31 h 34"/>
                <a:gd name="T36" fmla="*/ 31 w 57"/>
                <a:gd name="T37" fmla="*/ 31 h 34"/>
                <a:gd name="T38" fmla="*/ 23 w 57"/>
                <a:gd name="T39" fmla="*/ 28 h 34"/>
                <a:gd name="T40" fmla="*/ 17 w 57"/>
                <a:gd name="T41" fmla="*/ 28 h 34"/>
                <a:gd name="T42" fmla="*/ 17 w 57"/>
                <a:gd name="T43" fmla="*/ 26 h 34"/>
                <a:gd name="T44" fmla="*/ 14 w 57"/>
                <a:gd name="T45" fmla="*/ 28 h 34"/>
                <a:gd name="T46" fmla="*/ 9 w 57"/>
                <a:gd name="T47" fmla="*/ 23 h 34"/>
                <a:gd name="T48" fmla="*/ 3 w 57"/>
                <a:gd name="T49" fmla="*/ 26 h 34"/>
                <a:gd name="T50" fmla="*/ 3 w 57"/>
                <a:gd name="T51" fmla="*/ 26 h 34"/>
                <a:gd name="T52" fmla="*/ 3 w 57"/>
                <a:gd name="T53" fmla="*/ 23 h 34"/>
                <a:gd name="T54" fmla="*/ 3 w 57"/>
                <a:gd name="T55" fmla="*/ 20 h 34"/>
                <a:gd name="T56" fmla="*/ 6 w 57"/>
                <a:gd name="T57" fmla="*/ 20 h 34"/>
                <a:gd name="T58" fmla="*/ 9 w 57"/>
                <a:gd name="T59" fmla="*/ 20 h 34"/>
                <a:gd name="T60" fmla="*/ 12 w 57"/>
                <a:gd name="T61" fmla="*/ 17 h 34"/>
                <a:gd name="T62" fmla="*/ 14 w 57"/>
                <a:gd name="T63" fmla="*/ 14 h 34"/>
                <a:gd name="T64" fmla="*/ 14 w 57"/>
                <a:gd name="T65" fmla="*/ 9 h 34"/>
                <a:gd name="T66" fmla="*/ 17 w 57"/>
                <a:gd name="T67" fmla="*/ 11 h 34"/>
                <a:gd name="T68" fmla="*/ 20 w 57"/>
                <a:gd name="T69" fmla="*/ 11 h 34"/>
                <a:gd name="T70" fmla="*/ 17 w 57"/>
                <a:gd name="T71" fmla="*/ 9 h 34"/>
                <a:gd name="T72" fmla="*/ 20 w 57"/>
                <a:gd name="T73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34">
                  <a:moveTo>
                    <a:pt x="20" y="9"/>
                  </a:moveTo>
                  <a:lnTo>
                    <a:pt x="17" y="9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1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49" y="23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54" y="28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3" y="31"/>
                  </a:lnTo>
                  <a:lnTo>
                    <a:pt x="40" y="34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4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20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6" name="Freeform 3395">
              <a:extLst>
                <a:ext uri="{FF2B5EF4-FFF2-40B4-BE49-F238E27FC236}">
                  <a16:creationId xmlns:a16="http://schemas.microsoft.com/office/drawing/2014/main" id="{9C82FB2D-8495-8193-AA2E-0B30680000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6148" y="829982"/>
              <a:ext cx="18674" cy="10374"/>
            </a:xfrm>
            <a:custGeom>
              <a:avLst/>
              <a:gdLst>
                <a:gd name="T0" fmla="*/ 3 w 9"/>
                <a:gd name="T1" fmla="*/ 2 h 5"/>
                <a:gd name="T2" fmla="*/ 3 w 9"/>
                <a:gd name="T3" fmla="*/ 0 h 5"/>
                <a:gd name="T4" fmla="*/ 0 w 9"/>
                <a:gd name="T5" fmla="*/ 0 h 5"/>
                <a:gd name="T6" fmla="*/ 0 w 9"/>
                <a:gd name="T7" fmla="*/ 2 h 5"/>
                <a:gd name="T8" fmla="*/ 0 w 9"/>
                <a:gd name="T9" fmla="*/ 2 h 5"/>
                <a:gd name="T10" fmla="*/ 3 w 9"/>
                <a:gd name="T11" fmla="*/ 5 h 5"/>
                <a:gd name="T12" fmla="*/ 9 w 9"/>
                <a:gd name="T13" fmla="*/ 5 h 5"/>
                <a:gd name="T14" fmla="*/ 6 w 9"/>
                <a:gd name="T15" fmla="*/ 2 h 5"/>
                <a:gd name="T16" fmla="*/ 9 w 9"/>
                <a:gd name="T17" fmla="*/ 2 h 5"/>
                <a:gd name="T18" fmla="*/ 6 w 9"/>
                <a:gd name="T19" fmla="*/ 0 h 5"/>
                <a:gd name="T20" fmla="*/ 3 w 9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9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7" name="Freeform 3396">
              <a:extLst>
                <a:ext uri="{FF2B5EF4-FFF2-40B4-BE49-F238E27FC236}">
                  <a16:creationId xmlns:a16="http://schemas.microsoft.com/office/drawing/2014/main" id="{44F30CC4-F62C-2ED0-8616-DB9E442FD82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4823" y="829982"/>
              <a:ext cx="16599" cy="10374"/>
            </a:xfrm>
            <a:custGeom>
              <a:avLst/>
              <a:gdLst>
                <a:gd name="T0" fmla="*/ 0 w 8"/>
                <a:gd name="T1" fmla="*/ 0 h 5"/>
                <a:gd name="T2" fmla="*/ 3 w 8"/>
                <a:gd name="T3" fmla="*/ 0 h 5"/>
                <a:gd name="T4" fmla="*/ 5 w 8"/>
                <a:gd name="T5" fmla="*/ 0 h 5"/>
                <a:gd name="T6" fmla="*/ 5 w 8"/>
                <a:gd name="T7" fmla="*/ 2 h 5"/>
                <a:gd name="T8" fmla="*/ 8 w 8"/>
                <a:gd name="T9" fmla="*/ 5 h 5"/>
                <a:gd name="T10" fmla="*/ 5 w 8"/>
                <a:gd name="T11" fmla="*/ 5 h 5"/>
                <a:gd name="T12" fmla="*/ 3 w 8"/>
                <a:gd name="T13" fmla="*/ 5 h 5"/>
                <a:gd name="T14" fmla="*/ 5 w 8"/>
                <a:gd name="T15" fmla="*/ 5 h 5"/>
                <a:gd name="T16" fmla="*/ 5 w 8"/>
                <a:gd name="T17" fmla="*/ 2 h 5"/>
                <a:gd name="T18" fmla="*/ 3 w 8"/>
                <a:gd name="T19" fmla="*/ 2 h 5"/>
                <a:gd name="T20" fmla="*/ 3 w 8"/>
                <a:gd name="T21" fmla="*/ 5 h 5"/>
                <a:gd name="T22" fmla="*/ 0 w 8"/>
                <a:gd name="T23" fmla="*/ 5 h 5"/>
                <a:gd name="T24" fmla="*/ 0 w 8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8" name="Freeform 3397">
              <a:extLst>
                <a:ext uri="{FF2B5EF4-FFF2-40B4-BE49-F238E27FC236}">
                  <a16:creationId xmlns:a16="http://schemas.microsoft.com/office/drawing/2014/main" id="{F1955FF6-1ED1-1EFD-B639-BADC77E17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982603" y="616277"/>
              <a:ext cx="159770" cy="130713"/>
            </a:xfrm>
            <a:custGeom>
              <a:avLst/>
              <a:gdLst>
                <a:gd name="T0" fmla="*/ 66 w 77"/>
                <a:gd name="T1" fmla="*/ 14 h 63"/>
                <a:gd name="T2" fmla="*/ 63 w 77"/>
                <a:gd name="T3" fmla="*/ 12 h 63"/>
                <a:gd name="T4" fmla="*/ 63 w 77"/>
                <a:gd name="T5" fmla="*/ 9 h 63"/>
                <a:gd name="T6" fmla="*/ 71 w 77"/>
                <a:gd name="T7" fmla="*/ 3 h 63"/>
                <a:gd name="T8" fmla="*/ 60 w 77"/>
                <a:gd name="T9" fmla="*/ 0 h 63"/>
                <a:gd name="T10" fmla="*/ 49 w 77"/>
                <a:gd name="T11" fmla="*/ 3 h 63"/>
                <a:gd name="T12" fmla="*/ 43 w 77"/>
                <a:gd name="T13" fmla="*/ 6 h 63"/>
                <a:gd name="T14" fmla="*/ 37 w 77"/>
                <a:gd name="T15" fmla="*/ 3 h 63"/>
                <a:gd name="T16" fmla="*/ 26 w 77"/>
                <a:gd name="T17" fmla="*/ 0 h 63"/>
                <a:gd name="T18" fmla="*/ 29 w 77"/>
                <a:gd name="T19" fmla="*/ 0 h 63"/>
                <a:gd name="T20" fmla="*/ 29 w 77"/>
                <a:gd name="T21" fmla="*/ 3 h 63"/>
                <a:gd name="T22" fmla="*/ 26 w 77"/>
                <a:gd name="T23" fmla="*/ 3 h 63"/>
                <a:gd name="T24" fmla="*/ 17 w 77"/>
                <a:gd name="T25" fmla="*/ 3 h 63"/>
                <a:gd name="T26" fmla="*/ 17 w 77"/>
                <a:gd name="T27" fmla="*/ 6 h 63"/>
                <a:gd name="T28" fmla="*/ 23 w 77"/>
                <a:gd name="T29" fmla="*/ 12 h 63"/>
                <a:gd name="T30" fmla="*/ 26 w 77"/>
                <a:gd name="T31" fmla="*/ 12 h 63"/>
                <a:gd name="T32" fmla="*/ 17 w 77"/>
                <a:gd name="T33" fmla="*/ 9 h 63"/>
                <a:gd name="T34" fmla="*/ 17 w 77"/>
                <a:gd name="T35" fmla="*/ 12 h 63"/>
                <a:gd name="T36" fmla="*/ 20 w 77"/>
                <a:gd name="T37" fmla="*/ 17 h 63"/>
                <a:gd name="T38" fmla="*/ 29 w 77"/>
                <a:gd name="T39" fmla="*/ 14 h 63"/>
                <a:gd name="T40" fmla="*/ 34 w 77"/>
                <a:gd name="T41" fmla="*/ 17 h 63"/>
                <a:gd name="T42" fmla="*/ 26 w 77"/>
                <a:gd name="T43" fmla="*/ 17 h 63"/>
                <a:gd name="T44" fmla="*/ 29 w 77"/>
                <a:gd name="T45" fmla="*/ 23 h 63"/>
                <a:gd name="T46" fmla="*/ 34 w 77"/>
                <a:gd name="T47" fmla="*/ 26 h 63"/>
                <a:gd name="T48" fmla="*/ 32 w 77"/>
                <a:gd name="T49" fmla="*/ 26 h 63"/>
                <a:gd name="T50" fmla="*/ 26 w 77"/>
                <a:gd name="T51" fmla="*/ 26 h 63"/>
                <a:gd name="T52" fmla="*/ 29 w 77"/>
                <a:gd name="T53" fmla="*/ 32 h 63"/>
                <a:gd name="T54" fmla="*/ 17 w 77"/>
                <a:gd name="T55" fmla="*/ 32 h 63"/>
                <a:gd name="T56" fmla="*/ 14 w 77"/>
                <a:gd name="T57" fmla="*/ 26 h 63"/>
                <a:gd name="T58" fmla="*/ 12 w 77"/>
                <a:gd name="T59" fmla="*/ 26 h 63"/>
                <a:gd name="T60" fmla="*/ 6 w 77"/>
                <a:gd name="T61" fmla="*/ 23 h 63"/>
                <a:gd name="T62" fmla="*/ 0 w 77"/>
                <a:gd name="T63" fmla="*/ 32 h 63"/>
                <a:gd name="T64" fmla="*/ 9 w 77"/>
                <a:gd name="T65" fmla="*/ 37 h 63"/>
                <a:gd name="T66" fmla="*/ 17 w 77"/>
                <a:gd name="T67" fmla="*/ 43 h 63"/>
                <a:gd name="T68" fmla="*/ 20 w 77"/>
                <a:gd name="T69" fmla="*/ 43 h 63"/>
                <a:gd name="T70" fmla="*/ 26 w 77"/>
                <a:gd name="T71" fmla="*/ 43 h 63"/>
                <a:gd name="T72" fmla="*/ 32 w 77"/>
                <a:gd name="T73" fmla="*/ 46 h 63"/>
                <a:gd name="T74" fmla="*/ 37 w 77"/>
                <a:gd name="T75" fmla="*/ 51 h 63"/>
                <a:gd name="T76" fmla="*/ 43 w 77"/>
                <a:gd name="T77" fmla="*/ 57 h 63"/>
                <a:gd name="T78" fmla="*/ 46 w 77"/>
                <a:gd name="T79" fmla="*/ 63 h 63"/>
                <a:gd name="T80" fmla="*/ 51 w 77"/>
                <a:gd name="T81" fmla="*/ 63 h 63"/>
                <a:gd name="T82" fmla="*/ 54 w 77"/>
                <a:gd name="T83" fmla="*/ 57 h 63"/>
                <a:gd name="T84" fmla="*/ 54 w 77"/>
                <a:gd name="T85" fmla="*/ 54 h 63"/>
                <a:gd name="T86" fmla="*/ 57 w 77"/>
                <a:gd name="T87" fmla="*/ 46 h 63"/>
                <a:gd name="T88" fmla="*/ 54 w 77"/>
                <a:gd name="T89" fmla="*/ 54 h 63"/>
                <a:gd name="T90" fmla="*/ 60 w 77"/>
                <a:gd name="T91" fmla="*/ 54 h 63"/>
                <a:gd name="T92" fmla="*/ 74 w 77"/>
                <a:gd name="T93" fmla="*/ 51 h 63"/>
                <a:gd name="T94" fmla="*/ 77 w 77"/>
                <a:gd name="T95" fmla="*/ 46 h 63"/>
                <a:gd name="T96" fmla="*/ 77 w 77"/>
                <a:gd name="T97" fmla="*/ 43 h 63"/>
                <a:gd name="T98" fmla="*/ 71 w 77"/>
                <a:gd name="T99" fmla="*/ 40 h 63"/>
                <a:gd name="T100" fmla="*/ 77 w 77"/>
                <a:gd name="T101" fmla="*/ 34 h 63"/>
                <a:gd name="T102" fmla="*/ 77 w 77"/>
                <a:gd name="T103" fmla="*/ 29 h 63"/>
                <a:gd name="T104" fmla="*/ 71 w 77"/>
                <a:gd name="T105" fmla="*/ 32 h 63"/>
                <a:gd name="T106" fmla="*/ 71 w 77"/>
                <a:gd name="T107" fmla="*/ 29 h 63"/>
                <a:gd name="T108" fmla="*/ 66 w 77"/>
                <a:gd name="T109" fmla="*/ 26 h 63"/>
                <a:gd name="T110" fmla="*/ 60 w 77"/>
                <a:gd name="T111" fmla="*/ 20 h 63"/>
                <a:gd name="T112" fmla="*/ 51 w 77"/>
                <a:gd name="T113" fmla="*/ 29 h 63"/>
                <a:gd name="T114" fmla="*/ 57 w 77"/>
                <a:gd name="T115" fmla="*/ 34 h 63"/>
                <a:gd name="T116" fmla="*/ 54 w 77"/>
                <a:gd name="T117" fmla="*/ 32 h 63"/>
                <a:gd name="T118" fmla="*/ 51 w 77"/>
                <a:gd name="T119" fmla="*/ 26 h 63"/>
                <a:gd name="T120" fmla="*/ 60 w 77"/>
                <a:gd name="T12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63">
                  <a:moveTo>
                    <a:pt x="63" y="14"/>
                  </a:moveTo>
                  <a:lnTo>
                    <a:pt x="66" y="12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71" y="6"/>
                  </a:lnTo>
                  <a:lnTo>
                    <a:pt x="71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29" y="32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32" y="51"/>
                  </a:lnTo>
                  <a:lnTo>
                    <a:pt x="37" y="51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3" y="63"/>
                  </a:lnTo>
                  <a:lnTo>
                    <a:pt x="46" y="63"/>
                  </a:lnTo>
                  <a:lnTo>
                    <a:pt x="46" y="60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54" y="54"/>
                  </a:lnTo>
                  <a:lnTo>
                    <a:pt x="51" y="51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7" y="49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60" y="57"/>
                  </a:lnTo>
                  <a:lnTo>
                    <a:pt x="60" y="54"/>
                  </a:lnTo>
                  <a:lnTo>
                    <a:pt x="66" y="57"/>
                  </a:lnTo>
                  <a:lnTo>
                    <a:pt x="71" y="51"/>
                  </a:lnTo>
                  <a:lnTo>
                    <a:pt x="74" y="51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6"/>
                  </a:lnTo>
                  <a:lnTo>
                    <a:pt x="74" y="46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40"/>
                  </a:lnTo>
                  <a:lnTo>
                    <a:pt x="74" y="40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37"/>
                  </a:lnTo>
                  <a:lnTo>
                    <a:pt x="77" y="34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7" y="29"/>
                  </a:lnTo>
                  <a:lnTo>
                    <a:pt x="74" y="29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71" y="29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0" y="20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54" y="32"/>
                  </a:lnTo>
                  <a:lnTo>
                    <a:pt x="57" y="34"/>
                  </a:lnTo>
                  <a:lnTo>
                    <a:pt x="54" y="37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49" y="32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4" y="20"/>
                  </a:lnTo>
                  <a:lnTo>
                    <a:pt x="60" y="17"/>
                  </a:lnTo>
                  <a:lnTo>
                    <a:pt x="63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39" name="Freeform 3398">
              <a:extLst>
                <a:ext uri="{FF2B5EF4-FFF2-40B4-BE49-F238E27FC236}">
                  <a16:creationId xmlns:a16="http://schemas.microsoft.com/office/drawing/2014/main" id="{3AF12DF8-345F-80C1-6BE2-52E062831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5600" y="605904"/>
              <a:ext cx="41499" cy="10374"/>
            </a:xfrm>
            <a:custGeom>
              <a:avLst/>
              <a:gdLst>
                <a:gd name="T0" fmla="*/ 6 w 20"/>
                <a:gd name="T1" fmla="*/ 5 h 5"/>
                <a:gd name="T2" fmla="*/ 0 w 20"/>
                <a:gd name="T3" fmla="*/ 5 h 5"/>
                <a:gd name="T4" fmla="*/ 0 w 20"/>
                <a:gd name="T5" fmla="*/ 2 h 5"/>
                <a:gd name="T6" fmla="*/ 3 w 20"/>
                <a:gd name="T7" fmla="*/ 5 h 5"/>
                <a:gd name="T8" fmla="*/ 6 w 20"/>
                <a:gd name="T9" fmla="*/ 2 h 5"/>
                <a:gd name="T10" fmla="*/ 3 w 20"/>
                <a:gd name="T11" fmla="*/ 2 h 5"/>
                <a:gd name="T12" fmla="*/ 6 w 20"/>
                <a:gd name="T13" fmla="*/ 2 h 5"/>
                <a:gd name="T14" fmla="*/ 9 w 20"/>
                <a:gd name="T15" fmla="*/ 2 h 5"/>
                <a:gd name="T16" fmla="*/ 11 w 20"/>
                <a:gd name="T17" fmla="*/ 2 h 5"/>
                <a:gd name="T18" fmla="*/ 9 w 20"/>
                <a:gd name="T19" fmla="*/ 2 h 5"/>
                <a:gd name="T20" fmla="*/ 14 w 20"/>
                <a:gd name="T21" fmla="*/ 0 h 5"/>
                <a:gd name="T22" fmla="*/ 17 w 20"/>
                <a:gd name="T23" fmla="*/ 0 h 5"/>
                <a:gd name="T24" fmla="*/ 20 w 20"/>
                <a:gd name="T25" fmla="*/ 0 h 5"/>
                <a:gd name="T26" fmla="*/ 17 w 20"/>
                <a:gd name="T27" fmla="*/ 5 h 5"/>
                <a:gd name="T28" fmla="*/ 9 w 20"/>
                <a:gd name="T29" fmla="*/ 5 h 5"/>
                <a:gd name="T30" fmla="*/ 9 w 20"/>
                <a:gd name="T31" fmla="*/ 5 h 5"/>
                <a:gd name="T32" fmla="*/ 6 w 20"/>
                <a:gd name="T3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5">
                  <a:moveTo>
                    <a:pt x="6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1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0" name="Freeform 3399">
              <a:extLst>
                <a:ext uri="{FF2B5EF4-FFF2-40B4-BE49-F238E27FC236}">
                  <a16:creationId xmlns:a16="http://schemas.microsoft.com/office/drawing/2014/main" id="{C2E84E28-E1B9-DB3B-5B3F-05423E9598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698" y="645324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0 h 3"/>
                <a:gd name="T4" fmla="*/ 3 w 6"/>
                <a:gd name="T5" fmla="*/ 3 h 3"/>
                <a:gd name="T6" fmla="*/ 6 w 6"/>
                <a:gd name="T7" fmla="*/ 0 h 3"/>
                <a:gd name="T8" fmla="*/ 6 w 6"/>
                <a:gd name="T9" fmla="*/ 0 h 3"/>
                <a:gd name="T10" fmla="*/ 3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1" name="Freeform 3400">
              <a:extLst>
                <a:ext uri="{FF2B5EF4-FFF2-40B4-BE49-F238E27FC236}">
                  <a16:creationId xmlns:a16="http://schemas.microsoft.com/office/drawing/2014/main" id="{5AE906BE-ECDD-C89C-6BAB-894F8DF48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698" y="651549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0 h 6"/>
                <a:gd name="T4" fmla="*/ 0 w 6"/>
                <a:gd name="T5" fmla="*/ 3 h 6"/>
                <a:gd name="T6" fmla="*/ 0 w 6"/>
                <a:gd name="T7" fmla="*/ 6 h 6"/>
                <a:gd name="T8" fmla="*/ 3 w 6"/>
                <a:gd name="T9" fmla="*/ 6 h 6"/>
                <a:gd name="T10" fmla="*/ 6 w 6"/>
                <a:gd name="T11" fmla="*/ 6 h 6"/>
                <a:gd name="T12" fmla="*/ 6 w 6"/>
                <a:gd name="T13" fmla="*/ 6 h 6"/>
                <a:gd name="T14" fmla="*/ 6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2" name="Rectangle 3401">
              <a:extLst>
                <a:ext uri="{FF2B5EF4-FFF2-40B4-BE49-F238E27FC236}">
                  <a16:creationId xmlns:a16="http://schemas.microsoft.com/office/drawing/2014/main" id="{0D3F3F33-B973-BEE8-C036-CDB98DD309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9924" y="67022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3" name="Freeform 3402">
              <a:extLst>
                <a:ext uri="{FF2B5EF4-FFF2-40B4-BE49-F238E27FC236}">
                  <a16:creationId xmlns:a16="http://schemas.microsoft.com/office/drawing/2014/main" id="{C54527B5-9226-C08B-E330-E4E40F094BC0}"/>
                </a:ext>
              </a:extLst>
            </p:cNvPr>
            <p:cNvSpPr>
              <a:spLocks/>
            </p:cNvSpPr>
            <p:nvPr/>
          </p:nvSpPr>
          <p:spPr bwMode="gray">
            <a:xfrm>
              <a:off x="1161047" y="599679"/>
              <a:ext cx="147320" cy="112040"/>
            </a:xfrm>
            <a:custGeom>
              <a:avLst/>
              <a:gdLst>
                <a:gd name="T0" fmla="*/ 17 w 71"/>
                <a:gd name="T1" fmla="*/ 34 h 54"/>
                <a:gd name="T2" fmla="*/ 14 w 71"/>
                <a:gd name="T3" fmla="*/ 37 h 54"/>
                <a:gd name="T4" fmla="*/ 14 w 71"/>
                <a:gd name="T5" fmla="*/ 37 h 54"/>
                <a:gd name="T6" fmla="*/ 19 w 71"/>
                <a:gd name="T7" fmla="*/ 37 h 54"/>
                <a:gd name="T8" fmla="*/ 25 w 71"/>
                <a:gd name="T9" fmla="*/ 37 h 54"/>
                <a:gd name="T10" fmla="*/ 31 w 71"/>
                <a:gd name="T11" fmla="*/ 42 h 54"/>
                <a:gd name="T12" fmla="*/ 28 w 71"/>
                <a:gd name="T13" fmla="*/ 45 h 54"/>
                <a:gd name="T14" fmla="*/ 22 w 71"/>
                <a:gd name="T15" fmla="*/ 48 h 54"/>
                <a:gd name="T16" fmla="*/ 22 w 71"/>
                <a:gd name="T17" fmla="*/ 54 h 54"/>
                <a:gd name="T18" fmla="*/ 19 w 71"/>
                <a:gd name="T19" fmla="*/ 54 h 54"/>
                <a:gd name="T20" fmla="*/ 14 w 71"/>
                <a:gd name="T21" fmla="*/ 54 h 54"/>
                <a:gd name="T22" fmla="*/ 8 w 71"/>
                <a:gd name="T23" fmla="*/ 54 h 54"/>
                <a:gd name="T24" fmla="*/ 11 w 71"/>
                <a:gd name="T25" fmla="*/ 51 h 54"/>
                <a:gd name="T26" fmla="*/ 5 w 71"/>
                <a:gd name="T27" fmla="*/ 51 h 54"/>
                <a:gd name="T28" fmla="*/ 8 w 71"/>
                <a:gd name="T29" fmla="*/ 45 h 54"/>
                <a:gd name="T30" fmla="*/ 11 w 71"/>
                <a:gd name="T31" fmla="*/ 42 h 54"/>
                <a:gd name="T32" fmla="*/ 8 w 71"/>
                <a:gd name="T33" fmla="*/ 40 h 54"/>
                <a:gd name="T34" fmla="*/ 5 w 71"/>
                <a:gd name="T35" fmla="*/ 40 h 54"/>
                <a:gd name="T36" fmla="*/ 0 w 71"/>
                <a:gd name="T37" fmla="*/ 34 h 54"/>
                <a:gd name="T38" fmla="*/ 0 w 71"/>
                <a:gd name="T39" fmla="*/ 28 h 54"/>
                <a:gd name="T40" fmla="*/ 2 w 71"/>
                <a:gd name="T41" fmla="*/ 14 h 54"/>
                <a:gd name="T42" fmla="*/ 2 w 71"/>
                <a:gd name="T43" fmla="*/ 11 h 54"/>
                <a:gd name="T44" fmla="*/ 5 w 71"/>
                <a:gd name="T45" fmla="*/ 11 h 54"/>
                <a:gd name="T46" fmla="*/ 11 w 71"/>
                <a:gd name="T47" fmla="*/ 11 h 54"/>
                <a:gd name="T48" fmla="*/ 14 w 71"/>
                <a:gd name="T49" fmla="*/ 14 h 54"/>
                <a:gd name="T50" fmla="*/ 17 w 71"/>
                <a:gd name="T51" fmla="*/ 11 h 54"/>
                <a:gd name="T52" fmla="*/ 11 w 71"/>
                <a:gd name="T53" fmla="*/ 11 h 54"/>
                <a:gd name="T54" fmla="*/ 5 w 71"/>
                <a:gd name="T55" fmla="*/ 3 h 54"/>
                <a:gd name="T56" fmla="*/ 14 w 71"/>
                <a:gd name="T57" fmla="*/ 0 h 54"/>
                <a:gd name="T58" fmla="*/ 17 w 71"/>
                <a:gd name="T59" fmla="*/ 3 h 54"/>
                <a:gd name="T60" fmla="*/ 22 w 71"/>
                <a:gd name="T61" fmla="*/ 0 h 54"/>
                <a:gd name="T62" fmla="*/ 25 w 71"/>
                <a:gd name="T63" fmla="*/ 3 h 54"/>
                <a:gd name="T64" fmla="*/ 31 w 71"/>
                <a:gd name="T65" fmla="*/ 0 h 54"/>
                <a:gd name="T66" fmla="*/ 39 w 71"/>
                <a:gd name="T67" fmla="*/ 0 h 54"/>
                <a:gd name="T68" fmla="*/ 39 w 71"/>
                <a:gd name="T69" fmla="*/ 0 h 54"/>
                <a:gd name="T70" fmla="*/ 45 w 71"/>
                <a:gd name="T71" fmla="*/ 3 h 54"/>
                <a:gd name="T72" fmla="*/ 48 w 71"/>
                <a:gd name="T73" fmla="*/ 5 h 54"/>
                <a:gd name="T74" fmla="*/ 54 w 71"/>
                <a:gd name="T75" fmla="*/ 3 h 54"/>
                <a:gd name="T76" fmla="*/ 68 w 71"/>
                <a:gd name="T77" fmla="*/ 5 h 54"/>
                <a:gd name="T78" fmla="*/ 71 w 71"/>
                <a:gd name="T79" fmla="*/ 8 h 54"/>
                <a:gd name="T80" fmla="*/ 68 w 71"/>
                <a:gd name="T81" fmla="*/ 5 h 54"/>
                <a:gd name="T82" fmla="*/ 68 w 71"/>
                <a:gd name="T83" fmla="*/ 11 h 54"/>
                <a:gd name="T84" fmla="*/ 62 w 71"/>
                <a:gd name="T85" fmla="*/ 14 h 54"/>
                <a:gd name="T86" fmla="*/ 62 w 71"/>
                <a:gd name="T87" fmla="*/ 17 h 54"/>
                <a:gd name="T88" fmla="*/ 56 w 71"/>
                <a:gd name="T89" fmla="*/ 22 h 54"/>
                <a:gd name="T90" fmla="*/ 54 w 71"/>
                <a:gd name="T91" fmla="*/ 22 h 54"/>
                <a:gd name="T92" fmla="*/ 56 w 71"/>
                <a:gd name="T93" fmla="*/ 25 h 54"/>
                <a:gd name="T94" fmla="*/ 45 w 71"/>
                <a:gd name="T95" fmla="*/ 37 h 54"/>
                <a:gd name="T96" fmla="*/ 31 w 71"/>
                <a:gd name="T97" fmla="*/ 34 h 54"/>
                <a:gd name="T98" fmla="*/ 19 w 71"/>
                <a:gd name="T9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54">
                  <a:moveTo>
                    <a:pt x="19" y="34"/>
                  </a:moveTo>
                  <a:lnTo>
                    <a:pt x="17" y="34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8" y="40"/>
                  </a:lnTo>
                  <a:lnTo>
                    <a:pt x="31" y="42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25" y="45"/>
                  </a:lnTo>
                  <a:lnTo>
                    <a:pt x="22" y="48"/>
                  </a:lnTo>
                  <a:lnTo>
                    <a:pt x="22" y="51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11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5" y="5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59" y="5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1" y="8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62" y="17"/>
                  </a:lnTo>
                  <a:lnTo>
                    <a:pt x="59" y="20"/>
                  </a:lnTo>
                  <a:lnTo>
                    <a:pt x="56" y="22"/>
                  </a:lnTo>
                  <a:lnTo>
                    <a:pt x="51" y="25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6" y="25"/>
                  </a:lnTo>
                  <a:lnTo>
                    <a:pt x="48" y="37"/>
                  </a:lnTo>
                  <a:lnTo>
                    <a:pt x="45" y="37"/>
                  </a:lnTo>
                  <a:lnTo>
                    <a:pt x="39" y="37"/>
                  </a:lnTo>
                  <a:lnTo>
                    <a:pt x="31" y="34"/>
                  </a:lnTo>
                  <a:lnTo>
                    <a:pt x="22" y="34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4" name="Freeform 3403">
              <a:extLst>
                <a:ext uri="{FF2B5EF4-FFF2-40B4-BE49-F238E27FC236}">
                  <a16:creationId xmlns:a16="http://schemas.microsoft.com/office/drawing/2014/main" id="{161E5DDB-C292-C58A-AB57-29D4C45B312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02144" y="605904"/>
              <a:ext cx="16599" cy="4149"/>
            </a:xfrm>
            <a:custGeom>
              <a:avLst/>
              <a:gdLst>
                <a:gd name="T0" fmla="*/ 5 w 8"/>
                <a:gd name="T1" fmla="*/ 2 h 2"/>
                <a:gd name="T2" fmla="*/ 5 w 8"/>
                <a:gd name="T3" fmla="*/ 0 h 2"/>
                <a:gd name="T4" fmla="*/ 8 w 8"/>
                <a:gd name="T5" fmla="*/ 0 h 2"/>
                <a:gd name="T6" fmla="*/ 3 w 8"/>
                <a:gd name="T7" fmla="*/ 0 h 2"/>
                <a:gd name="T8" fmla="*/ 0 w 8"/>
                <a:gd name="T9" fmla="*/ 0 h 2"/>
                <a:gd name="T10" fmla="*/ 3 w 8"/>
                <a:gd name="T11" fmla="*/ 2 h 2"/>
                <a:gd name="T12" fmla="*/ 5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5" y="2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5" name="Freeform 3404">
              <a:extLst>
                <a:ext uri="{FF2B5EF4-FFF2-40B4-BE49-F238E27FC236}">
                  <a16:creationId xmlns:a16="http://schemas.microsoft.com/office/drawing/2014/main" id="{886BC15A-3F38-8C62-0744-DC26243DEC7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61047" y="570631"/>
              <a:ext cx="10375" cy="10374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2 h 5"/>
                <a:gd name="T4" fmla="*/ 5 w 5"/>
                <a:gd name="T5" fmla="*/ 5 h 5"/>
                <a:gd name="T6" fmla="*/ 2 w 5"/>
                <a:gd name="T7" fmla="*/ 5 h 5"/>
                <a:gd name="T8" fmla="*/ 0 w 5"/>
                <a:gd name="T9" fmla="*/ 5 h 5"/>
                <a:gd name="T10" fmla="*/ 2 w 5"/>
                <a:gd name="T11" fmla="*/ 5 h 5"/>
                <a:gd name="T12" fmla="*/ 0 w 5"/>
                <a:gd name="T13" fmla="*/ 5 h 5"/>
                <a:gd name="T14" fmla="*/ 0 w 5"/>
                <a:gd name="T15" fmla="*/ 2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6" name="Freeform 3405">
              <a:extLst>
                <a:ext uri="{FF2B5EF4-FFF2-40B4-BE49-F238E27FC236}">
                  <a16:creationId xmlns:a16="http://schemas.microsoft.com/office/drawing/2014/main" id="{6FAB5E81-83DE-BA2C-08DF-0752C90680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8916" y="798860"/>
              <a:ext cx="29049" cy="12449"/>
            </a:xfrm>
            <a:custGeom>
              <a:avLst/>
              <a:gdLst>
                <a:gd name="T0" fmla="*/ 0 w 14"/>
                <a:gd name="T1" fmla="*/ 3 h 6"/>
                <a:gd name="T2" fmla="*/ 3 w 14"/>
                <a:gd name="T3" fmla="*/ 0 h 6"/>
                <a:gd name="T4" fmla="*/ 3 w 14"/>
                <a:gd name="T5" fmla="*/ 3 h 6"/>
                <a:gd name="T6" fmla="*/ 5 w 14"/>
                <a:gd name="T7" fmla="*/ 3 h 6"/>
                <a:gd name="T8" fmla="*/ 8 w 14"/>
                <a:gd name="T9" fmla="*/ 3 h 6"/>
                <a:gd name="T10" fmla="*/ 8 w 14"/>
                <a:gd name="T11" fmla="*/ 0 h 6"/>
                <a:gd name="T12" fmla="*/ 11 w 14"/>
                <a:gd name="T13" fmla="*/ 0 h 6"/>
                <a:gd name="T14" fmla="*/ 11 w 14"/>
                <a:gd name="T15" fmla="*/ 3 h 6"/>
                <a:gd name="T16" fmla="*/ 14 w 14"/>
                <a:gd name="T17" fmla="*/ 3 h 6"/>
                <a:gd name="T18" fmla="*/ 11 w 14"/>
                <a:gd name="T19" fmla="*/ 3 h 6"/>
                <a:gd name="T20" fmla="*/ 8 w 14"/>
                <a:gd name="T21" fmla="*/ 6 h 6"/>
                <a:gd name="T22" fmla="*/ 5 w 14"/>
                <a:gd name="T23" fmla="*/ 6 h 6"/>
                <a:gd name="T24" fmla="*/ 8 w 14"/>
                <a:gd name="T25" fmla="*/ 3 h 6"/>
                <a:gd name="T26" fmla="*/ 5 w 14"/>
                <a:gd name="T27" fmla="*/ 3 h 6"/>
                <a:gd name="T28" fmla="*/ 3 w 14"/>
                <a:gd name="T29" fmla="*/ 3 h 6"/>
                <a:gd name="T30" fmla="*/ 0 w 14"/>
                <a:gd name="T3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6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7" name="Rectangle 3406">
              <a:extLst>
                <a:ext uri="{FF2B5EF4-FFF2-40B4-BE49-F238E27FC236}">
                  <a16:creationId xmlns:a16="http://schemas.microsoft.com/office/drawing/2014/main" id="{0A230363-5009-7C9D-F9FC-BE46C2CC34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66869" y="81130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8" name="Rectangle 3407">
              <a:extLst>
                <a:ext uri="{FF2B5EF4-FFF2-40B4-BE49-F238E27FC236}">
                  <a16:creationId xmlns:a16="http://schemas.microsoft.com/office/drawing/2014/main" id="{1FAD5380-393E-4DDC-5438-A892EFC99C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02144" y="834131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49" name="Freeform 3408">
              <a:extLst>
                <a:ext uri="{FF2B5EF4-FFF2-40B4-BE49-F238E27FC236}">
                  <a16:creationId xmlns:a16="http://schemas.microsoft.com/office/drawing/2014/main" id="{DD901620-7A7B-D8A5-790A-F1F34BD14F0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5516" y="888076"/>
              <a:ext cx="12450" cy="22823"/>
            </a:xfrm>
            <a:custGeom>
              <a:avLst/>
              <a:gdLst>
                <a:gd name="T0" fmla="*/ 3 w 6"/>
                <a:gd name="T1" fmla="*/ 0 h 11"/>
                <a:gd name="T2" fmla="*/ 6 w 6"/>
                <a:gd name="T3" fmla="*/ 0 h 11"/>
                <a:gd name="T4" fmla="*/ 6 w 6"/>
                <a:gd name="T5" fmla="*/ 3 h 11"/>
                <a:gd name="T6" fmla="*/ 6 w 6"/>
                <a:gd name="T7" fmla="*/ 6 h 11"/>
                <a:gd name="T8" fmla="*/ 6 w 6"/>
                <a:gd name="T9" fmla="*/ 9 h 11"/>
                <a:gd name="T10" fmla="*/ 3 w 6"/>
                <a:gd name="T11" fmla="*/ 11 h 11"/>
                <a:gd name="T12" fmla="*/ 0 w 6"/>
                <a:gd name="T13" fmla="*/ 11 h 11"/>
                <a:gd name="T14" fmla="*/ 0 w 6"/>
                <a:gd name="T15" fmla="*/ 9 h 11"/>
                <a:gd name="T16" fmla="*/ 0 w 6"/>
                <a:gd name="T17" fmla="*/ 6 h 11"/>
                <a:gd name="T18" fmla="*/ 0 w 6"/>
                <a:gd name="T19" fmla="*/ 3 h 11"/>
                <a:gd name="T20" fmla="*/ 3 w 6"/>
                <a:gd name="T21" fmla="*/ 3 h 11"/>
                <a:gd name="T22" fmla="*/ 3 w 6"/>
                <a:gd name="T23" fmla="*/ 3 h 11"/>
                <a:gd name="T24" fmla="*/ 3 w 6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0" name="Freeform 3409">
              <a:extLst>
                <a:ext uri="{FF2B5EF4-FFF2-40B4-BE49-F238E27FC236}">
                  <a16:creationId xmlns:a16="http://schemas.microsoft.com/office/drawing/2014/main" id="{24A85567-A2D8-6253-14AC-2099B7DF3E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295919" y="1099707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1" name="Freeform 3410">
              <a:extLst>
                <a:ext uri="{FF2B5EF4-FFF2-40B4-BE49-F238E27FC236}">
                  <a16:creationId xmlns:a16="http://schemas.microsoft.com/office/drawing/2014/main" id="{AE7381BF-FCCF-A312-938D-3115406D93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7244" y="1093482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2" name="Freeform 3411">
              <a:extLst>
                <a:ext uri="{FF2B5EF4-FFF2-40B4-BE49-F238E27FC236}">
                  <a16:creationId xmlns:a16="http://schemas.microsoft.com/office/drawing/2014/main" id="{A5CC79AA-CE53-D48D-505E-89E0E7BDB2FE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6148" y="522911"/>
              <a:ext cx="89223" cy="51871"/>
            </a:xfrm>
            <a:custGeom>
              <a:avLst/>
              <a:gdLst>
                <a:gd name="T0" fmla="*/ 3 w 43"/>
                <a:gd name="T1" fmla="*/ 11 h 25"/>
                <a:gd name="T2" fmla="*/ 3 w 43"/>
                <a:gd name="T3" fmla="*/ 14 h 25"/>
                <a:gd name="T4" fmla="*/ 0 w 43"/>
                <a:gd name="T5" fmla="*/ 14 h 25"/>
                <a:gd name="T6" fmla="*/ 6 w 43"/>
                <a:gd name="T7" fmla="*/ 14 h 25"/>
                <a:gd name="T8" fmla="*/ 3 w 43"/>
                <a:gd name="T9" fmla="*/ 17 h 25"/>
                <a:gd name="T10" fmla="*/ 6 w 43"/>
                <a:gd name="T11" fmla="*/ 17 h 25"/>
                <a:gd name="T12" fmla="*/ 6 w 43"/>
                <a:gd name="T13" fmla="*/ 14 h 25"/>
                <a:gd name="T14" fmla="*/ 9 w 43"/>
                <a:gd name="T15" fmla="*/ 17 h 25"/>
                <a:gd name="T16" fmla="*/ 12 w 43"/>
                <a:gd name="T17" fmla="*/ 20 h 25"/>
                <a:gd name="T18" fmla="*/ 9 w 43"/>
                <a:gd name="T19" fmla="*/ 20 h 25"/>
                <a:gd name="T20" fmla="*/ 12 w 43"/>
                <a:gd name="T21" fmla="*/ 20 h 25"/>
                <a:gd name="T22" fmla="*/ 14 w 43"/>
                <a:gd name="T23" fmla="*/ 20 h 25"/>
                <a:gd name="T24" fmla="*/ 14 w 43"/>
                <a:gd name="T25" fmla="*/ 23 h 25"/>
                <a:gd name="T26" fmla="*/ 17 w 43"/>
                <a:gd name="T27" fmla="*/ 23 h 25"/>
                <a:gd name="T28" fmla="*/ 17 w 43"/>
                <a:gd name="T29" fmla="*/ 20 h 25"/>
                <a:gd name="T30" fmla="*/ 20 w 43"/>
                <a:gd name="T31" fmla="*/ 23 h 25"/>
                <a:gd name="T32" fmla="*/ 23 w 43"/>
                <a:gd name="T33" fmla="*/ 23 h 25"/>
                <a:gd name="T34" fmla="*/ 26 w 43"/>
                <a:gd name="T35" fmla="*/ 25 h 25"/>
                <a:gd name="T36" fmla="*/ 29 w 43"/>
                <a:gd name="T37" fmla="*/ 23 h 25"/>
                <a:gd name="T38" fmla="*/ 31 w 43"/>
                <a:gd name="T39" fmla="*/ 25 h 25"/>
                <a:gd name="T40" fmla="*/ 34 w 43"/>
                <a:gd name="T41" fmla="*/ 25 h 25"/>
                <a:gd name="T42" fmla="*/ 40 w 43"/>
                <a:gd name="T43" fmla="*/ 25 h 25"/>
                <a:gd name="T44" fmla="*/ 43 w 43"/>
                <a:gd name="T45" fmla="*/ 23 h 25"/>
                <a:gd name="T46" fmla="*/ 40 w 43"/>
                <a:gd name="T47" fmla="*/ 20 h 25"/>
                <a:gd name="T48" fmla="*/ 43 w 43"/>
                <a:gd name="T49" fmla="*/ 20 h 25"/>
                <a:gd name="T50" fmla="*/ 40 w 43"/>
                <a:gd name="T51" fmla="*/ 20 h 25"/>
                <a:gd name="T52" fmla="*/ 43 w 43"/>
                <a:gd name="T53" fmla="*/ 17 h 25"/>
                <a:gd name="T54" fmla="*/ 40 w 43"/>
                <a:gd name="T55" fmla="*/ 14 h 25"/>
                <a:gd name="T56" fmla="*/ 40 w 43"/>
                <a:gd name="T57" fmla="*/ 11 h 25"/>
                <a:gd name="T58" fmla="*/ 43 w 43"/>
                <a:gd name="T59" fmla="*/ 11 h 25"/>
                <a:gd name="T60" fmla="*/ 43 w 43"/>
                <a:gd name="T61" fmla="*/ 8 h 25"/>
                <a:gd name="T62" fmla="*/ 37 w 43"/>
                <a:gd name="T63" fmla="*/ 8 h 25"/>
                <a:gd name="T64" fmla="*/ 34 w 43"/>
                <a:gd name="T65" fmla="*/ 8 h 25"/>
                <a:gd name="T66" fmla="*/ 34 w 43"/>
                <a:gd name="T67" fmla="*/ 5 h 25"/>
                <a:gd name="T68" fmla="*/ 31 w 43"/>
                <a:gd name="T69" fmla="*/ 5 h 25"/>
                <a:gd name="T70" fmla="*/ 31 w 43"/>
                <a:gd name="T71" fmla="*/ 3 h 25"/>
                <a:gd name="T72" fmla="*/ 26 w 43"/>
                <a:gd name="T73" fmla="*/ 0 h 25"/>
                <a:gd name="T74" fmla="*/ 23 w 43"/>
                <a:gd name="T75" fmla="*/ 0 h 25"/>
                <a:gd name="T76" fmla="*/ 20 w 43"/>
                <a:gd name="T77" fmla="*/ 0 h 25"/>
                <a:gd name="T78" fmla="*/ 14 w 43"/>
                <a:gd name="T79" fmla="*/ 0 h 25"/>
                <a:gd name="T80" fmla="*/ 14 w 43"/>
                <a:gd name="T81" fmla="*/ 3 h 25"/>
                <a:gd name="T82" fmla="*/ 12 w 43"/>
                <a:gd name="T83" fmla="*/ 3 h 25"/>
                <a:gd name="T84" fmla="*/ 9 w 43"/>
                <a:gd name="T85" fmla="*/ 5 h 25"/>
                <a:gd name="T86" fmla="*/ 9 w 43"/>
                <a:gd name="T87" fmla="*/ 8 h 25"/>
                <a:gd name="T88" fmla="*/ 12 w 43"/>
                <a:gd name="T89" fmla="*/ 8 h 25"/>
                <a:gd name="T90" fmla="*/ 12 w 43"/>
                <a:gd name="T91" fmla="*/ 11 h 25"/>
                <a:gd name="T92" fmla="*/ 6 w 43"/>
                <a:gd name="T93" fmla="*/ 11 h 25"/>
                <a:gd name="T94" fmla="*/ 6 w 43"/>
                <a:gd name="T95" fmla="*/ 11 h 25"/>
                <a:gd name="T96" fmla="*/ 3 w 43"/>
                <a:gd name="T9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25">
                  <a:moveTo>
                    <a:pt x="3" y="11"/>
                  </a:moveTo>
                  <a:lnTo>
                    <a:pt x="3" y="14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4" y="25"/>
                  </a:lnTo>
                  <a:lnTo>
                    <a:pt x="40" y="25"/>
                  </a:lnTo>
                  <a:lnTo>
                    <a:pt x="43" y="23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3" name="Freeform 3412">
              <a:extLst>
                <a:ext uri="{FF2B5EF4-FFF2-40B4-BE49-F238E27FC236}">
                  <a16:creationId xmlns:a16="http://schemas.microsoft.com/office/drawing/2014/main" id="{A0578876-5BF1-8317-E033-B3ADFCE08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698" y="439919"/>
              <a:ext cx="473086" cy="147311"/>
            </a:xfrm>
            <a:custGeom>
              <a:avLst/>
              <a:gdLst>
                <a:gd name="T0" fmla="*/ 216 w 228"/>
                <a:gd name="T1" fmla="*/ 54 h 71"/>
                <a:gd name="T2" fmla="*/ 225 w 228"/>
                <a:gd name="T3" fmla="*/ 60 h 71"/>
                <a:gd name="T4" fmla="*/ 216 w 228"/>
                <a:gd name="T5" fmla="*/ 63 h 71"/>
                <a:gd name="T6" fmla="*/ 202 w 228"/>
                <a:gd name="T7" fmla="*/ 65 h 71"/>
                <a:gd name="T8" fmla="*/ 188 w 228"/>
                <a:gd name="T9" fmla="*/ 68 h 71"/>
                <a:gd name="T10" fmla="*/ 182 w 228"/>
                <a:gd name="T11" fmla="*/ 60 h 71"/>
                <a:gd name="T12" fmla="*/ 177 w 228"/>
                <a:gd name="T13" fmla="*/ 60 h 71"/>
                <a:gd name="T14" fmla="*/ 165 w 228"/>
                <a:gd name="T15" fmla="*/ 68 h 71"/>
                <a:gd name="T16" fmla="*/ 154 w 228"/>
                <a:gd name="T17" fmla="*/ 68 h 71"/>
                <a:gd name="T18" fmla="*/ 143 w 228"/>
                <a:gd name="T19" fmla="*/ 68 h 71"/>
                <a:gd name="T20" fmla="*/ 131 w 228"/>
                <a:gd name="T21" fmla="*/ 68 h 71"/>
                <a:gd name="T22" fmla="*/ 126 w 228"/>
                <a:gd name="T23" fmla="*/ 68 h 71"/>
                <a:gd name="T24" fmla="*/ 114 w 228"/>
                <a:gd name="T25" fmla="*/ 68 h 71"/>
                <a:gd name="T26" fmla="*/ 106 w 228"/>
                <a:gd name="T27" fmla="*/ 63 h 71"/>
                <a:gd name="T28" fmla="*/ 100 w 228"/>
                <a:gd name="T29" fmla="*/ 65 h 71"/>
                <a:gd name="T30" fmla="*/ 89 w 228"/>
                <a:gd name="T31" fmla="*/ 65 h 71"/>
                <a:gd name="T32" fmla="*/ 80 w 228"/>
                <a:gd name="T33" fmla="*/ 65 h 71"/>
                <a:gd name="T34" fmla="*/ 83 w 228"/>
                <a:gd name="T35" fmla="*/ 60 h 71"/>
                <a:gd name="T36" fmla="*/ 74 w 228"/>
                <a:gd name="T37" fmla="*/ 63 h 71"/>
                <a:gd name="T38" fmla="*/ 69 w 228"/>
                <a:gd name="T39" fmla="*/ 63 h 71"/>
                <a:gd name="T40" fmla="*/ 60 w 228"/>
                <a:gd name="T41" fmla="*/ 54 h 71"/>
                <a:gd name="T42" fmla="*/ 66 w 228"/>
                <a:gd name="T43" fmla="*/ 51 h 71"/>
                <a:gd name="T44" fmla="*/ 60 w 228"/>
                <a:gd name="T45" fmla="*/ 45 h 71"/>
                <a:gd name="T46" fmla="*/ 57 w 228"/>
                <a:gd name="T47" fmla="*/ 34 h 71"/>
                <a:gd name="T48" fmla="*/ 46 w 228"/>
                <a:gd name="T49" fmla="*/ 23 h 71"/>
                <a:gd name="T50" fmla="*/ 37 w 228"/>
                <a:gd name="T51" fmla="*/ 23 h 71"/>
                <a:gd name="T52" fmla="*/ 20 w 228"/>
                <a:gd name="T53" fmla="*/ 26 h 71"/>
                <a:gd name="T54" fmla="*/ 12 w 228"/>
                <a:gd name="T55" fmla="*/ 20 h 71"/>
                <a:gd name="T56" fmla="*/ 9 w 228"/>
                <a:gd name="T57" fmla="*/ 14 h 71"/>
                <a:gd name="T58" fmla="*/ 3 w 228"/>
                <a:gd name="T59" fmla="*/ 8 h 71"/>
                <a:gd name="T60" fmla="*/ 3 w 228"/>
                <a:gd name="T61" fmla="*/ 6 h 71"/>
                <a:gd name="T62" fmla="*/ 12 w 228"/>
                <a:gd name="T63" fmla="*/ 3 h 71"/>
                <a:gd name="T64" fmla="*/ 26 w 228"/>
                <a:gd name="T65" fmla="*/ 3 h 71"/>
                <a:gd name="T66" fmla="*/ 40 w 228"/>
                <a:gd name="T67" fmla="*/ 3 h 71"/>
                <a:gd name="T68" fmla="*/ 52 w 228"/>
                <a:gd name="T69" fmla="*/ 11 h 71"/>
                <a:gd name="T70" fmla="*/ 52 w 228"/>
                <a:gd name="T71" fmla="*/ 17 h 71"/>
                <a:gd name="T72" fmla="*/ 69 w 228"/>
                <a:gd name="T73" fmla="*/ 11 h 71"/>
                <a:gd name="T74" fmla="*/ 86 w 228"/>
                <a:gd name="T75" fmla="*/ 17 h 71"/>
                <a:gd name="T76" fmla="*/ 74 w 228"/>
                <a:gd name="T77" fmla="*/ 20 h 71"/>
                <a:gd name="T78" fmla="*/ 91 w 228"/>
                <a:gd name="T79" fmla="*/ 23 h 71"/>
                <a:gd name="T80" fmla="*/ 97 w 228"/>
                <a:gd name="T81" fmla="*/ 28 h 71"/>
                <a:gd name="T82" fmla="*/ 80 w 228"/>
                <a:gd name="T83" fmla="*/ 28 h 71"/>
                <a:gd name="T84" fmla="*/ 74 w 228"/>
                <a:gd name="T85" fmla="*/ 28 h 71"/>
                <a:gd name="T86" fmla="*/ 80 w 228"/>
                <a:gd name="T87" fmla="*/ 31 h 71"/>
                <a:gd name="T88" fmla="*/ 74 w 228"/>
                <a:gd name="T89" fmla="*/ 37 h 71"/>
                <a:gd name="T90" fmla="*/ 89 w 228"/>
                <a:gd name="T91" fmla="*/ 34 h 71"/>
                <a:gd name="T92" fmla="*/ 100 w 228"/>
                <a:gd name="T93" fmla="*/ 40 h 71"/>
                <a:gd name="T94" fmla="*/ 103 w 228"/>
                <a:gd name="T95" fmla="*/ 45 h 71"/>
                <a:gd name="T96" fmla="*/ 114 w 228"/>
                <a:gd name="T97" fmla="*/ 43 h 71"/>
                <a:gd name="T98" fmla="*/ 126 w 228"/>
                <a:gd name="T99" fmla="*/ 40 h 71"/>
                <a:gd name="T100" fmla="*/ 137 w 228"/>
                <a:gd name="T101" fmla="*/ 48 h 71"/>
                <a:gd name="T102" fmla="*/ 143 w 228"/>
                <a:gd name="T103" fmla="*/ 43 h 71"/>
                <a:gd name="T104" fmla="*/ 160 w 228"/>
                <a:gd name="T105" fmla="*/ 37 h 71"/>
                <a:gd name="T106" fmla="*/ 177 w 228"/>
                <a:gd name="T107" fmla="*/ 34 h 71"/>
                <a:gd name="T108" fmla="*/ 197 w 228"/>
                <a:gd name="T109" fmla="*/ 34 h 71"/>
                <a:gd name="T110" fmla="*/ 216 w 228"/>
                <a:gd name="T111" fmla="*/ 40 h 71"/>
                <a:gd name="T112" fmla="*/ 222 w 228"/>
                <a:gd name="T113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71">
                  <a:moveTo>
                    <a:pt x="219" y="51"/>
                  </a:moveTo>
                  <a:lnTo>
                    <a:pt x="216" y="54"/>
                  </a:lnTo>
                  <a:lnTo>
                    <a:pt x="214" y="57"/>
                  </a:lnTo>
                  <a:lnTo>
                    <a:pt x="216" y="60"/>
                  </a:lnTo>
                  <a:lnTo>
                    <a:pt x="216" y="57"/>
                  </a:lnTo>
                  <a:lnTo>
                    <a:pt x="216" y="54"/>
                  </a:lnTo>
                  <a:lnTo>
                    <a:pt x="219" y="54"/>
                  </a:lnTo>
                  <a:lnTo>
                    <a:pt x="225" y="54"/>
                  </a:lnTo>
                  <a:lnTo>
                    <a:pt x="225" y="57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25" y="60"/>
                  </a:lnTo>
                  <a:lnTo>
                    <a:pt x="222" y="60"/>
                  </a:lnTo>
                  <a:lnTo>
                    <a:pt x="219" y="60"/>
                  </a:lnTo>
                  <a:lnTo>
                    <a:pt x="216" y="60"/>
                  </a:lnTo>
                  <a:lnTo>
                    <a:pt x="219" y="60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9" y="63"/>
                  </a:lnTo>
                  <a:lnTo>
                    <a:pt x="216" y="65"/>
                  </a:lnTo>
                  <a:lnTo>
                    <a:pt x="219" y="65"/>
                  </a:lnTo>
                  <a:lnTo>
                    <a:pt x="216" y="65"/>
                  </a:lnTo>
                  <a:lnTo>
                    <a:pt x="211" y="65"/>
                  </a:lnTo>
                  <a:lnTo>
                    <a:pt x="202" y="65"/>
                  </a:lnTo>
                  <a:lnTo>
                    <a:pt x="202" y="68"/>
                  </a:lnTo>
                  <a:lnTo>
                    <a:pt x="199" y="68"/>
                  </a:lnTo>
                  <a:lnTo>
                    <a:pt x="197" y="68"/>
                  </a:lnTo>
                  <a:lnTo>
                    <a:pt x="194" y="68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2" y="68"/>
                  </a:lnTo>
                  <a:lnTo>
                    <a:pt x="182" y="65"/>
                  </a:lnTo>
                  <a:lnTo>
                    <a:pt x="180" y="65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2" y="60"/>
                  </a:lnTo>
                  <a:lnTo>
                    <a:pt x="177" y="60"/>
                  </a:lnTo>
                  <a:lnTo>
                    <a:pt x="174" y="60"/>
                  </a:lnTo>
                  <a:lnTo>
                    <a:pt x="174" y="57"/>
                  </a:lnTo>
                  <a:lnTo>
                    <a:pt x="171" y="57"/>
                  </a:lnTo>
                  <a:lnTo>
                    <a:pt x="174" y="60"/>
                  </a:lnTo>
                  <a:lnTo>
                    <a:pt x="177" y="60"/>
                  </a:lnTo>
                  <a:lnTo>
                    <a:pt x="177" y="63"/>
                  </a:lnTo>
                  <a:lnTo>
                    <a:pt x="177" y="65"/>
                  </a:lnTo>
                  <a:lnTo>
                    <a:pt x="174" y="68"/>
                  </a:lnTo>
                  <a:lnTo>
                    <a:pt x="171" y="65"/>
                  </a:lnTo>
                  <a:lnTo>
                    <a:pt x="168" y="68"/>
                  </a:lnTo>
                  <a:lnTo>
                    <a:pt x="165" y="68"/>
                  </a:lnTo>
                  <a:lnTo>
                    <a:pt x="162" y="68"/>
                  </a:lnTo>
                  <a:lnTo>
                    <a:pt x="160" y="68"/>
                  </a:lnTo>
                  <a:lnTo>
                    <a:pt x="157" y="68"/>
                  </a:lnTo>
                  <a:lnTo>
                    <a:pt x="157" y="65"/>
                  </a:lnTo>
                  <a:lnTo>
                    <a:pt x="154" y="65"/>
                  </a:lnTo>
                  <a:lnTo>
                    <a:pt x="154" y="68"/>
                  </a:lnTo>
                  <a:lnTo>
                    <a:pt x="151" y="68"/>
                  </a:lnTo>
                  <a:lnTo>
                    <a:pt x="151" y="65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8" y="68"/>
                  </a:lnTo>
                  <a:lnTo>
                    <a:pt x="143" y="68"/>
                  </a:lnTo>
                  <a:lnTo>
                    <a:pt x="140" y="65"/>
                  </a:lnTo>
                  <a:lnTo>
                    <a:pt x="140" y="68"/>
                  </a:lnTo>
                  <a:lnTo>
                    <a:pt x="137" y="68"/>
                  </a:lnTo>
                  <a:lnTo>
                    <a:pt x="134" y="68"/>
                  </a:lnTo>
                  <a:lnTo>
                    <a:pt x="131" y="65"/>
                  </a:lnTo>
                  <a:lnTo>
                    <a:pt x="131" y="68"/>
                  </a:lnTo>
                  <a:lnTo>
                    <a:pt x="134" y="68"/>
                  </a:lnTo>
                  <a:lnTo>
                    <a:pt x="131" y="71"/>
                  </a:lnTo>
                  <a:lnTo>
                    <a:pt x="128" y="68"/>
                  </a:lnTo>
                  <a:lnTo>
                    <a:pt x="128" y="71"/>
                  </a:lnTo>
                  <a:lnTo>
                    <a:pt x="126" y="71"/>
                  </a:lnTo>
                  <a:lnTo>
                    <a:pt x="126" y="68"/>
                  </a:lnTo>
                  <a:lnTo>
                    <a:pt x="123" y="68"/>
                  </a:lnTo>
                  <a:lnTo>
                    <a:pt x="126" y="68"/>
                  </a:lnTo>
                  <a:lnTo>
                    <a:pt x="120" y="71"/>
                  </a:lnTo>
                  <a:lnTo>
                    <a:pt x="120" y="68"/>
                  </a:lnTo>
                  <a:lnTo>
                    <a:pt x="117" y="68"/>
                  </a:lnTo>
                  <a:lnTo>
                    <a:pt x="114" y="68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11" y="63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6" y="65"/>
                  </a:lnTo>
                  <a:lnTo>
                    <a:pt x="103" y="63"/>
                  </a:lnTo>
                  <a:lnTo>
                    <a:pt x="103" y="60"/>
                  </a:lnTo>
                  <a:lnTo>
                    <a:pt x="100" y="60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97" y="65"/>
                  </a:lnTo>
                  <a:lnTo>
                    <a:pt x="97" y="68"/>
                  </a:lnTo>
                  <a:lnTo>
                    <a:pt x="89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89" y="65"/>
                  </a:lnTo>
                  <a:lnTo>
                    <a:pt x="89" y="68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6" y="65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83" y="63"/>
                  </a:lnTo>
                  <a:lnTo>
                    <a:pt x="80" y="63"/>
                  </a:lnTo>
                  <a:lnTo>
                    <a:pt x="77" y="63"/>
                  </a:lnTo>
                  <a:lnTo>
                    <a:pt x="80" y="63"/>
                  </a:lnTo>
                  <a:lnTo>
                    <a:pt x="80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7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74" y="65"/>
                  </a:lnTo>
                  <a:lnTo>
                    <a:pt x="74" y="63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9" y="63"/>
                  </a:lnTo>
                  <a:lnTo>
                    <a:pt x="72" y="63"/>
                  </a:lnTo>
                  <a:lnTo>
                    <a:pt x="69" y="63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3" y="57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6" y="54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3" y="54"/>
                  </a:lnTo>
                  <a:lnTo>
                    <a:pt x="60" y="54"/>
                  </a:lnTo>
                  <a:lnTo>
                    <a:pt x="57" y="51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0" y="43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0" y="26"/>
                  </a:lnTo>
                  <a:lnTo>
                    <a:pt x="37" y="23"/>
                  </a:lnTo>
                  <a:lnTo>
                    <a:pt x="35" y="26"/>
                  </a:lnTo>
                  <a:lnTo>
                    <a:pt x="32" y="23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49" y="11"/>
                  </a:lnTo>
                  <a:lnTo>
                    <a:pt x="52" y="11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1"/>
                  </a:lnTo>
                  <a:lnTo>
                    <a:pt x="69" y="11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4" y="14"/>
                  </a:lnTo>
                  <a:lnTo>
                    <a:pt x="80" y="14"/>
                  </a:lnTo>
                  <a:lnTo>
                    <a:pt x="83" y="17"/>
                  </a:lnTo>
                  <a:lnTo>
                    <a:pt x="86" y="17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7" y="17"/>
                  </a:lnTo>
                  <a:lnTo>
                    <a:pt x="74" y="17"/>
                  </a:lnTo>
                  <a:lnTo>
                    <a:pt x="72" y="17"/>
                  </a:lnTo>
                  <a:lnTo>
                    <a:pt x="74" y="20"/>
                  </a:lnTo>
                  <a:lnTo>
                    <a:pt x="77" y="20"/>
                  </a:lnTo>
                  <a:lnTo>
                    <a:pt x="83" y="20"/>
                  </a:lnTo>
                  <a:lnTo>
                    <a:pt x="86" y="20"/>
                  </a:lnTo>
                  <a:lnTo>
                    <a:pt x="86" y="23"/>
                  </a:lnTo>
                  <a:lnTo>
                    <a:pt x="89" y="23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97" y="26"/>
                  </a:lnTo>
                  <a:lnTo>
                    <a:pt x="97" y="28"/>
                  </a:lnTo>
                  <a:lnTo>
                    <a:pt x="94" y="28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6" y="28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69" y="26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7" y="28"/>
                  </a:lnTo>
                  <a:lnTo>
                    <a:pt x="80" y="28"/>
                  </a:lnTo>
                  <a:lnTo>
                    <a:pt x="83" y="28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77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7" y="34"/>
                  </a:lnTo>
                  <a:lnTo>
                    <a:pt x="74" y="34"/>
                  </a:lnTo>
                  <a:lnTo>
                    <a:pt x="74" y="37"/>
                  </a:lnTo>
                  <a:lnTo>
                    <a:pt x="77" y="37"/>
                  </a:lnTo>
                  <a:lnTo>
                    <a:pt x="80" y="34"/>
                  </a:lnTo>
                  <a:lnTo>
                    <a:pt x="83" y="34"/>
                  </a:lnTo>
                  <a:lnTo>
                    <a:pt x="86" y="31"/>
                  </a:lnTo>
                  <a:lnTo>
                    <a:pt x="89" y="31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100" y="37"/>
                  </a:lnTo>
                  <a:lnTo>
                    <a:pt x="100" y="40"/>
                  </a:lnTo>
                  <a:lnTo>
                    <a:pt x="97" y="40"/>
                  </a:lnTo>
                  <a:lnTo>
                    <a:pt x="94" y="40"/>
                  </a:lnTo>
                  <a:lnTo>
                    <a:pt x="94" y="43"/>
                  </a:lnTo>
                  <a:lnTo>
                    <a:pt x="97" y="43"/>
                  </a:lnTo>
                  <a:lnTo>
                    <a:pt x="100" y="43"/>
                  </a:lnTo>
                  <a:lnTo>
                    <a:pt x="103" y="45"/>
                  </a:lnTo>
                  <a:lnTo>
                    <a:pt x="103" y="43"/>
                  </a:lnTo>
                  <a:lnTo>
                    <a:pt x="103" y="40"/>
                  </a:lnTo>
                  <a:lnTo>
                    <a:pt x="106" y="40"/>
                  </a:lnTo>
                  <a:lnTo>
                    <a:pt x="108" y="43"/>
                  </a:lnTo>
                  <a:lnTo>
                    <a:pt x="111" y="43"/>
                  </a:lnTo>
                  <a:lnTo>
                    <a:pt x="114" y="43"/>
                  </a:lnTo>
                  <a:lnTo>
                    <a:pt x="117" y="43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23" y="45"/>
                  </a:lnTo>
                  <a:lnTo>
                    <a:pt x="123" y="43"/>
                  </a:lnTo>
                  <a:lnTo>
                    <a:pt x="126" y="40"/>
                  </a:lnTo>
                  <a:lnTo>
                    <a:pt x="128" y="43"/>
                  </a:lnTo>
                  <a:lnTo>
                    <a:pt x="131" y="43"/>
                  </a:lnTo>
                  <a:lnTo>
                    <a:pt x="134" y="45"/>
                  </a:lnTo>
                  <a:lnTo>
                    <a:pt x="137" y="45"/>
                  </a:lnTo>
                  <a:lnTo>
                    <a:pt x="134" y="48"/>
                  </a:lnTo>
                  <a:lnTo>
                    <a:pt x="137" y="48"/>
                  </a:lnTo>
                  <a:lnTo>
                    <a:pt x="140" y="45"/>
                  </a:lnTo>
                  <a:lnTo>
                    <a:pt x="143" y="48"/>
                  </a:lnTo>
                  <a:lnTo>
                    <a:pt x="145" y="45"/>
                  </a:lnTo>
                  <a:lnTo>
                    <a:pt x="143" y="45"/>
                  </a:lnTo>
                  <a:lnTo>
                    <a:pt x="140" y="43"/>
                  </a:lnTo>
                  <a:lnTo>
                    <a:pt x="143" y="43"/>
                  </a:lnTo>
                  <a:lnTo>
                    <a:pt x="148" y="43"/>
                  </a:lnTo>
                  <a:lnTo>
                    <a:pt x="151" y="43"/>
                  </a:lnTo>
                  <a:lnTo>
                    <a:pt x="151" y="40"/>
                  </a:lnTo>
                  <a:lnTo>
                    <a:pt x="154" y="40"/>
                  </a:lnTo>
                  <a:lnTo>
                    <a:pt x="157" y="40"/>
                  </a:lnTo>
                  <a:lnTo>
                    <a:pt x="160" y="37"/>
                  </a:lnTo>
                  <a:lnTo>
                    <a:pt x="162" y="37"/>
                  </a:lnTo>
                  <a:lnTo>
                    <a:pt x="165" y="37"/>
                  </a:lnTo>
                  <a:lnTo>
                    <a:pt x="168" y="37"/>
                  </a:lnTo>
                  <a:lnTo>
                    <a:pt x="171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7"/>
                  </a:lnTo>
                  <a:lnTo>
                    <a:pt x="180" y="37"/>
                  </a:lnTo>
                  <a:lnTo>
                    <a:pt x="185" y="34"/>
                  </a:lnTo>
                  <a:lnTo>
                    <a:pt x="191" y="34"/>
                  </a:lnTo>
                  <a:lnTo>
                    <a:pt x="194" y="34"/>
                  </a:lnTo>
                  <a:lnTo>
                    <a:pt x="197" y="34"/>
                  </a:lnTo>
                  <a:lnTo>
                    <a:pt x="202" y="34"/>
                  </a:lnTo>
                  <a:lnTo>
                    <a:pt x="205" y="37"/>
                  </a:lnTo>
                  <a:lnTo>
                    <a:pt x="208" y="37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6" y="40"/>
                  </a:lnTo>
                  <a:lnTo>
                    <a:pt x="216" y="43"/>
                  </a:lnTo>
                  <a:lnTo>
                    <a:pt x="219" y="43"/>
                  </a:lnTo>
                  <a:lnTo>
                    <a:pt x="222" y="43"/>
                  </a:lnTo>
                  <a:lnTo>
                    <a:pt x="225" y="43"/>
                  </a:lnTo>
                  <a:lnTo>
                    <a:pt x="225" y="45"/>
                  </a:lnTo>
                  <a:lnTo>
                    <a:pt x="222" y="48"/>
                  </a:lnTo>
                  <a:lnTo>
                    <a:pt x="225" y="48"/>
                  </a:lnTo>
                  <a:lnTo>
                    <a:pt x="225" y="51"/>
                  </a:lnTo>
                  <a:lnTo>
                    <a:pt x="222" y="51"/>
                  </a:lnTo>
                  <a:lnTo>
                    <a:pt x="219" y="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4" name="Freeform 3413">
              <a:extLst>
                <a:ext uri="{FF2B5EF4-FFF2-40B4-BE49-F238E27FC236}">
                  <a16:creationId xmlns:a16="http://schemas.microsoft.com/office/drawing/2014/main" id="{8984C396-87F4-478B-44B9-D6F2B850253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819" y="417095"/>
              <a:ext cx="195044" cy="99591"/>
            </a:xfrm>
            <a:custGeom>
              <a:avLst/>
              <a:gdLst>
                <a:gd name="T0" fmla="*/ 85 w 94"/>
                <a:gd name="T1" fmla="*/ 25 h 48"/>
                <a:gd name="T2" fmla="*/ 88 w 94"/>
                <a:gd name="T3" fmla="*/ 22 h 48"/>
                <a:gd name="T4" fmla="*/ 88 w 94"/>
                <a:gd name="T5" fmla="*/ 17 h 48"/>
                <a:gd name="T6" fmla="*/ 82 w 94"/>
                <a:gd name="T7" fmla="*/ 14 h 48"/>
                <a:gd name="T8" fmla="*/ 82 w 94"/>
                <a:gd name="T9" fmla="*/ 11 h 48"/>
                <a:gd name="T10" fmla="*/ 88 w 94"/>
                <a:gd name="T11" fmla="*/ 11 h 48"/>
                <a:gd name="T12" fmla="*/ 94 w 94"/>
                <a:gd name="T13" fmla="*/ 8 h 48"/>
                <a:gd name="T14" fmla="*/ 88 w 94"/>
                <a:gd name="T15" fmla="*/ 5 h 48"/>
                <a:gd name="T16" fmla="*/ 82 w 94"/>
                <a:gd name="T17" fmla="*/ 2 h 48"/>
                <a:gd name="T18" fmla="*/ 74 w 94"/>
                <a:gd name="T19" fmla="*/ 2 h 48"/>
                <a:gd name="T20" fmla="*/ 74 w 94"/>
                <a:gd name="T21" fmla="*/ 5 h 48"/>
                <a:gd name="T22" fmla="*/ 71 w 94"/>
                <a:gd name="T23" fmla="*/ 5 h 48"/>
                <a:gd name="T24" fmla="*/ 68 w 94"/>
                <a:gd name="T25" fmla="*/ 5 h 48"/>
                <a:gd name="T26" fmla="*/ 60 w 94"/>
                <a:gd name="T27" fmla="*/ 5 h 48"/>
                <a:gd name="T28" fmla="*/ 51 w 94"/>
                <a:gd name="T29" fmla="*/ 5 h 48"/>
                <a:gd name="T30" fmla="*/ 43 w 94"/>
                <a:gd name="T31" fmla="*/ 8 h 48"/>
                <a:gd name="T32" fmla="*/ 37 w 94"/>
                <a:gd name="T33" fmla="*/ 11 h 48"/>
                <a:gd name="T34" fmla="*/ 34 w 94"/>
                <a:gd name="T35" fmla="*/ 14 h 48"/>
                <a:gd name="T36" fmla="*/ 28 w 94"/>
                <a:gd name="T37" fmla="*/ 17 h 48"/>
                <a:gd name="T38" fmla="*/ 28 w 94"/>
                <a:gd name="T39" fmla="*/ 22 h 48"/>
                <a:gd name="T40" fmla="*/ 23 w 94"/>
                <a:gd name="T41" fmla="*/ 22 h 48"/>
                <a:gd name="T42" fmla="*/ 20 w 94"/>
                <a:gd name="T43" fmla="*/ 28 h 48"/>
                <a:gd name="T44" fmla="*/ 20 w 94"/>
                <a:gd name="T45" fmla="*/ 28 h 48"/>
                <a:gd name="T46" fmla="*/ 11 w 94"/>
                <a:gd name="T47" fmla="*/ 31 h 48"/>
                <a:gd name="T48" fmla="*/ 3 w 94"/>
                <a:gd name="T49" fmla="*/ 34 h 48"/>
                <a:gd name="T50" fmla="*/ 0 w 94"/>
                <a:gd name="T51" fmla="*/ 39 h 48"/>
                <a:gd name="T52" fmla="*/ 3 w 94"/>
                <a:gd name="T53" fmla="*/ 42 h 48"/>
                <a:gd name="T54" fmla="*/ 3 w 94"/>
                <a:gd name="T55" fmla="*/ 45 h 48"/>
                <a:gd name="T56" fmla="*/ 8 w 94"/>
                <a:gd name="T57" fmla="*/ 42 h 48"/>
                <a:gd name="T58" fmla="*/ 11 w 94"/>
                <a:gd name="T59" fmla="*/ 39 h 48"/>
                <a:gd name="T60" fmla="*/ 14 w 94"/>
                <a:gd name="T61" fmla="*/ 42 h 48"/>
                <a:gd name="T62" fmla="*/ 20 w 94"/>
                <a:gd name="T63" fmla="*/ 42 h 48"/>
                <a:gd name="T64" fmla="*/ 26 w 94"/>
                <a:gd name="T65" fmla="*/ 39 h 48"/>
                <a:gd name="T66" fmla="*/ 28 w 94"/>
                <a:gd name="T67" fmla="*/ 42 h 48"/>
                <a:gd name="T68" fmla="*/ 31 w 94"/>
                <a:gd name="T69" fmla="*/ 48 h 48"/>
                <a:gd name="T70" fmla="*/ 40 w 94"/>
                <a:gd name="T71" fmla="*/ 45 h 48"/>
                <a:gd name="T72" fmla="*/ 43 w 94"/>
                <a:gd name="T73" fmla="*/ 42 h 48"/>
                <a:gd name="T74" fmla="*/ 40 w 94"/>
                <a:gd name="T75" fmla="*/ 37 h 48"/>
                <a:gd name="T76" fmla="*/ 43 w 94"/>
                <a:gd name="T77" fmla="*/ 39 h 48"/>
                <a:gd name="T78" fmla="*/ 51 w 94"/>
                <a:gd name="T79" fmla="*/ 37 h 48"/>
                <a:gd name="T80" fmla="*/ 54 w 94"/>
                <a:gd name="T81" fmla="*/ 34 h 48"/>
                <a:gd name="T82" fmla="*/ 51 w 94"/>
                <a:gd name="T83" fmla="*/ 28 h 48"/>
                <a:gd name="T84" fmla="*/ 57 w 94"/>
                <a:gd name="T85" fmla="*/ 25 h 48"/>
                <a:gd name="T86" fmla="*/ 62 w 94"/>
                <a:gd name="T87" fmla="*/ 22 h 48"/>
                <a:gd name="T88" fmla="*/ 62 w 94"/>
                <a:gd name="T89" fmla="*/ 28 h 48"/>
                <a:gd name="T90" fmla="*/ 62 w 94"/>
                <a:gd name="T91" fmla="*/ 34 h 48"/>
                <a:gd name="T92" fmla="*/ 71 w 94"/>
                <a:gd name="T93" fmla="*/ 37 h 48"/>
                <a:gd name="T94" fmla="*/ 74 w 94"/>
                <a:gd name="T95" fmla="*/ 34 h 48"/>
                <a:gd name="T96" fmla="*/ 74 w 94"/>
                <a:gd name="T97" fmla="*/ 28 h 48"/>
                <a:gd name="T98" fmla="*/ 77 w 94"/>
                <a:gd name="T9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" h="48">
                  <a:moveTo>
                    <a:pt x="80" y="28"/>
                  </a:moveTo>
                  <a:lnTo>
                    <a:pt x="85" y="25"/>
                  </a:lnTo>
                  <a:lnTo>
                    <a:pt x="88" y="25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5" y="14"/>
                  </a:lnTo>
                  <a:lnTo>
                    <a:pt x="82" y="14"/>
                  </a:lnTo>
                  <a:lnTo>
                    <a:pt x="85" y="14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88" y="5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1" y="5"/>
                  </a:lnTo>
                  <a:lnTo>
                    <a:pt x="71" y="8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1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0" y="42"/>
                  </a:lnTo>
                  <a:lnTo>
                    <a:pt x="43" y="42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8" y="39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8"/>
                  </a:lnTo>
                  <a:lnTo>
                    <a:pt x="60" y="31"/>
                  </a:lnTo>
                  <a:lnTo>
                    <a:pt x="62" y="34"/>
                  </a:lnTo>
                  <a:lnTo>
                    <a:pt x="65" y="34"/>
                  </a:lnTo>
                  <a:lnTo>
                    <a:pt x="71" y="37"/>
                  </a:lnTo>
                  <a:lnTo>
                    <a:pt x="71" y="34"/>
                  </a:lnTo>
                  <a:lnTo>
                    <a:pt x="74" y="34"/>
                  </a:lnTo>
                  <a:lnTo>
                    <a:pt x="74" y="31"/>
                  </a:lnTo>
                  <a:lnTo>
                    <a:pt x="7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80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5" name="Freeform 3414">
              <a:extLst>
                <a:ext uri="{FF2B5EF4-FFF2-40B4-BE49-F238E27FC236}">
                  <a16:creationId xmlns:a16="http://schemas.microsoft.com/office/drawing/2014/main" id="{8CFB836D-EFE6-385A-DCE7-7DD2902F5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092" y="510462"/>
              <a:ext cx="18674" cy="6224"/>
            </a:xfrm>
            <a:custGeom>
              <a:avLst/>
              <a:gdLst>
                <a:gd name="T0" fmla="*/ 3 w 9"/>
                <a:gd name="T1" fmla="*/ 0 h 3"/>
                <a:gd name="T2" fmla="*/ 6 w 9"/>
                <a:gd name="T3" fmla="*/ 0 h 3"/>
                <a:gd name="T4" fmla="*/ 9 w 9"/>
                <a:gd name="T5" fmla="*/ 0 h 3"/>
                <a:gd name="T6" fmla="*/ 9 w 9"/>
                <a:gd name="T7" fmla="*/ 3 h 3"/>
                <a:gd name="T8" fmla="*/ 6 w 9"/>
                <a:gd name="T9" fmla="*/ 3 h 3"/>
                <a:gd name="T10" fmla="*/ 3 w 9"/>
                <a:gd name="T11" fmla="*/ 3 h 3"/>
                <a:gd name="T12" fmla="*/ 0 w 9"/>
                <a:gd name="T13" fmla="*/ 3 h 3"/>
                <a:gd name="T14" fmla="*/ 3 w 9"/>
                <a:gd name="T15" fmla="*/ 3 h 3"/>
                <a:gd name="T16" fmla="*/ 3 w 9"/>
                <a:gd name="T17" fmla="*/ 3 h 3"/>
                <a:gd name="T18" fmla="*/ 3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6" name="Freeform 3415">
              <a:extLst>
                <a:ext uri="{FF2B5EF4-FFF2-40B4-BE49-F238E27FC236}">
                  <a16:creationId xmlns:a16="http://schemas.microsoft.com/office/drawing/2014/main" id="{EF5B17B4-284F-0208-D14F-2EDA403CF56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042" y="498013"/>
              <a:ext cx="51874" cy="35271"/>
            </a:xfrm>
            <a:custGeom>
              <a:avLst/>
              <a:gdLst>
                <a:gd name="T0" fmla="*/ 17 w 25"/>
                <a:gd name="T1" fmla="*/ 0 h 17"/>
                <a:gd name="T2" fmla="*/ 19 w 25"/>
                <a:gd name="T3" fmla="*/ 0 h 17"/>
                <a:gd name="T4" fmla="*/ 22 w 25"/>
                <a:gd name="T5" fmla="*/ 0 h 17"/>
                <a:gd name="T6" fmla="*/ 25 w 25"/>
                <a:gd name="T7" fmla="*/ 0 h 17"/>
                <a:gd name="T8" fmla="*/ 25 w 25"/>
                <a:gd name="T9" fmla="*/ 3 h 17"/>
                <a:gd name="T10" fmla="*/ 22 w 25"/>
                <a:gd name="T11" fmla="*/ 3 h 17"/>
                <a:gd name="T12" fmla="*/ 19 w 25"/>
                <a:gd name="T13" fmla="*/ 6 h 17"/>
                <a:gd name="T14" fmla="*/ 19 w 25"/>
                <a:gd name="T15" fmla="*/ 9 h 17"/>
                <a:gd name="T16" fmla="*/ 19 w 25"/>
                <a:gd name="T17" fmla="*/ 12 h 17"/>
                <a:gd name="T18" fmla="*/ 17 w 25"/>
                <a:gd name="T19" fmla="*/ 15 h 17"/>
                <a:gd name="T20" fmla="*/ 14 w 25"/>
                <a:gd name="T21" fmla="*/ 17 h 17"/>
                <a:gd name="T22" fmla="*/ 11 w 25"/>
                <a:gd name="T23" fmla="*/ 17 h 17"/>
                <a:gd name="T24" fmla="*/ 8 w 25"/>
                <a:gd name="T25" fmla="*/ 17 h 17"/>
                <a:gd name="T26" fmla="*/ 8 w 25"/>
                <a:gd name="T27" fmla="*/ 15 h 17"/>
                <a:gd name="T28" fmla="*/ 5 w 25"/>
                <a:gd name="T29" fmla="*/ 15 h 17"/>
                <a:gd name="T30" fmla="*/ 2 w 25"/>
                <a:gd name="T31" fmla="*/ 15 h 17"/>
                <a:gd name="T32" fmla="*/ 0 w 25"/>
                <a:gd name="T33" fmla="*/ 15 h 17"/>
                <a:gd name="T34" fmla="*/ 2 w 25"/>
                <a:gd name="T35" fmla="*/ 12 h 17"/>
                <a:gd name="T36" fmla="*/ 5 w 25"/>
                <a:gd name="T37" fmla="*/ 12 h 17"/>
                <a:gd name="T38" fmla="*/ 5 w 25"/>
                <a:gd name="T39" fmla="*/ 9 h 17"/>
                <a:gd name="T40" fmla="*/ 5 w 25"/>
                <a:gd name="T41" fmla="*/ 6 h 17"/>
                <a:gd name="T42" fmla="*/ 8 w 25"/>
                <a:gd name="T43" fmla="*/ 6 h 17"/>
                <a:gd name="T44" fmla="*/ 11 w 25"/>
                <a:gd name="T45" fmla="*/ 6 h 17"/>
                <a:gd name="T46" fmla="*/ 14 w 25"/>
                <a:gd name="T47" fmla="*/ 3 h 17"/>
                <a:gd name="T48" fmla="*/ 17 w 25"/>
                <a:gd name="T4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7">
                  <a:moveTo>
                    <a:pt x="17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7" name="Freeform 3416">
              <a:extLst>
                <a:ext uri="{FF2B5EF4-FFF2-40B4-BE49-F238E27FC236}">
                  <a16:creationId xmlns:a16="http://schemas.microsoft.com/office/drawing/2014/main" id="{3F7FB46B-8692-A332-330A-A59FAB4A3CE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237" y="456517"/>
              <a:ext cx="41499" cy="12449"/>
            </a:xfrm>
            <a:custGeom>
              <a:avLst/>
              <a:gdLst>
                <a:gd name="T0" fmla="*/ 17 w 20"/>
                <a:gd name="T1" fmla="*/ 0 h 6"/>
                <a:gd name="T2" fmla="*/ 12 w 20"/>
                <a:gd name="T3" fmla="*/ 0 h 6"/>
                <a:gd name="T4" fmla="*/ 9 w 20"/>
                <a:gd name="T5" fmla="*/ 0 h 6"/>
                <a:gd name="T6" fmla="*/ 6 w 20"/>
                <a:gd name="T7" fmla="*/ 0 h 6"/>
                <a:gd name="T8" fmla="*/ 3 w 20"/>
                <a:gd name="T9" fmla="*/ 0 h 6"/>
                <a:gd name="T10" fmla="*/ 0 w 20"/>
                <a:gd name="T11" fmla="*/ 3 h 6"/>
                <a:gd name="T12" fmla="*/ 3 w 20"/>
                <a:gd name="T13" fmla="*/ 3 h 6"/>
                <a:gd name="T14" fmla="*/ 6 w 20"/>
                <a:gd name="T15" fmla="*/ 3 h 6"/>
                <a:gd name="T16" fmla="*/ 9 w 20"/>
                <a:gd name="T17" fmla="*/ 3 h 6"/>
                <a:gd name="T18" fmla="*/ 12 w 20"/>
                <a:gd name="T19" fmla="*/ 6 h 6"/>
                <a:gd name="T20" fmla="*/ 15 w 20"/>
                <a:gd name="T21" fmla="*/ 6 h 6"/>
                <a:gd name="T22" fmla="*/ 17 w 20"/>
                <a:gd name="T23" fmla="*/ 3 h 6"/>
                <a:gd name="T24" fmla="*/ 20 w 20"/>
                <a:gd name="T25" fmla="*/ 0 h 6"/>
                <a:gd name="T26" fmla="*/ 20 w 20"/>
                <a:gd name="T27" fmla="*/ 0 h 6"/>
                <a:gd name="T28" fmla="*/ 17 w 20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6">
                  <a:moveTo>
                    <a:pt x="17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8" name="Freeform 3417">
              <a:extLst>
                <a:ext uri="{FF2B5EF4-FFF2-40B4-BE49-F238E27FC236}">
                  <a16:creationId xmlns:a16="http://schemas.microsoft.com/office/drawing/2014/main" id="{CDB9F173-4EE4-C6DD-ABBD-67A9BF2916E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088" y="392198"/>
              <a:ext cx="39424" cy="18673"/>
            </a:xfrm>
            <a:custGeom>
              <a:avLst/>
              <a:gdLst>
                <a:gd name="T0" fmla="*/ 0 w 19"/>
                <a:gd name="T1" fmla="*/ 3 h 9"/>
                <a:gd name="T2" fmla="*/ 2 w 19"/>
                <a:gd name="T3" fmla="*/ 6 h 9"/>
                <a:gd name="T4" fmla="*/ 5 w 19"/>
                <a:gd name="T5" fmla="*/ 6 h 9"/>
                <a:gd name="T6" fmla="*/ 8 w 19"/>
                <a:gd name="T7" fmla="*/ 6 h 9"/>
                <a:gd name="T8" fmla="*/ 8 w 19"/>
                <a:gd name="T9" fmla="*/ 9 h 9"/>
                <a:gd name="T10" fmla="*/ 11 w 19"/>
                <a:gd name="T11" fmla="*/ 9 h 9"/>
                <a:gd name="T12" fmla="*/ 14 w 19"/>
                <a:gd name="T13" fmla="*/ 9 h 9"/>
                <a:gd name="T14" fmla="*/ 17 w 19"/>
                <a:gd name="T15" fmla="*/ 9 h 9"/>
                <a:gd name="T16" fmla="*/ 19 w 19"/>
                <a:gd name="T17" fmla="*/ 6 h 9"/>
                <a:gd name="T18" fmla="*/ 19 w 19"/>
                <a:gd name="T19" fmla="*/ 3 h 9"/>
                <a:gd name="T20" fmla="*/ 17 w 19"/>
                <a:gd name="T21" fmla="*/ 3 h 9"/>
                <a:gd name="T22" fmla="*/ 14 w 19"/>
                <a:gd name="T23" fmla="*/ 0 h 9"/>
                <a:gd name="T24" fmla="*/ 11 w 19"/>
                <a:gd name="T25" fmla="*/ 0 h 9"/>
                <a:gd name="T26" fmla="*/ 8 w 19"/>
                <a:gd name="T27" fmla="*/ 0 h 9"/>
                <a:gd name="T28" fmla="*/ 5 w 19"/>
                <a:gd name="T29" fmla="*/ 0 h 9"/>
                <a:gd name="T30" fmla="*/ 2 w 19"/>
                <a:gd name="T31" fmla="*/ 3 h 9"/>
                <a:gd name="T32" fmla="*/ 0 w 19"/>
                <a:gd name="T3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0" y="3"/>
                  </a:move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59" name="Freeform 3418">
              <a:extLst>
                <a:ext uri="{FF2B5EF4-FFF2-40B4-BE49-F238E27FC236}">
                  <a16:creationId xmlns:a16="http://schemas.microsoft.com/office/drawing/2014/main" id="{61CF2048-F473-B333-E5E5-6224DE4CFAE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737" y="350702"/>
              <a:ext cx="112047" cy="24898"/>
            </a:xfrm>
            <a:custGeom>
              <a:avLst/>
              <a:gdLst>
                <a:gd name="T0" fmla="*/ 15 w 54"/>
                <a:gd name="T1" fmla="*/ 3 h 12"/>
                <a:gd name="T2" fmla="*/ 9 w 54"/>
                <a:gd name="T3" fmla="*/ 6 h 12"/>
                <a:gd name="T4" fmla="*/ 6 w 54"/>
                <a:gd name="T5" fmla="*/ 6 h 12"/>
                <a:gd name="T6" fmla="*/ 6 w 54"/>
                <a:gd name="T7" fmla="*/ 9 h 12"/>
                <a:gd name="T8" fmla="*/ 3 w 54"/>
                <a:gd name="T9" fmla="*/ 9 h 12"/>
                <a:gd name="T10" fmla="*/ 0 w 54"/>
                <a:gd name="T11" fmla="*/ 9 h 12"/>
                <a:gd name="T12" fmla="*/ 0 w 54"/>
                <a:gd name="T13" fmla="*/ 12 h 12"/>
                <a:gd name="T14" fmla="*/ 3 w 54"/>
                <a:gd name="T15" fmla="*/ 12 h 12"/>
                <a:gd name="T16" fmla="*/ 6 w 54"/>
                <a:gd name="T17" fmla="*/ 12 h 12"/>
                <a:gd name="T18" fmla="*/ 9 w 54"/>
                <a:gd name="T19" fmla="*/ 12 h 12"/>
                <a:gd name="T20" fmla="*/ 12 w 54"/>
                <a:gd name="T21" fmla="*/ 12 h 12"/>
                <a:gd name="T22" fmla="*/ 15 w 54"/>
                <a:gd name="T23" fmla="*/ 12 h 12"/>
                <a:gd name="T24" fmla="*/ 17 w 54"/>
                <a:gd name="T25" fmla="*/ 12 h 12"/>
                <a:gd name="T26" fmla="*/ 20 w 54"/>
                <a:gd name="T27" fmla="*/ 12 h 12"/>
                <a:gd name="T28" fmla="*/ 23 w 54"/>
                <a:gd name="T29" fmla="*/ 12 h 12"/>
                <a:gd name="T30" fmla="*/ 26 w 54"/>
                <a:gd name="T31" fmla="*/ 12 h 12"/>
                <a:gd name="T32" fmla="*/ 29 w 54"/>
                <a:gd name="T33" fmla="*/ 12 h 12"/>
                <a:gd name="T34" fmla="*/ 29 w 54"/>
                <a:gd name="T35" fmla="*/ 9 h 12"/>
                <a:gd name="T36" fmla="*/ 32 w 54"/>
                <a:gd name="T37" fmla="*/ 9 h 12"/>
                <a:gd name="T38" fmla="*/ 32 w 54"/>
                <a:gd name="T39" fmla="*/ 12 h 12"/>
                <a:gd name="T40" fmla="*/ 34 w 54"/>
                <a:gd name="T41" fmla="*/ 12 h 12"/>
                <a:gd name="T42" fmla="*/ 37 w 54"/>
                <a:gd name="T43" fmla="*/ 12 h 12"/>
                <a:gd name="T44" fmla="*/ 43 w 54"/>
                <a:gd name="T45" fmla="*/ 12 h 12"/>
                <a:gd name="T46" fmla="*/ 49 w 54"/>
                <a:gd name="T47" fmla="*/ 12 h 12"/>
                <a:gd name="T48" fmla="*/ 51 w 54"/>
                <a:gd name="T49" fmla="*/ 12 h 12"/>
                <a:gd name="T50" fmla="*/ 51 w 54"/>
                <a:gd name="T51" fmla="*/ 9 h 12"/>
                <a:gd name="T52" fmla="*/ 54 w 54"/>
                <a:gd name="T53" fmla="*/ 9 h 12"/>
                <a:gd name="T54" fmla="*/ 54 w 54"/>
                <a:gd name="T55" fmla="*/ 6 h 12"/>
                <a:gd name="T56" fmla="*/ 51 w 54"/>
                <a:gd name="T57" fmla="*/ 3 h 12"/>
                <a:gd name="T58" fmla="*/ 49 w 54"/>
                <a:gd name="T59" fmla="*/ 3 h 12"/>
                <a:gd name="T60" fmla="*/ 46 w 54"/>
                <a:gd name="T61" fmla="*/ 3 h 12"/>
                <a:gd name="T62" fmla="*/ 43 w 54"/>
                <a:gd name="T63" fmla="*/ 0 h 12"/>
                <a:gd name="T64" fmla="*/ 40 w 54"/>
                <a:gd name="T65" fmla="*/ 0 h 12"/>
                <a:gd name="T66" fmla="*/ 34 w 54"/>
                <a:gd name="T67" fmla="*/ 0 h 12"/>
                <a:gd name="T68" fmla="*/ 32 w 54"/>
                <a:gd name="T69" fmla="*/ 0 h 12"/>
                <a:gd name="T70" fmla="*/ 29 w 54"/>
                <a:gd name="T71" fmla="*/ 0 h 12"/>
                <a:gd name="T72" fmla="*/ 23 w 54"/>
                <a:gd name="T73" fmla="*/ 3 h 12"/>
                <a:gd name="T74" fmla="*/ 20 w 54"/>
                <a:gd name="T75" fmla="*/ 3 h 12"/>
                <a:gd name="T76" fmla="*/ 17 w 54"/>
                <a:gd name="T77" fmla="*/ 3 h 12"/>
                <a:gd name="T78" fmla="*/ 15 w 54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12">
                  <a:moveTo>
                    <a:pt x="15" y="3"/>
                  </a:moveTo>
                  <a:lnTo>
                    <a:pt x="9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7" y="12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0" name="Freeform 3419">
              <a:extLst>
                <a:ext uri="{FF2B5EF4-FFF2-40B4-BE49-F238E27FC236}">
                  <a16:creationId xmlns:a16="http://schemas.microsoft.com/office/drawing/2014/main" id="{E65F2FD6-EF06-12ED-9CFE-AEB9571C7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737" y="385973"/>
              <a:ext cx="105822" cy="47720"/>
            </a:xfrm>
            <a:custGeom>
              <a:avLst/>
              <a:gdLst>
                <a:gd name="T0" fmla="*/ 6 w 51"/>
                <a:gd name="T1" fmla="*/ 6 h 23"/>
                <a:gd name="T2" fmla="*/ 3 w 51"/>
                <a:gd name="T3" fmla="*/ 6 h 23"/>
                <a:gd name="T4" fmla="*/ 0 w 51"/>
                <a:gd name="T5" fmla="*/ 9 h 23"/>
                <a:gd name="T6" fmla="*/ 3 w 51"/>
                <a:gd name="T7" fmla="*/ 9 h 23"/>
                <a:gd name="T8" fmla="*/ 0 w 51"/>
                <a:gd name="T9" fmla="*/ 12 h 23"/>
                <a:gd name="T10" fmla="*/ 3 w 51"/>
                <a:gd name="T11" fmla="*/ 12 h 23"/>
                <a:gd name="T12" fmla="*/ 0 w 51"/>
                <a:gd name="T13" fmla="*/ 15 h 23"/>
                <a:gd name="T14" fmla="*/ 3 w 51"/>
                <a:gd name="T15" fmla="*/ 15 h 23"/>
                <a:gd name="T16" fmla="*/ 3 w 51"/>
                <a:gd name="T17" fmla="*/ 17 h 23"/>
                <a:gd name="T18" fmla="*/ 6 w 51"/>
                <a:gd name="T19" fmla="*/ 17 h 23"/>
                <a:gd name="T20" fmla="*/ 9 w 51"/>
                <a:gd name="T21" fmla="*/ 17 h 23"/>
                <a:gd name="T22" fmla="*/ 12 w 51"/>
                <a:gd name="T23" fmla="*/ 20 h 23"/>
                <a:gd name="T24" fmla="*/ 15 w 51"/>
                <a:gd name="T25" fmla="*/ 20 h 23"/>
                <a:gd name="T26" fmla="*/ 17 w 51"/>
                <a:gd name="T27" fmla="*/ 23 h 23"/>
                <a:gd name="T28" fmla="*/ 20 w 51"/>
                <a:gd name="T29" fmla="*/ 23 h 23"/>
                <a:gd name="T30" fmla="*/ 23 w 51"/>
                <a:gd name="T31" fmla="*/ 20 h 23"/>
                <a:gd name="T32" fmla="*/ 26 w 51"/>
                <a:gd name="T33" fmla="*/ 20 h 23"/>
                <a:gd name="T34" fmla="*/ 29 w 51"/>
                <a:gd name="T35" fmla="*/ 20 h 23"/>
                <a:gd name="T36" fmla="*/ 32 w 51"/>
                <a:gd name="T37" fmla="*/ 20 h 23"/>
                <a:gd name="T38" fmla="*/ 34 w 51"/>
                <a:gd name="T39" fmla="*/ 20 h 23"/>
                <a:gd name="T40" fmla="*/ 37 w 51"/>
                <a:gd name="T41" fmla="*/ 17 h 23"/>
                <a:gd name="T42" fmla="*/ 40 w 51"/>
                <a:gd name="T43" fmla="*/ 17 h 23"/>
                <a:gd name="T44" fmla="*/ 43 w 51"/>
                <a:gd name="T45" fmla="*/ 15 h 23"/>
                <a:gd name="T46" fmla="*/ 46 w 51"/>
                <a:gd name="T47" fmla="*/ 15 h 23"/>
                <a:gd name="T48" fmla="*/ 46 w 51"/>
                <a:gd name="T49" fmla="*/ 12 h 23"/>
                <a:gd name="T50" fmla="*/ 43 w 51"/>
                <a:gd name="T51" fmla="*/ 12 h 23"/>
                <a:gd name="T52" fmla="*/ 43 w 51"/>
                <a:gd name="T53" fmla="*/ 9 h 23"/>
                <a:gd name="T54" fmla="*/ 40 w 51"/>
                <a:gd name="T55" fmla="*/ 9 h 23"/>
                <a:gd name="T56" fmla="*/ 37 w 51"/>
                <a:gd name="T57" fmla="*/ 9 h 23"/>
                <a:gd name="T58" fmla="*/ 34 w 51"/>
                <a:gd name="T59" fmla="*/ 9 h 23"/>
                <a:gd name="T60" fmla="*/ 32 w 51"/>
                <a:gd name="T61" fmla="*/ 9 h 23"/>
                <a:gd name="T62" fmla="*/ 29 w 51"/>
                <a:gd name="T63" fmla="*/ 9 h 23"/>
                <a:gd name="T64" fmla="*/ 32 w 51"/>
                <a:gd name="T65" fmla="*/ 9 h 23"/>
                <a:gd name="T66" fmla="*/ 32 w 51"/>
                <a:gd name="T67" fmla="*/ 6 h 23"/>
                <a:gd name="T68" fmla="*/ 37 w 51"/>
                <a:gd name="T69" fmla="*/ 6 h 23"/>
                <a:gd name="T70" fmla="*/ 40 w 51"/>
                <a:gd name="T71" fmla="*/ 6 h 23"/>
                <a:gd name="T72" fmla="*/ 46 w 51"/>
                <a:gd name="T73" fmla="*/ 6 h 23"/>
                <a:gd name="T74" fmla="*/ 49 w 51"/>
                <a:gd name="T75" fmla="*/ 6 h 23"/>
                <a:gd name="T76" fmla="*/ 51 w 51"/>
                <a:gd name="T77" fmla="*/ 3 h 23"/>
                <a:gd name="T78" fmla="*/ 49 w 51"/>
                <a:gd name="T79" fmla="*/ 3 h 23"/>
                <a:gd name="T80" fmla="*/ 49 w 51"/>
                <a:gd name="T81" fmla="*/ 0 h 23"/>
                <a:gd name="T82" fmla="*/ 46 w 51"/>
                <a:gd name="T83" fmla="*/ 0 h 23"/>
                <a:gd name="T84" fmla="*/ 43 w 51"/>
                <a:gd name="T85" fmla="*/ 0 h 23"/>
                <a:gd name="T86" fmla="*/ 40 w 51"/>
                <a:gd name="T87" fmla="*/ 0 h 23"/>
                <a:gd name="T88" fmla="*/ 37 w 51"/>
                <a:gd name="T89" fmla="*/ 0 h 23"/>
                <a:gd name="T90" fmla="*/ 32 w 51"/>
                <a:gd name="T91" fmla="*/ 0 h 23"/>
                <a:gd name="T92" fmla="*/ 26 w 51"/>
                <a:gd name="T93" fmla="*/ 0 h 23"/>
                <a:gd name="T94" fmla="*/ 23 w 51"/>
                <a:gd name="T95" fmla="*/ 3 h 23"/>
                <a:gd name="T96" fmla="*/ 20 w 51"/>
                <a:gd name="T97" fmla="*/ 3 h 23"/>
                <a:gd name="T98" fmla="*/ 17 w 51"/>
                <a:gd name="T99" fmla="*/ 3 h 23"/>
                <a:gd name="T100" fmla="*/ 15 w 51"/>
                <a:gd name="T101" fmla="*/ 3 h 23"/>
                <a:gd name="T102" fmla="*/ 12 w 51"/>
                <a:gd name="T103" fmla="*/ 3 h 23"/>
                <a:gd name="T104" fmla="*/ 9 w 51"/>
                <a:gd name="T105" fmla="*/ 6 h 23"/>
                <a:gd name="T106" fmla="*/ 6 w 51"/>
                <a:gd name="T10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" h="23">
                  <a:moveTo>
                    <a:pt x="6" y="6"/>
                  </a:moveTo>
                  <a:lnTo>
                    <a:pt x="3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7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1" name="Freeform 3420">
              <a:extLst>
                <a:ext uri="{FF2B5EF4-FFF2-40B4-BE49-F238E27FC236}">
                  <a16:creationId xmlns:a16="http://schemas.microsoft.com/office/drawing/2014/main" id="{9B448A5C-477F-5812-22EA-575343956224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006" y="404647"/>
              <a:ext cx="47724" cy="41496"/>
            </a:xfrm>
            <a:custGeom>
              <a:avLst/>
              <a:gdLst>
                <a:gd name="T0" fmla="*/ 0 w 23"/>
                <a:gd name="T1" fmla="*/ 0 h 20"/>
                <a:gd name="T2" fmla="*/ 3 w 23"/>
                <a:gd name="T3" fmla="*/ 0 h 20"/>
                <a:gd name="T4" fmla="*/ 6 w 23"/>
                <a:gd name="T5" fmla="*/ 3 h 20"/>
                <a:gd name="T6" fmla="*/ 8 w 23"/>
                <a:gd name="T7" fmla="*/ 3 h 20"/>
                <a:gd name="T8" fmla="*/ 8 w 23"/>
                <a:gd name="T9" fmla="*/ 6 h 20"/>
                <a:gd name="T10" fmla="*/ 11 w 23"/>
                <a:gd name="T11" fmla="*/ 6 h 20"/>
                <a:gd name="T12" fmla="*/ 14 w 23"/>
                <a:gd name="T13" fmla="*/ 8 h 20"/>
                <a:gd name="T14" fmla="*/ 17 w 23"/>
                <a:gd name="T15" fmla="*/ 8 h 20"/>
                <a:gd name="T16" fmla="*/ 20 w 23"/>
                <a:gd name="T17" fmla="*/ 11 h 20"/>
                <a:gd name="T18" fmla="*/ 23 w 23"/>
                <a:gd name="T19" fmla="*/ 14 h 20"/>
                <a:gd name="T20" fmla="*/ 20 w 23"/>
                <a:gd name="T21" fmla="*/ 17 h 20"/>
                <a:gd name="T22" fmla="*/ 17 w 23"/>
                <a:gd name="T23" fmla="*/ 20 h 20"/>
                <a:gd name="T24" fmla="*/ 11 w 23"/>
                <a:gd name="T25" fmla="*/ 17 h 20"/>
                <a:gd name="T26" fmla="*/ 8 w 23"/>
                <a:gd name="T27" fmla="*/ 17 h 20"/>
                <a:gd name="T28" fmla="*/ 6 w 23"/>
                <a:gd name="T29" fmla="*/ 14 h 20"/>
                <a:gd name="T30" fmla="*/ 8 w 23"/>
                <a:gd name="T31" fmla="*/ 11 h 20"/>
                <a:gd name="T32" fmla="*/ 6 w 23"/>
                <a:gd name="T33" fmla="*/ 11 h 20"/>
                <a:gd name="T34" fmla="*/ 6 w 23"/>
                <a:gd name="T35" fmla="*/ 8 h 20"/>
                <a:gd name="T36" fmla="*/ 3 w 23"/>
                <a:gd name="T37" fmla="*/ 8 h 20"/>
                <a:gd name="T38" fmla="*/ 3 w 23"/>
                <a:gd name="T39" fmla="*/ 6 h 20"/>
                <a:gd name="T40" fmla="*/ 0 w 23"/>
                <a:gd name="T41" fmla="*/ 3 h 20"/>
                <a:gd name="T42" fmla="*/ 0 w 23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0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3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2" name="Freeform 3421">
              <a:extLst>
                <a:ext uri="{FF2B5EF4-FFF2-40B4-BE49-F238E27FC236}">
                  <a16:creationId xmlns:a16="http://schemas.microsoft.com/office/drawing/2014/main" id="{2EE7048C-688C-200B-D111-70E3226EA72E}"/>
                </a:ext>
              </a:extLst>
            </p:cNvPr>
            <p:cNvSpPr>
              <a:spLocks/>
            </p:cNvSpPr>
            <p:nvPr/>
          </p:nvSpPr>
          <p:spPr bwMode="gray">
            <a:xfrm>
              <a:off x="947329" y="375600"/>
              <a:ext cx="18674" cy="10374"/>
            </a:xfrm>
            <a:custGeom>
              <a:avLst/>
              <a:gdLst>
                <a:gd name="T0" fmla="*/ 9 w 9"/>
                <a:gd name="T1" fmla="*/ 0 h 5"/>
                <a:gd name="T2" fmla="*/ 6 w 9"/>
                <a:gd name="T3" fmla="*/ 3 h 5"/>
                <a:gd name="T4" fmla="*/ 0 w 9"/>
                <a:gd name="T5" fmla="*/ 3 h 5"/>
                <a:gd name="T6" fmla="*/ 3 w 9"/>
                <a:gd name="T7" fmla="*/ 5 h 5"/>
                <a:gd name="T8" fmla="*/ 6 w 9"/>
                <a:gd name="T9" fmla="*/ 5 h 5"/>
                <a:gd name="T10" fmla="*/ 6 w 9"/>
                <a:gd name="T11" fmla="*/ 3 h 5"/>
                <a:gd name="T12" fmla="*/ 9 w 9"/>
                <a:gd name="T13" fmla="*/ 3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6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3" name="Freeform 3422">
              <a:extLst>
                <a:ext uri="{FF2B5EF4-FFF2-40B4-BE49-F238E27FC236}">
                  <a16:creationId xmlns:a16="http://schemas.microsoft.com/office/drawing/2014/main" id="{F5EA72B8-790E-C0F3-5BE9-558E7F2AC0F2}"/>
                </a:ext>
              </a:extLst>
            </p:cNvPr>
            <p:cNvSpPr>
              <a:spLocks/>
            </p:cNvSpPr>
            <p:nvPr/>
          </p:nvSpPr>
          <p:spPr bwMode="gray">
            <a:xfrm>
              <a:off x="972228" y="398422"/>
              <a:ext cx="45648" cy="12449"/>
            </a:xfrm>
            <a:custGeom>
              <a:avLst/>
              <a:gdLst>
                <a:gd name="T0" fmla="*/ 2 w 22"/>
                <a:gd name="T1" fmla="*/ 3 h 6"/>
                <a:gd name="T2" fmla="*/ 0 w 22"/>
                <a:gd name="T3" fmla="*/ 0 h 6"/>
                <a:gd name="T4" fmla="*/ 5 w 22"/>
                <a:gd name="T5" fmla="*/ 0 h 6"/>
                <a:gd name="T6" fmla="*/ 8 w 22"/>
                <a:gd name="T7" fmla="*/ 0 h 6"/>
                <a:gd name="T8" fmla="*/ 11 w 22"/>
                <a:gd name="T9" fmla="*/ 0 h 6"/>
                <a:gd name="T10" fmla="*/ 14 w 22"/>
                <a:gd name="T11" fmla="*/ 0 h 6"/>
                <a:gd name="T12" fmla="*/ 19 w 22"/>
                <a:gd name="T13" fmla="*/ 0 h 6"/>
                <a:gd name="T14" fmla="*/ 22 w 22"/>
                <a:gd name="T15" fmla="*/ 3 h 6"/>
                <a:gd name="T16" fmla="*/ 19 w 22"/>
                <a:gd name="T17" fmla="*/ 3 h 6"/>
                <a:gd name="T18" fmla="*/ 17 w 22"/>
                <a:gd name="T19" fmla="*/ 3 h 6"/>
                <a:gd name="T20" fmla="*/ 11 w 22"/>
                <a:gd name="T21" fmla="*/ 6 h 6"/>
                <a:gd name="T22" fmla="*/ 5 w 22"/>
                <a:gd name="T23" fmla="*/ 6 h 6"/>
                <a:gd name="T24" fmla="*/ 5 w 22"/>
                <a:gd name="T25" fmla="*/ 3 h 6"/>
                <a:gd name="T26" fmla="*/ 5 w 22"/>
                <a:gd name="T27" fmla="*/ 3 h 6"/>
                <a:gd name="T28" fmla="*/ 2 w 22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">
                  <a:moveTo>
                    <a:pt x="2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4" name="Freeform 3423">
              <a:extLst>
                <a:ext uri="{FF2B5EF4-FFF2-40B4-BE49-F238E27FC236}">
                  <a16:creationId xmlns:a16="http://schemas.microsoft.com/office/drawing/2014/main" id="{EA8E8B34-2A5C-75EB-3838-04FF85AADE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89230" y="315430"/>
              <a:ext cx="182595" cy="89216"/>
            </a:xfrm>
            <a:custGeom>
              <a:avLst/>
              <a:gdLst>
                <a:gd name="T0" fmla="*/ 3 w 88"/>
                <a:gd name="T1" fmla="*/ 9 h 43"/>
                <a:gd name="T2" fmla="*/ 3 w 88"/>
                <a:gd name="T3" fmla="*/ 3 h 43"/>
                <a:gd name="T4" fmla="*/ 5 w 88"/>
                <a:gd name="T5" fmla="*/ 0 h 43"/>
                <a:gd name="T6" fmla="*/ 11 w 88"/>
                <a:gd name="T7" fmla="*/ 0 h 43"/>
                <a:gd name="T8" fmla="*/ 17 w 88"/>
                <a:gd name="T9" fmla="*/ 0 h 43"/>
                <a:gd name="T10" fmla="*/ 25 w 88"/>
                <a:gd name="T11" fmla="*/ 0 h 43"/>
                <a:gd name="T12" fmla="*/ 34 w 88"/>
                <a:gd name="T13" fmla="*/ 6 h 43"/>
                <a:gd name="T14" fmla="*/ 31 w 88"/>
                <a:gd name="T15" fmla="*/ 9 h 43"/>
                <a:gd name="T16" fmla="*/ 37 w 88"/>
                <a:gd name="T17" fmla="*/ 6 h 43"/>
                <a:gd name="T18" fmla="*/ 48 w 88"/>
                <a:gd name="T19" fmla="*/ 6 h 43"/>
                <a:gd name="T20" fmla="*/ 57 w 88"/>
                <a:gd name="T21" fmla="*/ 6 h 43"/>
                <a:gd name="T22" fmla="*/ 57 w 88"/>
                <a:gd name="T23" fmla="*/ 12 h 43"/>
                <a:gd name="T24" fmla="*/ 65 w 88"/>
                <a:gd name="T25" fmla="*/ 12 h 43"/>
                <a:gd name="T26" fmla="*/ 71 w 88"/>
                <a:gd name="T27" fmla="*/ 14 h 43"/>
                <a:gd name="T28" fmla="*/ 74 w 88"/>
                <a:gd name="T29" fmla="*/ 17 h 43"/>
                <a:gd name="T30" fmla="*/ 79 w 88"/>
                <a:gd name="T31" fmla="*/ 20 h 43"/>
                <a:gd name="T32" fmla="*/ 77 w 88"/>
                <a:gd name="T33" fmla="*/ 26 h 43"/>
                <a:gd name="T34" fmla="*/ 82 w 88"/>
                <a:gd name="T35" fmla="*/ 29 h 43"/>
                <a:gd name="T36" fmla="*/ 85 w 88"/>
                <a:gd name="T37" fmla="*/ 32 h 43"/>
                <a:gd name="T38" fmla="*/ 85 w 88"/>
                <a:gd name="T39" fmla="*/ 37 h 43"/>
                <a:gd name="T40" fmla="*/ 82 w 88"/>
                <a:gd name="T41" fmla="*/ 40 h 43"/>
                <a:gd name="T42" fmla="*/ 74 w 88"/>
                <a:gd name="T43" fmla="*/ 43 h 43"/>
                <a:gd name="T44" fmla="*/ 68 w 88"/>
                <a:gd name="T45" fmla="*/ 40 h 43"/>
                <a:gd name="T46" fmla="*/ 62 w 88"/>
                <a:gd name="T47" fmla="*/ 37 h 43"/>
                <a:gd name="T48" fmla="*/ 62 w 88"/>
                <a:gd name="T49" fmla="*/ 32 h 43"/>
                <a:gd name="T50" fmla="*/ 51 w 88"/>
                <a:gd name="T51" fmla="*/ 32 h 43"/>
                <a:gd name="T52" fmla="*/ 40 w 88"/>
                <a:gd name="T53" fmla="*/ 29 h 43"/>
                <a:gd name="T54" fmla="*/ 37 w 88"/>
                <a:gd name="T55" fmla="*/ 26 h 43"/>
                <a:gd name="T56" fmla="*/ 28 w 88"/>
                <a:gd name="T57" fmla="*/ 29 h 43"/>
                <a:gd name="T58" fmla="*/ 25 w 88"/>
                <a:gd name="T59" fmla="*/ 32 h 43"/>
                <a:gd name="T60" fmla="*/ 17 w 88"/>
                <a:gd name="T61" fmla="*/ 29 h 43"/>
                <a:gd name="T62" fmla="*/ 11 w 88"/>
                <a:gd name="T63" fmla="*/ 29 h 43"/>
                <a:gd name="T64" fmla="*/ 11 w 88"/>
                <a:gd name="T65" fmla="*/ 23 h 43"/>
                <a:gd name="T66" fmla="*/ 20 w 88"/>
                <a:gd name="T67" fmla="*/ 20 h 43"/>
                <a:gd name="T68" fmla="*/ 28 w 88"/>
                <a:gd name="T69" fmla="*/ 20 h 43"/>
                <a:gd name="T70" fmla="*/ 28 w 88"/>
                <a:gd name="T71" fmla="*/ 17 h 43"/>
                <a:gd name="T72" fmla="*/ 20 w 88"/>
                <a:gd name="T73" fmla="*/ 14 h 43"/>
                <a:gd name="T74" fmla="*/ 17 w 88"/>
                <a:gd name="T75" fmla="*/ 12 h 43"/>
                <a:gd name="T76" fmla="*/ 14 w 88"/>
                <a:gd name="T77" fmla="*/ 14 h 43"/>
                <a:gd name="T78" fmla="*/ 8 w 88"/>
                <a:gd name="T79" fmla="*/ 12 h 43"/>
                <a:gd name="T80" fmla="*/ 11 w 88"/>
                <a:gd name="T81" fmla="*/ 9 h 43"/>
                <a:gd name="T82" fmla="*/ 5 w 88"/>
                <a:gd name="T8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43">
                  <a:moveTo>
                    <a:pt x="5" y="9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7" y="23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5" y="32"/>
                  </a:lnTo>
                  <a:lnTo>
                    <a:pt x="88" y="34"/>
                  </a:lnTo>
                  <a:lnTo>
                    <a:pt x="85" y="37"/>
                  </a:lnTo>
                  <a:lnTo>
                    <a:pt x="85" y="40"/>
                  </a:lnTo>
                  <a:lnTo>
                    <a:pt x="82" y="40"/>
                  </a:lnTo>
                  <a:lnTo>
                    <a:pt x="77" y="43"/>
                  </a:lnTo>
                  <a:lnTo>
                    <a:pt x="74" y="43"/>
                  </a:lnTo>
                  <a:lnTo>
                    <a:pt x="71" y="43"/>
                  </a:lnTo>
                  <a:lnTo>
                    <a:pt x="68" y="40"/>
                  </a:lnTo>
                  <a:lnTo>
                    <a:pt x="65" y="40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57" y="32"/>
                  </a:lnTo>
                  <a:lnTo>
                    <a:pt x="51" y="32"/>
                  </a:lnTo>
                  <a:lnTo>
                    <a:pt x="45" y="32"/>
                  </a:lnTo>
                  <a:lnTo>
                    <a:pt x="40" y="29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8" y="20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5" name="Freeform 3424">
              <a:extLst>
                <a:ext uri="{FF2B5EF4-FFF2-40B4-BE49-F238E27FC236}">
                  <a16:creationId xmlns:a16="http://schemas.microsoft.com/office/drawing/2014/main" id="{5FFF7BAC-670B-45CD-857A-93D52998C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690" y="456517"/>
              <a:ext cx="325766" cy="130713"/>
            </a:xfrm>
            <a:custGeom>
              <a:avLst/>
              <a:gdLst>
                <a:gd name="T0" fmla="*/ 140 w 157"/>
                <a:gd name="T1" fmla="*/ 49 h 63"/>
                <a:gd name="T2" fmla="*/ 131 w 157"/>
                <a:gd name="T3" fmla="*/ 43 h 63"/>
                <a:gd name="T4" fmla="*/ 120 w 157"/>
                <a:gd name="T5" fmla="*/ 49 h 63"/>
                <a:gd name="T6" fmla="*/ 117 w 157"/>
                <a:gd name="T7" fmla="*/ 46 h 63"/>
                <a:gd name="T8" fmla="*/ 114 w 157"/>
                <a:gd name="T9" fmla="*/ 46 h 63"/>
                <a:gd name="T10" fmla="*/ 94 w 157"/>
                <a:gd name="T11" fmla="*/ 52 h 63"/>
                <a:gd name="T12" fmla="*/ 88 w 157"/>
                <a:gd name="T13" fmla="*/ 57 h 63"/>
                <a:gd name="T14" fmla="*/ 46 w 157"/>
                <a:gd name="T15" fmla="*/ 60 h 63"/>
                <a:gd name="T16" fmla="*/ 49 w 157"/>
                <a:gd name="T17" fmla="*/ 55 h 63"/>
                <a:gd name="T18" fmla="*/ 60 w 157"/>
                <a:gd name="T19" fmla="*/ 49 h 63"/>
                <a:gd name="T20" fmla="*/ 74 w 157"/>
                <a:gd name="T21" fmla="*/ 49 h 63"/>
                <a:gd name="T22" fmla="*/ 80 w 157"/>
                <a:gd name="T23" fmla="*/ 43 h 63"/>
                <a:gd name="T24" fmla="*/ 69 w 157"/>
                <a:gd name="T25" fmla="*/ 46 h 63"/>
                <a:gd name="T26" fmla="*/ 57 w 157"/>
                <a:gd name="T27" fmla="*/ 43 h 63"/>
                <a:gd name="T28" fmla="*/ 49 w 157"/>
                <a:gd name="T29" fmla="*/ 40 h 63"/>
                <a:gd name="T30" fmla="*/ 43 w 157"/>
                <a:gd name="T31" fmla="*/ 43 h 63"/>
                <a:gd name="T32" fmla="*/ 34 w 157"/>
                <a:gd name="T33" fmla="*/ 43 h 63"/>
                <a:gd name="T34" fmla="*/ 29 w 157"/>
                <a:gd name="T35" fmla="*/ 46 h 63"/>
                <a:gd name="T36" fmla="*/ 17 w 157"/>
                <a:gd name="T37" fmla="*/ 46 h 63"/>
                <a:gd name="T38" fmla="*/ 20 w 157"/>
                <a:gd name="T39" fmla="*/ 43 h 63"/>
                <a:gd name="T40" fmla="*/ 9 w 157"/>
                <a:gd name="T41" fmla="*/ 46 h 63"/>
                <a:gd name="T42" fmla="*/ 3 w 157"/>
                <a:gd name="T43" fmla="*/ 43 h 63"/>
                <a:gd name="T44" fmla="*/ 12 w 157"/>
                <a:gd name="T45" fmla="*/ 37 h 63"/>
                <a:gd name="T46" fmla="*/ 26 w 157"/>
                <a:gd name="T47" fmla="*/ 35 h 63"/>
                <a:gd name="T48" fmla="*/ 26 w 157"/>
                <a:gd name="T49" fmla="*/ 32 h 63"/>
                <a:gd name="T50" fmla="*/ 17 w 157"/>
                <a:gd name="T51" fmla="*/ 35 h 63"/>
                <a:gd name="T52" fmla="*/ 6 w 157"/>
                <a:gd name="T53" fmla="*/ 32 h 63"/>
                <a:gd name="T54" fmla="*/ 17 w 157"/>
                <a:gd name="T55" fmla="*/ 29 h 63"/>
                <a:gd name="T56" fmla="*/ 32 w 157"/>
                <a:gd name="T57" fmla="*/ 29 h 63"/>
                <a:gd name="T58" fmla="*/ 26 w 157"/>
                <a:gd name="T59" fmla="*/ 26 h 63"/>
                <a:gd name="T60" fmla="*/ 12 w 157"/>
                <a:gd name="T61" fmla="*/ 26 h 63"/>
                <a:gd name="T62" fmla="*/ 17 w 157"/>
                <a:gd name="T63" fmla="*/ 18 h 63"/>
                <a:gd name="T64" fmla="*/ 29 w 157"/>
                <a:gd name="T65" fmla="*/ 18 h 63"/>
                <a:gd name="T66" fmla="*/ 26 w 157"/>
                <a:gd name="T67" fmla="*/ 18 h 63"/>
                <a:gd name="T68" fmla="*/ 29 w 157"/>
                <a:gd name="T69" fmla="*/ 12 h 63"/>
                <a:gd name="T70" fmla="*/ 46 w 157"/>
                <a:gd name="T71" fmla="*/ 12 h 63"/>
                <a:gd name="T72" fmla="*/ 54 w 157"/>
                <a:gd name="T73" fmla="*/ 15 h 63"/>
                <a:gd name="T74" fmla="*/ 69 w 157"/>
                <a:gd name="T75" fmla="*/ 18 h 63"/>
                <a:gd name="T76" fmla="*/ 71 w 157"/>
                <a:gd name="T77" fmla="*/ 26 h 63"/>
                <a:gd name="T78" fmla="*/ 83 w 157"/>
                <a:gd name="T79" fmla="*/ 26 h 63"/>
                <a:gd name="T80" fmla="*/ 80 w 157"/>
                <a:gd name="T81" fmla="*/ 32 h 63"/>
                <a:gd name="T82" fmla="*/ 88 w 157"/>
                <a:gd name="T83" fmla="*/ 32 h 63"/>
                <a:gd name="T84" fmla="*/ 100 w 157"/>
                <a:gd name="T85" fmla="*/ 35 h 63"/>
                <a:gd name="T86" fmla="*/ 111 w 157"/>
                <a:gd name="T87" fmla="*/ 35 h 63"/>
                <a:gd name="T88" fmla="*/ 108 w 157"/>
                <a:gd name="T89" fmla="*/ 29 h 63"/>
                <a:gd name="T90" fmla="*/ 103 w 157"/>
                <a:gd name="T91" fmla="*/ 23 h 63"/>
                <a:gd name="T92" fmla="*/ 103 w 157"/>
                <a:gd name="T93" fmla="*/ 18 h 63"/>
                <a:gd name="T94" fmla="*/ 91 w 157"/>
                <a:gd name="T95" fmla="*/ 12 h 63"/>
                <a:gd name="T96" fmla="*/ 103 w 157"/>
                <a:gd name="T97" fmla="*/ 6 h 63"/>
                <a:gd name="T98" fmla="*/ 111 w 157"/>
                <a:gd name="T99" fmla="*/ 0 h 63"/>
                <a:gd name="T100" fmla="*/ 114 w 157"/>
                <a:gd name="T101" fmla="*/ 3 h 63"/>
                <a:gd name="T102" fmla="*/ 117 w 157"/>
                <a:gd name="T103" fmla="*/ 12 h 63"/>
                <a:gd name="T104" fmla="*/ 123 w 157"/>
                <a:gd name="T105" fmla="*/ 18 h 63"/>
                <a:gd name="T106" fmla="*/ 125 w 157"/>
                <a:gd name="T107" fmla="*/ 20 h 63"/>
                <a:gd name="T108" fmla="*/ 123 w 157"/>
                <a:gd name="T109" fmla="*/ 29 h 63"/>
                <a:gd name="T110" fmla="*/ 131 w 157"/>
                <a:gd name="T111" fmla="*/ 26 h 63"/>
                <a:gd name="T112" fmla="*/ 140 w 157"/>
                <a:gd name="T113" fmla="*/ 29 h 63"/>
                <a:gd name="T114" fmla="*/ 145 w 157"/>
                <a:gd name="T115" fmla="*/ 20 h 63"/>
                <a:gd name="T116" fmla="*/ 157 w 157"/>
                <a:gd name="T117" fmla="*/ 26 h 63"/>
                <a:gd name="T118" fmla="*/ 154 w 157"/>
                <a:gd name="T119" fmla="*/ 35 h 63"/>
                <a:gd name="T120" fmla="*/ 151 w 157"/>
                <a:gd name="T121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" h="63">
                  <a:moveTo>
                    <a:pt x="151" y="43"/>
                  </a:moveTo>
                  <a:lnTo>
                    <a:pt x="148" y="46"/>
                  </a:lnTo>
                  <a:lnTo>
                    <a:pt x="145" y="46"/>
                  </a:lnTo>
                  <a:lnTo>
                    <a:pt x="140" y="49"/>
                  </a:lnTo>
                  <a:lnTo>
                    <a:pt x="137" y="52"/>
                  </a:lnTo>
                  <a:lnTo>
                    <a:pt x="131" y="49"/>
                  </a:lnTo>
                  <a:lnTo>
                    <a:pt x="131" y="46"/>
                  </a:lnTo>
                  <a:lnTo>
                    <a:pt x="131" y="43"/>
                  </a:lnTo>
                  <a:lnTo>
                    <a:pt x="128" y="46"/>
                  </a:lnTo>
                  <a:lnTo>
                    <a:pt x="123" y="46"/>
                  </a:lnTo>
                  <a:lnTo>
                    <a:pt x="125" y="49"/>
                  </a:lnTo>
                  <a:lnTo>
                    <a:pt x="120" y="49"/>
                  </a:lnTo>
                  <a:lnTo>
                    <a:pt x="117" y="49"/>
                  </a:lnTo>
                  <a:lnTo>
                    <a:pt x="114" y="49"/>
                  </a:lnTo>
                  <a:lnTo>
                    <a:pt x="120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17" y="43"/>
                  </a:lnTo>
                  <a:lnTo>
                    <a:pt x="114" y="46"/>
                  </a:lnTo>
                  <a:lnTo>
                    <a:pt x="111" y="49"/>
                  </a:lnTo>
                  <a:lnTo>
                    <a:pt x="108" y="49"/>
                  </a:lnTo>
                  <a:lnTo>
                    <a:pt x="105" y="49"/>
                  </a:lnTo>
                  <a:lnTo>
                    <a:pt x="94" y="52"/>
                  </a:lnTo>
                  <a:lnTo>
                    <a:pt x="91" y="52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88" y="57"/>
                  </a:lnTo>
                  <a:lnTo>
                    <a:pt x="69" y="63"/>
                  </a:lnTo>
                  <a:lnTo>
                    <a:pt x="54" y="63"/>
                  </a:lnTo>
                  <a:lnTo>
                    <a:pt x="49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6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57" y="52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7" y="46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0" y="46"/>
                  </a:lnTo>
                  <a:lnTo>
                    <a:pt x="83" y="43"/>
                  </a:lnTo>
                  <a:lnTo>
                    <a:pt x="80" y="43"/>
                  </a:lnTo>
                  <a:lnTo>
                    <a:pt x="77" y="43"/>
                  </a:lnTo>
                  <a:lnTo>
                    <a:pt x="77" y="46"/>
                  </a:lnTo>
                  <a:lnTo>
                    <a:pt x="71" y="46"/>
                  </a:lnTo>
                  <a:lnTo>
                    <a:pt x="69" y="46"/>
                  </a:lnTo>
                  <a:lnTo>
                    <a:pt x="66" y="43"/>
                  </a:lnTo>
                  <a:lnTo>
                    <a:pt x="63" y="43"/>
                  </a:lnTo>
                  <a:lnTo>
                    <a:pt x="60" y="46"/>
                  </a:lnTo>
                  <a:lnTo>
                    <a:pt x="57" y="43"/>
                  </a:lnTo>
                  <a:lnTo>
                    <a:pt x="54" y="46"/>
                  </a:lnTo>
                  <a:lnTo>
                    <a:pt x="49" y="46"/>
                  </a:lnTo>
                  <a:lnTo>
                    <a:pt x="49" y="43"/>
                  </a:lnTo>
                  <a:lnTo>
                    <a:pt x="49" y="40"/>
                  </a:lnTo>
                  <a:lnTo>
                    <a:pt x="51" y="40"/>
                  </a:lnTo>
                  <a:lnTo>
                    <a:pt x="49" y="37"/>
                  </a:lnTo>
                  <a:lnTo>
                    <a:pt x="46" y="40"/>
                  </a:lnTo>
                  <a:lnTo>
                    <a:pt x="43" y="43"/>
                  </a:lnTo>
                  <a:lnTo>
                    <a:pt x="40" y="46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9"/>
                  </a:lnTo>
                  <a:lnTo>
                    <a:pt x="23" y="49"/>
                  </a:lnTo>
                  <a:lnTo>
                    <a:pt x="20" y="46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0" y="43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6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2" y="3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23" y="32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29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7" y="9"/>
                  </a:lnTo>
                  <a:lnTo>
                    <a:pt x="40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51" y="18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9" y="18"/>
                  </a:lnTo>
                  <a:lnTo>
                    <a:pt x="69" y="20"/>
                  </a:lnTo>
                  <a:lnTo>
                    <a:pt x="71" y="20"/>
                  </a:lnTo>
                  <a:lnTo>
                    <a:pt x="74" y="23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7" y="26"/>
                  </a:lnTo>
                  <a:lnTo>
                    <a:pt x="80" y="26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0" y="32"/>
                  </a:lnTo>
                  <a:lnTo>
                    <a:pt x="80" y="35"/>
                  </a:lnTo>
                  <a:lnTo>
                    <a:pt x="83" y="35"/>
                  </a:lnTo>
                  <a:lnTo>
                    <a:pt x="86" y="35"/>
                  </a:lnTo>
                  <a:lnTo>
                    <a:pt x="88" y="32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5"/>
                  </a:lnTo>
                  <a:lnTo>
                    <a:pt x="100" y="35"/>
                  </a:lnTo>
                  <a:lnTo>
                    <a:pt x="103" y="35"/>
                  </a:lnTo>
                  <a:lnTo>
                    <a:pt x="105" y="35"/>
                  </a:lnTo>
                  <a:lnTo>
                    <a:pt x="108" y="35"/>
                  </a:lnTo>
                  <a:lnTo>
                    <a:pt x="111" y="35"/>
                  </a:lnTo>
                  <a:lnTo>
                    <a:pt x="111" y="32"/>
                  </a:lnTo>
                  <a:lnTo>
                    <a:pt x="114" y="32"/>
                  </a:lnTo>
                  <a:lnTo>
                    <a:pt x="111" y="29"/>
                  </a:lnTo>
                  <a:lnTo>
                    <a:pt x="108" y="29"/>
                  </a:lnTo>
                  <a:lnTo>
                    <a:pt x="105" y="29"/>
                  </a:lnTo>
                  <a:lnTo>
                    <a:pt x="103" y="26"/>
                  </a:lnTo>
                  <a:lnTo>
                    <a:pt x="97" y="26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8" y="23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97" y="18"/>
                  </a:lnTo>
                  <a:lnTo>
                    <a:pt x="97" y="15"/>
                  </a:lnTo>
                  <a:lnTo>
                    <a:pt x="94" y="15"/>
                  </a:lnTo>
                  <a:lnTo>
                    <a:pt x="91" y="12"/>
                  </a:lnTo>
                  <a:lnTo>
                    <a:pt x="94" y="9"/>
                  </a:lnTo>
                  <a:lnTo>
                    <a:pt x="100" y="9"/>
                  </a:lnTo>
                  <a:lnTo>
                    <a:pt x="103" y="9"/>
                  </a:lnTo>
                  <a:lnTo>
                    <a:pt x="103" y="6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7" y="3"/>
                  </a:lnTo>
                  <a:lnTo>
                    <a:pt x="114" y="3"/>
                  </a:lnTo>
                  <a:lnTo>
                    <a:pt x="117" y="6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7" y="12"/>
                  </a:lnTo>
                  <a:lnTo>
                    <a:pt x="120" y="12"/>
                  </a:lnTo>
                  <a:lnTo>
                    <a:pt x="123" y="12"/>
                  </a:lnTo>
                  <a:lnTo>
                    <a:pt x="125" y="15"/>
                  </a:lnTo>
                  <a:lnTo>
                    <a:pt x="123" y="18"/>
                  </a:lnTo>
                  <a:lnTo>
                    <a:pt x="123" y="20"/>
                  </a:lnTo>
                  <a:lnTo>
                    <a:pt x="120" y="20"/>
                  </a:lnTo>
                  <a:lnTo>
                    <a:pt x="123" y="20"/>
                  </a:lnTo>
                  <a:lnTo>
                    <a:pt x="125" y="20"/>
                  </a:lnTo>
                  <a:lnTo>
                    <a:pt x="128" y="20"/>
                  </a:lnTo>
                  <a:lnTo>
                    <a:pt x="128" y="23"/>
                  </a:lnTo>
                  <a:lnTo>
                    <a:pt x="125" y="26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8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4" y="26"/>
                  </a:lnTo>
                  <a:lnTo>
                    <a:pt x="137" y="26"/>
                  </a:lnTo>
                  <a:lnTo>
                    <a:pt x="137" y="29"/>
                  </a:lnTo>
                  <a:lnTo>
                    <a:pt x="140" y="29"/>
                  </a:lnTo>
                  <a:lnTo>
                    <a:pt x="142" y="29"/>
                  </a:lnTo>
                  <a:lnTo>
                    <a:pt x="140" y="26"/>
                  </a:lnTo>
                  <a:lnTo>
                    <a:pt x="140" y="23"/>
                  </a:lnTo>
                  <a:lnTo>
                    <a:pt x="145" y="20"/>
                  </a:lnTo>
                  <a:lnTo>
                    <a:pt x="148" y="23"/>
                  </a:lnTo>
                  <a:lnTo>
                    <a:pt x="151" y="23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57" y="29"/>
                  </a:lnTo>
                  <a:lnTo>
                    <a:pt x="157" y="32"/>
                  </a:lnTo>
                  <a:lnTo>
                    <a:pt x="157" y="35"/>
                  </a:lnTo>
                  <a:lnTo>
                    <a:pt x="154" y="35"/>
                  </a:lnTo>
                  <a:lnTo>
                    <a:pt x="154" y="37"/>
                  </a:lnTo>
                  <a:lnTo>
                    <a:pt x="151" y="40"/>
                  </a:lnTo>
                  <a:lnTo>
                    <a:pt x="154" y="43"/>
                  </a:lnTo>
                  <a:lnTo>
                    <a:pt x="151" y="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6" name="Freeform 3425">
              <a:extLst>
                <a:ext uri="{FF2B5EF4-FFF2-40B4-BE49-F238E27FC236}">
                  <a16:creationId xmlns:a16="http://schemas.microsoft.com/office/drawing/2014/main" id="{B038A7BF-4011-E772-D84B-A9593AA572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12055" y="468966"/>
              <a:ext cx="41499" cy="18673"/>
            </a:xfrm>
            <a:custGeom>
              <a:avLst/>
              <a:gdLst>
                <a:gd name="T0" fmla="*/ 9 w 20"/>
                <a:gd name="T1" fmla="*/ 0 h 9"/>
                <a:gd name="T2" fmla="*/ 6 w 20"/>
                <a:gd name="T3" fmla="*/ 0 h 9"/>
                <a:gd name="T4" fmla="*/ 3 w 20"/>
                <a:gd name="T5" fmla="*/ 0 h 9"/>
                <a:gd name="T6" fmla="*/ 0 w 20"/>
                <a:gd name="T7" fmla="*/ 3 h 9"/>
                <a:gd name="T8" fmla="*/ 3 w 20"/>
                <a:gd name="T9" fmla="*/ 3 h 9"/>
                <a:gd name="T10" fmla="*/ 3 w 20"/>
                <a:gd name="T11" fmla="*/ 6 h 9"/>
                <a:gd name="T12" fmla="*/ 9 w 20"/>
                <a:gd name="T13" fmla="*/ 9 h 9"/>
                <a:gd name="T14" fmla="*/ 14 w 20"/>
                <a:gd name="T15" fmla="*/ 9 h 9"/>
                <a:gd name="T16" fmla="*/ 17 w 20"/>
                <a:gd name="T17" fmla="*/ 9 h 9"/>
                <a:gd name="T18" fmla="*/ 17 w 20"/>
                <a:gd name="T19" fmla="*/ 6 h 9"/>
                <a:gd name="T20" fmla="*/ 20 w 20"/>
                <a:gd name="T21" fmla="*/ 6 h 9"/>
                <a:gd name="T22" fmla="*/ 17 w 20"/>
                <a:gd name="T23" fmla="*/ 3 h 9"/>
                <a:gd name="T24" fmla="*/ 14 w 20"/>
                <a:gd name="T25" fmla="*/ 3 h 9"/>
                <a:gd name="T26" fmla="*/ 12 w 20"/>
                <a:gd name="T27" fmla="*/ 0 h 9"/>
                <a:gd name="T28" fmla="*/ 9 w 2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9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7" name="Freeform 3426">
              <a:extLst>
                <a:ext uri="{FF2B5EF4-FFF2-40B4-BE49-F238E27FC236}">
                  <a16:creationId xmlns:a16="http://schemas.microsoft.com/office/drawing/2014/main" id="{86710A0C-DDBC-98A7-7B44-6A76A09BC2F7}"/>
                </a:ext>
              </a:extLst>
            </p:cNvPr>
            <p:cNvSpPr>
              <a:spLocks/>
            </p:cNvSpPr>
            <p:nvPr/>
          </p:nvSpPr>
          <p:spPr bwMode="gray">
            <a:xfrm>
              <a:off x="918280" y="487639"/>
              <a:ext cx="58098" cy="16598"/>
            </a:xfrm>
            <a:custGeom>
              <a:avLst/>
              <a:gdLst>
                <a:gd name="T0" fmla="*/ 9 w 28"/>
                <a:gd name="T1" fmla="*/ 3 h 8"/>
                <a:gd name="T2" fmla="*/ 3 w 28"/>
                <a:gd name="T3" fmla="*/ 3 h 8"/>
                <a:gd name="T4" fmla="*/ 0 w 28"/>
                <a:gd name="T5" fmla="*/ 5 h 8"/>
                <a:gd name="T6" fmla="*/ 3 w 28"/>
                <a:gd name="T7" fmla="*/ 5 h 8"/>
                <a:gd name="T8" fmla="*/ 6 w 28"/>
                <a:gd name="T9" fmla="*/ 5 h 8"/>
                <a:gd name="T10" fmla="*/ 9 w 28"/>
                <a:gd name="T11" fmla="*/ 8 h 8"/>
                <a:gd name="T12" fmla="*/ 14 w 28"/>
                <a:gd name="T13" fmla="*/ 5 h 8"/>
                <a:gd name="T14" fmla="*/ 17 w 28"/>
                <a:gd name="T15" fmla="*/ 5 h 8"/>
                <a:gd name="T16" fmla="*/ 20 w 28"/>
                <a:gd name="T17" fmla="*/ 5 h 8"/>
                <a:gd name="T18" fmla="*/ 26 w 28"/>
                <a:gd name="T19" fmla="*/ 5 h 8"/>
                <a:gd name="T20" fmla="*/ 28 w 28"/>
                <a:gd name="T21" fmla="*/ 3 h 8"/>
                <a:gd name="T22" fmla="*/ 26 w 28"/>
                <a:gd name="T23" fmla="*/ 3 h 8"/>
                <a:gd name="T24" fmla="*/ 26 w 28"/>
                <a:gd name="T25" fmla="*/ 0 h 8"/>
                <a:gd name="T26" fmla="*/ 23 w 28"/>
                <a:gd name="T27" fmla="*/ 0 h 8"/>
                <a:gd name="T28" fmla="*/ 20 w 28"/>
                <a:gd name="T29" fmla="*/ 0 h 8"/>
                <a:gd name="T30" fmla="*/ 17 w 28"/>
                <a:gd name="T31" fmla="*/ 0 h 8"/>
                <a:gd name="T32" fmla="*/ 14 w 28"/>
                <a:gd name="T33" fmla="*/ 0 h 8"/>
                <a:gd name="T34" fmla="*/ 11 w 28"/>
                <a:gd name="T35" fmla="*/ 3 h 8"/>
                <a:gd name="T36" fmla="*/ 9 w 28"/>
                <a:gd name="T3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8">
                  <a:moveTo>
                    <a:pt x="9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6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8" name="Freeform 3427">
              <a:extLst>
                <a:ext uri="{FF2B5EF4-FFF2-40B4-BE49-F238E27FC236}">
                  <a16:creationId xmlns:a16="http://schemas.microsoft.com/office/drawing/2014/main" id="{5302C931-7CA6-3AB3-0F24-1A8A293CF2B9}"/>
                </a:ext>
              </a:extLst>
            </p:cNvPr>
            <p:cNvSpPr>
              <a:spLocks/>
            </p:cNvSpPr>
            <p:nvPr/>
          </p:nvSpPr>
          <p:spPr bwMode="gray">
            <a:xfrm>
              <a:off x="941105" y="498013"/>
              <a:ext cx="35274" cy="12449"/>
            </a:xfrm>
            <a:custGeom>
              <a:avLst/>
              <a:gdLst>
                <a:gd name="T0" fmla="*/ 15 w 17"/>
                <a:gd name="T1" fmla="*/ 0 h 6"/>
                <a:gd name="T2" fmla="*/ 12 w 17"/>
                <a:gd name="T3" fmla="*/ 0 h 6"/>
                <a:gd name="T4" fmla="*/ 9 w 17"/>
                <a:gd name="T5" fmla="*/ 3 h 6"/>
                <a:gd name="T6" fmla="*/ 3 w 17"/>
                <a:gd name="T7" fmla="*/ 3 h 6"/>
                <a:gd name="T8" fmla="*/ 0 w 17"/>
                <a:gd name="T9" fmla="*/ 3 h 6"/>
                <a:gd name="T10" fmla="*/ 0 w 17"/>
                <a:gd name="T11" fmla="*/ 6 h 6"/>
                <a:gd name="T12" fmla="*/ 3 w 17"/>
                <a:gd name="T13" fmla="*/ 6 h 6"/>
                <a:gd name="T14" fmla="*/ 6 w 17"/>
                <a:gd name="T15" fmla="*/ 6 h 6"/>
                <a:gd name="T16" fmla="*/ 9 w 17"/>
                <a:gd name="T17" fmla="*/ 3 h 6"/>
                <a:gd name="T18" fmla="*/ 12 w 17"/>
                <a:gd name="T19" fmla="*/ 3 h 6"/>
                <a:gd name="T20" fmla="*/ 15 w 17"/>
                <a:gd name="T21" fmla="*/ 3 h 6"/>
                <a:gd name="T22" fmla="*/ 17 w 17"/>
                <a:gd name="T23" fmla="*/ 3 h 6"/>
                <a:gd name="T24" fmla="*/ 17 w 17"/>
                <a:gd name="T25" fmla="*/ 0 h 6"/>
                <a:gd name="T26" fmla="*/ 15 w 17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lnTo>
                    <a:pt x="12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69" name="Freeform 3428">
              <a:extLst>
                <a:ext uri="{FF2B5EF4-FFF2-40B4-BE49-F238E27FC236}">
                  <a16:creationId xmlns:a16="http://schemas.microsoft.com/office/drawing/2014/main" id="{45593A8B-39EA-7F53-094D-2F3A36D5D7A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553" y="510462"/>
              <a:ext cx="22825" cy="6224"/>
            </a:xfrm>
            <a:custGeom>
              <a:avLst/>
              <a:gdLst>
                <a:gd name="T0" fmla="*/ 9 w 11"/>
                <a:gd name="T1" fmla="*/ 0 h 3"/>
                <a:gd name="T2" fmla="*/ 6 w 11"/>
                <a:gd name="T3" fmla="*/ 0 h 3"/>
                <a:gd name="T4" fmla="*/ 3 w 11"/>
                <a:gd name="T5" fmla="*/ 0 h 3"/>
                <a:gd name="T6" fmla="*/ 0 w 11"/>
                <a:gd name="T7" fmla="*/ 3 h 3"/>
                <a:gd name="T8" fmla="*/ 6 w 11"/>
                <a:gd name="T9" fmla="*/ 3 h 3"/>
                <a:gd name="T10" fmla="*/ 9 w 11"/>
                <a:gd name="T11" fmla="*/ 3 h 3"/>
                <a:gd name="T12" fmla="*/ 11 w 11"/>
                <a:gd name="T13" fmla="*/ 3 h 3"/>
                <a:gd name="T14" fmla="*/ 11 w 11"/>
                <a:gd name="T15" fmla="*/ 0 h 3"/>
                <a:gd name="T16" fmla="*/ 9 w 1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0" name="Freeform 3429">
              <a:extLst>
                <a:ext uri="{FF2B5EF4-FFF2-40B4-BE49-F238E27FC236}">
                  <a16:creationId xmlns:a16="http://schemas.microsoft.com/office/drawing/2014/main" id="{F326A524-3B33-9A45-9943-168A71B3B92D}"/>
                </a:ext>
              </a:extLst>
            </p:cNvPr>
            <p:cNvSpPr>
              <a:spLocks/>
            </p:cNvSpPr>
            <p:nvPr/>
          </p:nvSpPr>
          <p:spPr bwMode="gray">
            <a:xfrm>
              <a:off x="972228" y="468966"/>
              <a:ext cx="134871" cy="89216"/>
            </a:xfrm>
            <a:custGeom>
              <a:avLst/>
              <a:gdLst>
                <a:gd name="T0" fmla="*/ 56 w 65"/>
                <a:gd name="T1" fmla="*/ 37 h 43"/>
                <a:gd name="T2" fmla="*/ 51 w 65"/>
                <a:gd name="T3" fmla="*/ 43 h 43"/>
                <a:gd name="T4" fmla="*/ 48 w 65"/>
                <a:gd name="T5" fmla="*/ 43 h 43"/>
                <a:gd name="T6" fmla="*/ 42 w 65"/>
                <a:gd name="T7" fmla="*/ 43 h 43"/>
                <a:gd name="T8" fmla="*/ 39 w 65"/>
                <a:gd name="T9" fmla="*/ 43 h 43"/>
                <a:gd name="T10" fmla="*/ 39 w 65"/>
                <a:gd name="T11" fmla="*/ 37 h 43"/>
                <a:gd name="T12" fmla="*/ 37 w 65"/>
                <a:gd name="T13" fmla="*/ 43 h 43"/>
                <a:gd name="T14" fmla="*/ 25 w 65"/>
                <a:gd name="T15" fmla="*/ 40 h 43"/>
                <a:gd name="T16" fmla="*/ 28 w 65"/>
                <a:gd name="T17" fmla="*/ 37 h 43"/>
                <a:gd name="T18" fmla="*/ 22 w 65"/>
                <a:gd name="T19" fmla="*/ 34 h 43"/>
                <a:gd name="T20" fmla="*/ 22 w 65"/>
                <a:gd name="T21" fmla="*/ 31 h 43"/>
                <a:gd name="T22" fmla="*/ 28 w 65"/>
                <a:gd name="T23" fmla="*/ 29 h 43"/>
                <a:gd name="T24" fmla="*/ 37 w 65"/>
                <a:gd name="T25" fmla="*/ 26 h 43"/>
                <a:gd name="T26" fmla="*/ 39 w 65"/>
                <a:gd name="T27" fmla="*/ 26 h 43"/>
                <a:gd name="T28" fmla="*/ 48 w 65"/>
                <a:gd name="T29" fmla="*/ 23 h 43"/>
                <a:gd name="T30" fmla="*/ 39 w 65"/>
                <a:gd name="T31" fmla="*/ 23 h 43"/>
                <a:gd name="T32" fmla="*/ 31 w 65"/>
                <a:gd name="T33" fmla="*/ 23 h 43"/>
                <a:gd name="T34" fmla="*/ 22 w 65"/>
                <a:gd name="T35" fmla="*/ 26 h 43"/>
                <a:gd name="T36" fmla="*/ 14 w 65"/>
                <a:gd name="T37" fmla="*/ 26 h 43"/>
                <a:gd name="T38" fmla="*/ 5 w 65"/>
                <a:gd name="T39" fmla="*/ 29 h 43"/>
                <a:gd name="T40" fmla="*/ 0 w 65"/>
                <a:gd name="T41" fmla="*/ 26 h 43"/>
                <a:gd name="T42" fmla="*/ 8 w 65"/>
                <a:gd name="T43" fmla="*/ 23 h 43"/>
                <a:gd name="T44" fmla="*/ 19 w 65"/>
                <a:gd name="T45" fmla="*/ 23 h 43"/>
                <a:gd name="T46" fmla="*/ 11 w 65"/>
                <a:gd name="T47" fmla="*/ 17 h 43"/>
                <a:gd name="T48" fmla="*/ 11 w 65"/>
                <a:gd name="T49" fmla="*/ 14 h 43"/>
                <a:gd name="T50" fmla="*/ 5 w 65"/>
                <a:gd name="T51" fmla="*/ 9 h 43"/>
                <a:gd name="T52" fmla="*/ 8 w 65"/>
                <a:gd name="T53" fmla="*/ 6 h 43"/>
                <a:gd name="T54" fmla="*/ 17 w 65"/>
                <a:gd name="T55" fmla="*/ 9 h 43"/>
                <a:gd name="T56" fmla="*/ 19 w 65"/>
                <a:gd name="T57" fmla="*/ 14 h 43"/>
                <a:gd name="T58" fmla="*/ 28 w 65"/>
                <a:gd name="T59" fmla="*/ 17 h 43"/>
                <a:gd name="T60" fmla="*/ 34 w 65"/>
                <a:gd name="T61" fmla="*/ 14 h 43"/>
                <a:gd name="T62" fmla="*/ 34 w 65"/>
                <a:gd name="T63" fmla="*/ 12 h 43"/>
                <a:gd name="T64" fmla="*/ 22 w 65"/>
                <a:gd name="T65" fmla="*/ 9 h 43"/>
                <a:gd name="T66" fmla="*/ 19 w 65"/>
                <a:gd name="T67" fmla="*/ 6 h 43"/>
                <a:gd name="T68" fmla="*/ 25 w 65"/>
                <a:gd name="T69" fmla="*/ 0 h 43"/>
                <a:gd name="T70" fmla="*/ 37 w 65"/>
                <a:gd name="T71" fmla="*/ 0 h 43"/>
                <a:gd name="T72" fmla="*/ 42 w 65"/>
                <a:gd name="T73" fmla="*/ 3 h 43"/>
                <a:gd name="T74" fmla="*/ 45 w 65"/>
                <a:gd name="T75" fmla="*/ 0 h 43"/>
                <a:gd name="T76" fmla="*/ 56 w 65"/>
                <a:gd name="T77" fmla="*/ 3 h 43"/>
                <a:gd name="T78" fmla="*/ 62 w 65"/>
                <a:gd name="T79" fmla="*/ 9 h 43"/>
                <a:gd name="T80" fmla="*/ 65 w 65"/>
                <a:gd name="T81" fmla="*/ 17 h 43"/>
                <a:gd name="T82" fmla="*/ 62 w 65"/>
                <a:gd name="T83" fmla="*/ 23 h 43"/>
                <a:gd name="T84" fmla="*/ 65 w 65"/>
                <a:gd name="T85" fmla="*/ 29 h 43"/>
                <a:gd name="T86" fmla="*/ 62 w 65"/>
                <a:gd name="T87" fmla="*/ 29 h 43"/>
                <a:gd name="T88" fmla="*/ 56 w 65"/>
                <a:gd name="T89" fmla="*/ 34 h 43"/>
                <a:gd name="T90" fmla="*/ 59 w 65"/>
                <a:gd name="T9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43">
                  <a:moveTo>
                    <a:pt x="62" y="37"/>
                  </a:moveTo>
                  <a:lnTo>
                    <a:pt x="59" y="40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1" y="40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5" y="40"/>
                  </a:lnTo>
                  <a:lnTo>
                    <a:pt x="42" y="43"/>
                  </a:lnTo>
                  <a:lnTo>
                    <a:pt x="39" y="43"/>
                  </a:lnTo>
                  <a:lnTo>
                    <a:pt x="39" y="40"/>
                  </a:lnTo>
                  <a:lnTo>
                    <a:pt x="39" y="43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7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4" y="43"/>
                  </a:lnTo>
                  <a:lnTo>
                    <a:pt x="28" y="43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28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2" y="9"/>
                  </a:lnTo>
                  <a:lnTo>
                    <a:pt x="65" y="12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2" y="17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5" y="23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56" y="34"/>
                  </a:lnTo>
                  <a:lnTo>
                    <a:pt x="59" y="34"/>
                  </a:lnTo>
                  <a:lnTo>
                    <a:pt x="56" y="34"/>
                  </a:lnTo>
                  <a:lnTo>
                    <a:pt x="59" y="37"/>
                  </a:lnTo>
                  <a:lnTo>
                    <a:pt x="62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1" name="Freeform 3430">
              <a:extLst>
                <a:ext uri="{FF2B5EF4-FFF2-40B4-BE49-F238E27FC236}">
                  <a16:creationId xmlns:a16="http://schemas.microsoft.com/office/drawing/2014/main" id="{210D0309-385B-A6D5-0D46-FD52AFBC9632}"/>
                </a:ext>
              </a:extLst>
            </p:cNvPr>
            <p:cNvSpPr>
              <a:spLocks/>
            </p:cNvSpPr>
            <p:nvPr/>
          </p:nvSpPr>
          <p:spPr bwMode="gray">
            <a:xfrm>
              <a:off x="995053" y="462742"/>
              <a:ext cx="29049" cy="12449"/>
            </a:xfrm>
            <a:custGeom>
              <a:avLst/>
              <a:gdLst>
                <a:gd name="T0" fmla="*/ 8 w 14"/>
                <a:gd name="T1" fmla="*/ 0 h 6"/>
                <a:gd name="T2" fmla="*/ 6 w 14"/>
                <a:gd name="T3" fmla="*/ 0 h 6"/>
                <a:gd name="T4" fmla="*/ 3 w 14"/>
                <a:gd name="T5" fmla="*/ 3 h 6"/>
                <a:gd name="T6" fmla="*/ 0 w 14"/>
                <a:gd name="T7" fmla="*/ 3 h 6"/>
                <a:gd name="T8" fmla="*/ 0 w 14"/>
                <a:gd name="T9" fmla="*/ 6 h 6"/>
                <a:gd name="T10" fmla="*/ 3 w 14"/>
                <a:gd name="T11" fmla="*/ 6 h 6"/>
                <a:gd name="T12" fmla="*/ 8 w 14"/>
                <a:gd name="T13" fmla="*/ 3 h 6"/>
                <a:gd name="T14" fmla="*/ 11 w 14"/>
                <a:gd name="T15" fmla="*/ 3 h 6"/>
                <a:gd name="T16" fmla="*/ 14 w 14"/>
                <a:gd name="T17" fmla="*/ 0 h 6"/>
                <a:gd name="T18" fmla="*/ 11 w 14"/>
                <a:gd name="T19" fmla="*/ 0 h 6"/>
                <a:gd name="T20" fmla="*/ 8 w 1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8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2" name="Freeform 3431">
              <a:extLst>
                <a:ext uri="{FF2B5EF4-FFF2-40B4-BE49-F238E27FC236}">
                  <a16:creationId xmlns:a16="http://schemas.microsoft.com/office/drawing/2014/main" id="{1D7EA322-CBDA-7E7C-DA46-8E2210BE6A6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71422" y="504237"/>
              <a:ext cx="18674" cy="12449"/>
            </a:xfrm>
            <a:custGeom>
              <a:avLst/>
              <a:gdLst>
                <a:gd name="T0" fmla="*/ 6 w 9"/>
                <a:gd name="T1" fmla="*/ 0 h 6"/>
                <a:gd name="T2" fmla="*/ 3 w 9"/>
                <a:gd name="T3" fmla="*/ 0 h 6"/>
                <a:gd name="T4" fmla="*/ 3 w 9"/>
                <a:gd name="T5" fmla="*/ 3 h 6"/>
                <a:gd name="T6" fmla="*/ 0 w 9"/>
                <a:gd name="T7" fmla="*/ 3 h 6"/>
                <a:gd name="T8" fmla="*/ 0 w 9"/>
                <a:gd name="T9" fmla="*/ 6 h 6"/>
                <a:gd name="T10" fmla="*/ 3 w 9"/>
                <a:gd name="T11" fmla="*/ 6 h 6"/>
                <a:gd name="T12" fmla="*/ 6 w 9"/>
                <a:gd name="T13" fmla="*/ 6 h 6"/>
                <a:gd name="T14" fmla="*/ 9 w 9"/>
                <a:gd name="T15" fmla="*/ 6 h 6"/>
                <a:gd name="T16" fmla="*/ 6 w 9"/>
                <a:gd name="T17" fmla="*/ 3 h 6"/>
                <a:gd name="T18" fmla="*/ 9 w 9"/>
                <a:gd name="T19" fmla="*/ 0 h 6"/>
                <a:gd name="T20" fmla="*/ 9 w 9"/>
                <a:gd name="T21" fmla="*/ 0 h 6"/>
                <a:gd name="T22" fmla="*/ 6 w 9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3" name="Freeform 3432">
              <a:extLst>
                <a:ext uri="{FF2B5EF4-FFF2-40B4-BE49-F238E27FC236}">
                  <a16:creationId xmlns:a16="http://schemas.microsoft.com/office/drawing/2014/main" id="{8ECABDA4-C08E-3F03-F4DB-CD7CCC0BE06E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549" y="522911"/>
              <a:ext cx="29049" cy="10374"/>
            </a:xfrm>
            <a:custGeom>
              <a:avLst/>
              <a:gdLst>
                <a:gd name="T0" fmla="*/ 8 w 14"/>
                <a:gd name="T1" fmla="*/ 0 h 5"/>
                <a:gd name="T2" fmla="*/ 5 w 14"/>
                <a:gd name="T3" fmla="*/ 0 h 5"/>
                <a:gd name="T4" fmla="*/ 2 w 14"/>
                <a:gd name="T5" fmla="*/ 3 h 5"/>
                <a:gd name="T6" fmla="*/ 0 w 14"/>
                <a:gd name="T7" fmla="*/ 3 h 5"/>
                <a:gd name="T8" fmla="*/ 2 w 14"/>
                <a:gd name="T9" fmla="*/ 5 h 5"/>
                <a:gd name="T10" fmla="*/ 5 w 14"/>
                <a:gd name="T11" fmla="*/ 5 h 5"/>
                <a:gd name="T12" fmla="*/ 5 w 14"/>
                <a:gd name="T13" fmla="*/ 3 h 5"/>
                <a:gd name="T14" fmla="*/ 8 w 14"/>
                <a:gd name="T15" fmla="*/ 3 h 5"/>
                <a:gd name="T16" fmla="*/ 11 w 14"/>
                <a:gd name="T17" fmla="*/ 3 h 5"/>
                <a:gd name="T18" fmla="*/ 14 w 14"/>
                <a:gd name="T19" fmla="*/ 0 h 5"/>
                <a:gd name="T20" fmla="*/ 11 w 14"/>
                <a:gd name="T21" fmla="*/ 0 h 5"/>
                <a:gd name="T22" fmla="*/ 8 w 14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4" name="Freeform 3433">
              <a:extLst>
                <a:ext uri="{FF2B5EF4-FFF2-40B4-BE49-F238E27FC236}">
                  <a16:creationId xmlns:a16="http://schemas.microsoft.com/office/drawing/2014/main" id="{4657987D-092D-A3FA-FB26-D70CDD77152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8050" y="340328"/>
              <a:ext cx="105822" cy="64320"/>
            </a:xfrm>
            <a:custGeom>
              <a:avLst/>
              <a:gdLst>
                <a:gd name="T0" fmla="*/ 11 w 51"/>
                <a:gd name="T1" fmla="*/ 0 h 31"/>
                <a:gd name="T2" fmla="*/ 17 w 51"/>
                <a:gd name="T3" fmla="*/ 0 h 31"/>
                <a:gd name="T4" fmla="*/ 20 w 51"/>
                <a:gd name="T5" fmla="*/ 2 h 31"/>
                <a:gd name="T6" fmla="*/ 25 w 51"/>
                <a:gd name="T7" fmla="*/ 2 h 31"/>
                <a:gd name="T8" fmla="*/ 25 w 51"/>
                <a:gd name="T9" fmla="*/ 5 h 31"/>
                <a:gd name="T10" fmla="*/ 31 w 51"/>
                <a:gd name="T11" fmla="*/ 5 h 31"/>
                <a:gd name="T12" fmla="*/ 34 w 51"/>
                <a:gd name="T13" fmla="*/ 5 h 31"/>
                <a:gd name="T14" fmla="*/ 34 w 51"/>
                <a:gd name="T15" fmla="*/ 8 h 31"/>
                <a:gd name="T16" fmla="*/ 31 w 51"/>
                <a:gd name="T17" fmla="*/ 8 h 31"/>
                <a:gd name="T18" fmla="*/ 34 w 51"/>
                <a:gd name="T19" fmla="*/ 11 h 31"/>
                <a:gd name="T20" fmla="*/ 37 w 51"/>
                <a:gd name="T21" fmla="*/ 11 h 31"/>
                <a:gd name="T22" fmla="*/ 40 w 51"/>
                <a:gd name="T23" fmla="*/ 11 h 31"/>
                <a:gd name="T24" fmla="*/ 42 w 51"/>
                <a:gd name="T25" fmla="*/ 11 h 31"/>
                <a:gd name="T26" fmla="*/ 45 w 51"/>
                <a:gd name="T27" fmla="*/ 11 h 31"/>
                <a:gd name="T28" fmla="*/ 48 w 51"/>
                <a:gd name="T29" fmla="*/ 11 h 31"/>
                <a:gd name="T30" fmla="*/ 51 w 51"/>
                <a:gd name="T31" fmla="*/ 14 h 31"/>
                <a:gd name="T32" fmla="*/ 48 w 51"/>
                <a:gd name="T33" fmla="*/ 14 h 31"/>
                <a:gd name="T34" fmla="*/ 45 w 51"/>
                <a:gd name="T35" fmla="*/ 17 h 31"/>
                <a:gd name="T36" fmla="*/ 42 w 51"/>
                <a:gd name="T37" fmla="*/ 20 h 31"/>
                <a:gd name="T38" fmla="*/ 45 w 51"/>
                <a:gd name="T39" fmla="*/ 20 h 31"/>
                <a:gd name="T40" fmla="*/ 51 w 51"/>
                <a:gd name="T41" fmla="*/ 22 h 31"/>
                <a:gd name="T42" fmla="*/ 48 w 51"/>
                <a:gd name="T43" fmla="*/ 25 h 31"/>
                <a:gd name="T44" fmla="*/ 45 w 51"/>
                <a:gd name="T45" fmla="*/ 28 h 31"/>
                <a:gd name="T46" fmla="*/ 40 w 51"/>
                <a:gd name="T47" fmla="*/ 28 h 31"/>
                <a:gd name="T48" fmla="*/ 37 w 51"/>
                <a:gd name="T49" fmla="*/ 28 h 31"/>
                <a:gd name="T50" fmla="*/ 34 w 51"/>
                <a:gd name="T51" fmla="*/ 28 h 31"/>
                <a:gd name="T52" fmla="*/ 28 w 51"/>
                <a:gd name="T53" fmla="*/ 28 h 31"/>
                <a:gd name="T54" fmla="*/ 25 w 51"/>
                <a:gd name="T55" fmla="*/ 28 h 31"/>
                <a:gd name="T56" fmla="*/ 25 w 51"/>
                <a:gd name="T57" fmla="*/ 31 h 31"/>
                <a:gd name="T58" fmla="*/ 22 w 51"/>
                <a:gd name="T59" fmla="*/ 31 h 31"/>
                <a:gd name="T60" fmla="*/ 20 w 51"/>
                <a:gd name="T61" fmla="*/ 31 h 31"/>
                <a:gd name="T62" fmla="*/ 20 w 51"/>
                <a:gd name="T63" fmla="*/ 28 h 31"/>
                <a:gd name="T64" fmla="*/ 17 w 51"/>
                <a:gd name="T65" fmla="*/ 28 h 31"/>
                <a:gd name="T66" fmla="*/ 20 w 51"/>
                <a:gd name="T67" fmla="*/ 28 h 31"/>
                <a:gd name="T68" fmla="*/ 17 w 51"/>
                <a:gd name="T69" fmla="*/ 25 h 31"/>
                <a:gd name="T70" fmla="*/ 14 w 51"/>
                <a:gd name="T71" fmla="*/ 25 h 31"/>
                <a:gd name="T72" fmla="*/ 14 w 51"/>
                <a:gd name="T73" fmla="*/ 22 h 31"/>
                <a:gd name="T74" fmla="*/ 11 w 51"/>
                <a:gd name="T75" fmla="*/ 22 h 31"/>
                <a:gd name="T76" fmla="*/ 14 w 51"/>
                <a:gd name="T77" fmla="*/ 22 h 31"/>
                <a:gd name="T78" fmla="*/ 20 w 51"/>
                <a:gd name="T79" fmla="*/ 22 h 31"/>
                <a:gd name="T80" fmla="*/ 22 w 51"/>
                <a:gd name="T81" fmla="*/ 22 h 31"/>
                <a:gd name="T82" fmla="*/ 22 w 51"/>
                <a:gd name="T83" fmla="*/ 20 h 31"/>
                <a:gd name="T84" fmla="*/ 20 w 51"/>
                <a:gd name="T85" fmla="*/ 20 h 31"/>
                <a:gd name="T86" fmla="*/ 14 w 51"/>
                <a:gd name="T87" fmla="*/ 20 h 31"/>
                <a:gd name="T88" fmla="*/ 11 w 51"/>
                <a:gd name="T89" fmla="*/ 20 h 31"/>
                <a:gd name="T90" fmla="*/ 11 w 51"/>
                <a:gd name="T91" fmla="*/ 17 h 31"/>
                <a:gd name="T92" fmla="*/ 8 w 51"/>
                <a:gd name="T93" fmla="*/ 17 h 31"/>
                <a:gd name="T94" fmla="*/ 11 w 51"/>
                <a:gd name="T95" fmla="*/ 17 h 31"/>
                <a:gd name="T96" fmla="*/ 11 w 51"/>
                <a:gd name="T97" fmla="*/ 14 h 31"/>
                <a:gd name="T98" fmla="*/ 8 w 51"/>
                <a:gd name="T99" fmla="*/ 14 h 31"/>
                <a:gd name="T100" fmla="*/ 5 w 51"/>
                <a:gd name="T101" fmla="*/ 14 h 31"/>
                <a:gd name="T102" fmla="*/ 5 w 51"/>
                <a:gd name="T103" fmla="*/ 11 h 31"/>
                <a:gd name="T104" fmla="*/ 3 w 51"/>
                <a:gd name="T105" fmla="*/ 11 h 31"/>
                <a:gd name="T106" fmla="*/ 0 w 51"/>
                <a:gd name="T107" fmla="*/ 11 h 31"/>
                <a:gd name="T108" fmla="*/ 0 w 51"/>
                <a:gd name="T109" fmla="*/ 8 h 31"/>
                <a:gd name="T110" fmla="*/ 3 w 51"/>
                <a:gd name="T111" fmla="*/ 8 h 31"/>
                <a:gd name="T112" fmla="*/ 5 w 51"/>
                <a:gd name="T113" fmla="*/ 8 h 31"/>
                <a:gd name="T114" fmla="*/ 8 w 51"/>
                <a:gd name="T115" fmla="*/ 8 h 31"/>
                <a:gd name="T116" fmla="*/ 5 w 51"/>
                <a:gd name="T117" fmla="*/ 5 h 31"/>
                <a:gd name="T118" fmla="*/ 3 w 51"/>
                <a:gd name="T119" fmla="*/ 2 h 31"/>
                <a:gd name="T120" fmla="*/ 5 w 51"/>
                <a:gd name="T121" fmla="*/ 0 h 31"/>
                <a:gd name="T122" fmla="*/ 8 w 51"/>
                <a:gd name="T123" fmla="*/ 0 h 31"/>
                <a:gd name="T124" fmla="*/ 11 w 51"/>
                <a:gd name="T1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31">
                  <a:moveTo>
                    <a:pt x="11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1" y="14"/>
                  </a:lnTo>
                  <a:lnTo>
                    <a:pt x="48" y="14"/>
                  </a:lnTo>
                  <a:lnTo>
                    <a:pt x="45" y="17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51" y="22"/>
                  </a:lnTo>
                  <a:lnTo>
                    <a:pt x="48" y="25"/>
                  </a:lnTo>
                  <a:lnTo>
                    <a:pt x="45" y="28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4" y="28"/>
                  </a:lnTo>
                  <a:lnTo>
                    <a:pt x="28" y="28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5" name="Freeform 3434">
              <a:extLst>
                <a:ext uri="{FF2B5EF4-FFF2-40B4-BE49-F238E27FC236}">
                  <a16:creationId xmlns:a16="http://schemas.microsoft.com/office/drawing/2014/main" id="{5E91523C-6342-368C-760E-52C165FE939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6148" y="404647"/>
              <a:ext cx="99597" cy="22823"/>
            </a:xfrm>
            <a:custGeom>
              <a:avLst/>
              <a:gdLst>
                <a:gd name="T0" fmla="*/ 3 w 48"/>
                <a:gd name="T1" fmla="*/ 3 h 11"/>
                <a:gd name="T2" fmla="*/ 6 w 48"/>
                <a:gd name="T3" fmla="*/ 3 h 11"/>
                <a:gd name="T4" fmla="*/ 9 w 48"/>
                <a:gd name="T5" fmla="*/ 0 h 11"/>
                <a:gd name="T6" fmla="*/ 12 w 48"/>
                <a:gd name="T7" fmla="*/ 0 h 11"/>
                <a:gd name="T8" fmla="*/ 14 w 48"/>
                <a:gd name="T9" fmla="*/ 0 h 11"/>
                <a:gd name="T10" fmla="*/ 17 w 48"/>
                <a:gd name="T11" fmla="*/ 3 h 11"/>
                <a:gd name="T12" fmla="*/ 20 w 48"/>
                <a:gd name="T13" fmla="*/ 3 h 11"/>
                <a:gd name="T14" fmla="*/ 23 w 48"/>
                <a:gd name="T15" fmla="*/ 3 h 11"/>
                <a:gd name="T16" fmla="*/ 23 w 48"/>
                <a:gd name="T17" fmla="*/ 0 h 11"/>
                <a:gd name="T18" fmla="*/ 26 w 48"/>
                <a:gd name="T19" fmla="*/ 0 h 11"/>
                <a:gd name="T20" fmla="*/ 29 w 48"/>
                <a:gd name="T21" fmla="*/ 0 h 11"/>
                <a:gd name="T22" fmla="*/ 31 w 48"/>
                <a:gd name="T23" fmla="*/ 0 h 11"/>
                <a:gd name="T24" fmla="*/ 34 w 48"/>
                <a:gd name="T25" fmla="*/ 3 h 11"/>
                <a:gd name="T26" fmla="*/ 37 w 48"/>
                <a:gd name="T27" fmla="*/ 3 h 11"/>
                <a:gd name="T28" fmla="*/ 40 w 48"/>
                <a:gd name="T29" fmla="*/ 3 h 11"/>
                <a:gd name="T30" fmla="*/ 37 w 48"/>
                <a:gd name="T31" fmla="*/ 6 h 11"/>
                <a:gd name="T32" fmla="*/ 40 w 48"/>
                <a:gd name="T33" fmla="*/ 6 h 11"/>
                <a:gd name="T34" fmla="*/ 43 w 48"/>
                <a:gd name="T35" fmla="*/ 6 h 11"/>
                <a:gd name="T36" fmla="*/ 46 w 48"/>
                <a:gd name="T37" fmla="*/ 6 h 11"/>
                <a:gd name="T38" fmla="*/ 48 w 48"/>
                <a:gd name="T39" fmla="*/ 8 h 11"/>
                <a:gd name="T40" fmla="*/ 46 w 48"/>
                <a:gd name="T41" fmla="*/ 8 h 11"/>
                <a:gd name="T42" fmla="*/ 43 w 48"/>
                <a:gd name="T43" fmla="*/ 8 h 11"/>
                <a:gd name="T44" fmla="*/ 40 w 48"/>
                <a:gd name="T45" fmla="*/ 11 h 11"/>
                <a:gd name="T46" fmla="*/ 34 w 48"/>
                <a:gd name="T47" fmla="*/ 8 h 11"/>
                <a:gd name="T48" fmla="*/ 31 w 48"/>
                <a:gd name="T49" fmla="*/ 11 h 11"/>
                <a:gd name="T50" fmla="*/ 26 w 48"/>
                <a:gd name="T51" fmla="*/ 11 h 11"/>
                <a:gd name="T52" fmla="*/ 23 w 48"/>
                <a:gd name="T53" fmla="*/ 8 h 11"/>
                <a:gd name="T54" fmla="*/ 20 w 48"/>
                <a:gd name="T55" fmla="*/ 8 h 11"/>
                <a:gd name="T56" fmla="*/ 17 w 48"/>
                <a:gd name="T57" fmla="*/ 8 h 11"/>
                <a:gd name="T58" fmla="*/ 14 w 48"/>
                <a:gd name="T59" fmla="*/ 11 h 11"/>
                <a:gd name="T60" fmla="*/ 12 w 48"/>
                <a:gd name="T61" fmla="*/ 11 h 11"/>
                <a:gd name="T62" fmla="*/ 9 w 48"/>
                <a:gd name="T63" fmla="*/ 8 h 11"/>
                <a:gd name="T64" fmla="*/ 6 w 48"/>
                <a:gd name="T65" fmla="*/ 11 h 11"/>
                <a:gd name="T66" fmla="*/ 3 w 48"/>
                <a:gd name="T67" fmla="*/ 11 h 11"/>
                <a:gd name="T68" fmla="*/ 0 w 48"/>
                <a:gd name="T69" fmla="*/ 8 h 11"/>
                <a:gd name="T70" fmla="*/ 3 w 48"/>
                <a:gd name="T71" fmla="*/ 8 h 11"/>
                <a:gd name="T72" fmla="*/ 3 w 48"/>
                <a:gd name="T73" fmla="*/ 6 h 11"/>
                <a:gd name="T74" fmla="*/ 6 w 48"/>
                <a:gd name="T75" fmla="*/ 6 h 11"/>
                <a:gd name="T76" fmla="*/ 6 w 48"/>
                <a:gd name="T77" fmla="*/ 3 h 11"/>
                <a:gd name="T78" fmla="*/ 3 w 48"/>
                <a:gd name="T7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11">
                  <a:moveTo>
                    <a:pt x="3" y="3"/>
                  </a:moveTo>
                  <a:lnTo>
                    <a:pt x="6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0" y="11"/>
                  </a:lnTo>
                  <a:lnTo>
                    <a:pt x="34" y="8"/>
                  </a:lnTo>
                  <a:lnTo>
                    <a:pt x="31" y="11"/>
                  </a:lnTo>
                  <a:lnTo>
                    <a:pt x="26" y="11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6" name="Freeform 3435">
              <a:extLst>
                <a:ext uri="{FF2B5EF4-FFF2-40B4-BE49-F238E27FC236}">
                  <a16:creationId xmlns:a16="http://schemas.microsoft.com/office/drawing/2014/main" id="{1E73D241-C5D7-A3EB-6149-E66B5EFE038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0415" y="693045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7" name="Freeform 3436">
              <a:extLst>
                <a:ext uri="{FF2B5EF4-FFF2-40B4-BE49-F238E27FC236}">
                  <a16:creationId xmlns:a16="http://schemas.microsoft.com/office/drawing/2014/main" id="{F2D05E9D-6C58-571D-7872-98736A5E89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4565" y="693045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8" name="Freeform 3437">
              <a:extLst>
                <a:ext uri="{FF2B5EF4-FFF2-40B4-BE49-F238E27FC236}">
                  <a16:creationId xmlns:a16="http://schemas.microsoft.com/office/drawing/2014/main" id="{552CE37E-2907-A20E-3F09-1D02CE02B22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0560" y="686820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79" name="Freeform 3438">
              <a:extLst>
                <a:ext uri="{FF2B5EF4-FFF2-40B4-BE49-F238E27FC236}">
                  <a16:creationId xmlns:a16="http://schemas.microsoft.com/office/drawing/2014/main" id="{8E64CDCD-9654-2570-DF65-855165EE4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3010" y="686820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3 w 5"/>
                <a:gd name="T3" fmla="*/ 3 h 3"/>
                <a:gd name="T4" fmla="*/ 0 w 5"/>
                <a:gd name="T5" fmla="*/ 0 h 3"/>
                <a:gd name="T6" fmla="*/ 3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0" name="Rectangle 3439">
              <a:extLst>
                <a:ext uri="{FF2B5EF4-FFF2-40B4-BE49-F238E27FC236}">
                  <a16:creationId xmlns:a16="http://schemas.microsoft.com/office/drawing/2014/main" id="{2C996C14-5985-1852-0550-728D6B3BBC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15057" y="69926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1" name="Freeform 3440">
              <a:extLst>
                <a:ext uri="{FF2B5EF4-FFF2-40B4-BE49-F238E27FC236}">
                  <a16:creationId xmlns:a16="http://schemas.microsoft.com/office/drawing/2014/main" id="{C8F68638-5B5C-0AE0-10D9-E94A47BF81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1511" y="622502"/>
              <a:ext cx="122421" cy="53945"/>
            </a:xfrm>
            <a:custGeom>
              <a:avLst/>
              <a:gdLst>
                <a:gd name="T0" fmla="*/ 0 w 59"/>
                <a:gd name="T1" fmla="*/ 0 h 26"/>
                <a:gd name="T2" fmla="*/ 3 w 59"/>
                <a:gd name="T3" fmla="*/ 0 h 26"/>
                <a:gd name="T4" fmla="*/ 5 w 59"/>
                <a:gd name="T5" fmla="*/ 0 h 26"/>
                <a:gd name="T6" fmla="*/ 8 w 59"/>
                <a:gd name="T7" fmla="*/ 0 h 26"/>
                <a:gd name="T8" fmla="*/ 11 w 59"/>
                <a:gd name="T9" fmla="*/ 3 h 26"/>
                <a:gd name="T10" fmla="*/ 20 w 59"/>
                <a:gd name="T11" fmla="*/ 3 h 26"/>
                <a:gd name="T12" fmla="*/ 23 w 59"/>
                <a:gd name="T13" fmla="*/ 3 h 26"/>
                <a:gd name="T14" fmla="*/ 25 w 59"/>
                <a:gd name="T15" fmla="*/ 3 h 26"/>
                <a:gd name="T16" fmla="*/ 31 w 59"/>
                <a:gd name="T17" fmla="*/ 3 h 26"/>
                <a:gd name="T18" fmla="*/ 34 w 59"/>
                <a:gd name="T19" fmla="*/ 3 h 26"/>
                <a:gd name="T20" fmla="*/ 37 w 59"/>
                <a:gd name="T21" fmla="*/ 3 h 26"/>
                <a:gd name="T22" fmla="*/ 42 w 59"/>
                <a:gd name="T23" fmla="*/ 6 h 26"/>
                <a:gd name="T24" fmla="*/ 45 w 59"/>
                <a:gd name="T25" fmla="*/ 6 h 26"/>
                <a:gd name="T26" fmla="*/ 48 w 59"/>
                <a:gd name="T27" fmla="*/ 9 h 26"/>
                <a:gd name="T28" fmla="*/ 45 w 59"/>
                <a:gd name="T29" fmla="*/ 9 h 26"/>
                <a:gd name="T30" fmla="*/ 48 w 59"/>
                <a:gd name="T31" fmla="*/ 11 h 26"/>
                <a:gd name="T32" fmla="*/ 51 w 59"/>
                <a:gd name="T33" fmla="*/ 9 h 26"/>
                <a:gd name="T34" fmla="*/ 54 w 59"/>
                <a:gd name="T35" fmla="*/ 11 h 26"/>
                <a:gd name="T36" fmla="*/ 54 w 59"/>
                <a:gd name="T37" fmla="*/ 14 h 26"/>
                <a:gd name="T38" fmla="*/ 54 w 59"/>
                <a:gd name="T39" fmla="*/ 17 h 26"/>
                <a:gd name="T40" fmla="*/ 57 w 59"/>
                <a:gd name="T41" fmla="*/ 17 h 26"/>
                <a:gd name="T42" fmla="*/ 57 w 59"/>
                <a:gd name="T43" fmla="*/ 20 h 26"/>
                <a:gd name="T44" fmla="*/ 59 w 59"/>
                <a:gd name="T45" fmla="*/ 20 h 26"/>
                <a:gd name="T46" fmla="*/ 59 w 59"/>
                <a:gd name="T47" fmla="*/ 23 h 26"/>
                <a:gd name="T48" fmla="*/ 54 w 59"/>
                <a:gd name="T49" fmla="*/ 23 h 26"/>
                <a:gd name="T50" fmla="*/ 51 w 59"/>
                <a:gd name="T51" fmla="*/ 23 h 26"/>
                <a:gd name="T52" fmla="*/ 40 w 59"/>
                <a:gd name="T53" fmla="*/ 20 h 26"/>
                <a:gd name="T54" fmla="*/ 37 w 59"/>
                <a:gd name="T55" fmla="*/ 20 h 26"/>
                <a:gd name="T56" fmla="*/ 34 w 59"/>
                <a:gd name="T57" fmla="*/ 20 h 26"/>
                <a:gd name="T58" fmla="*/ 25 w 59"/>
                <a:gd name="T59" fmla="*/ 26 h 26"/>
                <a:gd name="T60" fmla="*/ 20 w 59"/>
                <a:gd name="T61" fmla="*/ 26 h 26"/>
                <a:gd name="T62" fmla="*/ 11 w 59"/>
                <a:gd name="T63" fmla="*/ 23 h 26"/>
                <a:gd name="T64" fmla="*/ 8 w 59"/>
                <a:gd name="T65" fmla="*/ 20 h 26"/>
                <a:gd name="T66" fmla="*/ 5 w 59"/>
                <a:gd name="T67" fmla="*/ 17 h 26"/>
                <a:gd name="T68" fmla="*/ 5 w 59"/>
                <a:gd name="T69" fmla="*/ 14 h 26"/>
                <a:gd name="T70" fmla="*/ 8 w 59"/>
                <a:gd name="T71" fmla="*/ 14 h 26"/>
                <a:gd name="T72" fmla="*/ 3 w 59"/>
                <a:gd name="T73" fmla="*/ 14 h 26"/>
                <a:gd name="T74" fmla="*/ 3 w 59"/>
                <a:gd name="T75" fmla="*/ 11 h 26"/>
                <a:gd name="T76" fmla="*/ 0 w 59"/>
                <a:gd name="T77" fmla="*/ 11 h 26"/>
                <a:gd name="T78" fmla="*/ 0 w 59"/>
                <a:gd name="T79" fmla="*/ 9 h 26"/>
                <a:gd name="T80" fmla="*/ 0 w 59"/>
                <a:gd name="T81" fmla="*/ 6 h 26"/>
                <a:gd name="T82" fmla="*/ 3 w 59"/>
                <a:gd name="T83" fmla="*/ 6 h 26"/>
                <a:gd name="T84" fmla="*/ 0 w 59"/>
                <a:gd name="T85" fmla="*/ 3 h 26"/>
                <a:gd name="T86" fmla="*/ 0 w 59"/>
                <a:gd name="T87" fmla="*/ 3 h 26"/>
                <a:gd name="T88" fmla="*/ 0 w 59"/>
                <a:gd name="T8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5" y="6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8" y="11"/>
                  </a:lnTo>
                  <a:lnTo>
                    <a:pt x="51" y="9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2" name="Freeform 3441">
              <a:extLst>
                <a:ext uri="{FF2B5EF4-FFF2-40B4-BE49-F238E27FC236}">
                  <a16:creationId xmlns:a16="http://schemas.microsoft.com/office/drawing/2014/main" id="{81842DF4-E648-EBD3-416A-9C36494C41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6556" y="722093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0 h 3"/>
                <a:gd name="T4" fmla="*/ 0 w 5"/>
                <a:gd name="T5" fmla="*/ 3 h 3"/>
                <a:gd name="T6" fmla="*/ 2 w 5"/>
                <a:gd name="T7" fmla="*/ 3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3" name="Freeform 3442">
              <a:extLst>
                <a:ext uri="{FF2B5EF4-FFF2-40B4-BE49-F238E27FC236}">
                  <a16:creationId xmlns:a16="http://schemas.microsoft.com/office/drawing/2014/main" id="{BF9DB52F-93D1-C40A-6CD3-BE9966714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4653" y="753214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4" name="Freeform 3443">
              <a:extLst>
                <a:ext uri="{FF2B5EF4-FFF2-40B4-BE49-F238E27FC236}">
                  <a16:creationId xmlns:a16="http://schemas.microsoft.com/office/drawing/2014/main" id="{DB339D05-2F25-0246-DF66-C93D37BDAD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3151" y="269784"/>
              <a:ext cx="41499" cy="22823"/>
            </a:xfrm>
            <a:custGeom>
              <a:avLst/>
              <a:gdLst>
                <a:gd name="T0" fmla="*/ 12 w 20"/>
                <a:gd name="T1" fmla="*/ 0 h 11"/>
                <a:gd name="T2" fmla="*/ 15 w 20"/>
                <a:gd name="T3" fmla="*/ 0 h 11"/>
                <a:gd name="T4" fmla="*/ 17 w 20"/>
                <a:gd name="T5" fmla="*/ 0 h 11"/>
                <a:gd name="T6" fmla="*/ 17 w 20"/>
                <a:gd name="T7" fmla="*/ 2 h 11"/>
                <a:gd name="T8" fmla="*/ 17 w 20"/>
                <a:gd name="T9" fmla="*/ 5 h 11"/>
                <a:gd name="T10" fmla="*/ 17 w 20"/>
                <a:gd name="T11" fmla="*/ 8 h 11"/>
                <a:gd name="T12" fmla="*/ 20 w 20"/>
                <a:gd name="T13" fmla="*/ 8 h 11"/>
                <a:gd name="T14" fmla="*/ 17 w 20"/>
                <a:gd name="T15" fmla="*/ 11 h 11"/>
                <a:gd name="T16" fmla="*/ 15 w 20"/>
                <a:gd name="T17" fmla="*/ 11 h 11"/>
                <a:gd name="T18" fmla="*/ 9 w 20"/>
                <a:gd name="T19" fmla="*/ 11 h 11"/>
                <a:gd name="T20" fmla="*/ 9 w 20"/>
                <a:gd name="T21" fmla="*/ 8 h 11"/>
                <a:gd name="T22" fmla="*/ 9 w 20"/>
                <a:gd name="T23" fmla="*/ 5 h 11"/>
                <a:gd name="T24" fmla="*/ 6 w 20"/>
                <a:gd name="T25" fmla="*/ 5 h 11"/>
                <a:gd name="T26" fmla="*/ 3 w 20"/>
                <a:gd name="T27" fmla="*/ 5 h 11"/>
                <a:gd name="T28" fmla="*/ 0 w 20"/>
                <a:gd name="T29" fmla="*/ 5 h 11"/>
                <a:gd name="T30" fmla="*/ 0 w 20"/>
                <a:gd name="T31" fmla="*/ 2 h 11"/>
                <a:gd name="T32" fmla="*/ 3 w 20"/>
                <a:gd name="T33" fmla="*/ 2 h 11"/>
                <a:gd name="T34" fmla="*/ 3 w 20"/>
                <a:gd name="T35" fmla="*/ 0 h 11"/>
                <a:gd name="T36" fmla="*/ 6 w 20"/>
                <a:gd name="T37" fmla="*/ 0 h 11"/>
                <a:gd name="T38" fmla="*/ 9 w 20"/>
                <a:gd name="T39" fmla="*/ 0 h 11"/>
                <a:gd name="T40" fmla="*/ 12 w 20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1">
                  <a:moveTo>
                    <a:pt x="12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5" name="Freeform 3444">
              <a:extLst>
                <a:ext uri="{FF2B5EF4-FFF2-40B4-BE49-F238E27FC236}">
                  <a16:creationId xmlns:a16="http://schemas.microsoft.com/office/drawing/2014/main" id="{09404820-28D2-0B6D-9E88-389B1A897EE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4336" y="498013"/>
              <a:ext cx="24899" cy="18673"/>
            </a:xfrm>
            <a:custGeom>
              <a:avLst/>
              <a:gdLst>
                <a:gd name="T0" fmla="*/ 9 w 12"/>
                <a:gd name="T1" fmla="*/ 0 h 9"/>
                <a:gd name="T2" fmla="*/ 6 w 12"/>
                <a:gd name="T3" fmla="*/ 0 h 9"/>
                <a:gd name="T4" fmla="*/ 3 w 12"/>
                <a:gd name="T5" fmla="*/ 0 h 9"/>
                <a:gd name="T6" fmla="*/ 3 w 12"/>
                <a:gd name="T7" fmla="*/ 3 h 9"/>
                <a:gd name="T8" fmla="*/ 0 w 12"/>
                <a:gd name="T9" fmla="*/ 6 h 9"/>
                <a:gd name="T10" fmla="*/ 0 w 12"/>
                <a:gd name="T11" fmla="*/ 9 h 9"/>
                <a:gd name="T12" fmla="*/ 3 w 12"/>
                <a:gd name="T13" fmla="*/ 9 h 9"/>
                <a:gd name="T14" fmla="*/ 6 w 12"/>
                <a:gd name="T15" fmla="*/ 9 h 9"/>
                <a:gd name="T16" fmla="*/ 9 w 12"/>
                <a:gd name="T17" fmla="*/ 9 h 9"/>
                <a:gd name="T18" fmla="*/ 9 w 12"/>
                <a:gd name="T19" fmla="*/ 6 h 9"/>
                <a:gd name="T20" fmla="*/ 9 w 12"/>
                <a:gd name="T21" fmla="*/ 9 h 9"/>
                <a:gd name="T22" fmla="*/ 12 w 12"/>
                <a:gd name="T23" fmla="*/ 9 h 9"/>
                <a:gd name="T24" fmla="*/ 12 w 12"/>
                <a:gd name="T25" fmla="*/ 6 h 9"/>
                <a:gd name="T26" fmla="*/ 9 w 12"/>
                <a:gd name="T27" fmla="*/ 6 h 9"/>
                <a:gd name="T28" fmla="*/ 9 w 12"/>
                <a:gd name="T29" fmla="*/ 3 h 9"/>
                <a:gd name="T30" fmla="*/ 12 w 12"/>
                <a:gd name="T31" fmla="*/ 3 h 9"/>
                <a:gd name="T32" fmla="*/ 12 w 12"/>
                <a:gd name="T33" fmla="*/ 0 h 9"/>
                <a:gd name="T34" fmla="*/ 12 w 12"/>
                <a:gd name="T35" fmla="*/ 0 h 9"/>
                <a:gd name="T36" fmla="*/ 9 w 12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6" name="Freeform 3445">
              <a:extLst>
                <a:ext uri="{FF2B5EF4-FFF2-40B4-BE49-F238E27FC236}">
                  <a16:creationId xmlns:a16="http://schemas.microsoft.com/office/drawing/2014/main" id="{2ED76560-C273-9633-026E-635D82F84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4823" y="186793"/>
              <a:ext cx="294642" cy="199181"/>
            </a:xfrm>
            <a:custGeom>
              <a:avLst/>
              <a:gdLst>
                <a:gd name="T0" fmla="*/ 37 w 142"/>
                <a:gd name="T1" fmla="*/ 0 h 96"/>
                <a:gd name="T2" fmla="*/ 54 w 142"/>
                <a:gd name="T3" fmla="*/ 3 h 96"/>
                <a:gd name="T4" fmla="*/ 62 w 142"/>
                <a:gd name="T5" fmla="*/ 14 h 96"/>
                <a:gd name="T6" fmla="*/ 71 w 142"/>
                <a:gd name="T7" fmla="*/ 25 h 96"/>
                <a:gd name="T8" fmla="*/ 85 w 142"/>
                <a:gd name="T9" fmla="*/ 25 h 96"/>
                <a:gd name="T10" fmla="*/ 91 w 142"/>
                <a:gd name="T11" fmla="*/ 31 h 96"/>
                <a:gd name="T12" fmla="*/ 96 w 142"/>
                <a:gd name="T13" fmla="*/ 37 h 96"/>
                <a:gd name="T14" fmla="*/ 96 w 142"/>
                <a:gd name="T15" fmla="*/ 31 h 96"/>
                <a:gd name="T16" fmla="*/ 108 w 142"/>
                <a:gd name="T17" fmla="*/ 34 h 96"/>
                <a:gd name="T18" fmla="*/ 105 w 142"/>
                <a:gd name="T19" fmla="*/ 37 h 96"/>
                <a:gd name="T20" fmla="*/ 113 w 142"/>
                <a:gd name="T21" fmla="*/ 42 h 96"/>
                <a:gd name="T22" fmla="*/ 105 w 142"/>
                <a:gd name="T23" fmla="*/ 57 h 96"/>
                <a:gd name="T24" fmla="*/ 119 w 142"/>
                <a:gd name="T25" fmla="*/ 51 h 96"/>
                <a:gd name="T26" fmla="*/ 130 w 142"/>
                <a:gd name="T27" fmla="*/ 57 h 96"/>
                <a:gd name="T28" fmla="*/ 139 w 142"/>
                <a:gd name="T29" fmla="*/ 59 h 96"/>
                <a:gd name="T30" fmla="*/ 133 w 142"/>
                <a:gd name="T31" fmla="*/ 68 h 96"/>
                <a:gd name="T32" fmla="*/ 119 w 142"/>
                <a:gd name="T33" fmla="*/ 71 h 96"/>
                <a:gd name="T34" fmla="*/ 111 w 142"/>
                <a:gd name="T35" fmla="*/ 76 h 96"/>
                <a:gd name="T36" fmla="*/ 105 w 142"/>
                <a:gd name="T37" fmla="*/ 79 h 96"/>
                <a:gd name="T38" fmla="*/ 99 w 142"/>
                <a:gd name="T39" fmla="*/ 74 h 96"/>
                <a:gd name="T40" fmla="*/ 105 w 142"/>
                <a:gd name="T41" fmla="*/ 85 h 96"/>
                <a:gd name="T42" fmla="*/ 93 w 142"/>
                <a:gd name="T43" fmla="*/ 85 h 96"/>
                <a:gd name="T44" fmla="*/ 93 w 142"/>
                <a:gd name="T45" fmla="*/ 96 h 96"/>
                <a:gd name="T46" fmla="*/ 82 w 142"/>
                <a:gd name="T47" fmla="*/ 88 h 96"/>
                <a:gd name="T48" fmla="*/ 79 w 142"/>
                <a:gd name="T49" fmla="*/ 88 h 96"/>
                <a:gd name="T50" fmla="*/ 82 w 142"/>
                <a:gd name="T51" fmla="*/ 96 h 96"/>
                <a:gd name="T52" fmla="*/ 71 w 142"/>
                <a:gd name="T53" fmla="*/ 91 h 96"/>
                <a:gd name="T54" fmla="*/ 62 w 142"/>
                <a:gd name="T55" fmla="*/ 96 h 96"/>
                <a:gd name="T56" fmla="*/ 51 w 142"/>
                <a:gd name="T57" fmla="*/ 94 h 96"/>
                <a:gd name="T58" fmla="*/ 42 w 142"/>
                <a:gd name="T59" fmla="*/ 91 h 96"/>
                <a:gd name="T60" fmla="*/ 51 w 142"/>
                <a:gd name="T61" fmla="*/ 85 h 96"/>
                <a:gd name="T62" fmla="*/ 48 w 142"/>
                <a:gd name="T63" fmla="*/ 82 h 96"/>
                <a:gd name="T64" fmla="*/ 34 w 142"/>
                <a:gd name="T65" fmla="*/ 79 h 96"/>
                <a:gd name="T66" fmla="*/ 31 w 142"/>
                <a:gd name="T67" fmla="*/ 74 h 96"/>
                <a:gd name="T68" fmla="*/ 39 w 142"/>
                <a:gd name="T69" fmla="*/ 65 h 96"/>
                <a:gd name="T70" fmla="*/ 57 w 142"/>
                <a:gd name="T71" fmla="*/ 65 h 96"/>
                <a:gd name="T72" fmla="*/ 68 w 142"/>
                <a:gd name="T73" fmla="*/ 62 h 96"/>
                <a:gd name="T74" fmla="*/ 51 w 142"/>
                <a:gd name="T75" fmla="*/ 62 h 96"/>
                <a:gd name="T76" fmla="*/ 62 w 142"/>
                <a:gd name="T77" fmla="*/ 59 h 96"/>
                <a:gd name="T78" fmla="*/ 48 w 142"/>
                <a:gd name="T79" fmla="*/ 59 h 96"/>
                <a:gd name="T80" fmla="*/ 31 w 142"/>
                <a:gd name="T81" fmla="*/ 62 h 96"/>
                <a:gd name="T82" fmla="*/ 20 w 142"/>
                <a:gd name="T83" fmla="*/ 62 h 96"/>
                <a:gd name="T84" fmla="*/ 14 w 142"/>
                <a:gd name="T85" fmla="*/ 54 h 96"/>
                <a:gd name="T86" fmla="*/ 17 w 142"/>
                <a:gd name="T87" fmla="*/ 54 h 96"/>
                <a:gd name="T88" fmla="*/ 3 w 142"/>
                <a:gd name="T89" fmla="*/ 45 h 96"/>
                <a:gd name="T90" fmla="*/ 3 w 142"/>
                <a:gd name="T91" fmla="*/ 37 h 96"/>
                <a:gd name="T92" fmla="*/ 20 w 142"/>
                <a:gd name="T93" fmla="*/ 40 h 96"/>
                <a:gd name="T94" fmla="*/ 20 w 142"/>
                <a:gd name="T95" fmla="*/ 37 h 96"/>
                <a:gd name="T96" fmla="*/ 17 w 142"/>
                <a:gd name="T97" fmla="*/ 34 h 96"/>
                <a:gd name="T98" fmla="*/ 0 w 142"/>
                <a:gd name="T99" fmla="*/ 34 h 96"/>
                <a:gd name="T100" fmla="*/ 11 w 142"/>
                <a:gd name="T101" fmla="*/ 31 h 96"/>
                <a:gd name="T102" fmla="*/ 8 w 142"/>
                <a:gd name="T103" fmla="*/ 25 h 96"/>
                <a:gd name="T104" fmla="*/ 25 w 142"/>
                <a:gd name="T105" fmla="*/ 22 h 96"/>
                <a:gd name="T106" fmla="*/ 28 w 142"/>
                <a:gd name="T107" fmla="*/ 20 h 96"/>
                <a:gd name="T108" fmla="*/ 17 w 142"/>
                <a:gd name="T109" fmla="*/ 20 h 96"/>
                <a:gd name="T110" fmla="*/ 20 w 142"/>
                <a:gd name="T111" fmla="*/ 11 h 96"/>
                <a:gd name="T112" fmla="*/ 31 w 142"/>
                <a:gd name="T113" fmla="*/ 8 h 96"/>
                <a:gd name="T114" fmla="*/ 37 w 142"/>
                <a:gd name="T115" fmla="*/ 5 h 96"/>
                <a:gd name="T116" fmla="*/ 20 w 142"/>
                <a:gd name="T117" fmla="*/ 5 h 96"/>
                <a:gd name="T118" fmla="*/ 22 w 142"/>
                <a:gd name="T1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96">
                  <a:moveTo>
                    <a:pt x="25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4" y="28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2" y="25"/>
                  </a:lnTo>
                  <a:lnTo>
                    <a:pt x="85" y="25"/>
                  </a:lnTo>
                  <a:lnTo>
                    <a:pt x="88" y="25"/>
                  </a:lnTo>
                  <a:lnTo>
                    <a:pt x="91" y="25"/>
                  </a:lnTo>
                  <a:lnTo>
                    <a:pt x="91" y="28"/>
                  </a:lnTo>
                  <a:lnTo>
                    <a:pt x="93" y="28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4"/>
                  </a:lnTo>
                  <a:lnTo>
                    <a:pt x="91" y="34"/>
                  </a:lnTo>
                  <a:lnTo>
                    <a:pt x="93" y="34"/>
                  </a:lnTo>
                  <a:lnTo>
                    <a:pt x="93" y="37"/>
                  </a:lnTo>
                  <a:lnTo>
                    <a:pt x="96" y="37"/>
                  </a:lnTo>
                  <a:lnTo>
                    <a:pt x="96" y="40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6" y="31"/>
                  </a:lnTo>
                  <a:lnTo>
                    <a:pt x="99" y="31"/>
                  </a:lnTo>
                  <a:lnTo>
                    <a:pt x="99" y="28"/>
                  </a:lnTo>
                  <a:lnTo>
                    <a:pt x="102" y="28"/>
                  </a:lnTo>
                  <a:lnTo>
                    <a:pt x="105" y="28"/>
                  </a:lnTo>
                  <a:lnTo>
                    <a:pt x="108" y="31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37"/>
                  </a:lnTo>
                  <a:lnTo>
                    <a:pt x="108" y="37"/>
                  </a:lnTo>
                  <a:lnTo>
                    <a:pt x="105" y="37"/>
                  </a:lnTo>
                  <a:lnTo>
                    <a:pt x="105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6" y="42"/>
                  </a:lnTo>
                  <a:lnTo>
                    <a:pt x="113" y="42"/>
                  </a:lnTo>
                  <a:lnTo>
                    <a:pt x="113" y="45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08" y="51"/>
                  </a:lnTo>
                  <a:lnTo>
                    <a:pt x="108" y="54"/>
                  </a:lnTo>
                  <a:lnTo>
                    <a:pt x="105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11" y="51"/>
                  </a:lnTo>
                  <a:lnTo>
                    <a:pt x="113" y="51"/>
                  </a:lnTo>
                  <a:lnTo>
                    <a:pt x="116" y="51"/>
                  </a:lnTo>
                  <a:lnTo>
                    <a:pt x="119" y="51"/>
                  </a:lnTo>
                  <a:lnTo>
                    <a:pt x="122" y="51"/>
                  </a:lnTo>
                  <a:lnTo>
                    <a:pt x="125" y="51"/>
                  </a:lnTo>
                  <a:lnTo>
                    <a:pt x="128" y="51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36" y="54"/>
                  </a:lnTo>
                  <a:lnTo>
                    <a:pt x="136" y="57"/>
                  </a:lnTo>
                  <a:lnTo>
                    <a:pt x="139" y="57"/>
                  </a:lnTo>
                  <a:lnTo>
                    <a:pt x="139" y="59"/>
                  </a:lnTo>
                  <a:lnTo>
                    <a:pt x="142" y="59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5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0" y="68"/>
                  </a:lnTo>
                  <a:lnTo>
                    <a:pt x="128" y="68"/>
                  </a:lnTo>
                  <a:lnTo>
                    <a:pt x="125" y="68"/>
                  </a:lnTo>
                  <a:lnTo>
                    <a:pt x="122" y="68"/>
                  </a:lnTo>
                  <a:lnTo>
                    <a:pt x="119" y="68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6" y="74"/>
                  </a:lnTo>
                  <a:lnTo>
                    <a:pt x="113" y="74"/>
                  </a:lnTo>
                  <a:lnTo>
                    <a:pt x="116" y="74"/>
                  </a:lnTo>
                  <a:lnTo>
                    <a:pt x="113" y="76"/>
                  </a:lnTo>
                  <a:lnTo>
                    <a:pt x="111" y="76"/>
                  </a:lnTo>
                  <a:lnTo>
                    <a:pt x="113" y="76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08" y="79"/>
                  </a:lnTo>
                  <a:lnTo>
                    <a:pt x="108" y="82"/>
                  </a:lnTo>
                  <a:lnTo>
                    <a:pt x="105" y="79"/>
                  </a:lnTo>
                  <a:lnTo>
                    <a:pt x="105" y="76"/>
                  </a:lnTo>
                  <a:lnTo>
                    <a:pt x="102" y="76"/>
                  </a:lnTo>
                  <a:lnTo>
                    <a:pt x="102" y="74"/>
                  </a:lnTo>
                  <a:lnTo>
                    <a:pt x="102" y="71"/>
                  </a:lnTo>
                  <a:lnTo>
                    <a:pt x="99" y="71"/>
                  </a:lnTo>
                  <a:lnTo>
                    <a:pt x="99" y="74"/>
                  </a:lnTo>
                  <a:lnTo>
                    <a:pt x="99" y="76"/>
                  </a:lnTo>
                  <a:lnTo>
                    <a:pt x="99" y="79"/>
                  </a:lnTo>
                  <a:lnTo>
                    <a:pt x="99" y="82"/>
                  </a:lnTo>
                  <a:lnTo>
                    <a:pt x="102" y="79"/>
                  </a:lnTo>
                  <a:lnTo>
                    <a:pt x="102" y="82"/>
                  </a:lnTo>
                  <a:lnTo>
                    <a:pt x="105" y="85"/>
                  </a:lnTo>
                  <a:lnTo>
                    <a:pt x="102" y="85"/>
                  </a:lnTo>
                  <a:lnTo>
                    <a:pt x="102" y="88"/>
                  </a:lnTo>
                  <a:lnTo>
                    <a:pt x="99" y="88"/>
                  </a:lnTo>
                  <a:lnTo>
                    <a:pt x="96" y="88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6" y="88"/>
                  </a:lnTo>
                  <a:lnTo>
                    <a:pt x="96" y="91"/>
                  </a:lnTo>
                  <a:lnTo>
                    <a:pt x="96" y="94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4"/>
                  </a:lnTo>
                  <a:lnTo>
                    <a:pt x="88" y="94"/>
                  </a:lnTo>
                  <a:lnTo>
                    <a:pt x="88" y="91"/>
                  </a:lnTo>
                  <a:lnTo>
                    <a:pt x="85" y="91"/>
                  </a:lnTo>
                  <a:lnTo>
                    <a:pt x="85" y="88"/>
                  </a:lnTo>
                  <a:lnTo>
                    <a:pt x="82" y="88"/>
                  </a:lnTo>
                  <a:lnTo>
                    <a:pt x="82" y="85"/>
                  </a:lnTo>
                  <a:lnTo>
                    <a:pt x="79" y="85"/>
                  </a:lnTo>
                  <a:lnTo>
                    <a:pt x="79" y="82"/>
                  </a:lnTo>
                  <a:lnTo>
                    <a:pt x="76" y="82"/>
                  </a:lnTo>
                  <a:lnTo>
                    <a:pt x="76" y="85"/>
                  </a:lnTo>
                  <a:lnTo>
                    <a:pt x="79" y="88"/>
                  </a:lnTo>
                  <a:lnTo>
                    <a:pt x="82" y="91"/>
                  </a:lnTo>
                  <a:lnTo>
                    <a:pt x="85" y="91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4" y="91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4" y="94"/>
                  </a:lnTo>
                  <a:lnTo>
                    <a:pt x="74" y="96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2" y="96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4" y="94"/>
                  </a:lnTo>
                  <a:lnTo>
                    <a:pt x="51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48" y="91"/>
                  </a:lnTo>
                  <a:lnTo>
                    <a:pt x="45" y="91"/>
                  </a:lnTo>
                  <a:lnTo>
                    <a:pt x="48" y="91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2" y="91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42" y="85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1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5" y="85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9" y="85"/>
                  </a:lnTo>
                  <a:lnTo>
                    <a:pt x="37" y="82"/>
                  </a:lnTo>
                  <a:lnTo>
                    <a:pt x="34" y="79"/>
                  </a:lnTo>
                  <a:lnTo>
                    <a:pt x="37" y="76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39" y="76"/>
                  </a:lnTo>
                  <a:lnTo>
                    <a:pt x="34" y="76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4" y="71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39" y="65"/>
                  </a:lnTo>
                  <a:lnTo>
                    <a:pt x="42" y="68"/>
                  </a:lnTo>
                  <a:lnTo>
                    <a:pt x="45" y="65"/>
                  </a:lnTo>
                  <a:lnTo>
                    <a:pt x="48" y="65"/>
                  </a:lnTo>
                  <a:lnTo>
                    <a:pt x="51" y="65"/>
                  </a:lnTo>
                  <a:lnTo>
                    <a:pt x="54" y="65"/>
                  </a:lnTo>
                  <a:lnTo>
                    <a:pt x="57" y="65"/>
                  </a:lnTo>
                  <a:lnTo>
                    <a:pt x="59" y="65"/>
                  </a:lnTo>
                  <a:lnTo>
                    <a:pt x="62" y="65"/>
                  </a:lnTo>
                  <a:lnTo>
                    <a:pt x="68" y="65"/>
                  </a:lnTo>
                  <a:lnTo>
                    <a:pt x="71" y="65"/>
                  </a:lnTo>
                  <a:lnTo>
                    <a:pt x="71" y="62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59" y="62"/>
                  </a:lnTo>
                  <a:lnTo>
                    <a:pt x="59" y="65"/>
                  </a:lnTo>
                  <a:lnTo>
                    <a:pt x="57" y="65"/>
                  </a:lnTo>
                  <a:lnTo>
                    <a:pt x="54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51" y="62"/>
                  </a:lnTo>
                  <a:lnTo>
                    <a:pt x="54" y="62"/>
                  </a:lnTo>
                  <a:lnTo>
                    <a:pt x="57" y="62"/>
                  </a:lnTo>
                  <a:lnTo>
                    <a:pt x="59" y="62"/>
                  </a:lnTo>
                  <a:lnTo>
                    <a:pt x="62" y="59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2" y="59"/>
                  </a:lnTo>
                  <a:lnTo>
                    <a:pt x="39" y="59"/>
                  </a:lnTo>
                  <a:lnTo>
                    <a:pt x="37" y="59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5" y="59"/>
                  </a:lnTo>
                  <a:lnTo>
                    <a:pt x="22" y="59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20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8" y="57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25" y="54"/>
                  </a:lnTo>
                  <a:lnTo>
                    <a:pt x="25" y="51"/>
                  </a:lnTo>
                  <a:lnTo>
                    <a:pt x="22" y="51"/>
                  </a:lnTo>
                  <a:lnTo>
                    <a:pt x="22" y="54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8" y="22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7" name="Freeform 3446">
              <a:extLst>
                <a:ext uri="{FF2B5EF4-FFF2-40B4-BE49-F238E27FC236}">
                  <a16:creationId xmlns:a16="http://schemas.microsoft.com/office/drawing/2014/main" id="{9F6D6C7E-2EB9-35AD-4430-DCCC051189B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61047" y="228288"/>
              <a:ext cx="29049" cy="4149"/>
            </a:xfrm>
            <a:custGeom>
              <a:avLst/>
              <a:gdLst>
                <a:gd name="T0" fmla="*/ 5 w 14"/>
                <a:gd name="T1" fmla="*/ 0 h 2"/>
                <a:gd name="T2" fmla="*/ 8 w 14"/>
                <a:gd name="T3" fmla="*/ 0 h 2"/>
                <a:gd name="T4" fmla="*/ 11 w 14"/>
                <a:gd name="T5" fmla="*/ 0 h 2"/>
                <a:gd name="T6" fmla="*/ 14 w 14"/>
                <a:gd name="T7" fmla="*/ 0 h 2"/>
                <a:gd name="T8" fmla="*/ 14 w 14"/>
                <a:gd name="T9" fmla="*/ 2 h 2"/>
                <a:gd name="T10" fmla="*/ 11 w 14"/>
                <a:gd name="T11" fmla="*/ 2 h 2"/>
                <a:gd name="T12" fmla="*/ 8 w 14"/>
                <a:gd name="T13" fmla="*/ 2 h 2"/>
                <a:gd name="T14" fmla="*/ 5 w 14"/>
                <a:gd name="T15" fmla="*/ 2 h 2"/>
                <a:gd name="T16" fmla="*/ 2 w 14"/>
                <a:gd name="T17" fmla="*/ 2 h 2"/>
                <a:gd name="T18" fmla="*/ 0 w 14"/>
                <a:gd name="T19" fmla="*/ 2 h 2"/>
                <a:gd name="T20" fmla="*/ 2 w 14"/>
                <a:gd name="T21" fmla="*/ 2 h 2"/>
                <a:gd name="T22" fmla="*/ 2 w 14"/>
                <a:gd name="T23" fmla="*/ 0 h 2"/>
                <a:gd name="T24" fmla="*/ 5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5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8" name="Freeform 3447">
              <a:extLst>
                <a:ext uri="{FF2B5EF4-FFF2-40B4-BE49-F238E27FC236}">
                  <a16:creationId xmlns:a16="http://schemas.microsoft.com/office/drawing/2014/main" id="{F37C0EBE-588B-1688-AD7A-8CB172AAFB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260645" y="68528"/>
              <a:ext cx="832051" cy="429485"/>
            </a:xfrm>
            <a:custGeom>
              <a:avLst/>
              <a:gdLst>
                <a:gd name="T0" fmla="*/ 125 w 401"/>
                <a:gd name="T1" fmla="*/ 102 h 207"/>
                <a:gd name="T2" fmla="*/ 133 w 401"/>
                <a:gd name="T3" fmla="*/ 105 h 207"/>
                <a:gd name="T4" fmla="*/ 148 w 401"/>
                <a:gd name="T5" fmla="*/ 82 h 207"/>
                <a:gd name="T6" fmla="*/ 182 w 401"/>
                <a:gd name="T7" fmla="*/ 74 h 207"/>
                <a:gd name="T8" fmla="*/ 168 w 401"/>
                <a:gd name="T9" fmla="*/ 71 h 207"/>
                <a:gd name="T10" fmla="*/ 162 w 401"/>
                <a:gd name="T11" fmla="*/ 65 h 207"/>
                <a:gd name="T12" fmla="*/ 111 w 401"/>
                <a:gd name="T13" fmla="*/ 85 h 207"/>
                <a:gd name="T14" fmla="*/ 102 w 401"/>
                <a:gd name="T15" fmla="*/ 77 h 207"/>
                <a:gd name="T16" fmla="*/ 88 w 401"/>
                <a:gd name="T17" fmla="*/ 71 h 207"/>
                <a:gd name="T18" fmla="*/ 71 w 401"/>
                <a:gd name="T19" fmla="*/ 77 h 207"/>
                <a:gd name="T20" fmla="*/ 51 w 401"/>
                <a:gd name="T21" fmla="*/ 68 h 207"/>
                <a:gd name="T22" fmla="*/ 77 w 401"/>
                <a:gd name="T23" fmla="*/ 65 h 207"/>
                <a:gd name="T24" fmla="*/ 37 w 401"/>
                <a:gd name="T25" fmla="*/ 60 h 207"/>
                <a:gd name="T26" fmla="*/ 54 w 401"/>
                <a:gd name="T27" fmla="*/ 51 h 207"/>
                <a:gd name="T28" fmla="*/ 17 w 401"/>
                <a:gd name="T29" fmla="*/ 48 h 207"/>
                <a:gd name="T30" fmla="*/ 37 w 401"/>
                <a:gd name="T31" fmla="*/ 43 h 207"/>
                <a:gd name="T32" fmla="*/ 71 w 401"/>
                <a:gd name="T33" fmla="*/ 34 h 207"/>
                <a:gd name="T34" fmla="*/ 79 w 401"/>
                <a:gd name="T35" fmla="*/ 28 h 207"/>
                <a:gd name="T36" fmla="*/ 125 w 401"/>
                <a:gd name="T37" fmla="*/ 34 h 207"/>
                <a:gd name="T38" fmla="*/ 145 w 401"/>
                <a:gd name="T39" fmla="*/ 37 h 207"/>
                <a:gd name="T40" fmla="*/ 116 w 401"/>
                <a:gd name="T41" fmla="*/ 17 h 207"/>
                <a:gd name="T42" fmla="*/ 142 w 401"/>
                <a:gd name="T43" fmla="*/ 14 h 207"/>
                <a:gd name="T44" fmla="*/ 162 w 401"/>
                <a:gd name="T45" fmla="*/ 8 h 207"/>
                <a:gd name="T46" fmla="*/ 202 w 401"/>
                <a:gd name="T47" fmla="*/ 20 h 207"/>
                <a:gd name="T48" fmla="*/ 187 w 401"/>
                <a:gd name="T49" fmla="*/ 3 h 207"/>
                <a:gd name="T50" fmla="*/ 244 w 401"/>
                <a:gd name="T51" fmla="*/ 14 h 207"/>
                <a:gd name="T52" fmla="*/ 253 w 401"/>
                <a:gd name="T53" fmla="*/ 6 h 207"/>
                <a:gd name="T54" fmla="*/ 295 w 401"/>
                <a:gd name="T55" fmla="*/ 6 h 207"/>
                <a:gd name="T56" fmla="*/ 310 w 401"/>
                <a:gd name="T57" fmla="*/ 14 h 207"/>
                <a:gd name="T58" fmla="*/ 358 w 401"/>
                <a:gd name="T59" fmla="*/ 8 h 207"/>
                <a:gd name="T60" fmla="*/ 398 w 401"/>
                <a:gd name="T61" fmla="*/ 23 h 207"/>
                <a:gd name="T62" fmla="*/ 355 w 401"/>
                <a:gd name="T63" fmla="*/ 45 h 207"/>
                <a:gd name="T64" fmla="*/ 301 w 401"/>
                <a:gd name="T65" fmla="*/ 51 h 207"/>
                <a:gd name="T66" fmla="*/ 287 w 401"/>
                <a:gd name="T67" fmla="*/ 62 h 207"/>
                <a:gd name="T68" fmla="*/ 347 w 401"/>
                <a:gd name="T69" fmla="*/ 51 h 207"/>
                <a:gd name="T70" fmla="*/ 312 w 401"/>
                <a:gd name="T71" fmla="*/ 71 h 207"/>
                <a:gd name="T72" fmla="*/ 273 w 401"/>
                <a:gd name="T73" fmla="*/ 91 h 207"/>
                <a:gd name="T74" fmla="*/ 264 w 401"/>
                <a:gd name="T75" fmla="*/ 97 h 207"/>
                <a:gd name="T76" fmla="*/ 239 w 401"/>
                <a:gd name="T77" fmla="*/ 108 h 207"/>
                <a:gd name="T78" fmla="*/ 213 w 401"/>
                <a:gd name="T79" fmla="*/ 116 h 207"/>
                <a:gd name="T80" fmla="*/ 193 w 401"/>
                <a:gd name="T81" fmla="*/ 116 h 207"/>
                <a:gd name="T82" fmla="*/ 227 w 401"/>
                <a:gd name="T83" fmla="*/ 125 h 207"/>
                <a:gd name="T84" fmla="*/ 193 w 401"/>
                <a:gd name="T85" fmla="*/ 125 h 207"/>
                <a:gd name="T86" fmla="*/ 222 w 401"/>
                <a:gd name="T87" fmla="*/ 139 h 207"/>
                <a:gd name="T88" fmla="*/ 210 w 401"/>
                <a:gd name="T89" fmla="*/ 153 h 207"/>
                <a:gd name="T90" fmla="*/ 185 w 401"/>
                <a:gd name="T91" fmla="*/ 170 h 207"/>
                <a:gd name="T92" fmla="*/ 136 w 401"/>
                <a:gd name="T93" fmla="*/ 176 h 207"/>
                <a:gd name="T94" fmla="*/ 168 w 401"/>
                <a:gd name="T95" fmla="*/ 179 h 207"/>
                <a:gd name="T96" fmla="*/ 168 w 401"/>
                <a:gd name="T97" fmla="*/ 196 h 207"/>
                <a:gd name="T98" fmla="*/ 114 w 401"/>
                <a:gd name="T99" fmla="*/ 196 h 207"/>
                <a:gd name="T100" fmla="*/ 94 w 401"/>
                <a:gd name="T101" fmla="*/ 202 h 207"/>
                <a:gd name="T102" fmla="*/ 65 w 401"/>
                <a:gd name="T103" fmla="*/ 202 h 207"/>
                <a:gd name="T104" fmla="*/ 31 w 401"/>
                <a:gd name="T105" fmla="*/ 193 h 207"/>
                <a:gd name="T106" fmla="*/ 54 w 401"/>
                <a:gd name="T107" fmla="*/ 173 h 207"/>
                <a:gd name="T108" fmla="*/ 77 w 401"/>
                <a:gd name="T109" fmla="*/ 165 h 207"/>
                <a:gd name="T110" fmla="*/ 119 w 401"/>
                <a:gd name="T111" fmla="*/ 159 h 207"/>
                <a:gd name="T112" fmla="*/ 85 w 401"/>
                <a:gd name="T113" fmla="*/ 162 h 207"/>
                <a:gd name="T114" fmla="*/ 91 w 401"/>
                <a:gd name="T115" fmla="*/ 148 h 207"/>
                <a:gd name="T116" fmla="*/ 57 w 401"/>
                <a:gd name="T117" fmla="*/ 151 h 207"/>
                <a:gd name="T118" fmla="*/ 96 w 401"/>
                <a:gd name="T119" fmla="*/ 133 h 207"/>
                <a:gd name="T120" fmla="*/ 133 w 401"/>
                <a:gd name="T121" fmla="*/ 133 h 207"/>
                <a:gd name="T122" fmla="*/ 102 w 401"/>
                <a:gd name="T123" fmla="*/ 128 h 207"/>
                <a:gd name="T124" fmla="*/ 71 w 401"/>
                <a:gd name="T125" fmla="*/ 9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1" h="207">
                  <a:moveTo>
                    <a:pt x="71" y="97"/>
                  </a:moveTo>
                  <a:lnTo>
                    <a:pt x="71" y="94"/>
                  </a:lnTo>
                  <a:lnTo>
                    <a:pt x="71" y="91"/>
                  </a:lnTo>
                  <a:lnTo>
                    <a:pt x="71" y="88"/>
                  </a:lnTo>
                  <a:lnTo>
                    <a:pt x="74" y="88"/>
                  </a:lnTo>
                  <a:lnTo>
                    <a:pt x="77" y="88"/>
                  </a:lnTo>
                  <a:lnTo>
                    <a:pt x="79" y="88"/>
                  </a:lnTo>
                  <a:lnTo>
                    <a:pt x="82" y="88"/>
                  </a:lnTo>
                  <a:lnTo>
                    <a:pt x="85" y="91"/>
                  </a:lnTo>
                  <a:lnTo>
                    <a:pt x="88" y="91"/>
                  </a:lnTo>
                  <a:lnTo>
                    <a:pt x="91" y="91"/>
                  </a:lnTo>
                  <a:lnTo>
                    <a:pt x="94" y="91"/>
                  </a:lnTo>
                  <a:lnTo>
                    <a:pt x="96" y="91"/>
                  </a:lnTo>
                  <a:lnTo>
                    <a:pt x="99" y="91"/>
                  </a:lnTo>
                  <a:lnTo>
                    <a:pt x="105" y="91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4" y="97"/>
                  </a:lnTo>
                  <a:lnTo>
                    <a:pt x="116" y="97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2" y="102"/>
                  </a:lnTo>
                  <a:lnTo>
                    <a:pt x="125" y="102"/>
                  </a:lnTo>
                  <a:lnTo>
                    <a:pt x="125" y="105"/>
                  </a:lnTo>
                  <a:lnTo>
                    <a:pt x="128" y="105"/>
                  </a:lnTo>
                  <a:lnTo>
                    <a:pt x="131" y="108"/>
                  </a:lnTo>
                  <a:lnTo>
                    <a:pt x="131" y="111"/>
                  </a:lnTo>
                  <a:lnTo>
                    <a:pt x="133" y="108"/>
                  </a:lnTo>
                  <a:lnTo>
                    <a:pt x="133" y="111"/>
                  </a:lnTo>
                  <a:lnTo>
                    <a:pt x="136" y="111"/>
                  </a:lnTo>
                  <a:lnTo>
                    <a:pt x="139" y="111"/>
                  </a:lnTo>
                  <a:lnTo>
                    <a:pt x="142" y="114"/>
                  </a:lnTo>
                  <a:lnTo>
                    <a:pt x="145" y="114"/>
                  </a:lnTo>
                  <a:lnTo>
                    <a:pt x="145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0" y="108"/>
                  </a:lnTo>
                  <a:lnTo>
                    <a:pt x="153" y="108"/>
                  </a:lnTo>
                  <a:lnTo>
                    <a:pt x="150" y="108"/>
                  </a:lnTo>
                  <a:lnTo>
                    <a:pt x="148" y="108"/>
                  </a:lnTo>
                  <a:lnTo>
                    <a:pt x="145" y="108"/>
                  </a:lnTo>
                  <a:lnTo>
                    <a:pt x="142" y="108"/>
                  </a:lnTo>
                  <a:lnTo>
                    <a:pt x="139" y="108"/>
                  </a:lnTo>
                  <a:lnTo>
                    <a:pt x="136" y="108"/>
                  </a:lnTo>
                  <a:lnTo>
                    <a:pt x="133" y="108"/>
                  </a:lnTo>
                  <a:lnTo>
                    <a:pt x="131" y="105"/>
                  </a:lnTo>
                  <a:lnTo>
                    <a:pt x="133" y="105"/>
                  </a:lnTo>
                  <a:lnTo>
                    <a:pt x="131" y="102"/>
                  </a:lnTo>
                  <a:lnTo>
                    <a:pt x="131" y="99"/>
                  </a:lnTo>
                  <a:lnTo>
                    <a:pt x="128" y="99"/>
                  </a:lnTo>
                  <a:lnTo>
                    <a:pt x="125" y="97"/>
                  </a:lnTo>
                  <a:lnTo>
                    <a:pt x="122" y="97"/>
                  </a:lnTo>
                  <a:lnTo>
                    <a:pt x="119" y="97"/>
                  </a:lnTo>
                  <a:lnTo>
                    <a:pt x="116" y="97"/>
                  </a:lnTo>
                  <a:lnTo>
                    <a:pt x="116" y="94"/>
                  </a:lnTo>
                  <a:lnTo>
                    <a:pt x="114" y="94"/>
                  </a:lnTo>
                  <a:lnTo>
                    <a:pt x="114" y="91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4" y="88"/>
                  </a:lnTo>
                  <a:lnTo>
                    <a:pt x="119" y="88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1" y="88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6" y="85"/>
                  </a:lnTo>
                  <a:lnTo>
                    <a:pt x="142" y="85"/>
                  </a:lnTo>
                  <a:lnTo>
                    <a:pt x="145" y="85"/>
                  </a:lnTo>
                  <a:lnTo>
                    <a:pt x="148" y="85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6" y="82"/>
                  </a:lnTo>
                  <a:lnTo>
                    <a:pt x="159" y="82"/>
                  </a:lnTo>
                  <a:lnTo>
                    <a:pt x="162" y="82"/>
                  </a:lnTo>
                  <a:lnTo>
                    <a:pt x="165" y="82"/>
                  </a:lnTo>
                  <a:lnTo>
                    <a:pt x="168" y="82"/>
                  </a:lnTo>
                  <a:lnTo>
                    <a:pt x="170" y="82"/>
                  </a:lnTo>
                  <a:lnTo>
                    <a:pt x="173" y="82"/>
                  </a:lnTo>
                  <a:lnTo>
                    <a:pt x="173" y="79"/>
                  </a:lnTo>
                  <a:lnTo>
                    <a:pt x="170" y="79"/>
                  </a:lnTo>
                  <a:lnTo>
                    <a:pt x="168" y="79"/>
                  </a:lnTo>
                  <a:lnTo>
                    <a:pt x="165" y="79"/>
                  </a:lnTo>
                  <a:lnTo>
                    <a:pt x="162" y="79"/>
                  </a:lnTo>
                  <a:lnTo>
                    <a:pt x="159" y="79"/>
                  </a:lnTo>
                  <a:lnTo>
                    <a:pt x="156" y="79"/>
                  </a:lnTo>
                  <a:lnTo>
                    <a:pt x="153" y="79"/>
                  </a:lnTo>
                  <a:lnTo>
                    <a:pt x="156" y="79"/>
                  </a:lnTo>
                  <a:lnTo>
                    <a:pt x="162" y="77"/>
                  </a:lnTo>
                  <a:lnTo>
                    <a:pt x="165" y="77"/>
                  </a:lnTo>
                  <a:lnTo>
                    <a:pt x="168" y="77"/>
                  </a:lnTo>
                  <a:lnTo>
                    <a:pt x="173" y="77"/>
                  </a:lnTo>
                  <a:lnTo>
                    <a:pt x="176" y="74"/>
                  </a:lnTo>
                  <a:lnTo>
                    <a:pt x="179" y="74"/>
                  </a:lnTo>
                  <a:lnTo>
                    <a:pt x="182" y="74"/>
                  </a:lnTo>
                  <a:lnTo>
                    <a:pt x="185" y="74"/>
                  </a:lnTo>
                  <a:lnTo>
                    <a:pt x="187" y="74"/>
                  </a:lnTo>
                  <a:lnTo>
                    <a:pt x="190" y="74"/>
                  </a:lnTo>
                  <a:lnTo>
                    <a:pt x="193" y="74"/>
                  </a:lnTo>
                  <a:lnTo>
                    <a:pt x="196" y="74"/>
                  </a:lnTo>
                  <a:lnTo>
                    <a:pt x="202" y="71"/>
                  </a:lnTo>
                  <a:lnTo>
                    <a:pt x="204" y="71"/>
                  </a:lnTo>
                  <a:lnTo>
                    <a:pt x="207" y="71"/>
                  </a:lnTo>
                  <a:lnTo>
                    <a:pt x="210" y="71"/>
                  </a:lnTo>
                  <a:lnTo>
                    <a:pt x="207" y="71"/>
                  </a:lnTo>
                  <a:lnTo>
                    <a:pt x="204" y="71"/>
                  </a:lnTo>
                  <a:lnTo>
                    <a:pt x="202" y="71"/>
                  </a:lnTo>
                  <a:lnTo>
                    <a:pt x="199" y="71"/>
                  </a:lnTo>
                  <a:lnTo>
                    <a:pt x="196" y="71"/>
                  </a:lnTo>
                  <a:lnTo>
                    <a:pt x="193" y="71"/>
                  </a:lnTo>
                  <a:lnTo>
                    <a:pt x="190" y="71"/>
                  </a:lnTo>
                  <a:lnTo>
                    <a:pt x="187" y="71"/>
                  </a:lnTo>
                  <a:lnTo>
                    <a:pt x="185" y="71"/>
                  </a:lnTo>
                  <a:lnTo>
                    <a:pt x="182" y="71"/>
                  </a:lnTo>
                  <a:lnTo>
                    <a:pt x="179" y="71"/>
                  </a:lnTo>
                  <a:lnTo>
                    <a:pt x="176" y="71"/>
                  </a:lnTo>
                  <a:lnTo>
                    <a:pt x="173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5" y="74"/>
                  </a:lnTo>
                  <a:lnTo>
                    <a:pt x="162" y="71"/>
                  </a:lnTo>
                  <a:lnTo>
                    <a:pt x="162" y="68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68" y="65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9" y="60"/>
                  </a:lnTo>
                  <a:lnTo>
                    <a:pt x="179" y="57"/>
                  </a:lnTo>
                  <a:lnTo>
                    <a:pt x="182" y="57"/>
                  </a:lnTo>
                  <a:lnTo>
                    <a:pt x="182" y="54"/>
                  </a:lnTo>
                  <a:lnTo>
                    <a:pt x="179" y="57"/>
                  </a:lnTo>
                  <a:lnTo>
                    <a:pt x="176" y="57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65" y="62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59" y="65"/>
                  </a:lnTo>
                  <a:lnTo>
                    <a:pt x="159" y="68"/>
                  </a:lnTo>
                  <a:lnTo>
                    <a:pt x="156" y="68"/>
                  </a:lnTo>
                  <a:lnTo>
                    <a:pt x="156" y="71"/>
                  </a:lnTo>
                  <a:lnTo>
                    <a:pt x="159" y="71"/>
                  </a:lnTo>
                  <a:lnTo>
                    <a:pt x="156" y="71"/>
                  </a:lnTo>
                  <a:lnTo>
                    <a:pt x="156" y="74"/>
                  </a:lnTo>
                  <a:lnTo>
                    <a:pt x="153" y="74"/>
                  </a:lnTo>
                  <a:lnTo>
                    <a:pt x="150" y="77"/>
                  </a:lnTo>
                  <a:lnTo>
                    <a:pt x="148" y="77"/>
                  </a:lnTo>
                  <a:lnTo>
                    <a:pt x="145" y="77"/>
                  </a:lnTo>
                  <a:lnTo>
                    <a:pt x="142" y="77"/>
                  </a:lnTo>
                  <a:lnTo>
                    <a:pt x="139" y="79"/>
                  </a:lnTo>
                  <a:lnTo>
                    <a:pt x="136" y="79"/>
                  </a:lnTo>
                  <a:lnTo>
                    <a:pt x="136" y="82"/>
                  </a:lnTo>
                  <a:lnTo>
                    <a:pt x="133" y="82"/>
                  </a:lnTo>
                  <a:lnTo>
                    <a:pt x="131" y="82"/>
                  </a:lnTo>
                  <a:lnTo>
                    <a:pt x="128" y="82"/>
                  </a:lnTo>
                  <a:lnTo>
                    <a:pt x="125" y="82"/>
                  </a:lnTo>
                  <a:lnTo>
                    <a:pt x="119" y="82"/>
                  </a:lnTo>
                  <a:lnTo>
                    <a:pt x="119" y="85"/>
                  </a:lnTo>
                  <a:lnTo>
                    <a:pt x="116" y="85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2"/>
                  </a:lnTo>
                  <a:lnTo>
                    <a:pt x="111" y="82"/>
                  </a:lnTo>
                  <a:lnTo>
                    <a:pt x="114" y="82"/>
                  </a:lnTo>
                  <a:lnTo>
                    <a:pt x="114" y="79"/>
                  </a:lnTo>
                  <a:lnTo>
                    <a:pt x="116" y="79"/>
                  </a:lnTo>
                  <a:lnTo>
                    <a:pt x="119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8" y="77"/>
                  </a:lnTo>
                  <a:lnTo>
                    <a:pt x="128" y="74"/>
                  </a:lnTo>
                  <a:lnTo>
                    <a:pt x="125" y="74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22" y="77"/>
                  </a:lnTo>
                  <a:lnTo>
                    <a:pt x="119" y="77"/>
                  </a:lnTo>
                  <a:lnTo>
                    <a:pt x="116" y="77"/>
                  </a:lnTo>
                  <a:lnTo>
                    <a:pt x="114" y="79"/>
                  </a:lnTo>
                  <a:lnTo>
                    <a:pt x="111" y="79"/>
                  </a:lnTo>
                  <a:lnTo>
                    <a:pt x="108" y="79"/>
                  </a:lnTo>
                  <a:lnTo>
                    <a:pt x="105" y="79"/>
                  </a:lnTo>
                  <a:lnTo>
                    <a:pt x="108" y="77"/>
                  </a:lnTo>
                  <a:lnTo>
                    <a:pt x="105" y="77"/>
                  </a:lnTo>
                  <a:lnTo>
                    <a:pt x="102" y="77"/>
                  </a:lnTo>
                  <a:lnTo>
                    <a:pt x="105" y="79"/>
                  </a:lnTo>
                  <a:lnTo>
                    <a:pt x="102" y="79"/>
                  </a:lnTo>
                  <a:lnTo>
                    <a:pt x="102" y="82"/>
                  </a:lnTo>
                  <a:lnTo>
                    <a:pt x="99" y="82"/>
                  </a:lnTo>
                  <a:lnTo>
                    <a:pt x="102" y="82"/>
                  </a:lnTo>
                  <a:lnTo>
                    <a:pt x="102" y="85"/>
                  </a:lnTo>
                  <a:lnTo>
                    <a:pt x="99" y="85"/>
                  </a:lnTo>
                  <a:lnTo>
                    <a:pt x="96" y="85"/>
                  </a:lnTo>
                  <a:lnTo>
                    <a:pt x="94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4" y="82"/>
                  </a:lnTo>
                  <a:lnTo>
                    <a:pt x="74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7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71"/>
                  </a:lnTo>
                  <a:lnTo>
                    <a:pt x="88" y="71"/>
                  </a:lnTo>
                  <a:lnTo>
                    <a:pt x="91" y="71"/>
                  </a:lnTo>
                  <a:lnTo>
                    <a:pt x="91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8" y="68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19" y="65"/>
                  </a:lnTo>
                  <a:lnTo>
                    <a:pt x="114" y="65"/>
                  </a:lnTo>
                  <a:lnTo>
                    <a:pt x="111" y="65"/>
                  </a:lnTo>
                  <a:lnTo>
                    <a:pt x="108" y="65"/>
                  </a:lnTo>
                  <a:lnTo>
                    <a:pt x="105" y="65"/>
                  </a:lnTo>
                  <a:lnTo>
                    <a:pt x="102" y="65"/>
                  </a:lnTo>
                  <a:lnTo>
                    <a:pt x="96" y="68"/>
                  </a:lnTo>
                  <a:lnTo>
                    <a:pt x="91" y="68"/>
                  </a:lnTo>
                  <a:lnTo>
                    <a:pt x="88" y="68"/>
                  </a:lnTo>
                  <a:lnTo>
                    <a:pt x="85" y="68"/>
                  </a:lnTo>
                  <a:lnTo>
                    <a:pt x="82" y="68"/>
                  </a:lnTo>
                  <a:lnTo>
                    <a:pt x="79" y="71"/>
                  </a:lnTo>
                  <a:lnTo>
                    <a:pt x="77" y="71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68" y="79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8" y="82"/>
                  </a:lnTo>
                  <a:lnTo>
                    <a:pt x="62" y="82"/>
                  </a:lnTo>
                  <a:lnTo>
                    <a:pt x="60" y="82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4" y="79"/>
                  </a:lnTo>
                  <a:lnTo>
                    <a:pt x="51" y="79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45" y="77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8" y="68"/>
                  </a:lnTo>
                  <a:lnTo>
                    <a:pt x="51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0" y="71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7" y="68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2" y="65"/>
                  </a:lnTo>
                  <a:lnTo>
                    <a:pt x="85" y="65"/>
                  </a:lnTo>
                  <a:lnTo>
                    <a:pt x="88" y="62"/>
                  </a:lnTo>
                  <a:lnTo>
                    <a:pt x="91" y="62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94" y="60"/>
                  </a:lnTo>
                  <a:lnTo>
                    <a:pt x="91" y="60"/>
                  </a:lnTo>
                  <a:lnTo>
                    <a:pt x="88" y="60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79" y="62"/>
                  </a:lnTo>
                  <a:lnTo>
                    <a:pt x="77" y="65"/>
                  </a:lnTo>
                  <a:lnTo>
                    <a:pt x="74" y="65"/>
                  </a:lnTo>
                  <a:lnTo>
                    <a:pt x="71" y="65"/>
                  </a:lnTo>
                  <a:lnTo>
                    <a:pt x="68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57" y="65"/>
                  </a:lnTo>
                  <a:lnTo>
                    <a:pt x="57" y="68"/>
                  </a:lnTo>
                  <a:lnTo>
                    <a:pt x="54" y="65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48" y="68"/>
                  </a:lnTo>
                  <a:lnTo>
                    <a:pt x="45" y="65"/>
                  </a:lnTo>
                  <a:lnTo>
                    <a:pt x="42" y="68"/>
                  </a:lnTo>
                  <a:lnTo>
                    <a:pt x="40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0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7" y="57"/>
                  </a:lnTo>
                  <a:lnTo>
                    <a:pt x="40" y="57"/>
                  </a:lnTo>
                  <a:lnTo>
                    <a:pt x="42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7" y="51"/>
                  </a:lnTo>
                  <a:lnTo>
                    <a:pt x="60" y="51"/>
                  </a:lnTo>
                  <a:lnTo>
                    <a:pt x="62" y="51"/>
                  </a:lnTo>
                  <a:lnTo>
                    <a:pt x="65" y="54"/>
                  </a:lnTo>
                  <a:lnTo>
                    <a:pt x="68" y="54"/>
                  </a:lnTo>
                  <a:lnTo>
                    <a:pt x="71" y="54"/>
                  </a:lnTo>
                  <a:lnTo>
                    <a:pt x="68" y="51"/>
                  </a:lnTo>
                  <a:lnTo>
                    <a:pt x="62" y="51"/>
                  </a:lnTo>
                  <a:lnTo>
                    <a:pt x="60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5" y="51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1" y="54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4" y="51"/>
                  </a:lnTo>
                  <a:lnTo>
                    <a:pt x="37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6" y="43"/>
                  </a:lnTo>
                  <a:lnTo>
                    <a:pt x="8" y="43"/>
                  </a:lnTo>
                  <a:lnTo>
                    <a:pt x="11" y="43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4" y="43"/>
                  </a:lnTo>
                  <a:lnTo>
                    <a:pt x="37" y="43"/>
                  </a:lnTo>
                  <a:lnTo>
                    <a:pt x="40" y="45"/>
                  </a:lnTo>
                  <a:lnTo>
                    <a:pt x="42" y="43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37" y="40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8" y="34"/>
                  </a:lnTo>
                  <a:lnTo>
                    <a:pt x="51" y="34"/>
                  </a:lnTo>
                  <a:lnTo>
                    <a:pt x="54" y="34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60" y="37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65" y="37"/>
                  </a:lnTo>
                  <a:lnTo>
                    <a:pt x="62" y="37"/>
                  </a:lnTo>
                  <a:lnTo>
                    <a:pt x="65" y="37"/>
                  </a:lnTo>
                  <a:lnTo>
                    <a:pt x="65" y="34"/>
                  </a:lnTo>
                  <a:lnTo>
                    <a:pt x="71" y="34"/>
                  </a:lnTo>
                  <a:lnTo>
                    <a:pt x="71" y="37"/>
                  </a:lnTo>
                  <a:lnTo>
                    <a:pt x="74" y="37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2" y="37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91" y="40"/>
                  </a:lnTo>
                  <a:lnTo>
                    <a:pt x="88" y="37"/>
                  </a:lnTo>
                  <a:lnTo>
                    <a:pt x="85" y="37"/>
                  </a:lnTo>
                  <a:lnTo>
                    <a:pt x="82" y="37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4" y="34"/>
                  </a:lnTo>
                  <a:lnTo>
                    <a:pt x="71" y="34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2" y="31"/>
                  </a:lnTo>
                  <a:lnTo>
                    <a:pt x="65" y="28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77" y="28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1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19" y="37"/>
                  </a:lnTo>
                  <a:lnTo>
                    <a:pt x="122" y="37"/>
                  </a:lnTo>
                  <a:lnTo>
                    <a:pt x="125" y="37"/>
                  </a:lnTo>
                  <a:lnTo>
                    <a:pt x="125" y="34"/>
                  </a:lnTo>
                  <a:lnTo>
                    <a:pt x="122" y="34"/>
                  </a:lnTo>
                  <a:lnTo>
                    <a:pt x="119" y="34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1" y="31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11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6" y="31"/>
                  </a:lnTo>
                  <a:lnTo>
                    <a:pt x="119" y="31"/>
                  </a:lnTo>
                  <a:lnTo>
                    <a:pt x="122" y="31"/>
                  </a:lnTo>
                  <a:lnTo>
                    <a:pt x="125" y="31"/>
                  </a:lnTo>
                  <a:lnTo>
                    <a:pt x="125" y="34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1" y="37"/>
                  </a:lnTo>
                  <a:lnTo>
                    <a:pt x="133" y="37"/>
                  </a:lnTo>
                  <a:lnTo>
                    <a:pt x="136" y="37"/>
                  </a:lnTo>
                  <a:lnTo>
                    <a:pt x="139" y="37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39" y="34"/>
                  </a:lnTo>
                  <a:lnTo>
                    <a:pt x="136" y="34"/>
                  </a:lnTo>
                  <a:lnTo>
                    <a:pt x="131" y="34"/>
                  </a:lnTo>
                  <a:lnTo>
                    <a:pt x="128" y="31"/>
                  </a:lnTo>
                  <a:lnTo>
                    <a:pt x="125" y="31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19" y="28"/>
                  </a:lnTo>
                  <a:lnTo>
                    <a:pt x="116" y="28"/>
                  </a:lnTo>
                  <a:lnTo>
                    <a:pt x="114" y="28"/>
                  </a:lnTo>
                  <a:lnTo>
                    <a:pt x="111" y="25"/>
                  </a:lnTo>
                  <a:lnTo>
                    <a:pt x="114" y="23"/>
                  </a:lnTo>
                  <a:lnTo>
                    <a:pt x="111" y="23"/>
                  </a:lnTo>
                  <a:lnTo>
                    <a:pt x="114" y="23"/>
                  </a:lnTo>
                  <a:lnTo>
                    <a:pt x="111" y="23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9" y="23"/>
                  </a:lnTo>
                  <a:lnTo>
                    <a:pt x="122" y="23"/>
                  </a:lnTo>
                  <a:lnTo>
                    <a:pt x="122" y="20"/>
                  </a:lnTo>
                  <a:lnTo>
                    <a:pt x="119" y="20"/>
                  </a:lnTo>
                  <a:lnTo>
                    <a:pt x="116" y="20"/>
                  </a:lnTo>
                  <a:lnTo>
                    <a:pt x="116" y="17"/>
                  </a:lnTo>
                  <a:lnTo>
                    <a:pt x="111" y="17"/>
                  </a:lnTo>
                  <a:lnTo>
                    <a:pt x="116" y="17"/>
                  </a:lnTo>
                  <a:lnTo>
                    <a:pt x="119" y="17"/>
                  </a:lnTo>
                  <a:lnTo>
                    <a:pt x="122" y="17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1" y="20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39" y="20"/>
                  </a:lnTo>
                  <a:lnTo>
                    <a:pt x="136" y="20"/>
                  </a:lnTo>
                  <a:lnTo>
                    <a:pt x="136" y="17"/>
                  </a:lnTo>
                  <a:lnTo>
                    <a:pt x="133" y="17"/>
                  </a:lnTo>
                  <a:lnTo>
                    <a:pt x="133" y="14"/>
                  </a:lnTo>
                  <a:lnTo>
                    <a:pt x="131" y="14"/>
                  </a:lnTo>
                  <a:lnTo>
                    <a:pt x="128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6" y="11"/>
                  </a:lnTo>
                  <a:lnTo>
                    <a:pt x="139" y="11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5" y="14"/>
                  </a:lnTo>
                  <a:lnTo>
                    <a:pt x="148" y="17"/>
                  </a:lnTo>
                  <a:lnTo>
                    <a:pt x="150" y="17"/>
                  </a:lnTo>
                  <a:lnTo>
                    <a:pt x="150" y="14"/>
                  </a:lnTo>
                  <a:lnTo>
                    <a:pt x="153" y="14"/>
                  </a:lnTo>
                  <a:lnTo>
                    <a:pt x="156" y="14"/>
                  </a:lnTo>
                  <a:lnTo>
                    <a:pt x="159" y="14"/>
                  </a:lnTo>
                  <a:lnTo>
                    <a:pt x="156" y="14"/>
                  </a:lnTo>
                  <a:lnTo>
                    <a:pt x="153" y="14"/>
                  </a:lnTo>
                  <a:lnTo>
                    <a:pt x="150" y="14"/>
                  </a:lnTo>
                  <a:lnTo>
                    <a:pt x="148" y="11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45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5" y="6"/>
                  </a:lnTo>
                  <a:lnTo>
                    <a:pt x="148" y="6"/>
                  </a:lnTo>
                  <a:lnTo>
                    <a:pt x="150" y="6"/>
                  </a:lnTo>
                  <a:lnTo>
                    <a:pt x="153" y="6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9" y="8"/>
                  </a:lnTo>
                  <a:lnTo>
                    <a:pt x="162" y="8"/>
                  </a:lnTo>
                  <a:lnTo>
                    <a:pt x="162" y="6"/>
                  </a:lnTo>
                  <a:lnTo>
                    <a:pt x="165" y="8"/>
                  </a:lnTo>
                  <a:lnTo>
                    <a:pt x="168" y="8"/>
                  </a:lnTo>
                  <a:lnTo>
                    <a:pt x="165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76" y="8"/>
                  </a:lnTo>
                  <a:lnTo>
                    <a:pt x="179" y="8"/>
                  </a:lnTo>
                  <a:lnTo>
                    <a:pt x="182" y="8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90" y="11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190" y="14"/>
                  </a:lnTo>
                  <a:lnTo>
                    <a:pt x="193" y="17"/>
                  </a:lnTo>
                  <a:lnTo>
                    <a:pt x="196" y="17"/>
                  </a:lnTo>
                  <a:lnTo>
                    <a:pt x="199" y="17"/>
                  </a:lnTo>
                  <a:lnTo>
                    <a:pt x="199" y="20"/>
                  </a:lnTo>
                  <a:lnTo>
                    <a:pt x="199" y="23"/>
                  </a:lnTo>
                  <a:lnTo>
                    <a:pt x="202" y="23"/>
                  </a:lnTo>
                  <a:lnTo>
                    <a:pt x="202" y="20"/>
                  </a:lnTo>
                  <a:lnTo>
                    <a:pt x="204" y="20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199" y="17"/>
                  </a:lnTo>
                  <a:lnTo>
                    <a:pt x="199" y="14"/>
                  </a:lnTo>
                  <a:lnTo>
                    <a:pt x="196" y="14"/>
                  </a:lnTo>
                  <a:lnTo>
                    <a:pt x="196" y="11"/>
                  </a:lnTo>
                  <a:lnTo>
                    <a:pt x="193" y="11"/>
                  </a:lnTo>
                  <a:lnTo>
                    <a:pt x="190" y="8"/>
                  </a:lnTo>
                  <a:lnTo>
                    <a:pt x="187" y="8"/>
                  </a:lnTo>
                  <a:lnTo>
                    <a:pt x="185" y="8"/>
                  </a:lnTo>
                  <a:lnTo>
                    <a:pt x="185" y="6"/>
                  </a:lnTo>
                  <a:lnTo>
                    <a:pt x="182" y="6"/>
                  </a:lnTo>
                  <a:lnTo>
                    <a:pt x="179" y="6"/>
                  </a:lnTo>
                  <a:lnTo>
                    <a:pt x="182" y="6"/>
                  </a:lnTo>
                  <a:lnTo>
                    <a:pt x="179" y="6"/>
                  </a:lnTo>
                  <a:lnTo>
                    <a:pt x="176" y="6"/>
                  </a:lnTo>
                  <a:lnTo>
                    <a:pt x="179" y="3"/>
                  </a:lnTo>
                  <a:lnTo>
                    <a:pt x="185" y="3"/>
                  </a:lnTo>
                  <a:lnTo>
                    <a:pt x="187" y="3"/>
                  </a:lnTo>
                  <a:lnTo>
                    <a:pt x="190" y="3"/>
                  </a:lnTo>
                  <a:lnTo>
                    <a:pt x="193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6" y="3"/>
                  </a:lnTo>
                  <a:lnTo>
                    <a:pt x="219" y="3"/>
                  </a:lnTo>
                  <a:lnTo>
                    <a:pt x="222" y="6"/>
                  </a:lnTo>
                  <a:lnTo>
                    <a:pt x="224" y="6"/>
                  </a:lnTo>
                  <a:lnTo>
                    <a:pt x="224" y="8"/>
                  </a:lnTo>
                  <a:lnTo>
                    <a:pt x="227" y="8"/>
                  </a:lnTo>
                  <a:lnTo>
                    <a:pt x="230" y="11"/>
                  </a:lnTo>
                  <a:lnTo>
                    <a:pt x="233" y="11"/>
                  </a:lnTo>
                  <a:lnTo>
                    <a:pt x="236" y="11"/>
                  </a:lnTo>
                  <a:lnTo>
                    <a:pt x="236" y="14"/>
                  </a:lnTo>
                  <a:lnTo>
                    <a:pt x="239" y="14"/>
                  </a:lnTo>
                  <a:lnTo>
                    <a:pt x="241" y="14"/>
                  </a:lnTo>
                  <a:lnTo>
                    <a:pt x="244" y="14"/>
                  </a:lnTo>
                  <a:lnTo>
                    <a:pt x="241" y="14"/>
                  </a:lnTo>
                  <a:lnTo>
                    <a:pt x="244" y="14"/>
                  </a:lnTo>
                  <a:lnTo>
                    <a:pt x="241" y="11"/>
                  </a:lnTo>
                  <a:lnTo>
                    <a:pt x="239" y="11"/>
                  </a:lnTo>
                  <a:lnTo>
                    <a:pt x="236" y="11"/>
                  </a:lnTo>
                  <a:lnTo>
                    <a:pt x="233" y="11"/>
                  </a:lnTo>
                  <a:lnTo>
                    <a:pt x="236" y="8"/>
                  </a:lnTo>
                  <a:lnTo>
                    <a:pt x="233" y="8"/>
                  </a:lnTo>
                  <a:lnTo>
                    <a:pt x="230" y="8"/>
                  </a:lnTo>
                  <a:lnTo>
                    <a:pt x="233" y="8"/>
                  </a:lnTo>
                  <a:lnTo>
                    <a:pt x="230" y="6"/>
                  </a:lnTo>
                  <a:lnTo>
                    <a:pt x="227" y="6"/>
                  </a:lnTo>
                  <a:lnTo>
                    <a:pt x="230" y="6"/>
                  </a:lnTo>
                  <a:lnTo>
                    <a:pt x="233" y="6"/>
                  </a:lnTo>
                  <a:lnTo>
                    <a:pt x="233" y="3"/>
                  </a:lnTo>
                  <a:lnTo>
                    <a:pt x="236" y="3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9" y="3"/>
                  </a:lnTo>
                  <a:lnTo>
                    <a:pt x="241" y="3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3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4" y="6"/>
                  </a:lnTo>
                  <a:lnTo>
                    <a:pt x="261" y="6"/>
                  </a:lnTo>
                  <a:lnTo>
                    <a:pt x="258" y="6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3"/>
                  </a:lnTo>
                  <a:lnTo>
                    <a:pt x="281" y="3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7" y="6"/>
                  </a:lnTo>
                  <a:lnTo>
                    <a:pt x="290" y="6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5" y="6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10" y="6"/>
                  </a:lnTo>
                  <a:lnTo>
                    <a:pt x="312" y="6"/>
                  </a:lnTo>
                  <a:lnTo>
                    <a:pt x="315" y="6"/>
                  </a:lnTo>
                  <a:lnTo>
                    <a:pt x="318" y="6"/>
                  </a:lnTo>
                  <a:lnTo>
                    <a:pt x="321" y="6"/>
                  </a:lnTo>
                  <a:lnTo>
                    <a:pt x="324" y="6"/>
                  </a:lnTo>
                  <a:lnTo>
                    <a:pt x="327" y="6"/>
                  </a:lnTo>
                  <a:lnTo>
                    <a:pt x="321" y="8"/>
                  </a:lnTo>
                  <a:lnTo>
                    <a:pt x="318" y="8"/>
                  </a:lnTo>
                  <a:lnTo>
                    <a:pt x="315" y="11"/>
                  </a:lnTo>
                  <a:lnTo>
                    <a:pt x="310" y="11"/>
                  </a:lnTo>
                  <a:lnTo>
                    <a:pt x="307" y="14"/>
                  </a:lnTo>
                  <a:lnTo>
                    <a:pt x="304" y="14"/>
                  </a:lnTo>
                  <a:lnTo>
                    <a:pt x="301" y="14"/>
                  </a:lnTo>
                  <a:lnTo>
                    <a:pt x="298" y="17"/>
                  </a:lnTo>
                  <a:lnTo>
                    <a:pt x="295" y="17"/>
                  </a:lnTo>
                  <a:lnTo>
                    <a:pt x="298" y="17"/>
                  </a:lnTo>
                  <a:lnTo>
                    <a:pt x="301" y="17"/>
                  </a:lnTo>
                  <a:lnTo>
                    <a:pt x="304" y="17"/>
                  </a:lnTo>
                  <a:lnTo>
                    <a:pt x="307" y="14"/>
                  </a:lnTo>
                  <a:lnTo>
                    <a:pt x="310" y="14"/>
                  </a:lnTo>
                  <a:lnTo>
                    <a:pt x="312" y="14"/>
                  </a:lnTo>
                  <a:lnTo>
                    <a:pt x="315" y="14"/>
                  </a:lnTo>
                  <a:lnTo>
                    <a:pt x="315" y="11"/>
                  </a:lnTo>
                  <a:lnTo>
                    <a:pt x="318" y="11"/>
                  </a:lnTo>
                  <a:lnTo>
                    <a:pt x="321" y="11"/>
                  </a:lnTo>
                  <a:lnTo>
                    <a:pt x="324" y="11"/>
                  </a:lnTo>
                  <a:lnTo>
                    <a:pt x="327" y="11"/>
                  </a:lnTo>
                  <a:lnTo>
                    <a:pt x="330" y="8"/>
                  </a:lnTo>
                  <a:lnTo>
                    <a:pt x="332" y="8"/>
                  </a:lnTo>
                  <a:lnTo>
                    <a:pt x="335" y="8"/>
                  </a:lnTo>
                  <a:lnTo>
                    <a:pt x="335" y="11"/>
                  </a:lnTo>
                  <a:lnTo>
                    <a:pt x="338" y="11"/>
                  </a:lnTo>
                  <a:lnTo>
                    <a:pt x="341" y="11"/>
                  </a:lnTo>
                  <a:lnTo>
                    <a:pt x="338" y="8"/>
                  </a:lnTo>
                  <a:lnTo>
                    <a:pt x="341" y="8"/>
                  </a:lnTo>
                  <a:lnTo>
                    <a:pt x="344" y="8"/>
                  </a:lnTo>
                  <a:lnTo>
                    <a:pt x="347" y="8"/>
                  </a:lnTo>
                  <a:lnTo>
                    <a:pt x="349" y="8"/>
                  </a:lnTo>
                  <a:lnTo>
                    <a:pt x="347" y="8"/>
                  </a:lnTo>
                  <a:lnTo>
                    <a:pt x="349" y="11"/>
                  </a:lnTo>
                  <a:lnTo>
                    <a:pt x="352" y="11"/>
                  </a:lnTo>
                  <a:lnTo>
                    <a:pt x="355" y="11"/>
                  </a:lnTo>
                  <a:lnTo>
                    <a:pt x="355" y="8"/>
                  </a:lnTo>
                  <a:lnTo>
                    <a:pt x="358" y="8"/>
                  </a:lnTo>
                  <a:lnTo>
                    <a:pt x="361" y="8"/>
                  </a:lnTo>
                  <a:lnTo>
                    <a:pt x="364" y="8"/>
                  </a:lnTo>
                  <a:lnTo>
                    <a:pt x="364" y="11"/>
                  </a:lnTo>
                  <a:lnTo>
                    <a:pt x="364" y="14"/>
                  </a:lnTo>
                  <a:lnTo>
                    <a:pt x="361" y="14"/>
                  </a:lnTo>
                  <a:lnTo>
                    <a:pt x="364" y="14"/>
                  </a:lnTo>
                  <a:lnTo>
                    <a:pt x="366" y="14"/>
                  </a:lnTo>
                  <a:lnTo>
                    <a:pt x="366" y="17"/>
                  </a:lnTo>
                  <a:lnTo>
                    <a:pt x="369" y="17"/>
                  </a:lnTo>
                  <a:lnTo>
                    <a:pt x="372" y="17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9" y="23"/>
                  </a:lnTo>
                  <a:lnTo>
                    <a:pt x="372" y="23"/>
                  </a:lnTo>
                  <a:lnTo>
                    <a:pt x="375" y="20"/>
                  </a:lnTo>
                  <a:lnTo>
                    <a:pt x="378" y="20"/>
                  </a:lnTo>
                  <a:lnTo>
                    <a:pt x="381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9" y="20"/>
                  </a:lnTo>
                  <a:lnTo>
                    <a:pt x="389" y="23"/>
                  </a:lnTo>
                  <a:lnTo>
                    <a:pt x="392" y="23"/>
                  </a:lnTo>
                  <a:lnTo>
                    <a:pt x="395" y="23"/>
                  </a:lnTo>
                  <a:lnTo>
                    <a:pt x="398" y="23"/>
                  </a:lnTo>
                  <a:lnTo>
                    <a:pt x="401" y="25"/>
                  </a:lnTo>
                  <a:lnTo>
                    <a:pt x="398" y="25"/>
                  </a:lnTo>
                  <a:lnTo>
                    <a:pt x="398" y="28"/>
                  </a:lnTo>
                  <a:lnTo>
                    <a:pt x="395" y="28"/>
                  </a:lnTo>
                  <a:lnTo>
                    <a:pt x="398" y="28"/>
                  </a:lnTo>
                  <a:lnTo>
                    <a:pt x="395" y="31"/>
                  </a:lnTo>
                  <a:lnTo>
                    <a:pt x="392" y="31"/>
                  </a:lnTo>
                  <a:lnTo>
                    <a:pt x="389" y="31"/>
                  </a:lnTo>
                  <a:lnTo>
                    <a:pt x="389" y="34"/>
                  </a:lnTo>
                  <a:lnTo>
                    <a:pt x="386" y="34"/>
                  </a:lnTo>
                  <a:lnTo>
                    <a:pt x="384" y="34"/>
                  </a:lnTo>
                  <a:lnTo>
                    <a:pt x="386" y="37"/>
                  </a:lnTo>
                  <a:lnTo>
                    <a:pt x="384" y="37"/>
                  </a:lnTo>
                  <a:lnTo>
                    <a:pt x="381" y="37"/>
                  </a:lnTo>
                  <a:lnTo>
                    <a:pt x="378" y="40"/>
                  </a:lnTo>
                  <a:lnTo>
                    <a:pt x="375" y="40"/>
                  </a:lnTo>
                  <a:lnTo>
                    <a:pt x="372" y="40"/>
                  </a:lnTo>
                  <a:lnTo>
                    <a:pt x="369" y="40"/>
                  </a:lnTo>
                  <a:lnTo>
                    <a:pt x="366" y="40"/>
                  </a:lnTo>
                  <a:lnTo>
                    <a:pt x="366" y="43"/>
                  </a:lnTo>
                  <a:lnTo>
                    <a:pt x="364" y="43"/>
                  </a:lnTo>
                  <a:lnTo>
                    <a:pt x="361" y="43"/>
                  </a:lnTo>
                  <a:lnTo>
                    <a:pt x="358" y="45"/>
                  </a:lnTo>
                  <a:lnTo>
                    <a:pt x="355" y="45"/>
                  </a:lnTo>
                  <a:lnTo>
                    <a:pt x="352" y="45"/>
                  </a:lnTo>
                  <a:lnTo>
                    <a:pt x="355" y="45"/>
                  </a:lnTo>
                  <a:lnTo>
                    <a:pt x="352" y="45"/>
                  </a:lnTo>
                  <a:lnTo>
                    <a:pt x="349" y="45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1" y="45"/>
                  </a:lnTo>
                  <a:lnTo>
                    <a:pt x="338" y="45"/>
                  </a:lnTo>
                  <a:lnTo>
                    <a:pt x="335" y="45"/>
                  </a:lnTo>
                  <a:lnTo>
                    <a:pt x="338" y="48"/>
                  </a:lnTo>
                  <a:lnTo>
                    <a:pt x="341" y="48"/>
                  </a:lnTo>
                  <a:lnTo>
                    <a:pt x="338" y="48"/>
                  </a:lnTo>
                  <a:lnTo>
                    <a:pt x="332" y="48"/>
                  </a:lnTo>
                  <a:lnTo>
                    <a:pt x="332" y="51"/>
                  </a:lnTo>
                  <a:lnTo>
                    <a:pt x="327" y="48"/>
                  </a:lnTo>
                  <a:lnTo>
                    <a:pt x="324" y="48"/>
                  </a:lnTo>
                  <a:lnTo>
                    <a:pt x="321" y="48"/>
                  </a:lnTo>
                  <a:lnTo>
                    <a:pt x="318" y="48"/>
                  </a:lnTo>
                  <a:lnTo>
                    <a:pt x="315" y="48"/>
                  </a:lnTo>
                  <a:lnTo>
                    <a:pt x="312" y="48"/>
                  </a:lnTo>
                  <a:lnTo>
                    <a:pt x="310" y="48"/>
                  </a:lnTo>
                  <a:lnTo>
                    <a:pt x="310" y="51"/>
                  </a:lnTo>
                  <a:lnTo>
                    <a:pt x="304" y="51"/>
                  </a:lnTo>
                  <a:lnTo>
                    <a:pt x="301" y="51"/>
                  </a:lnTo>
                  <a:lnTo>
                    <a:pt x="298" y="51"/>
                  </a:lnTo>
                  <a:lnTo>
                    <a:pt x="295" y="51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8" y="51"/>
                  </a:lnTo>
                  <a:lnTo>
                    <a:pt x="321" y="51"/>
                  </a:lnTo>
                  <a:lnTo>
                    <a:pt x="318" y="54"/>
                  </a:lnTo>
                  <a:lnTo>
                    <a:pt x="315" y="54"/>
                  </a:lnTo>
                  <a:lnTo>
                    <a:pt x="312" y="54"/>
                  </a:lnTo>
                  <a:lnTo>
                    <a:pt x="310" y="57"/>
                  </a:lnTo>
                  <a:lnTo>
                    <a:pt x="307" y="57"/>
                  </a:lnTo>
                  <a:lnTo>
                    <a:pt x="304" y="60"/>
                  </a:lnTo>
                  <a:lnTo>
                    <a:pt x="301" y="60"/>
                  </a:lnTo>
                  <a:lnTo>
                    <a:pt x="298" y="60"/>
                  </a:lnTo>
                  <a:lnTo>
                    <a:pt x="295" y="60"/>
                  </a:lnTo>
                  <a:lnTo>
                    <a:pt x="293" y="60"/>
                  </a:lnTo>
                  <a:lnTo>
                    <a:pt x="290" y="60"/>
                  </a:lnTo>
                  <a:lnTo>
                    <a:pt x="287" y="62"/>
                  </a:lnTo>
                  <a:lnTo>
                    <a:pt x="287" y="60"/>
                  </a:lnTo>
                  <a:lnTo>
                    <a:pt x="287" y="62"/>
                  </a:lnTo>
                  <a:lnTo>
                    <a:pt x="284" y="62"/>
                  </a:lnTo>
                  <a:lnTo>
                    <a:pt x="281" y="62"/>
                  </a:lnTo>
                  <a:lnTo>
                    <a:pt x="284" y="62"/>
                  </a:lnTo>
                  <a:lnTo>
                    <a:pt x="287" y="62"/>
                  </a:lnTo>
                  <a:lnTo>
                    <a:pt x="290" y="62"/>
                  </a:lnTo>
                  <a:lnTo>
                    <a:pt x="293" y="62"/>
                  </a:lnTo>
                  <a:lnTo>
                    <a:pt x="295" y="62"/>
                  </a:lnTo>
                  <a:lnTo>
                    <a:pt x="298" y="62"/>
                  </a:lnTo>
                  <a:lnTo>
                    <a:pt x="301" y="62"/>
                  </a:lnTo>
                  <a:lnTo>
                    <a:pt x="304" y="62"/>
                  </a:lnTo>
                  <a:lnTo>
                    <a:pt x="304" y="60"/>
                  </a:lnTo>
                  <a:lnTo>
                    <a:pt x="307" y="60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5" y="57"/>
                  </a:lnTo>
                  <a:lnTo>
                    <a:pt x="318" y="57"/>
                  </a:lnTo>
                  <a:lnTo>
                    <a:pt x="321" y="57"/>
                  </a:lnTo>
                  <a:lnTo>
                    <a:pt x="324" y="57"/>
                  </a:lnTo>
                  <a:lnTo>
                    <a:pt x="327" y="54"/>
                  </a:lnTo>
                  <a:lnTo>
                    <a:pt x="330" y="54"/>
                  </a:lnTo>
                  <a:lnTo>
                    <a:pt x="332" y="54"/>
                  </a:lnTo>
                  <a:lnTo>
                    <a:pt x="338" y="51"/>
                  </a:lnTo>
                  <a:lnTo>
                    <a:pt x="341" y="51"/>
                  </a:lnTo>
                  <a:lnTo>
                    <a:pt x="347" y="51"/>
                  </a:lnTo>
                  <a:lnTo>
                    <a:pt x="349" y="51"/>
                  </a:lnTo>
                  <a:lnTo>
                    <a:pt x="352" y="51"/>
                  </a:lnTo>
                  <a:lnTo>
                    <a:pt x="352" y="54"/>
                  </a:lnTo>
                  <a:lnTo>
                    <a:pt x="349" y="57"/>
                  </a:lnTo>
                  <a:lnTo>
                    <a:pt x="347" y="57"/>
                  </a:lnTo>
                  <a:lnTo>
                    <a:pt x="349" y="57"/>
                  </a:lnTo>
                  <a:lnTo>
                    <a:pt x="347" y="57"/>
                  </a:lnTo>
                  <a:lnTo>
                    <a:pt x="347" y="60"/>
                  </a:lnTo>
                  <a:lnTo>
                    <a:pt x="344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8" y="62"/>
                  </a:lnTo>
                  <a:lnTo>
                    <a:pt x="335" y="62"/>
                  </a:lnTo>
                  <a:lnTo>
                    <a:pt x="332" y="62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8"/>
                  </a:lnTo>
                  <a:lnTo>
                    <a:pt x="327" y="68"/>
                  </a:lnTo>
                  <a:lnTo>
                    <a:pt x="324" y="68"/>
                  </a:lnTo>
                  <a:lnTo>
                    <a:pt x="324" y="71"/>
                  </a:lnTo>
                  <a:lnTo>
                    <a:pt x="321" y="71"/>
                  </a:lnTo>
                  <a:lnTo>
                    <a:pt x="318" y="71"/>
                  </a:lnTo>
                  <a:lnTo>
                    <a:pt x="315" y="71"/>
                  </a:lnTo>
                  <a:lnTo>
                    <a:pt x="312" y="71"/>
                  </a:lnTo>
                  <a:lnTo>
                    <a:pt x="310" y="74"/>
                  </a:lnTo>
                  <a:lnTo>
                    <a:pt x="307" y="74"/>
                  </a:lnTo>
                  <a:lnTo>
                    <a:pt x="307" y="77"/>
                  </a:lnTo>
                  <a:lnTo>
                    <a:pt x="304" y="77"/>
                  </a:lnTo>
                  <a:lnTo>
                    <a:pt x="301" y="79"/>
                  </a:lnTo>
                  <a:lnTo>
                    <a:pt x="298" y="79"/>
                  </a:lnTo>
                  <a:lnTo>
                    <a:pt x="295" y="79"/>
                  </a:lnTo>
                  <a:lnTo>
                    <a:pt x="295" y="82"/>
                  </a:lnTo>
                  <a:lnTo>
                    <a:pt x="293" y="82"/>
                  </a:lnTo>
                  <a:lnTo>
                    <a:pt x="290" y="82"/>
                  </a:lnTo>
                  <a:lnTo>
                    <a:pt x="290" y="85"/>
                  </a:lnTo>
                  <a:lnTo>
                    <a:pt x="287" y="85"/>
                  </a:lnTo>
                  <a:lnTo>
                    <a:pt x="287" y="88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8"/>
                  </a:lnTo>
                  <a:lnTo>
                    <a:pt x="276" y="88"/>
                  </a:lnTo>
                  <a:lnTo>
                    <a:pt x="278" y="85"/>
                  </a:lnTo>
                  <a:lnTo>
                    <a:pt x="276" y="85"/>
                  </a:lnTo>
                  <a:lnTo>
                    <a:pt x="273" y="85"/>
                  </a:lnTo>
                  <a:lnTo>
                    <a:pt x="276" y="85"/>
                  </a:lnTo>
                  <a:lnTo>
                    <a:pt x="276" y="88"/>
                  </a:lnTo>
                  <a:lnTo>
                    <a:pt x="273" y="88"/>
                  </a:lnTo>
                  <a:lnTo>
                    <a:pt x="273" y="91"/>
                  </a:lnTo>
                  <a:lnTo>
                    <a:pt x="276" y="91"/>
                  </a:lnTo>
                  <a:lnTo>
                    <a:pt x="278" y="91"/>
                  </a:lnTo>
                  <a:lnTo>
                    <a:pt x="281" y="91"/>
                  </a:lnTo>
                  <a:lnTo>
                    <a:pt x="281" y="94"/>
                  </a:lnTo>
                  <a:lnTo>
                    <a:pt x="278" y="94"/>
                  </a:lnTo>
                  <a:lnTo>
                    <a:pt x="278" y="97"/>
                  </a:lnTo>
                  <a:lnTo>
                    <a:pt x="273" y="97"/>
                  </a:lnTo>
                  <a:lnTo>
                    <a:pt x="273" y="94"/>
                  </a:lnTo>
                  <a:lnTo>
                    <a:pt x="270" y="94"/>
                  </a:lnTo>
                  <a:lnTo>
                    <a:pt x="267" y="94"/>
                  </a:lnTo>
                  <a:lnTo>
                    <a:pt x="264" y="94"/>
                  </a:lnTo>
                  <a:lnTo>
                    <a:pt x="261" y="94"/>
                  </a:lnTo>
                  <a:lnTo>
                    <a:pt x="261" y="97"/>
                  </a:lnTo>
                  <a:lnTo>
                    <a:pt x="258" y="97"/>
                  </a:lnTo>
                  <a:lnTo>
                    <a:pt x="256" y="97"/>
                  </a:lnTo>
                  <a:lnTo>
                    <a:pt x="256" y="94"/>
                  </a:lnTo>
                  <a:lnTo>
                    <a:pt x="256" y="97"/>
                  </a:lnTo>
                  <a:lnTo>
                    <a:pt x="253" y="97"/>
                  </a:lnTo>
                  <a:lnTo>
                    <a:pt x="250" y="97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97"/>
                  </a:lnTo>
                  <a:lnTo>
                    <a:pt x="264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3" y="97"/>
                  </a:lnTo>
                  <a:lnTo>
                    <a:pt x="273" y="99"/>
                  </a:lnTo>
                  <a:lnTo>
                    <a:pt x="270" y="99"/>
                  </a:lnTo>
                  <a:lnTo>
                    <a:pt x="267" y="102"/>
                  </a:lnTo>
                  <a:lnTo>
                    <a:pt x="264" y="102"/>
                  </a:lnTo>
                  <a:lnTo>
                    <a:pt x="261" y="102"/>
                  </a:lnTo>
                  <a:lnTo>
                    <a:pt x="258" y="102"/>
                  </a:lnTo>
                  <a:lnTo>
                    <a:pt x="258" y="105"/>
                  </a:lnTo>
                  <a:lnTo>
                    <a:pt x="264" y="102"/>
                  </a:lnTo>
                  <a:lnTo>
                    <a:pt x="267" y="102"/>
                  </a:lnTo>
                  <a:lnTo>
                    <a:pt x="267" y="105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1" y="108"/>
                  </a:lnTo>
                  <a:lnTo>
                    <a:pt x="258" y="108"/>
                  </a:lnTo>
                  <a:lnTo>
                    <a:pt x="256" y="108"/>
                  </a:lnTo>
                  <a:lnTo>
                    <a:pt x="253" y="108"/>
                  </a:lnTo>
                  <a:lnTo>
                    <a:pt x="250" y="108"/>
                  </a:lnTo>
                  <a:lnTo>
                    <a:pt x="247" y="108"/>
                  </a:lnTo>
                  <a:lnTo>
                    <a:pt x="244" y="108"/>
                  </a:lnTo>
                  <a:lnTo>
                    <a:pt x="241" y="108"/>
                  </a:lnTo>
                  <a:lnTo>
                    <a:pt x="239" y="108"/>
                  </a:lnTo>
                  <a:lnTo>
                    <a:pt x="239" y="105"/>
                  </a:lnTo>
                  <a:lnTo>
                    <a:pt x="236" y="108"/>
                  </a:lnTo>
                  <a:lnTo>
                    <a:pt x="233" y="105"/>
                  </a:lnTo>
                  <a:lnTo>
                    <a:pt x="230" y="105"/>
                  </a:lnTo>
                  <a:lnTo>
                    <a:pt x="224" y="105"/>
                  </a:lnTo>
                  <a:lnTo>
                    <a:pt x="227" y="105"/>
                  </a:lnTo>
                  <a:lnTo>
                    <a:pt x="230" y="105"/>
                  </a:lnTo>
                  <a:lnTo>
                    <a:pt x="233" y="105"/>
                  </a:lnTo>
                  <a:lnTo>
                    <a:pt x="233" y="108"/>
                  </a:lnTo>
                  <a:lnTo>
                    <a:pt x="236" y="108"/>
                  </a:lnTo>
                  <a:lnTo>
                    <a:pt x="239" y="108"/>
                  </a:lnTo>
                  <a:lnTo>
                    <a:pt x="239" y="111"/>
                  </a:lnTo>
                  <a:lnTo>
                    <a:pt x="239" y="114"/>
                  </a:lnTo>
                  <a:lnTo>
                    <a:pt x="236" y="114"/>
                  </a:lnTo>
                  <a:lnTo>
                    <a:pt x="233" y="114"/>
                  </a:lnTo>
                  <a:lnTo>
                    <a:pt x="230" y="114"/>
                  </a:lnTo>
                  <a:lnTo>
                    <a:pt x="227" y="114"/>
                  </a:lnTo>
                  <a:lnTo>
                    <a:pt x="227" y="116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2" y="116"/>
                  </a:lnTo>
                  <a:lnTo>
                    <a:pt x="219" y="116"/>
                  </a:lnTo>
                  <a:lnTo>
                    <a:pt x="216" y="116"/>
                  </a:lnTo>
                  <a:lnTo>
                    <a:pt x="213" y="116"/>
                  </a:lnTo>
                  <a:lnTo>
                    <a:pt x="210" y="116"/>
                  </a:lnTo>
                  <a:lnTo>
                    <a:pt x="210" y="114"/>
                  </a:lnTo>
                  <a:lnTo>
                    <a:pt x="207" y="114"/>
                  </a:lnTo>
                  <a:lnTo>
                    <a:pt x="204" y="114"/>
                  </a:lnTo>
                  <a:lnTo>
                    <a:pt x="202" y="114"/>
                  </a:lnTo>
                  <a:lnTo>
                    <a:pt x="204" y="114"/>
                  </a:lnTo>
                  <a:lnTo>
                    <a:pt x="202" y="114"/>
                  </a:lnTo>
                  <a:lnTo>
                    <a:pt x="199" y="114"/>
                  </a:lnTo>
                  <a:lnTo>
                    <a:pt x="196" y="114"/>
                  </a:lnTo>
                  <a:lnTo>
                    <a:pt x="193" y="114"/>
                  </a:lnTo>
                  <a:lnTo>
                    <a:pt x="196" y="114"/>
                  </a:lnTo>
                  <a:lnTo>
                    <a:pt x="199" y="114"/>
                  </a:lnTo>
                  <a:lnTo>
                    <a:pt x="199" y="116"/>
                  </a:lnTo>
                  <a:lnTo>
                    <a:pt x="202" y="116"/>
                  </a:lnTo>
                  <a:lnTo>
                    <a:pt x="204" y="116"/>
                  </a:lnTo>
                  <a:lnTo>
                    <a:pt x="207" y="116"/>
                  </a:lnTo>
                  <a:lnTo>
                    <a:pt x="210" y="119"/>
                  </a:lnTo>
                  <a:lnTo>
                    <a:pt x="207" y="119"/>
                  </a:lnTo>
                  <a:lnTo>
                    <a:pt x="204" y="119"/>
                  </a:lnTo>
                  <a:lnTo>
                    <a:pt x="202" y="119"/>
                  </a:lnTo>
                  <a:lnTo>
                    <a:pt x="199" y="119"/>
                  </a:lnTo>
                  <a:lnTo>
                    <a:pt x="199" y="116"/>
                  </a:lnTo>
                  <a:lnTo>
                    <a:pt x="196" y="116"/>
                  </a:lnTo>
                  <a:lnTo>
                    <a:pt x="193" y="116"/>
                  </a:lnTo>
                  <a:lnTo>
                    <a:pt x="190" y="116"/>
                  </a:lnTo>
                  <a:lnTo>
                    <a:pt x="193" y="119"/>
                  </a:lnTo>
                  <a:lnTo>
                    <a:pt x="190" y="119"/>
                  </a:lnTo>
                  <a:lnTo>
                    <a:pt x="187" y="119"/>
                  </a:lnTo>
                  <a:lnTo>
                    <a:pt x="190" y="119"/>
                  </a:lnTo>
                  <a:lnTo>
                    <a:pt x="193" y="119"/>
                  </a:lnTo>
                  <a:lnTo>
                    <a:pt x="190" y="119"/>
                  </a:lnTo>
                  <a:lnTo>
                    <a:pt x="193" y="122"/>
                  </a:lnTo>
                  <a:lnTo>
                    <a:pt x="193" y="119"/>
                  </a:lnTo>
                  <a:lnTo>
                    <a:pt x="196" y="119"/>
                  </a:lnTo>
                  <a:lnTo>
                    <a:pt x="199" y="119"/>
                  </a:lnTo>
                  <a:lnTo>
                    <a:pt x="202" y="119"/>
                  </a:lnTo>
                  <a:lnTo>
                    <a:pt x="204" y="119"/>
                  </a:lnTo>
                  <a:lnTo>
                    <a:pt x="207" y="119"/>
                  </a:lnTo>
                  <a:lnTo>
                    <a:pt x="210" y="119"/>
                  </a:lnTo>
                  <a:lnTo>
                    <a:pt x="213" y="119"/>
                  </a:lnTo>
                  <a:lnTo>
                    <a:pt x="216" y="122"/>
                  </a:lnTo>
                  <a:lnTo>
                    <a:pt x="219" y="119"/>
                  </a:lnTo>
                  <a:lnTo>
                    <a:pt x="222" y="119"/>
                  </a:lnTo>
                  <a:lnTo>
                    <a:pt x="224" y="119"/>
                  </a:lnTo>
                  <a:lnTo>
                    <a:pt x="227" y="122"/>
                  </a:lnTo>
                  <a:lnTo>
                    <a:pt x="224" y="122"/>
                  </a:lnTo>
                  <a:lnTo>
                    <a:pt x="227" y="122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4" y="128"/>
                  </a:lnTo>
                  <a:lnTo>
                    <a:pt x="222" y="128"/>
                  </a:lnTo>
                  <a:lnTo>
                    <a:pt x="219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3" y="125"/>
                  </a:lnTo>
                  <a:lnTo>
                    <a:pt x="213" y="128"/>
                  </a:lnTo>
                  <a:lnTo>
                    <a:pt x="210" y="125"/>
                  </a:lnTo>
                  <a:lnTo>
                    <a:pt x="207" y="125"/>
                  </a:lnTo>
                  <a:lnTo>
                    <a:pt x="207" y="122"/>
                  </a:lnTo>
                  <a:lnTo>
                    <a:pt x="204" y="122"/>
                  </a:lnTo>
                  <a:lnTo>
                    <a:pt x="202" y="122"/>
                  </a:lnTo>
                  <a:lnTo>
                    <a:pt x="199" y="122"/>
                  </a:lnTo>
                  <a:lnTo>
                    <a:pt x="196" y="122"/>
                  </a:lnTo>
                  <a:lnTo>
                    <a:pt x="193" y="122"/>
                  </a:lnTo>
                  <a:lnTo>
                    <a:pt x="196" y="122"/>
                  </a:lnTo>
                  <a:lnTo>
                    <a:pt x="199" y="122"/>
                  </a:lnTo>
                  <a:lnTo>
                    <a:pt x="199" y="125"/>
                  </a:lnTo>
                  <a:lnTo>
                    <a:pt x="202" y="125"/>
                  </a:lnTo>
                  <a:lnTo>
                    <a:pt x="204" y="125"/>
                  </a:lnTo>
                  <a:lnTo>
                    <a:pt x="202" y="125"/>
                  </a:lnTo>
                  <a:lnTo>
                    <a:pt x="196" y="125"/>
                  </a:lnTo>
                  <a:lnTo>
                    <a:pt x="193" y="125"/>
                  </a:lnTo>
                  <a:lnTo>
                    <a:pt x="190" y="128"/>
                  </a:lnTo>
                  <a:lnTo>
                    <a:pt x="187" y="128"/>
                  </a:lnTo>
                  <a:lnTo>
                    <a:pt x="185" y="128"/>
                  </a:lnTo>
                  <a:lnTo>
                    <a:pt x="185" y="125"/>
                  </a:lnTo>
                  <a:lnTo>
                    <a:pt x="182" y="125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90" y="128"/>
                  </a:lnTo>
                  <a:lnTo>
                    <a:pt x="193" y="128"/>
                  </a:lnTo>
                  <a:lnTo>
                    <a:pt x="196" y="128"/>
                  </a:lnTo>
                  <a:lnTo>
                    <a:pt x="199" y="128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8"/>
                  </a:lnTo>
                  <a:lnTo>
                    <a:pt x="210" y="128"/>
                  </a:lnTo>
                  <a:lnTo>
                    <a:pt x="213" y="131"/>
                  </a:lnTo>
                  <a:lnTo>
                    <a:pt x="216" y="131"/>
                  </a:lnTo>
                  <a:lnTo>
                    <a:pt x="219" y="131"/>
                  </a:lnTo>
                  <a:lnTo>
                    <a:pt x="222" y="131"/>
                  </a:lnTo>
                  <a:lnTo>
                    <a:pt x="224" y="133"/>
                  </a:lnTo>
                  <a:lnTo>
                    <a:pt x="222" y="133"/>
                  </a:lnTo>
                  <a:lnTo>
                    <a:pt x="224" y="136"/>
                  </a:lnTo>
                  <a:lnTo>
                    <a:pt x="222" y="136"/>
                  </a:lnTo>
                  <a:lnTo>
                    <a:pt x="222" y="139"/>
                  </a:lnTo>
                  <a:lnTo>
                    <a:pt x="224" y="139"/>
                  </a:lnTo>
                  <a:lnTo>
                    <a:pt x="224" y="142"/>
                  </a:lnTo>
                  <a:lnTo>
                    <a:pt x="222" y="142"/>
                  </a:lnTo>
                  <a:lnTo>
                    <a:pt x="219" y="142"/>
                  </a:lnTo>
                  <a:lnTo>
                    <a:pt x="216" y="142"/>
                  </a:lnTo>
                  <a:lnTo>
                    <a:pt x="213" y="142"/>
                  </a:lnTo>
                  <a:lnTo>
                    <a:pt x="210" y="142"/>
                  </a:lnTo>
                  <a:lnTo>
                    <a:pt x="207" y="142"/>
                  </a:lnTo>
                  <a:lnTo>
                    <a:pt x="210" y="142"/>
                  </a:lnTo>
                  <a:lnTo>
                    <a:pt x="210" y="145"/>
                  </a:lnTo>
                  <a:lnTo>
                    <a:pt x="213" y="142"/>
                  </a:lnTo>
                  <a:lnTo>
                    <a:pt x="216" y="145"/>
                  </a:lnTo>
                  <a:lnTo>
                    <a:pt x="216" y="148"/>
                  </a:lnTo>
                  <a:lnTo>
                    <a:pt x="213" y="148"/>
                  </a:lnTo>
                  <a:lnTo>
                    <a:pt x="213" y="151"/>
                  </a:lnTo>
                  <a:lnTo>
                    <a:pt x="210" y="151"/>
                  </a:lnTo>
                  <a:lnTo>
                    <a:pt x="207" y="151"/>
                  </a:lnTo>
                  <a:lnTo>
                    <a:pt x="204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202" y="151"/>
                  </a:lnTo>
                  <a:lnTo>
                    <a:pt x="204" y="153"/>
                  </a:lnTo>
                  <a:lnTo>
                    <a:pt x="207" y="153"/>
                  </a:lnTo>
                  <a:lnTo>
                    <a:pt x="210" y="153"/>
                  </a:lnTo>
                  <a:lnTo>
                    <a:pt x="210" y="156"/>
                  </a:lnTo>
                  <a:lnTo>
                    <a:pt x="207" y="156"/>
                  </a:lnTo>
                  <a:lnTo>
                    <a:pt x="204" y="156"/>
                  </a:lnTo>
                  <a:lnTo>
                    <a:pt x="202" y="156"/>
                  </a:lnTo>
                  <a:lnTo>
                    <a:pt x="199" y="156"/>
                  </a:lnTo>
                  <a:lnTo>
                    <a:pt x="199" y="159"/>
                  </a:lnTo>
                  <a:lnTo>
                    <a:pt x="196" y="159"/>
                  </a:lnTo>
                  <a:lnTo>
                    <a:pt x="193" y="159"/>
                  </a:lnTo>
                  <a:lnTo>
                    <a:pt x="190" y="159"/>
                  </a:lnTo>
                  <a:lnTo>
                    <a:pt x="187" y="159"/>
                  </a:lnTo>
                  <a:lnTo>
                    <a:pt x="185" y="159"/>
                  </a:lnTo>
                  <a:lnTo>
                    <a:pt x="182" y="159"/>
                  </a:lnTo>
                  <a:lnTo>
                    <a:pt x="179" y="159"/>
                  </a:lnTo>
                  <a:lnTo>
                    <a:pt x="176" y="159"/>
                  </a:lnTo>
                  <a:lnTo>
                    <a:pt x="179" y="159"/>
                  </a:lnTo>
                  <a:lnTo>
                    <a:pt x="179" y="162"/>
                  </a:lnTo>
                  <a:lnTo>
                    <a:pt x="182" y="162"/>
                  </a:lnTo>
                  <a:lnTo>
                    <a:pt x="185" y="162"/>
                  </a:lnTo>
                  <a:lnTo>
                    <a:pt x="182" y="165"/>
                  </a:lnTo>
                  <a:lnTo>
                    <a:pt x="179" y="165"/>
                  </a:lnTo>
                  <a:lnTo>
                    <a:pt x="182" y="165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85" y="170"/>
                  </a:lnTo>
                  <a:lnTo>
                    <a:pt x="182" y="170"/>
                  </a:lnTo>
                  <a:lnTo>
                    <a:pt x="179" y="170"/>
                  </a:lnTo>
                  <a:lnTo>
                    <a:pt x="182" y="173"/>
                  </a:lnTo>
                  <a:lnTo>
                    <a:pt x="179" y="173"/>
                  </a:lnTo>
                  <a:lnTo>
                    <a:pt x="179" y="176"/>
                  </a:lnTo>
                  <a:lnTo>
                    <a:pt x="173" y="176"/>
                  </a:lnTo>
                  <a:lnTo>
                    <a:pt x="170" y="176"/>
                  </a:lnTo>
                  <a:lnTo>
                    <a:pt x="168" y="176"/>
                  </a:lnTo>
                  <a:lnTo>
                    <a:pt x="165" y="176"/>
                  </a:lnTo>
                  <a:lnTo>
                    <a:pt x="162" y="176"/>
                  </a:lnTo>
                  <a:lnTo>
                    <a:pt x="156" y="176"/>
                  </a:lnTo>
                  <a:lnTo>
                    <a:pt x="153" y="176"/>
                  </a:lnTo>
                  <a:lnTo>
                    <a:pt x="148" y="176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3"/>
                  </a:lnTo>
                  <a:lnTo>
                    <a:pt x="142" y="173"/>
                  </a:lnTo>
                  <a:lnTo>
                    <a:pt x="139" y="173"/>
                  </a:lnTo>
                  <a:lnTo>
                    <a:pt x="136" y="170"/>
                  </a:lnTo>
                  <a:lnTo>
                    <a:pt x="133" y="170"/>
                  </a:lnTo>
                  <a:lnTo>
                    <a:pt x="133" y="173"/>
                  </a:lnTo>
                  <a:lnTo>
                    <a:pt x="136" y="173"/>
                  </a:lnTo>
                  <a:lnTo>
                    <a:pt x="133" y="176"/>
                  </a:lnTo>
                  <a:lnTo>
                    <a:pt x="136" y="176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28" y="179"/>
                  </a:lnTo>
                  <a:lnTo>
                    <a:pt x="131" y="179"/>
                  </a:lnTo>
                  <a:lnTo>
                    <a:pt x="131" y="182"/>
                  </a:lnTo>
                  <a:lnTo>
                    <a:pt x="133" y="182"/>
                  </a:lnTo>
                  <a:lnTo>
                    <a:pt x="133" y="179"/>
                  </a:lnTo>
                  <a:lnTo>
                    <a:pt x="136" y="179"/>
                  </a:lnTo>
                  <a:lnTo>
                    <a:pt x="139" y="176"/>
                  </a:lnTo>
                  <a:lnTo>
                    <a:pt x="142" y="176"/>
                  </a:lnTo>
                  <a:lnTo>
                    <a:pt x="142" y="179"/>
                  </a:lnTo>
                  <a:lnTo>
                    <a:pt x="145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48" y="182"/>
                  </a:lnTo>
                  <a:lnTo>
                    <a:pt x="148" y="185"/>
                  </a:lnTo>
                  <a:lnTo>
                    <a:pt x="150" y="182"/>
                  </a:lnTo>
                  <a:lnTo>
                    <a:pt x="153" y="182"/>
                  </a:lnTo>
                  <a:lnTo>
                    <a:pt x="153" y="179"/>
                  </a:lnTo>
                  <a:lnTo>
                    <a:pt x="159" y="179"/>
                  </a:lnTo>
                  <a:lnTo>
                    <a:pt x="162" y="179"/>
                  </a:lnTo>
                  <a:lnTo>
                    <a:pt x="165" y="179"/>
                  </a:lnTo>
                  <a:lnTo>
                    <a:pt x="168" y="179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68" y="185"/>
                  </a:lnTo>
                  <a:lnTo>
                    <a:pt x="165" y="185"/>
                  </a:lnTo>
                  <a:lnTo>
                    <a:pt x="168" y="185"/>
                  </a:lnTo>
                  <a:lnTo>
                    <a:pt x="170" y="185"/>
                  </a:lnTo>
                  <a:lnTo>
                    <a:pt x="170" y="187"/>
                  </a:lnTo>
                  <a:lnTo>
                    <a:pt x="173" y="185"/>
                  </a:lnTo>
                  <a:lnTo>
                    <a:pt x="173" y="182"/>
                  </a:lnTo>
                  <a:lnTo>
                    <a:pt x="176" y="185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82" y="187"/>
                  </a:lnTo>
                  <a:lnTo>
                    <a:pt x="185" y="187"/>
                  </a:lnTo>
                  <a:lnTo>
                    <a:pt x="185" y="190"/>
                  </a:lnTo>
                  <a:lnTo>
                    <a:pt x="182" y="190"/>
                  </a:lnTo>
                  <a:lnTo>
                    <a:pt x="182" y="193"/>
                  </a:lnTo>
                  <a:lnTo>
                    <a:pt x="182" y="196"/>
                  </a:lnTo>
                  <a:lnTo>
                    <a:pt x="179" y="196"/>
                  </a:lnTo>
                  <a:lnTo>
                    <a:pt x="176" y="196"/>
                  </a:lnTo>
                  <a:lnTo>
                    <a:pt x="173" y="199"/>
                  </a:lnTo>
                  <a:lnTo>
                    <a:pt x="170" y="199"/>
                  </a:lnTo>
                  <a:lnTo>
                    <a:pt x="168" y="199"/>
                  </a:lnTo>
                  <a:lnTo>
                    <a:pt x="168" y="196"/>
                  </a:lnTo>
                  <a:lnTo>
                    <a:pt x="165" y="196"/>
                  </a:lnTo>
                  <a:lnTo>
                    <a:pt x="165" y="199"/>
                  </a:lnTo>
                  <a:lnTo>
                    <a:pt x="162" y="202"/>
                  </a:lnTo>
                  <a:lnTo>
                    <a:pt x="159" y="205"/>
                  </a:lnTo>
                  <a:lnTo>
                    <a:pt x="156" y="205"/>
                  </a:lnTo>
                  <a:lnTo>
                    <a:pt x="153" y="205"/>
                  </a:lnTo>
                  <a:lnTo>
                    <a:pt x="150" y="205"/>
                  </a:lnTo>
                  <a:lnTo>
                    <a:pt x="148" y="205"/>
                  </a:lnTo>
                  <a:lnTo>
                    <a:pt x="145" y="207"/>
                  </a:lnTo>
                  <a:lnTo>
                    <a:pt x="142" y="205"/>
                  </a:lnTo>
                  <a:lnTo>
                    <a:pt x="142" y="202"/>
                  </a:lnTo>
                  <a:lnTo>
                    <a:pt x="142" y="199"/>
                  </a:lnTo>
                  <a:lnTo>
                    <a:pt x="139" y="199"/>
                  </a:lnTo>
                  <a:lnTo>
                    <a:pt x="136" y="196"/>
                  </a:lnTo>
                  <a:lnTo>
                    <a:pt x="133" y="199"/>
                  </a:lnTo>
                  <a:lnTo>
                    <a:pt x="131" y="196"/>
                  </a:lnTo>
                  <a:lnTo>
                    <a:pt x="128" y="193"/>
                  </a:lnTo>
                  <a:lnTo>
                    <a:pt x="128" y="196"/>
                  </a:lnTo>
                  <a:lnTo>
                    <a:pt x="125" y="196"/>
                  </a:lnTo>
                  <a:lnTo>
                    <a:pt x="125" y="199"/>
                  </a:lnTo>
                  <a:lnTo>
                    <a:pt x="122" y="202"/>
                  </a:lnTo>
                  <a:lnTo>
                    <a:pt x="119" y="199"/>
                  </a:lnTo>
                  <a:lnTo>
                    <a:pt x="116" y="199"/>
                  </a:lnTo>
                  <a:lnTo>
                    <a:pt x="114" y="196"/>
                  </a:lnTo>
                  <a:lnTo>
                    <a:pt x="114" y="193"/>
                  </a:lnTo>
                  <a:lnTo>
                    <a:pt x="111" y="193"/>
                  </a:lnTo>
                  <a:lnTo>
                    <a:pt x="111" y="196"/>
                  </a:lnTo>
                  <a:lnTo>
                    <a:pt x="114" y="196"/>
                  </a:lnTo>
                  <a:lnTo>
                    <a:pt x="111" y="199"/>
                  </a:lnTo>
                  <a:lnTo>
                    <a:pt x="114" y="199"/>
                  </a:lnTo>
                  <a:lnTo>
                    <a:pt x="111" y="202"/>
                  </a:lnTo>
                  <a:lnTo>
                    <a:pt x="108" y="202"/>
                  </a:lnTo>
                  <a:lnTo>
                    <a:pt x="105" y="199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2" y="193"/>
                  </a:lnTo>
                  <a:lnTo>
                    <a:pt x="99" y="193"/>
                  </a:lnTo>
                  <a:lnTo>
                    <a:pt x="96" y="193"/>
                  </a:lnTo>
                  <a:lnTo>
                    <a:pt x="99" y="196"/>
                  </a:lnTo>
                  <a:lnTo>
                    <a:pt x="99" y="199"/>
                  </a:lnTo>
                  <a:lnTo>
                    <a:pt x="96" y="199"/>
                  </a:lnTo>
                  <a:lnTo>
                    <a:pt x="94" y="199"/>
                  </a:lnTo>
                  <a:lnTo>
                    <a:pt x="91" y="199"/>
                  </a:lnTo>
                  <a:lnTo>
                    <a:pt x="91" y="196"/>
                  </a:lnTo>
                  <a:lnTo>
                    <a:pt x="88" y="196"/>
                  </a:lnTo>
                  <a:lnTo>
                    <a:pt x="88" y="199"/>
                  </a:lnTo>
                  <a:lnTo>
                    <a:pt x="91" y="199"/>
                  </a:lnTo>
                  <a:lnTo>
                    <a:pt x="94" y="202"/>
                  </a:lnTo>
                  <a:lnTo>
                    <a:pt x="96" y="202"/>
                  </a:lnTo>
                  <a:lnTo>
                    <a:pt x="94" y="205"/>
                  </a:lnTo>
                  <a:lnTo>
                    <a:pt x="91" y="205"/>
                  </a:lnTo>
                  <a:lnTo>
                    <a:pt x="88" y="202"/>
                  </a:lnTo>
                  <a:lnTo>
                    <a:pt x="85" y="205"/>
                  </a:lnTo>
                  <a:lnTo>
                    <a:pt x="82" y="205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7" y="202"/>
                  </a:lnTo>
                  <a:lnTo>
                    <a:pt x="74" y="202"/>
                  </a:lnTo>
                  <a:lnTo>
                    <a:pt x="71" y="202"/>
                  </a:lnTo>
                  <a:lnTo>
                    <a:pt x="68" y="202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6"/>
                  </a:lnTo>
                  <a:lnTo>
                    <a:pt x="68" y="193"/>
                  </a:lnTo>
                  <a:lnTo>
                    <a:pt x="65" y="193"/>
                  </a:lnTo>
                  <a:lnTo>
                    <a:pt x="65" y="196"/>
                  </a:lnTo>
                  <a:lnTo>
                    <a:pt x="68" y="196"/>
                  </a:lnTo>
                  <a:lnTo>
                    <a:pt x="65" y="196"/>
                  </a:lnTo>
                  <a:lnTo>
                    <a:pt x="65" y="199"/>
                  </a:lnTo>
                  <a:lnTo>
                    <a:pt x="62" y="199"/>
                  </a:lnTo>
                  <a:lnTo>
                    <a:pt x="65" y="199"/>
                  </a:lnTo>
                  <a:lnTo>
                    <a:pt x="65" y="202"/>
                  </a:lnTo>
                  <a:lnTo>
                    <a:pt x="62" y="199"/>
                  </a:lnTo>
                  <a:lnTo>
                    <a:pt x="60" y="199"/>
                  </a:lnTo>
                  <a:lnTo>
                    <a:pt x="57" y="196"/>
                  </a:lnTo>
                  <a:lnTo>
                    <a:pt x="54" y="196"/>
                  </a:lnTo>
                  <a:lnTo>
                    <a:pt x="54" y="199"/>
                  </a:lnTo>
                  <a:lnTo>
                    <a:pt x="54" y="202"/>
                  </a:lnTo>
                  <a:lnTo>
                    <a:pt x="51" y="202"/>
                  </a:lnTo>
                  <a:lnTo>
                    <a:pt x="48" y="199"/>
                  </a:lnTo>
                  <a:lnTo>
                    <a:pt x="45" y="199"/>
                  </a:lnTo>
                  <a:lnTo>
                    <a:pt x="42" y="196"/>
                  </a:lnTo>
                  <a:lnTo>
                    <a:pt x="45" y="196"/>
                  </a:lnTo>
                  <a:lnTo>
                    <a:pt x="45" y="193"/>
                  </a:lnTo>
                  <a:lnTo>
                    <a:pt x="42" y="190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40" y="199"/>
                  </a:lnTo>
                  <a:lnTo>
                    <a:pt x="37" y="199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3"/>
                  </a:lnTo>
                  <a:lnTo>
                    <a:pt x="31" y="193"/>
                  </a:lnTo>
                  <a:lnTo>
                    <a:pt x="34" y="193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1" y="187"/>
                  </a:lnTo>
                  <a:lnTo>
                    <a:pt x="34" y="185"/>
                  </a:lnTo>
                  <a:lnTo>
                    <a:pt x="37" y="185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42" y="182"/>
                  </a:lnTo>
                  <a:lnTo>
                    <a:pt x="45" y="182"/>
                  </a:lnTo>
                  <a:lnTo>
                    <a:pt x="48" y="182"/>
                  </a:lnTo>
                  <a:lnTo>
                    <a:pt x="51" y="182"/>
                  </a:lnTo>
                  <a:lnTo>
                    <a:pt x="54" y="182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79"/>
                  </a:lnTo>
                  <a:lnTo>
                    <a:pt x="62" y="179"/>
                  </a:lnTo>
                  <a:lnTo>
                    <a:pt x="65" y="179"/>
                  </a:lnTo>
                  <a:lnTo>
                    <a:pt x="62" y="179"/>
                  </a:lnTo>
                  <a:lnTo>
                    <a:pt x="60" y="176"/>
                  </a:lnTo>
                  <a:lnTo>
                    <a:pt x="57" y="176"/>
                  </a:lnTo>
                  <a:lnTo>
                    <a:pt x="54" y="176"/>
                  </a:lnTo>
                  <a:lnTo>
                    <a:pt x="57" y="173"/>
                  </a:lnTo>
                  <a:lnTo>
                    <a:pt x="54" y="173"/>
                  </a:lnTo>
                  <a:lnTo>
                    <a:pt x="54" y="170"/>
                  </a:lnTo>
                  <a:lnTo>
                    <a:pt x="57" y="170"/>
                  </a:lnTo>
                  <a:lnTo>
                    <a:pt x="54" y="170"/>
                  </a:lnTo>
                  <a:lnTo>
                    <a:pt x="51" y="170"/>
                  </a:lnTo>
                  <a:lnTo>
                    <a:pt x="51" y="168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2" y="162"/>
                  </a:lnTo>
                  <a:lnTo>
                    <a:pt x="45" y="159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4" y="159"/>
                  </a:lnTo>
                  <a:lnTo>
                    <a:pt x="57" y="159"/>
                  </a:lnTo>
                  <a:lnTo>
                    <a:pt x="60" y="159"/>
                  </a:lnTo>
                  <a:lnTo>
                    <a:pt x="62" y="159"/>
                  </a:lnTo>
                  <a:lnTo>
                    <a:pt x="65" y="159"/>
                  </a:lnTo>
                  <a:lnTo>
                    <a:pt x="68" y="159"/>
                  </a:lnTo>
                  <a:lnTo>
                    <a:pt x="71" y="159"/>
                  </a:lnTo>
                  <a:lnTo>
                    <a:pt x="74" y="162"/>
                  </a:lnTo>
                  <a:lnTo>
                    <a:pt x="77" y="162"/>
                  </a:lnTo>
                  <a:lnTo>
                    <a:pt x="77" y="165"/>
                  </a:lnTo>
                  <a:lnTo>
                    <a:pt x="79" y="165"/>
                  </a:lnTo>
                  <a:lnTo>
                    <a:pt x="82" y="168"/>
                  </a:lnTo>
                  <a:lnTo>
                    <a:pt x="79" y="168"/>
                  </a:lnTo>
                  <a:lnTo>
                    <a:pt x="79" y="170"/>
                  </a:lnTo>
                  <a:lnTo>
                    <a:pt x="82" y="170"/>
                  </a:lnTo>
                  <a:lnTo>
                    <a:pt x="79" y="170"/>
                  </a:lnTo>
                  <a:lnTo>
                    <a:pt x="82" y="173"/>
                  </a:lnTo>
                  <a:lnTo>
                    <a:pt x="85" y="170"/>
                  </a:lnTo>
                  <a:lnTo>
                    <a:pt x="88" y="170"/>
                  </a:lnTo>
                  <a:lnTo>
                    <a:pt x="88" y="173"/>
                  </a:lnTo>
                  <a:lnTo>
                    <a:pt x="91" y="173"/>
                  </a:lnTo>
                  <a:lnTo>
                    <a:pt x="94" y="173"/>
                  </a:lnTo>
                  <a:lnTo>
                    <a:pt x="96" y="173"/>
                  </a:lnTo>
                  <a:lnTo>
                    <a:pt x="99" y="173"/>
                  </a:lnTo>
                  <a:lnTo>
                    <a:pt x="96" y="173"/>
                  </a:lnTo>
                  <a:lnTo>
                    <a:pt x="99" y="173"/>
                  </a:lnTo>
                  <a:lnTo>
                    <a:pt x="102" y="173"/>
                  </a:lnTo>
                  <a:lnTo>
                    <a:pt x="105" y="173"/>
                  </a:lnTo>
                  <a:lnTo>
                    <a:pt x="105" y="170"/>
                  </a:lnTo>
                  <a:lnTo>
                    <a:pt x="108" y="170"/>
                  </a:lnTo>
                  <a:lnTo>
                    <a:pt x="111" y="168"/>
                  </a:lnTo>
                  <a:lnTo>
                    <a:pt x="114" y="165"/>
                  </a:lnTo>
                  <a:lnTo>
                    <a:pt x="116" y="162"/>
                  </a:lnTo>
                  <a:lnTo>
                    <a:pt x="119" y="159"/>
                  </a:lnTo>
                  <a:lnTo>
                    <a:pt x="119" y="156"/>
                  </a:lnTo>
                  <a:lnTo>
                    <a:pt x="116" y="159"/>
                  </a:lnTo>
                  <a:lnTo>
                    <a:pt x="114" y="162"/>
                  </a:lnTo>
                  <a:lnTo>
                    <a:pt x="111" y="162"/>
                  </a:lnTo>
                  <a:lnTo>
                    <a:pt x="111" y="165"/>
                  </a:lnTo>
                  <a:lnTo>
                    <a:pt x="108" y="168"/>
                  </a:lnTo>
                  <a:lnTo>
                    <a:pt x="105" y="168"/>
                  </a:lnTo>
                  <a:lnTo>
                    <a:pt x="102" y="168"/>
                  </a:lnTo>
                  <a:lnTo>
                    <a:pt x="102" y="170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4" y="168"/>
                  </a:lnTo>
                  <a:lnTo>
                    <a:pt x="91" y="168"/>
                  </a:lnTo>
                  <a:lnTo>
                    <a:pt x="91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2"/>
                  </a:lnTo>
                  <a:lnTo>
                    <a:pt x="94" y="165"/>
                  </a:lnTo>
                  <a:lnTo>
                    <a:pt x="91" y="165"/>
                  </a:lnTo>
                  <a:lnTo>
                    <a:pt x="88" y="165"/>
                  </a:lnTo>
                  <a:lnTo>
                    <a:pt x="85" y="168"/>
                  </a:lnTo>
                  <a:lnTo>
                    <a:pt x="82" y="165"/>
                  </a:lnTo>
                  <a:lnTo>
                    <a:pt x="85" y="165"/>
                  </a:lnTo>
                  <a:lnTo>
                    <a:pt x="85" y="162"/>
                  </a:lnTo>
                  <a:lnTo>
                    <a:pt x="88" y="162"/>
                  </a:lnTo>
                  <a:lnTo>
                    <a:pt x="88" y="159"/>
                  </a:lnTo>
                  <a:lnTo>
                    <a:pt x="85" y="159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82" y="156"/>
                  </a:lnTo>
                  <a:lnTo>
                    <a:pt x="85" y="156"/>
                  </a:lnTo>
                  <a:lnTo>
                    <a:pt x="88" y="156"/>
                  </a:lnTo>
                  <a:lnTo>
                    <a:pt x="91" y="156"/>
                  </a:lnTo>
                  <a:lnTo>
                    <a:pt x="88" y="156"/>
                  </a:lnTo>
                  <a:lnTo>
                    <a:pt x="88" y="153"/>
                  </a:lnTo>
                  <a:lnTo>
                    <a:pt x="91" y="153"/>
                  </a:lnTo>
                  <a:lnTo>
                    <a:pt x="94" y="153"/>
                  </a:lnTo>
                  <a:lnTo>
                    <a:pt x="96" y="151"/>
                  </a:lnTo>
                  <a:lnTo>
                    <a:pt x="94" y="151"/>
                  </a:lnTo>
                  <a:lnTo>
                    <a:pt x="94" y="148"/>
                  </a:lnTo>
                  <a:lnTo>
                    <a:pt x="94" y="145"/>
                  </a:lnTo>
                  <a:lnTo>
                    <a:pt x="94" y="142"/>
                  </a:lnTo>
                  <a:lnTo>
                    <a:pt x="91" y="142"/>
                  </a:lnTo>
                  <a:lnTo>
                    <a:pt x="94" y="142"/>
                  </a:lnTo>
                  <a:lnTo>
                    <a:pt x="91" y="145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8" y="151"/>
                  </a:lnTo>
                  <a:lnTo>
                    <a:pt x="85" y="151"/>
                  </a:lnTo>
                  <a:lnTo>
                    <a:pt x="82" y="151"/>
                  </a:lnTo>
                  <a:lnTo>
                    <a:pt x="82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4" y="153"/>
                  </a:lnTo>
                  <a:lnTo>
                    <a:pt x="71" y="153"/>
                  </a:lnTo>
                  <a:lnTo>
                    <a:pt x="74" y="151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71" y="151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5" y="153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57" y="151"/>
                  </a:lnTo>
                  <a:lnTo>
                    <a:pt x="57" y="148"/>
                  </a:lnTo>
                  <a:lnTo>
                    <a:pt x="54" y="148"/>
                  </a:lnTo>
                  <a:lnTo>
                    <a:pt x="57" y="148"/>
                  </a:lnTo>
                  <a:lnTo>
                    <a:pt x="57" y="145"/>
                  </a:lnTo>
                  <a:lnTo>
                    <a:pt x="57" y="142"/>
                  </a:lnTo>
                  <a:lnTo>
                    <a:pt x="60" y="142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5" y="139"/>
                  </a:lnTo>
                  <a:lnTo>
                    <a:pt x="62" y="139"/>
                  </a:lnTo>
                  <a:lnTo>
                    <a:pt x="65" y="136"/>
                  </a:lnTo>
                  <a:lnTo>
                    <a:pt x="68" y="133"/>
                  </a:lnTo>
                  <a:lnTo>
                    <a:pt x="74" y="136"/>
                  </a:lnTo>
                  <a:lnTo>
                    <a:pt x="74" y="133"/>
                  </a:lnTo>
                  <a:lnTo>
                    <a:pt x="77" y="133"/>
                  </a:lnTo>
                  <a:lnTo>
                    <a:pt x="79" y="133"/>
                  </a:lnTo>
                  <a:lnTo>
                    <a:pt x="82" y="133"/>
                  </a:lnTo>
                  <a:lnTo>
                    <a:pt x="85" y="133"/>
                  </a:lnTo>
                  <a:lnTo>
                    <a:pt x="85" y="131"/>
                  </a:lnTo>
                  <a:lnTo>
                    <a:pt x="88" y="131"/>
                  </a:lnTo>
                  <a:lnTo>
                    <a:pt x="91" y="131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33"/>
                  </a:lnTo>
                  <a:lnTo>
                    <a:pt x="99" y="133"/>
                  </a:lnTo>
                  <a:lnTo>
                    <a:pt x="102" y="133"/>
                  </a:lnTo>
                  <a:lnTo>
                    <a:pt x="105" y="133"/>
                  </a:lnTo>
                  <a:lnTo>
                    <a:pt x="108" y="133"/>
                  </a:lnTo>
                  <a:lnTo>
                    <a:pt x="111" y="133"/>
                  </a:lnTo>
                  <a:lnTo>
                    <a:pt x="111" y="136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19" y="139"/>
                  </a:lnTo>
                  <a:lnTo>
                    <a:pt x="122" y="139"/>
                  </a:lnTo>
                  <a:lnTo>
                    <a:pt x="122" y="142"/>
                  </a:lnTo>
                  <a:lnTo>
                    <a:pt x="122" y="139"/>
                  </a:lnTo>
                  <a:lnTo>
                    <a:pt x="125" y="139"/>
                  </a:lnTo>
                  <a:lnTo>
                    <a:pt x="125" y="136"/>
                  </a:lnTo>
                  <a:lnTo>
                    <a:pt x="122" y="136"/>
                  </a:lnTo>
                  <a:lnTo>
                    <a:pt x="119" y="136"/>
                  </a:lnTo>
                  <a:lnTo>
                    <a:pt x="116" y="136"/>
                  </a:lnTo>
                  <a:lnTo>
                    <a:pt x="114" y="133"/>
                  </a:lnTo>
                  <a:lnTo>
                    <a:pt x="116" y="133"/>
                  </a:lnTo>
                  <a:lnTo>
                    <a:pt x="122" y="133"/>
                  </a:lnTo>
                  <a:lnTo>
                    <a:pt x="125" y="133"/>
                  </a:lnTo>
                  <a:lnTo>
                    <a:pt x="128" y="133"/>
                  </a:lnTo>
                  <a:lnTo>
                    <a:pt x="131" y="133"/>
                  </a:lnTo>
                  <a:lnTo>
                    <a:pt x="133" y="133"/>
                  </a:lnTo>
                  <a:lnTo>
                    <a:pt x="131" y="133"/>
                  </a:lnTo>
                  <a:lnTo>
                    <a:pt x="131" y="131"/>
                  </a:lnTo>
                  <a:lnTo>
                    <a:pt x="133" y="131"/>
                  </a:lnTo>
                  <a:lnTo>
                    <a:pt x="133" y="128"/>
                  </a:lnTo>
                  <a:lnTo>
                    <a:pt x="131" y="128"/>
                  </a:lnTo>
                  <a:lnTo>
                    <a:pt x="131" y="131"/>
                  </a:lnTo>
                  <a:lnTo>
                    <a:pt x="128" y="131"/>
                  </a:lnTo>
                  <a:lnTo>
                    <a:pt x="125" y="131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1"/>
                  </a:lnTo>
                  <a:lnTo>
                    <a:pt x="114" y="131"/>
                  </a:lnTo>
                  <a:lnTo>
                    <a:pt x="111" y="131"/>
                  </a:lnTo>
                  <a:lnTo>
                    <a:pt x="108" y="131"/>
                  </a:lnTo>
                  <a:lnTo>
                    <a:pt x="105" y="131"/>
                  </a:lnTo>
                  <a:lnTo>
                    <a:pt x="102" y="131"/>
                  </a:lnTo>
                  <a:lnTo>
                    <a:pt x="99" y="131"/>
                  </a:lnTo>
                  <a:lnTo>
                    <a:pt x="96" y="128"/>
                  </a:lnTo>
                  <a:lnTo>
                    <a:pt x="94" y="128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9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5" y="128"/>
                  </a:lnTo>
                  <a:lnTo>
                    <a:pt x="108" y="128"/>
                  </a:lnTo>
                  <a:lnTo>
                    <a:pt x="105" y="125"/>
                  </a:lnTo>
                  <a:lnTo>
                    <a:pt x="102" y="125"/>
                  </a:lnTo>
                  <a:lnTo>
                    <a:pt x="102" y="122"/>
                  </a:lnTo>
                  <a:lnTo>
                    <a:pt x="99" y="122"/>
                  </a:lnTo>
                  <a:lnTo>
                    <a:pt x="99" y="119"/>
                  </a:lnTo>
                  <a:lnTo>
                    <a:pt x="99" y="116"/>
                  </a:lnTo>
                  <a:lnTo>
                    <a:pt x="96" y="116"/>
                  </a:lnTo>
                  <a:lnTo>
                    <a:pt x="94" y="114"/>
                  </a:lnTo>
                  <a:lnTo>
                    <a:pt x="91" y="114"/>
                  </a:lnTo>
                  <a:lnTo>
                    <a:pt x="91" y="111"/>
                  </a:lnTo>
                  <a:lnTo>
                    <a:pt x="88" y="108"/>
                  </a:lnTo>
                  <a:lnTo>
                    <a:pt x="85" y="108"/>
                  </a:lnTo>
                  <a:lnTo>
                    <a:pt x="82" y="108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4" y="105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74" y="102"/>
                  </a:lnTo>
                  <a:lnTo>
                    <a:pt x="71" y="102"/>
                  </a:lnTo>
                  <a:lnTo>
                    <a:pt x="71" y="99"/>
                  </a:lnTo>
                  <a:lnTo>
                    <a:pt x="74" y="99"/>
                  </a:lnTo>
                  <a:lnTo>
                    <a:pt x="79" y="99"/>
                  </a:lnTo>
                  <a:lnTo>
                    <a:pt x="82" y="99"/>
                  </a:lnTo>
                  <a:lnTo>
                    <a:pt x="79" y="99"/>
                  </a:lnTo>
                  <a:lnTo>
                    <a:pt x="77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89" name="Freeform 3448">
              <a:extLst>
                <a:ext uri="{FF2B5EF4-FFF2-40B4-BE49-F238E27FC236}">
                  <a16:creationId xmlns:a16="http://schemas.microsoft.com/office/drawing/2014/main" id="{150D42AA-F173-D108-C247-A0AFA1EEC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7965" y="327879"/>
              <a:ext cx="29049" cy="12449"/>
            </a:xfrm>
            <a:custGeom>
              <a:avLst/>
              <a:gdLst>
                <a:gd name="T0" fmla="*/ 14 w 14"/>
                <a:gd name="T1" fmla="*/ 3 h 6"/>
                <a:gd name="T2" fmla="*/ 11 w 14"/>
                <a:gd name="T3" fmla="*/ 0 h 6"/>
                <a:gd name="T4" fmla="*/ 8 w 14"/>
                <a:gd name="T5" fmla="*/ 3 h 6"/>
                <a:gd name="T6" fmla="*/ 6 w 14"/>
                <a:gd name="T7" fmla="*/ 3 h 6"/>
                <a:gd name="T8" fmla="*/ 3 w 14"/>
                <a:gd name="T9" fmla="*/ 3 h 6"/>
                <a:gd name="T10" fmla="*/ 0 w 14"/>
                <a:gd name="T11" fmla="*/ 3 h 6"/>
                <a:gd name="T12" fmla="*/ 0 w 14"/>
                <a:gd name="T13" fmla="*/ 6 h 6"/>
                <a:gd name="T14" fmla="*/ 3 w 14"/>
                <a:gd name="T15" fmla="*/ 6 h 6"/>
                <a:gd name="T16" fmla="*/ 6 w 14"/>
                <a:gd name="T17" fmla="*/ 6 h 6"/>
                <a:gd name="T18" fmla="*/ 8 w 14"/>
                <a:gd name="T19" fmla="*/ 6 h 6"/>
                <a:gd name="T20" fmla="*/ 11 w 14"/>
                <a:gd name="T21" fmla="*/ 6 h 6"/>
                <a:gd name="T22" fmla="*/ 14 w 14"/>
                <a:gd name="T23" fmla="*/ 6 h 6"/>
                <a:gd name="T24" fmla="*/ 14 w 14"/>
                <a:gd name="T25" fmla="*/ 6 h 6"/>
                <a:gd name="T26" fmla="*/ 14 w 14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14" y="3"/>
                  </a:moveTo>
                  <a:lnTo>
                    <a:pt x="11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0" name="Freeform 3449">
              <a:extLst>
                <a:ext uri="{FF2B5EF4-FFF2-40B4-BE49-F238E27FC236}">
                  <a16:creationId xmlns:a16="http://schemas.microsoft.com/office/drawing/2014/main" id="{30DEF900-668B-99F8-20DD-409B38C4EFA8}"/>
                </a:ext>
              </a:extLst>
            </p:cNvPr>
            <p:cNvSpPr>
              <a:spLocks/>
            </p:cNvSpPr>
            <p:nvPr/>
          </p:nvSpPr>
          <p:spPr bwMode="gray">
            <a:xfrm>
              <a:off x="829057" y="628726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0 h 3"/>
                <a:gd name="T4" fmla="*/ 3 w 6"/>
                <a:gd name="T5" fmla="*/ 0 h 3"/>
                <a:gd name="T6" fmla="*/ 0 w 6"/>
                <a:gd name="T7" fmla="*/ 0 h 3"/>
                <a:gd name="T8" fmla="*/ 0 w 6"/>
                <a:gd name="T9" fmla="*/ 3 h 3"/>
                <a:gd name="T10" fmla="*/ 3 w 6"/>
                <a:gd name="T11" fmla="*/ 3 h 3"/>
                <a:gd name="T12" fmla="*/ 6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1" name="Freeform 3450">
              <a:extLst>
                <a:ext uri="{FF2B5EF4-FFF2-40B4-BE49-F238E27FC236}">
                  <a16:creationId xmlns:a16="http://schemas.microsoft.com/office/drawing/2014/main" id="{7EDA964F-3B2E-0807-E603-7653F072F0B4}"/>
                </a:ext>
              </a:extLst>
            </p:cNvPr>
            <p:cNvSpPr>
              <a:spLocks/>
            </p:cNvSpPr>
            <p:nvPr/>
          </p:nvSpPr>
          <p:spPr bwMode="gray">
            <a:xfrm>
              <a:off x="860181" y="622502"/>
              <a:ext cx="70548" cy="41496"/>
            </a:xfrm>
            <a:custGeom>
              <a:avLst/>
              <a:gdLst>
                <a:gd name="T0" fmla="*/ 19 w 34"/>
                <a:gd name="T1" fmla="*/ 0 h 20"/>
                <a:gd name="T2" fmla="*/ 17 w 34"/>
                <a:gd name="T3" fmla="*/ 0 h 20"/>
                <a:gd name="T4" fmla="*/ 14 w 34"/>
                <a:gd name="T5" fmla="*/ 0 h 20"/>
                <a:gd name="T6" fmla="*/ 11 w 34"/>
                <a:gd name="T7" fmla="*/ 0 h 20"/>
                <a:gd name="T8" fmla="*/ 8 w 34"/>
                <a:gd name="T9" fmla="*/ 0 h 20"/>
                <a:gd name="T10" fmla="*/ 5 w 34"/>
                <a:gd name="T11" fmla="*/ 0 h 20"/>
                <a:gd name="T12" fmla="*/ 2 w 34"/>
                <a:gd name="T13" fmla="*/ 3 h 20"/>
                <a:gd name="T14" fmla="*/ 0 w 34"/>
                <a:gd name="T15" fmla="*/ 6 h 20"/>
                <a:gd name="T16" fmla="*/ 0 w 34"/>
                <a:gd name="T17" fmla="*/ 9 h 20"/>
                <a:gd name="T18" fmla="*/ 5 w 34"/>
                <a:gd name="T19" fmla="*/ 9 h 20"/>
                <a:gd name="T20" fmla="*/ 8 w 34"/>
                <a:gd name="T21" fmla="*/ 9 h 20"/>
                <a:gd name="T22" fmla="*/ 11 w 34"/>
                <a:gd name="T23" fmla="*/ 11 h 20"/>
                <a:gd name="T24" fmla="*/ 14 w 34"/>
                <a:gd name="T25" fmla="*/ 14 h 20"/>
                <a:gd name="T26" fmla="*/ 17 w 34"/>
                <a:gd name="T27" fmla="*/ 17 h 20"/>
                <a:gd name="T28" fmla="*/ 22 w 34"/>
                <a:gd name="T29" fmla="*/ 20 h 20"/>
                <a:gd name="T30" fmla="*/ 25 w 34"/>
                <a:gd name="T31" fmla="*/ 20 h 20"/>
                <a:gd name="T32" fmla="*/ 28 w 34"/>
                <a:gd name="T33" fmla="*/ 17 h 20"/>
                <a:gd name="T34" fmla="*/ 25 w 34"/>
                <a:gd name="T35" fmla="*/ 17 h 20"/>
                <a:gd name="T36" fmla="*/ 31 w 34"/>
                <a:gd name="T37" fmla="*/ 14 h 20"/>
                <a:gd name="T38" fmla="*/ 31 w 34"/>
                <a:gd name="T39" fmla="*/ 11 h 20"/>
                <a:gd name="T40" fmla="*/ 31 w 34"/>
                <a:gd name="T41" fmla="*/ 9 h 20"/>
                <a:gd name="T42" fmla="*/ 34 w 34"/>
                <a:gd name="T43" fmla="*/ 6 h 20"/>
                <a:gd name="T44" fmla="*/ 31 w 34"/>
                <a:gd name="T45" fmla="*/ 3 h 20"/>
                <a:gd name="T46" fmla="*/ 28 w 34"/>
                <a:gd name="T47" fmla="*/ 3 h 20"/>
                <a:gd name="T48" fmla="*/ 25 w 34"/>
                <a:gd name="T49" fmla="*/ 0 h 20"/>
                <a:gd name="T50" fmla="*/ 22 w 34"/>
                <a:gd name="T51" fmla="*/ 0 h 20"/>
                <a:gd name="T52" fmla="*/ 19 w 34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20">
                  <a:moveTo>
                    <a:pt x="19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2" name="Freeform 3451">
              <a:extLst>
                <a:ext uri="{FF2B5EF4-FFF2-40B4-BE49-F238E27FC236}">
                  <a16:creationId xmlns:a16="http://schemas.microsoft.com/office/drawing/2014/main" id="{9C2C8FB4-E046-8389-C4DD-03E823F23FAB}"/>
                </a:ext>
              </a:extLst>
            </p:cNvPr>
            <p:cNvSpPr>
              <a:spLocks/>
            </p:cNvSpPr>
            <p:nvPr/>
          </p:nvSpPr>
          <p:spPr bwMode="gray">
            <a:xfrm>
              <a:off x="912055" y="533284"/>
              <a:ext cx="35274" cy="24898"/>
            </a:xfrm>
            <a:custGeom>
              <a:avLst/>
              <a:gdLst>
                <a:gd name="T0" fmla="*/ 0 w 17"/>
                <a:gd name="T1" fmla="*/ 6 h 12"/>
                <a:gd name="T2" fmla="*/ 0 w 17"/>
                <a:gd name="T3" fmla="*/ 9 h 12"/>
                <a:gd name="T4" fmla="*/ 3 w 17"/>
                <a:gd name="T5" fmla="*/ 9 h 12"/>
                <a:gd name="T6" fmla="*/ 6 w 17"/>
                <a:gd name="T7" fmla="*/ 9 h 12"/>
                <a:gd name="T8" fmla="*/ 6 w 17"/>
                <a:gd name="T9" fmla="*/ 12 h 12"/>
                <a:gd name="T10" fmla="*/ 12 w 17"/>
                <a:gd name="T11" fmla="*/ 9 h 12"/>
                <a:gd name="T12" fmla="*/ 14 w 17"/>
                <a:gd name="T13" fmla="*/ 9 h 12"/>
                <a:gd name="T14" fmla="*/ 14 w 17"/>
                <a:gd name="T15" fmla="*/ 6 h 12"/>
                <a:gd name="T16" fmla="*/ 17 w 17"/>
                <a:gd name="T17" fmla="*/ 6 h 12"/>
                <a:gd name="T18" fmla="*/ 14 w 17"/>
                <a:gd name="T19" fmla="*/ 6 h 12"/>
                <a:gd name="T20" fmla="*/ 12 w 17"/>
                <a:gd name="T21" fmla="*/ 6 h 12"/>
                <a:gd name="T22" fmla="*/ 14 w 17"/>
                <a:gd name="T23" fmla="*/ 3 h 12"/>
                <a:gd name="T24" fmla="*/ 12 w 17"/>
                <a:gd name="T25" fmla="*/ 3 h 12"/>
                <a:gd name="T26" fmla="*/ 12 w 17"/>
                <a:gd name="T27" fmla="*/ 0 h 12"/>
                <a:gd name="T28" fmla="*/ 9 w 17"/>
                <a:gd name="T29" fmla="*/ 0 h 12"/>
                <a:gd name="T30" fmla="*/ 6 w 17"/>
                <a:gd name="T31" fmla="*/ 0 h 12"/>
                <a:gd name="T32" fmla="*/ 3 w 17"/>
                <a:gd name="T33" fmla="*/ 3 h 12"/>
                <a:gd name="T34" fmla="*/ 3 w 17"/>
                <a:gd name="T35" fmla="*/ 6 h 12"/>
                <a:gd name="T36" fmla="*/ 0 w 17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2">
                  <a:moveTo>
                    <a:pt x="0" y="6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3" name="Freeform 3452">
              <a:extLst>
                <a:ext uri="{FF2B5EF4-FFF2-40B4-BE49-F238E27FC236}">
                  <a16:creationId xmlns:a16="http://schemas.microsoft.com/office/drawing/2014/main" id="{1974FD1F-93FE-4AA5-E1BB-20925D665A7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7244" y="433695"/>
              <a:ext cx="18674" cy="6224"/>
            </a:xfrm>
            <a:custGeom>
              <a:avLst/>
              <a:gdLst>
                <a:gd name="T0" fmla="*/ 6 w 9"/>
                <a:gd name="T1" fmla="*/ 0 h 3"/>
                <a:gd name="T2" fmla="*/ 3 w 9"/>
                <a:gd name="T3" fmla="*/ 0 h 3"/>
                <a:gd name="T4" fmla="*/ 0 w 9"/>
                <a:gd name="T5" fmla="*/ 0 h 3"/>
                <a:gd name="T6" fmla="*/ 3 w 9"/>
                <a:gd name="T7" fmla="*/ 3 h 3"/>
                <a:gd name="T8" fmla="*/ 6 w 9"/>
                <a:gd name="T9" fmla="*/ 3 h 3"/>
                <a:gd name="T10" fmla="*/ 9 w 9"/>
                <a:gd name="T11" fmla="*/ 3 h 3"/>
                <a:gd name="T12" fmla="*/ 9 w 9"/>
                <a:gd name="T13" fmla="*/ 0 h 3"/>
                <a:gd name="T14" fmla="*/ 6 w 9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4" name="Freeform 3453">
              <a:extLst>
                <a:ext uri="{FF2B5EF4-FFF2-40B4-BE49-F238E27FC236}">
                  <a16:creationId xmlns:a16="http://schemas.microsoft.com/office/drawing/2014/main" id="{9EEB40FF-2BF4-E84C-945F-A793D7F1F3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283469" y="417095"/>
              <a:ext cx="41499" cy="22823"/>
            </a:xfrm>
            <a:custGeom>
              <a:avLst/>
              <a:gdLst>
                <a:gd name="T0" fmla="*/ 6 w 20"/>
                <a:gd name="T1" fmla="*/ 0 h 11"/>
                <a:gd name="T2" fmla="*/ 9 w 20"/>
                <a:gd name="T3" fmla="*/ 0 h 11"/>
                <a:gd name="T4" fmla="*/ 12 w 20"/>
                <a:gd name="T5" fmla="*/ 0 h 11"/>
                <a:gd name="T6" fmla="*/ 12 w 20"/>
                <a:gd name="T7" fmla="*/ 2 h 11"/>
                <a:gd name="T8" fmla="*/ 14 w 20"/>
                <a:gd name="T9" fmla="*/ 2 h 11"/>
                <a:gd name="T10" fmla="*/ 17 w 20"/>
                <a:gd name="T11" fmla="*/ 2 h 11"/>
                <a:gd name="T12" fmla="*/ 17 w 20"/>
                <a:gd name="T13" fmla="*/ 5 h 11"/>
                <a:gd name="T14" fmla="*/ 20 w 20"/>
                <a:gd name="T15" fmla="*/ 5 h 11"/>
                <a:gd name="T16" fmla="*/ 20 w 20"/>
                <a:gd name="T17" fmla="*/ 8 h 11"/>
                <a:gd name="T18" fmla="*/ 20 w 20"/>
                <a:gd name="T19" fmla="*/ 11 h 11"/>
                <a:gd name="T20" fmla="*/ 14 w 20"/>
                <a:gd name="T21" fmla="*/ 11 h 11"/>
                <a:gd name="T22" fmla="*/ 12 w 20"/>
                <a:gd name="T23" fmla="*/ 11 h 11"/>
                <a:gd name="T24" fmla="*/ 9 w 20"/>
                <a:gd name="T25" fmla="*/ 8 h 11"/>
                <a:gd name="T26" fmla="*/ 6 w 20"/>
                <a:gd name="T27" fmla="*/ 8 h 11"/>
                <a:gd name="T28" fmla="*/ 3 w 20"/>
                <a:gd name="T29" fmla="*/ 5 h 11"/>
                <a:gd name="T30" fmla="*/ 0 w 20"/>
                <a:gd name="T31" fmla="*/ 5 h 11"/>
                <a:gd name="T32" fmla="*/ 0 w 20"/>
                <a:gd name="T33" fmla="*/ 2 h 11"/>
                <a:gd name="T34" fmla="*/ 0 w 20"/>
                <a:gd name="T35" fmla="*/ 0 h 11"/>
                <a:gd name="T36" fmla="*/ 3 w 20"/>
                <a:gd name="T37" fmla="*/ 0 h 11"/>
                <a:gd name="T38" fmla="*/ 6 w 20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1">
                  <a:moveTo>
                    <a:pt x="6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5" name="Freeform 3454">
              <a:extLst>
                <a:ext uri="{FF2B5EF4-FFF2-40B4-BE49-F238E27FC236}">
                  <a16:creationId xmlns:a16="http://schemas.microsoft.com/office/drawing/2014/main" id="{37C60076-5F4D-F19B-8775-58B809C2267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08369" y="456517"/>
              <a:ext cx="16599" cy="24898"/>
            </a:xfrm>
            <a:custGeom>
              <a:avLst/>
              <a:gdLst>
                <a:gd name="T0" fmla="*/ 0 w 8"/>
                <a:gd name="T1" fmla="*/ 0 h 12"/>
                <a:gd name="T2" fmla="*/ 2 w 8"/>
                <a:gd name="T3" fmla="*/ 0 h 12"/>
                <a:gd name="T4" fmla="*/ 5 w 8"/>
                <a:gd name="T5" fmla="*/ 0 h 12"/>
                <a:gd name="T6" fmla="*/ 5 w 8"/>
                <a:gd name="T7" fmla="*/ 3 h 12"/>
                <a:gd name="T8" fmla="*/ 5 w 8"/>
                <a:gd name="T9" fmla="*/ 6 h 12"/>
                <a:gd name="T10" fmla="*/ 5 w 8"/>
                <a:gd name="T11" fmla="*/ 9 h 12"/>
                <a:gd name="T12" fmla="*/ 8 w 8"/>
                <a:gd name="T13" fmla="*/ 9 h 12"/>
                <a:gd name="T14" fmla="*/ 5 w 8"/>
                <a:gd name="T15" fmla="*/ 9 h 12"/>
                <a:gd name="T16" fmla="*/ 5 w 8"/>
                <a:gd name="T17" fmla="*/ 12 h 12"/>
                <a:gd name="T18" fmla="*/ 2 w 8"/>
                <a:gd name="T19" fmla="*/ 12 h 12"/>
                <a:gd name="T20" fmla="*/ 0 w 8"/>
                <a:gd name="T21" fmla="*/ 9 h 12"/>
                <a:gd name="T22" fmla="*/ 0 w 8"/>
                <a:gd name="T23" fmla="*/ 6 h 12"/>
                <a:gd name="T24" fmla="*/ 0 w 8"/>
                <a:gd name="T25" fmla="*/ 3 h 12"/>
                <a:gd name="T26" fmla="*/ 0 w 8"/>
                <a:gd name="T27" fmla="*/ 3 h 12"/>
                <a:gd name="T28" fmla="*/ 0 w 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6" name="Freeform 3455">
              <a:extLst>
                <a:ext uri="{FF2B5EF4-FFF2-40B4-BE49-F238E27FC236}">
                  <a16:creationId xmlns:a16="http://schemas.microsoft.com/office/drawing/2014/main" id="{AE7A54AD-A3E1-D142-A34B-FCB97CADC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7736" y="1147427"/>
              <a:ext cx="29049" cy="35271"/>
            </a:xfrm>
            <a:custGeom>
              <a:avLst/>
              <a:gdLst>
                <a:gd name="T0" fmla="*/ 11 w 14"/>
                <a:gd name="T1" fmla="*/ 0 h 17"/>
                <a:gd name="T2" fmla="*/ 8 w 14"/>
                <a:gd name="T3" fmla="*/ 0 h 17"/>
                <a:gd name="T4" fmla="*/ 5 w 14"/>
                <a:gd name="T5" fmla="*/ 0 h 17"/>
                <a:gd name="T6" fmla="*/ 2 w 14"/>
                <a:gd name="T7" fmla="*/ 3 h 17"/>
                <a:gd name="T8" fmla="*/ 0 w 14"/>
                <a:gd name="T9" fmla="*/ 6 h 17"/>
                <a:gd name="T10" fmla="*/ 0 w 14"/>
                <a:gd name="T11" fmla="*/ 9 h 17"/>
                <a:gd name="T12" fmla="*/ 2 w 14"/>
                <a:gd name="T13" fmla="*/ 11 h 17"/>
                <a:gd name="T14" fmla="*/ 5 w 14"/>
                <a:gd name="T15" fmla="*/ 14 h 17"/>
                <a:gd name="T16" fmla="*/ 5 w 14"/>
                <a:gd name="T17" fmla="*/ 17 h 17"/>
                <a:gd name="T18" fmla="*/ 8 w 14"/>
                <a:gd name="T19" fmla="*/ 14 h 17"/>
                <a:gd name="T20" fmla="*/ 8 w 14"/>
                <a:gd name="T21" fmla="*/ 11 h 17"/>
                <a:gd name="T22" fmla="*/ 11 w 14"/>
                <a:gd name="T23" fmla="*/ 11 h 17"/>
                <a:gd name="T24" fmla="*/ 11 w 14"/>
                <a:gd name="T25" fmla="*/ 9 h 17"/>
                <a:gd name="T26" fmla="*/ 14 w 14"/>
                <a:gd name="T27" fmla="*/ 6 h 17"/>
                <a:gd name="T28" fmla="*/ 14 w 14"/>
                <a:gd name="T29" fmla="*/ 3 h 17"/>
                <a:gd name="T30" fmla="*/ 11 w 14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7">
                  <a:moveTo>
                    <a:pt x="11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7" name="Freeform 3456">
              <a:extLst>
                <a:ext uri="{FF2B5EF4-FFF2-40B4-BE49-F238E27FC236}">
                  <a16:creationId xmlns:a16="http://schemas.microsoft.com/office/drawing/2014/main" id="{C34C52B0-C207-F8CF-2F35-A766EF13B8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5057" y="1130829"/>
              <a:ext cx="22825" cy="4149"/>
            </a:xfrm>
            <a:custGeom>
              <a:avLst/>
              <a:gdLst>
                <a:gd name="T0" fmla="*/ 5 w 11"/>
                <a:gd name="T1" fmla="*/ 2 h 2"/>
                <a:gd name="T2" fmla="*/ 5 w 11"/>
                <a:gd name="T3" fmla="*/ 0 h 2"/>
                <a:gd name="T4" fmla="*/ 3 w 11"/>
                <a:gd name="T5" fmla="*/ 0 h 2"/>
                <a:gd name="T6" fmla="*/ 0 w 11"/>
                <a:gd name="T7" fmla="*/ 2 h 2"/>
                <a:gd name="T8" fmla="*/ 3 w 11"/>
                <a:gd name="T9" fmla="*/ 2 h 2"/>
                <a:gd name="T10" fmla="*/ 3 w 11"/>
                <a:gd name="T11" fmla="*/ 2 h 2"/>
                <a:gd name="T12" fmla="*/ 11 w 11"/>
                <a:gd name="T13" fmla="*/ 2 h 2"/>
                <a:gd name="T14" fmla="*/ 11 w 11"/>
                <a:gd name="T15" fmla="*/ 0 h 2"/>
                <a:gd name="T16" fmla="*/ 8 w 11"/>
                <a:gd name="T17" fmla="*/ 0 h 2"/>
                <a:gd name="T18" fmla="*/ 8 w 11"/>
                <a:gd name="T19" fmla="*/ 2 h 2"/>
                <a:gd name="T20" fmla="*/ 5 w 1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8" name="Freeform 3457">
              <a:extLst>
                <a:ext uri="{FF2B5EF4-FFF2-40B4-BE49-F238E27FC236}">
                  <a16:creationId xmlns:a16="http://schemas.microsoft.com/office/drawing/2014/main" id="{8453C9BD-2895-489D-D75B-D325355ECD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4653" y="1130829"/>
              <a:ext cx="22825" cy="10374"/>
            </a:xfrm>
            <a:custGeom>
              <a:avLst/>
              <a:gdLst>
                <a:gd name="T0" fmla="*/ 3 w 11"/>
                <a:gd name="T1" fmla="*/ 0 h 5"/>
                <a:gd name="T2" fmla="*/ 6 w 11"/>
                <a:gd name="T3" fmla="*/ 0 h 5"/>
                <a:gd name="T4" fmla="*/ 9 w 11"/>
                <a:gd name="T5" fmla="*/ 0 h 5"/>
                <a:gd name="T6" fmla="*/ 11 w 11"/>
                <a:gd name="T7" fmla="*/ 2 h 5"/>
                <a:gd name="T8" fmla="*/ 9 w 11"/>
                <a:gd name="T9" fmla="*/ 2 h 5"/>
                <a:gd name="T10" fmla="*/ 6 w 11"/>
                <a:gd name="T11" fmla="*/ 5 h 5"/>
                <a:gd name="T12" fmla="*/ 6 w 11"/>
                <a:gd name="T13" fmla="*/ 2 h 5"/>
                <a:gd name="T14" fmla="*/ 3 w 11"/>
                <a:gd name="T15" fmla="*/ 2 h 5"/>
                <a:gd name="T16" fmla="*/ 3 w 11"/>
                <a:gd name="T17" fmla="*/ 2 h 5"/>
                <a:gd name="T18" fmla="*/ 0 w 11"/>
                <a:gd name="T19" fmla="*/ 0 h 5"/>
                <a:gd name="T20" fmla="*/ 3 w 11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799" name="Freeform 3458">
              <a:extLst>
                <a:ext uri="{FF2B5EF4-FFF2-40B4-BE49-F238E27FC236}">
                  <a16:creationId xmlns:a16="http://schemas.microsoft.com/office/drawing/2014/main" id="{81144F84-4367-3ACA-D3FE-F8564F2C5C2D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4799" y="1134978"/>
              <a:ext cx="12450" cy="12449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3 h 6"/>
                <a:gd name="T4" fmla="*/ 6 w 6"/>
                <a:gd name="T5" fmla="*/ 0 h 6"/>
                <a:gd name="T6" fmla="*/ 6 w 6"/>
                <a:gd name="T7" fmla="*/ 3 h 6"/>
                <a:gd name="T8" fmla="*/ 6 w 6"/>
                <a:gd name="T9" fmla="*/ 0 h 6"/>
                <a:gd name="T10" fmla="*/ 6 w 6"/>
                <a:gd name="T11" fmla="*/ 3 h 6"/>
                <a:gd name="T12" fmla="*/ 3 w 6"/>
                <a:gd name="T13" fmla="*/ 6 h 6"/>
                <a:gd name="T14" fmla="*/ 0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0" name="Freeform 3459">
              <a:extLst>
                <a:ext uri="{FF2B5EF4-FFF2-40B4-BE49-F238E27FC236}">
                  <a16:creationId xmlns:a16="http://schemas.microsoft.com/office/drawing/2014/main" id="{755EE179-08D0-4566-A076-CA404052FF9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8110" y="123664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1" name="Freeform 3460">
              <a:extLst>
                <a:ext uri="{FF2B5EF4-FFF2-40B4-BE49-F238E27FC236}">
                  <a16:creationId xmlns:a16="http://schemas.microsoft.com/office/drawing/2014/main" id="{2E666815-92DB-E770-0724-9898AA6B608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1426" y="1217971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0 h 6"/>
                <a:gd name="T4" fmla="*/ 0 w 6"/>
                <a:gd name="T5" fmla="*/ 0 h 6"/>
                <a:gd name="T6" fmla="*/ 0 w 6"/>
                <a:gd name="T7" fmla="*/ 3 h 6"/>
                <a:gd name="T8" fmla="*/ 0 w 6"/>
                <a:gd name="T9" fmla="*/ 6 h 6"/>
                <a:gd name="T10" fmla="*/ 3 w 6"/>
                <a:gd name="T11" fmla="*/ 6 h 6"/>
                <a:gd name="T12" fmla="*/ 6 w 6"/>
                <a:gd name="T13" fmla="*/ 6 h 6"/>
                <a:gd name="T14" fmla="*/ 6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2" name="Rectangle 3461">
              <a:extLst>
                <a:ext uri="{FF2B5EF4-FFF2-40B4-BE49-F238E27FC236}">
                  <a16:creationId xmlns:a16="http://schemas.microsoft.com/office/drawing/2014/main" id="{B127114B-1718-D18A-3B72-8CB01A527C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4166" y="78226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3" name="Freeform 3462">
              <a:extLst>
                <a:ext uri="{FF2B5EF4-FFF2-40B4-BE49-F238E27FC236}">
                  <a16:creationId xmlns:a16="http://schemas.microsoft.com/office/drawing/2014/main" id="{9706DF3D-A3B8-62AA-B703-63D173EE67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9613" y="805084"/>
              <a:ext cx="16599" cy="18673"/>
            </a:xfrm>
            <a:custGeom>
              <a:avLst/>
              <a:gdLst>
                <a:gd name="T0" fmla="*/ 8 w 8"/>
                <a:gd name="T1" fmla="*/ 3 h 9"/>
                <a:gd name="T2" fmla="*/ 6 w 8"/>
                <a:gd name="T3" fmla="*/ 3 h 9"/>
                <a:gd name="T4" fmla="*/ 3 w 8"/>
                <a:gd name="T5" fmla="*/ 0 h 9"/>
                <a:gd name="T6" fmla="*/ 3 w 8"/>
                <a:gd name="T7" fmla="*/ 3 h 9"/>
                <a:gd name="T8" fmla="*/ 0 w 8"/>
                <a:gd name="T9" fmla="*/ 3 h 9"/>
                <a:gd name="T10" fmla="*/ 3 w 8"/>
                <a:gd name="T11" fmla="*/ 3 h 9"/>
                <a:gd name="T12" fmla="*/ 6 w 8"/>
                <a:gd name="T13" fmla="*/ 3 h 9"/>
                <a:gd name="T14" fmla="*/ 0 w 8"/>
                <a:gd name="T15" fmla="*/ 6 h 9"/>
                <a:gd name="T16" fmla="*/ 3 w 8"/>
                <a:gd name="T17" fmla="*/ 9 h 9"/>
                <a:gd name="T18" fmla="*/ 6 w 8"/>
                <a:gd name="T19" fmla="*/ 9 h 9"/>
                <a:gd name="T20" fmla="*/ 3 w 8"/>
                <a:gd name="T21" fmla="*/ 6 h 9"/>
                <a:gd name="T22" fmla="*/ 6 w 8"/>
                <a:gd name="T23" fmla="*/ 3 h 9"/>
                <a:gd name="T24" fmla="*/ 6 w 8"/>
                <a:gd name="T25" fmla="*/ 3 h 9"/>
                <a:gd name="T26" fmla="*/ 8 w 8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4" name="Freeform 3463">
              <a:extLst>
                <a:ext uri="{FF2B5EF4-FFF2-40B4-BE49-F238E27FC236}">
                  <a16:creationId xmlns:a16="http://schemas.microsoft.com/office/drawing/2014/main" id="{CE88A1C2-591C-F45E-00D4-D68E63C22208}"/>
                </a:ext>
              </a:extLst>
            </p:cNvPr>
            <p:cNvSpPr>
              <a:spLocks/>
            </p:cNvSpPr>
            <p:nvPr/>
          </p:nvSpPr>
          <p:spPr bwMode="gray">
            <a:xfrm>
              <a:off x="2244166" y="794711"/>
              <a:ext cx="82997" cy="45646"/>
            </a:xfrm>
            <a:custGeom>
              <a:avLst/>
              <a:gdLst>
                <a:gd name="T0" fmla="*/ 29 w 40"/>
                <a:gd name="T1" fmla="*/ 5 h 22"/>
                <a:gd name="T2" fmla="*/ 32 w 40"/>
                <a:gd name="T3" fmla="*/ 8 h 22"/>
                <a:gd name="T4" fmla="*/ 37 w 40"/>
                <a:gd name="T5" fmla="*/ 11 h 22"/>
                <a:gd name="T6" fmla="*/ 40 w 40"/>
                <a:gd name="T7" fmla="*/ 11 h 22"/>
                <a:gd name="T8" fmla="*/ 37 w 40"/>
                <a:gd name="T9" fmla="*/ 14 h 22"/>
                <a:gd name="T10" fmla="*/ 40 w 40"/>
                <a:gd name="T11" fmla="*/ 14 h 22"/>
                <a:gd name="T12" fmla="*/ 37 w 40"/>
                <a:gd name="T13" fmla="*/ 17 h 22"/>
                <a:gd name="T14" fmla="*/ 32 w 40"/>
                <a:gd name="T15" fmla="*/ 19 h 22"/>
                <a:gd name="T16" fmla="*/ 20 w 40"/>
                <a:gd name="T17" fmla="*/ 22 h 22"/>
                <a:gd name="T18" fmla="*/ 18 w 40"/>
                <a:gd name="T19" fmla="*/ 22 h 22"/>
                <a:gd name="T20" fmla="*/ 15 w 40"/>
                <a:gd name="T21" fmla="*/ 22 h 22"/>
                <a:gd name="T22" fmla="*/ 15 w 40"/>
                <a:gd name="T23" fmla="*/ 19 h 22"/>
                <a:gd name="T24" fmla="*/ 12 w 40"/>
                <a:gd name="T25" fmla="*/ 22 h 22"/>
                <a:gd name="T26" fmla="*/ 12 w 40"/>
                <a:gd name="T27" fmla="*/ 19 h 22"/>
                <a:gd name="T28" fmla="*/ 15 w 40"/>
                <a:gd name="T29" fmla="*/ 19 h 22"/>
                <a:gd name="T30" fmla="*/ 18 w 40"/>
                <a:gd name="T31" fmla="*/ 19 h 22"/>
                <a:gd name="T32" fmla="*/ 20 w 40"/>
                <a:gd name="T33" fmla="*/ 17 h 22"/>
                <a:gd name="T34" fmla="*/ 20 w 40"/>
                <a:gd name="T35" fmla="*/ 19 h 22"/>
                <a:gd name="T36" fmla="*/ 23 w 40"/>
                <a:gd name="T37" fmla="*/ 17 h 22"/>
                <a:gd name="T38" fmla="*/ 20 w 40"/>
                <a:gd name="T39" fmla="*/ 17 h 22"/>
                <a:gd name="T40" fmla="*/ 20 w 40"/>
                <a:gd name="T41" fmla="*/ 14 h 22"/>
                <a:gd name="T42" fmla="*/ 18 w 40"/>
                <a:gd name="T43" fmla="*/ 17 h 22"/>
                <a:gd name="T44" fmla="*/ 15 w 40"/>
                <a:gd name="T45" fmla="*/ 17 h 22"/>
                <a:gd name="T46" fmla="*/ 12 w 40"/>
                <a:gd name="T47" fmla="*/ 17 h 22"/>
                <a:gd name="T48" fmla="*/ 15 w 40"/>
                <a:gd name="T49" fmla="*/ 14 h 22"/>
                <a:gd name="T50" fmla="*/ 12 w 40"/>
                <a:gd name="T51" fmla="*/ 14 h 22"/>
                <a:gd name="T52" fmla="*/ 12 w 40"/>
                <a:gd name="T53" fmla="*/ 17 h 22"/>
                <a:gd name="T54" fmla="*/ 9 w 40"/>
                <a:gd name="T55" fmla="*/ 17 h 22"/>
                <a:gd name="T56" fmla="*/ 3 w 40"/>
                <a:gd name="T57" fmla="*/ 17 h 22"/>
                <a:gd name="T58" fmla="*/ 3 w 40"/>
                <a:gd name="T59" fmla="*/ 14 h 22"/>
                <a:gd name="T60" fmla="*/ 0 w 40"/>
                <a:gd name="T61" fmla="*/ 14 h 22"/>
                <a:gd name="T62" fmla="*/ 3 w 40"/>
                <a:gd name="T63" fmla="*/ 11 h 22"/>
                <a:gd name="T64" fmla="*/ 6 w 40"/>
                <a:gd name="T65" fmla="*/ 14 h 22"/>
                <a:gd name="T66" fmla="*/ 9 w 40"/>
                <a:gd name="T67" fmla="*/ 14 h 22"/>
                <a:gd name="T68" fmla="*/ 3 w 40"/>
                <a:gd name="T69" fmla="*/ 11 h 22"/>
                <a:gd name="T70" fmla="*/ 0 w 40"/>
                <a:gd name="T71" fmla="*/ 11 h 22"/>
                <a:gd name="T72" fmla="*/ 0 w 40"/>
                <a:gd name="T73" fmla="*/ 8 h 22"/>
                <a:gd name="T74" fmla="*/ 3 w 40"/>
                <a:gd name="T75" fmla="*/ 5 h 22"/>
                <a:gd name="T76" fmla="*/ 6 w 40"/>
                <a:gd name="T77" fmla="*/ 8 h 22"/>
                <a:gd name="T78" fmla="*/ 9 w 40"/>
                <a:gd name="T79" fmla="*/ 8 h 22"/>
                <a:gd name="T80" fmla="*/ 6 w 40"/>
                <a:gd name="T81" fmla="*/ 8 h 22"/>
                <a:gd name="T82" fmla="*/ 3 w 40"/>
                <a:gd name="T83" fmla="*/ 5 h 22"/>
                <a:gd name="T84" fmla="*/ 3 w 40"/>
                <a:gd name="T85" fmla="*/ 2 h 22"/>
                <a:gd name="T86" fmla="*/ 3 w 40"/>
                <a:gd name="T87" fmla="*/ 0 h 22"/>
                <a:gd name="T88" fmla="*/ 6 w 40"/>
                <a:gd name="T89" fmla="*/ 0 h 22"/>
                <a:gd name="T90" fmla="*/ 9 w 40"/>
                <a:gd name="T91" fmla="*/ 0 h 22"/>
                <a:gd name="T92" fmla="*/ 12 w 40"/>
                <a:gd name="T93" fmla="*/ 0 h 22"/>
                <a:gd name="T94" fmla="*/ 20 w 40"/>
                <a:gd name="T95" fmla="*/ 0 h 22"/>
                <a:gd name="T96" fmla="*/ 29 w 40"/>
                <a:gd name="T9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22">
                  <a:moveTo>
                    <a:pt x="29" y="5"/>
                  </a:moveTo>
                  <a:lnTo>
                    <a:pt x="32" y="8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37" y="17"/>
                  </a:lnTo>
                  <a:lnTo>
                    <a:pt x="32" y="19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5" name="Freeform 3464">
              <a:extLst>
                <a:ext uri="{FF2B5EF4-FFF2-40B4-BE49-F238E27FC236}">
                  <a16:creationId xmlns:a16="http://schemas.microsoft.com/office/drawing/2014/main" id="{715E8B31-FA7C-DA48-B140-FE00621CE6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3619" y="574781"/>
              <a:ext cx="24899" cy="6224"/>
            </a:xfrm>
            <a:custGeom>
              <a:avLst/>
              <a:gdLst>
                <a:gd name="T0" fmla="*/ 12 w 12"/>
                <a:gd name="T1" fmla="*/ 3 h 3"/>
                <a:gd name="T2" fmla="*/ 9 w 12"/>
                <a:gd name="T3" fmla="*/ 3 h 3"/>
                <a:gd name="T4" fmla="*/ 6 w 12"/>
                <a:gd name="T5" fmla="*/ 3 h 3"/>
                <a:gd name="T6" fmla="*/ 3 w 12"/>
                <a:gd name="T7" fmla="*/ 3 h 3"/>
                <a:gd name="T8" fmla="*/ 0 w 12"/>
                <a:gd name="T9" fmla="*/ 3 h 3"/>
                <a:gd name="T10" fmla="*/ 3 w 12"/>
                <a:gd name="T11" fmla="*/ 3 h 3"/>
                <a:gd name="T12" fmla="*/ 6 w 12"/>
                <a:gd name="T13" fmla="*/ 3 h 3"/>
                <a:gd name="T14" fmla="*/ 6 w 12"/>
                <a:gd name="T15" fmla="*/ 0 h 3"/>
                <a:gd name="T16" fmla="*/ 9 w 12"/>
                <a:gd name="T17" fmla="*/ 3 h 3"/>
                <a:gd name="T18" fmla="*/ 12 w 12"/>
                <a:gd name="T19" fmla="*/ 0 h 3"/>
                <a:gd name="T20" fmla="*/ 12 w 12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6" name="Freeform 3465">
              <a:extLst>
                <a:ext uri="{FF2B5EF4-FFF2-40B4-BE49-F238E27FC236}">
                  <a16:creationId xmlns:a16="http://schemas.microsoft.com/office/drawing/2014/main" id="{BB049FE3-AD83-1B23-55D1-96BFC32DEEA9}"/>
                </a:ext>
              </a:extLst>
            </p:cNvPr>
            <p:cNvSpPr>
              <a:spLocks/>
            </p:cNvSpPr>
            <p:nvPr/>
          </p:nvSpPr>
          <p:spPr bwMode="gray">
            <a:xfrm>
              <a:off x="2198518" y="610053"/>
              <a:ext cx="16599" cy="6224"/>
            </a:xfrm>
            <a:custGeom>
              <a:avLst/>
              <a:gdLst>
                <a:gd name="T0" fmla="*/ 8 w 8"/>
                <a:gd name="T1" fmla="*/ 3 h 3"/>
                <a:gd name="T2" fmla="*/ 5 w 8"/>
                <a:gd name="T3" fmla="*/ 3 h 3"/>
                <a:gd name="T4" fmla="*/ 3 w 8"/>
                <a:gd name="T5" fmla="*/ 3 h 3"/>
                <a:gd name="T6" fmla="*/ 0 w 8"/>
                <a:gd name="T7" fmla="*/ 3 h 3"/>
                <a:gd name="T8" fmla="*/ 3 w 8"/>
                <a:gd name="T9" fmla="*/ 3 h 3"/>
                <a:gd name="T10" fmla="*/ 0 w 8"/>
                <a:gd name="T11" fmla="*/ 3 h 3"/>
                <a:gd name="T12" fmla="*/ 0 w 8"/>
                <a:gd name="T13" fmla="*/ 0 h 3"/>
                <a:gd name="T14" fmla="*/ 3 w 8"/>
                <a:gd name="T15" fmla="*/ 0 h 3"/>
                <a:gd name="T16" fmla="*/ 5 w 8"/>
                <a:gd name="T17" fmla="*/ 0 h 3"/>
                <a:gd name="T18" fmla="*/ 8 w 8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7" name="Freeform 3466">
              <a:extLst>
                <a:ext uri="{FF2B5EF4-FFF2-40B4-BE49-F238E27FC236}">
                  <a16:creationId xmlns:a16="http://schemas.microsoft.com/office/drawing/2014/main" id="{B4A96053-0373-BC6E-43BF-992CA67B5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9843" y="593455"/>
              <a:ext cx="29049" cy="6224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9 w 14"/>
                <a:gd name="T7" fmla="*/ 3 h 3"/>
                <a:gd name="T8" fmla="*/ 6 w 14"/>
                <a:gd name="T9" fmla="*/ 3 h 3"/>
                <a:gd name="T10" fmla="*/ 3 w 14"/>
                <a:gd name="T11" fmla="*/ 3 h 3"/>
                <a:gd name="T12" fmla="*/ 0 w 14"/>
                <a:gd name="T13" fmla="*/ 3 h 3"/>
                <a:gd name="T14" fmla="*/ 6 w 14"/>
                <a:gd name="T15" fmla="*/ 3 h 3"/>
                <a:gd name="T16" fmla="*/ 9 w 14"/>
                <a:gd name="T17" fmla="*/ 3 h 3"/>
                <a:gd name="T18" fmla="*/ 9 w 14"/>
                <a:gd name="T19" fmla="*/ 0 h 3"/>
                <a:gd name="T20" fmla="*/ 12 w 14"/>
                <a:gd name="T21" fmla="*/ 0 h 3"/>
                <a:gd name="T22" fmla="*/ 12 w 14"/>
                <a:gd name="T23" fmla="*/ 0 h 3"/>
                <a:gd name="T24" fmla="*/ 14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8" name="Freeform 3467">
              <a:extLst>
                <a:ext uri="{FF2B5EF4-FFF2-40B4-BE49-F238E27FC236}">
                  <a16:creationId xmlns:a16="http://schemas.microsoft.com/office/drawing/2014/main" id="{FFB29D87-A42B-1614-2470-44BFC89FA32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92293" y="622502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0 h 3"/>
                <a:gd name="T4" fmla="*/ 6 w 8"/>
                <a:gd name="T5" fmla="*/ 3 h 3"/>
                <a:gd name="T6" fmla="*/ 3 w 8"/>
                <a:gd name="T7" fmla="*/ 3 h 3"/>
                <a:gd name="T8" fmla="*/ 0 w 8"/>
                <a:gd name="T9" fmla="*/ 0 h 3"/>
                <a:gd name="T10" fmla="*/ 3 w 8"/>
                <a:gd name="T11" fmla="*/ 0 h 3"/>
                <a:gd name="T12" fmla="*/ 6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09" name="Freeform 3468">
              <a:extLst>
                <a:ext uri="{FF2B5EF4-FFF2-40B4-BE49-F238E27FC236}">
                  <a16:creationId xmlns:a16="http://schemas.microsoft.com/office/drawing/2014/main" id="{DD846B45-4A6C-0B70-112E-316C1DCD365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4742" y="628726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0" name="Freeform 3469">
              <a:extLst>
                <a:ext uri="{FF2B5EF4-FFF2-40B4-BE49-F238E27FC236}">
                  <a16:creationId xmlns:a16="http://schemas.microsoft.com/office/drawing/2014/main" id="{95F827E8-0A44-3377-BFA0-54724A43EC7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1342" y="63495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1" name="Freeform 3470">
              <a:extLst>
                <a:ext uri="{FF2B5EF4-FFF2-40B4-BE49-F238E27FC236}">
                  <a16:creationId xmlns:a16="http://schemas.microsoft.com/office/drawing/2014/main" id="{108C3141-6E62-180E-1EEE-6AEAB506C54A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1342" y="641175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2" name="Freeform 3471">
              <a:extLst>
                <a:ext uri="{FF2B5EF4-FFF2-40B4-BE49-F238E27FC236}">
                  <a16:creationId xmlns:a16="http://schemas.microsoft.com/office/drawing/2014/main" id="{0BDAC984-A447-A8F8-ECF6-EFD84A585C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33791" y="65777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3" name="Freeform 3472">
              <a:extLst>
                <a:ext uri="{FF2B5EF4-FFF2-40B4-BE49-F238E27FC236}">
                  <a16:creationId xmlns:a16="http://schemas.microsoft.com/office/drawing/2014/main" id="{63FD69DA-9F34-2A0E-D8AC-E7920E419B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1342" y="670222"/>
              <a:ext cx="18674" cy="6224"/>
            </a:xfrm>
            <a:custGeom>
              <a:avLst/>
              <a:gdLst>
                <a:gd name="T0" fmla="*/ 9 w 9"/>
                <a:gd name="T1" fmla="*/ 0 h 3"/>
                <a:gd name="T2" fmla="*/ 6 w 9"/>
                <a:gd name="T3" fmla="*/ 0 h 3"/>
                <a:gd name="T4" fmla="*/ 3 w 9"/>
                <a:gd name="T5" fmla="*/ 3 h 3"/>
                <a:gd name="T6" fmla="*/ 0 w 9"/>
                <a:gd name="T7" fmla="*/ 3 h 3"/>
                <a:gd name="T8" fmla="*/ 3 w 9"/>
                <a:gd name="T9" fmla="*/ 3 h 3"/>
                <a:gd name="T10" fmla="*/ 6 w 9"/>
                <a:gd name="T11" fmla="*/ 3 h 3"/>
                <a:gd name="T12" fmla="*/ 9 w 9"/>
                <a:gd name="T13" fmla="*/ 3 h 3"/>
                <a:gd name="T14" fmla="*/ 9 w 9"/>
                <a:gd name="T15" fmla="*/ 3 h 3"/>
                <a:gd name="T16" fmla="*/ 9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4" name="Freeform 3473">
              <a:extLst>
                <a:ext uri="{FF2B5EF4-FFF2-40B4-BE49-F238E27FC236}">
                  <a16:creationId xmlns:a16="http://schemas.microsoft.com/office/drawing/2014/main" id="{314750C6-816C-2B79-7FB2-F62A242720E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892" y="670222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0 h 3"/>
                <a:gd name="T10" fmla="*/ 3 w 6"/>
                <a:gd name="T11" fmla="*/ 0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5" name="Freeform 3474">
              <a:extLst>
                <a:ext uri="{FF2B5EF4-FFF2-40B4-BE49-F238E27FC236}">
                  <a16:creationId xmlns:a16="http://schemas.microsoft.com/office/drawing/2014/main" id="{4CF2E306-4E18-A04D-6776-2FDA36B470F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15117" y="641175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6" name="Freeform 3475">
              <a:extLst>
                <a:ext uri="{FF2B5EF4-FFF2-40B4-BE49-F238E27FC236}">
                  <a16:creationId xmlns:a16="http://schemas.microsoft.com/office/drawing/2014/main" id="{7CB22F9E-7F54-8046-ED4C-06E59EC86E5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33791" y="682671"/>
              <a:ext cx="16599" cy="4149"/>
            </a:xfrm>
            <a:custGeom>
              <a:avLst/>
              <a:gdLst>
                <a:gd name="T0" fmla="*/ 8 w 8"/>
                <a:gd name="T1" fmla="*/ 2 h 2"/>
                <a:gd name="T2" fmla="*/ 5 w 8"/>
                <a:gd name="T3" fmla="*/ 0 h 2"/>
                <a:gd name="T4" fmla="*/ 3 w 8"/>
                <a:gd name="T5" fmla="*/ 0 h 2"/>
                <a:gd name="T6" fmla="*/ 0 w 8"/>
                <a:gd name="T7" fmla="*/ 2 h 2"/>
                <a:gd name="T8" fmla="*/ 3 w 8"/>
                <a:gd name="T9" fmla="*/ 2 h 2"/>
                <a:gd name="T10" fmla="*/ 5 w 8"/>
                <a:gd name="T11" fmla="*/ 2 h 2"/>
                <a:gd name="T12" fmla="*/ 8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7" name="Freeform 3476">
              <a:extLst>
                <a:ext uri="{FF2B5EF4-FFF2-40B4-BE49-F238E27FC236}">
                  <a16:creationId xmlns:a16="http://schemas.microsoft.com/office/drawing/2014/main" id="{6E4EC5C1-CC30-C81D-0A6B-BF082188F29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1342" y="686820"/>
              <a:ext cx="18674" cy="12449"/>
            </a:xfrm>
            <a:custGeom>
              <a:avLst/>
              <a:gdLst>
                <a:gd name="T0" fmla="*/ 9 w 9"/>
                <a:gd name="T1" fmla="*/ 3 h 6"/>
                <a:gd name="T2" fmla="*/ 6 w 9"/>
                <a:gd name="T3" fmla="*/ 6 h 6"/>
                <a:gd name="T4" fmla="*/ 3 w 9"/>
                <a:gd name="T5" fmla="*/ 6 h 6"/>
                <a:gd name="T6" fmla="*/ 0 w 9"/>
                <a:gd name="T7" fmla="*/ 6 h 6"/>
                <a:gd name="T8" fmla="*/ 3 w 9"/>
                <a:gd name="T9" fmla="*/ 6 h 6"/>
                <a:gd name="T10" fmla="*/ 6 w 9"/>
                <a:gd name="T11" fmla="*/ 3 h 6"/>
                <a:gd name="T12" fmla="*/ 3 w 9"/>
                <a:gd name="T13" fmla="*/ 3 h 6"/>
                <a:gd name="T14" fmla="*/ 6 w 9"/>
                <a:gd name="T15" fmla="*/ 3 h 6"/>
                <a:gd name="T16" fmla="*/ 9 w 9"/>
                <a:gd name="T17" fmla="*/ 0 h 6"/>
                <a:gd name="T18" fmla="*/ 9 w 9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8" name="Freeform 3477">
              <a:extLst>
                <a:ext uri="{FF2B5EF4-FFF2-40B4-BE49-F238E27FC236}">
                  <a16:creationId xmlns:a16="http://schemas.microsoft.com/office/drawing/2014/main" id="{85EC4342-9B17-74CD-5857-1B1859E754E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1342" y="711718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0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19" name="Freeform 3478">
              <a:extLst>
                <a:ext uri="{FF2B5EF4-FFF2-40B4-BE49-F238E27FC236}">
                  <a16:creationId xmlns:a16="http://schemas.microsoft.com/office/drawing/2014/main" id="{6146162B-6117-703E-A42F-E5250890A6A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81515" y="722093"/>
              <a:ext cx="16599" cy="6224"/>
            </a:xfrm>
            <a:custGeom>
              <a:avLst/>
              <a:gdLst>
                <a:gd name="T0" fmla="*/ 8 w 8"/>
                <a:gd name="T1" fmla="*/ 3 h 3"/>
                <a:gd name="T2" fmla="*/ 5 w 8"/>
                <a:gd name="T3" fmla="*/ 3 h 3"/>
                <a:gd name="T4" fmla="*/ 2 w 8"/>
                <a:gd name="T5" fmla="*/ 3 h 3"/>
                <a:gd name="T6" fmla="*/ 0 w 8"/>
                <a:gd name="T7" fmla="*/ 3 h 3"/>
                <a:gd name="T8" fmla="*/ 2 w 8"/>
                <a:gd name="T9" fmla="*/ 3 h 3"/>
                <a:gd name="T10" fmla="*/ 5 w 8"/>
                <a:gd name="T11" fmla="*/ 0 h 3"/>
                <a:gd name="T12" fmla="*/ 8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0" name="Freeform 3479">
              <a:extLst>
                <a:ext uri="{FF2B5EF4-FFF2-40B4-BE49-F238E27FC236}">
                  <a16:creationId xmlns:a16="http://schemas.microsoft.com/office/drawing/2014/main" id="{B17FF657-DF5D-CA9E-D078-69192330A5A8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9066" y="740766"/>
              <a:ext cx="16599" cy="12449"/>
            </a:xfrm>
            <a:custGeom>
              <a:avLst/>
              <a:gdLst>
                <a:gd name="T0" fmla="*/ 6 w 8"/>
                <a:gd name="T1" fmla="*/ 0 h 6"/>
                <a:gd name="T2" fmla="*/ 6 w 8"/>
                <a:gd name="T3" fmla="*/ 3 h 6"/>
                <a:gd name="T4" fmla="*/ 8 w 8"/>
                <a:gd name="T5" fmla="*/ 3 h 6"/>
                <a:gd name="T6" fmla="*/ 8 w 8"/>
                <a:gd name="T7" fmla="*/ 6 h 6"/>
                <a:gd name="T8" fmla="*/ 6 w 8"/>
                <a:gd name="T9" fmla="*/ 6 h 6"/>
                <a:gd name="T10" fmla="*/ 3 w 8"/>
                <a:gd name="T11" fmla="*/ 6 h 6"/>
                <a:gd name="T12" fmla="*/ 0 w 8"/>
                <a:gd name="T13" fmla="*/ 3 h 6"/>
                <a:gd name="T14" fmla="*/ 3 w 8"/>
                <a:gd name="T15" fmla="*/ 3 h 6"/>
                <a:gd name="T16" fmla="*/ 6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6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1" name="Freeform 3480">
              <a:extLst>
                <a:ext uri="{FF2B5EF4-FFF2-40B4-BE49-F238E27FC236}">
                  <a16:creationId xmlns:a16="http://schemas.microsoft.com/office/drawing/2014/main" id="{986CAB41-C892-B17F-5C07-A8AE2E11513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1890" y="740766"/>
              <a:ext cx="18674" cy="12449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0 h 6"/>
                <a:gd name="T4" fmla="*/ 0 w 9"/>
                <a:gd name="T5" fmla="*/ 3 h 6"/>
                <a:gd name="T6" fmla="*/ 3 w 9"/>
                <a:gd name="T7" fmla="*/ 6 h 6"/>
                <a:gd name="T8" fmla="*/ 6 w 9"/>
                <a:gd name="T9" fmla="*/ 6 h 6"/>
                <a:gd name="T10" fmla="*/ 6 w 9"/>
                <a:gd name="T11" fmla="*/ 3 h 6"/>
                <a:gd name="T12" fmla="*/ 9 w 9"/>
                <a:gd name="T13" fmla="*/ 3 h 6"/>
                <a:gd name="T14" fmla="*/ 9 w 9"/>
                <a:gd name="T15" fmla="*/ 0 h 6"/>
                <a:gd name="T16" fmla="*/ 6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2" name="Freeform 3481">
              <a:extLst>
                <a:ext uri="{FF2B5EF4-FFF2-40B4-BE49-F238E27FC236}">
                  <a16:creationId xmlns:a16="http://schemas.microsoft.com/office/drawing/2014/main" id="{EC3AB57F-BC49-3454-E060-E774D66613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16790" y="757364"/>
              <a:ext cx="16599" cy="6224"/>
            </a:xfrm>
            <a:custGeom>
              <a:avLst/>
              <a:gdLst>
                <a:gd name="T0" fmla="*/ 8 w 8"/>
                <a:gd name="T1" fmla="*/ 3 h 3"/>
                <a:gd name="T2" fmla="*/ 5 w 8"/>
                <a:gd name="T3" fmla="*/ 0 h 3"/>
                <a:gd name="T4" fmla="*/ 2 w 8"/>
                <a:gd name="T5" fmla="*/ 0 h 3"/>
                <a:gd name="T6" fmla="*/ 0 w 8"/>
                <a:gd name="T7" fmla="*/ 3 h 3"/>
                <a:gd name="T8" fmla="*/ 2 w 8"/>
                <a:gd name="T9" fmla="*/ 3 h 3"/>
                <a:gd name="T10" fmla="*/ 5 w 8"/>
                <a:gd name="T11" fmla="*/ 3 h 3"/>
                <a:gd name="T12" fmla="*/ 5 w 8"/>
                <a:gd name="T13" fmla="*/ 3 h 3"/>
                <a:gd name="T14" fmla="*/ 8 w 8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3" name="Rectangle 3482">
              <a:extLst>
                <a:ext uri="{FF2B5EF4-FFF2-40B4-BE49-F238E27FC236}">
                  <a16:creationId xmlns:a16="http://schemas.microsoft.com/office/drawing/2014/main" id="{6D5036BD-1229-08F0-B054-5BAD777311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7163" y="76981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4" name="Freeform 3483">
              <a:extLst>
                <a:ext uri="{FF2B5EF4-FFF2-40B4-BE49-F238E27FC236}">
                  <a16:creationId xmlns:a16="http://schemas.microsoft.com/office/drawing/2014/main" id="{33D7149F-41FB-C600-FE45-5ECE0134B2D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3389" y="763588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0 h 3"/>
                <a:gd name="T6" fmla="*/ 6 w 6"/>
                <a:gd name="T7" fmla="*/ 3 h 3"/>
                <a:gd name="T8" fmla="*/ 3 w 6"/>
                <a:gd name="T9" fmla="*/ 3 h 3"/>
                <a:gd name="T10" fmla="*/ 0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5" name="Freeform 3484">
              <a:extLst>
                <a:ext uri="{FF2B5EF4-FFF2-40B4-BE49-F238E27FC236}">
                  <a16:creationId xmlns:a16="http://schemas.microsoft.com/office/drawing/2014/main" id="{8D4B78BE-251E-CC61-4958-2BB2B50D0D9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1890" y="87562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6" name="Freeform 3485">
              <a:extLst>
                <a:ext uri="{FF2B5EF4-FFF2-40B4-BE49-F238E27FC236}">
                  <a16:creationId xmlns:a16="http://schemas.microsoft.com/office/drawing/2014/main" id="{F17707F6-8E71-F30E-12AD-E8C10C039F5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1890" y="865253"/>
              <a:ext cx="24899" cy="10374"/>
            </a:xfrm>
            <a:custGeom>
              <a:avLst/>
              <a:gdLst>
                <a:gd name="T0" fmla="*/ 9 w 12"/>
                <a:gd name="T1" fmla="*/ 2 h 5"/>
                <a:gd name="T2" fmla="*/ 6 w 12"/>
                <a:gd name="T3" fmla="*/ 2 h 5"/>
                <a:gd name="T4" fmla="*/ 3 w 12"/>
                <a:gd name="T5" fmla="*/ 2 h 5"/>
                <a:gd name="T6" fmla="*/ 0 w 12"/>
                <a:gd name="T7" fmla="*/ 5 h 5"/>
                <a:gd name="T8" fmla="*/ 0 w 12"/>
                <a:gd name="T9" fmla="*/ 2 h 5"/>
                <a:gd name="T10" fmla="*/ 3 w 12"/>
                <a:gd name="T11" fmla="*/ 2 h 5"/>
                <a:gd name="T12" fmla="*/ 6 w 12"/>
                <a:gd name="T13" fmla="*/ 0 h 5"/>
                <a:gd name="T14" fmla="*/ 9 w 12"/>
                <a:gd name="T15" fmla="*/ 0 h 5"/>
                <a:gd name="T16" fmla="*/ 12 w 12"/>
                <a:gd name="T17" fmla="*/ 0 h 5"/>
                <a:gd name="T18" fmla="*/ 12 w 12"/>
                <a:gd name="T19" fmla="*/ 2 h 5"/>
                <a:gd name="T20" fmla="*/ 9 w 12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9" y="2"/>
                  </a:moveTo>
                  <a:lnTo>
                    <a:pt x="6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7" name="Freeform 3486">
              <a:extLst>
                <a:ext uri="{FF2B5EF4-FFF2-40B4-BE49-F238E27FC236}">
                  <a16:creationId xmlns:a16="http://schemas.microsoft.com/office/drawing/2014/main" id="{C77750E3-E9AD-4842-AA5C-FD91DC7A96D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16790" y="888076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0 h 3"/>
                <a:gd name="T4" fmla="*/ 2 w 8"/>
                <a:gd name="T5" fmla="*/ 0 h 3"/>
                <a:gd name="T6" fmla="*/ 0 w 8"/>
                <a:gd name="T7" fmla="*/ 0 h 3"/>
                <a:gd name="T8" fmla="*/ 2 w 8"/>
                <a:gd name="T9" fmla="*/ 3 h 3"/>
                <a:gd name="T10" fmla="*/ 2 w 8"/>
                <a:gd name="T11" fmla="*/ 0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8" name="Freeform 3487">
              <a:extLst>
                <a:ext uri="{FF2B5EF4-FFF2-40B4-BE49-F238E27FC236}">
                  <a16:creationId xmlns:a16="http://schemas.microsoft.com/office/drawing/2014/main" id="{DBB15E89-94BB-FE49-3A99-F3D61497807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1890" y="888076"/>
              <a:ext cx="12450" cy="2075"/>
            </a:xfrm>
            <a:custGeom>
              <a:avLst/>
              <a:gdLst>
                <a:gd name="T0" fmla="*/ 6 w 6"/>
                <a:gd name="T1" fmla="*/ 0 w 6"/>
                <a:gd name="T2" fmla="*/ 3 w 6"/>
                <a:gd name="T3" fmla="*/ 3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29" name="Freeform 3488">
              <a:extLst>
                <a:ext uri="{FF2B5EF4-FFF2-40B4-BE49-F238E27FC236}">
                  <a16:creationId xmlns:a16="http://schemas.microsoft.com/office/drawing/2014/main" id="{3A8CE47A-400E-5C32-069F-D4A89FFFE49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16790" y="906749"/>
              <a:ext cx="22825" cy="4149"/>
            </a:xfrm>
            <a:custGeom>
              <a:avLst/>
              <a:gdLst>
                <a:gd name="T0" fmla="*/ 11 w 11"/>
                <a:gd name="T1" fmla="*/ 2 h 2"/>
                <a:gd name="T2" fmla="*/ 8 w 11"/>
                <a:gd name="T3" fmla="*/ 2 h 2"/>
                <a:gd name="T4" fmla="*/ 2 w 11"/>
                <a:gd name="T5" fmla="*/ 2 h 2"/>
                <a:gd name="T6" fmla="*/ 5 w 11"/>
                <a:gd name="T7" fmla="*/ 2 h 2"/>
                <a:gd name="T8" fmla="*/ 2 w 11"/>
                <a:gd name="T9" fmla="*/ 2 h 2"/>
                <a:gd name="T10" fmla="*/ 0 w 11"/>
                <a:gd name="T11" fmla="*/ 2 h 2"/>
                <a:gd name="T12" fmla="*/ 0 w 11"/>
                <a:gd name="T13" fmla="*/ 0 h 2"/>
                <a:gd name="T14" fmla="*/ 5 w 11"/>
                <a:gd name="T15" fmla="*/ 0 h 2"/>
                <a:gd name="T16" fmla="*/ 11 w 11"/>
                <a:gd name="T17" fmla="*/ 0 h 2"/>
                <a:gd name="T18" fmla="*/ 11 w 11"/>
                <a:gd name="T19" fmla="*/ 0 h 2"/>
                <a:gd name="T20" fmla="*/ 11 w 1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lnTo>
                    <a:pt x="8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0" name="Freeform 3489">
              <a:extLst>
                <a:ext uri="{FF2B5EF4-FFF2-40B4-BE49-F238E27FC236}">
                  <a16:creationId xmlns:a16="http://schemas.microsoft.com/office/drawing/2014/main" id="{FC527698-5D53-AF9A-22D8-FBD034A1122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9066" y="929573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3 w 8"/>
                <a:gd name="T3" fmla="*/ 0 h 3"/>
                <a:gd name="T4" fmla="*/ 0 w 8"/>
                <a:gd name="T5" fmla="*/ 3 h 3"/>
                <a:gd name="T6" fmla="*/ 6 w 8"/>
                <a:gd name="T7" fmla="*/ 3 h 3"/>
                <a:gd name="T8" fmla="*/ 6 w 8"/>
                <a:gd name="T9" fmla="*/ 0 h 3"/>
                <a:gd name="T10" fmla="*/ 8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1" name="Freeform 3490">
              <a:extLst>
                <a:ext uri="{FF2B5EF4-FFF2-40B4-BE49-F238E27FC236}">
                  <a16:creationId xmlns:a16="http://schemas.microsoft.com/office/drawing/2014/main" id="{F71D7DB8-F03D-CF9C-2916-70E89E0F410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81515" y="946171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2" name="Freeform 3491">
              <a:extLst>
                <a:ext uri="{FF2B5EF4-FFF2-40B4-BE49-F238E27FC236}">
                  <a16:creationId xmlns:a16="http://schemas.microsoft.com/office/drawing/2014/main" id="{0568EE14-421F-10D1-8DA2-F757880BD33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5838" y="1054060"/>
              <a:ext cx="10375" cy="10374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0 h 5"/>
                <a:gd name="T4" fmla="*/ 0 w 5"/>
                <a:gd name="T5" fmla="*/ 5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3" name="Freeform 3492">
              <a:extLst>
                <a:ext uri="{FF2B5EF4-FFF2-40B4-BE49-F238E27FC236}">
                  <a16:creationId xmlns:a16="http://schemas.microsoft.com/office/drawing/2014/main" id="{07462D44-F435-1862-4D89-4513C94101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3389" y="1054060"/>
              <a:ext cx="12450" cy="4149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2 h 2"/>
                <a:gd name="T4" fmla="*/ 0 w 6"/>
                <a:gd name="T5" fmla="*/ 2 h 2"/>
                <a:gd name="T6" fmla="*/ 3 w 6"/>
                <a:gd name="T7" fmla="*/ 2 h 2"/>
                <a:gd name="T8" fmla="*/ 3 w 6"/>
                <a:gd name="T9" fmla="*/ 0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4" name="Freeform 3493">
              <a:extLst>
                <a:ext uri="{FF2B5EF4-FFF2-40B4-BE49-F238E27FC236}">
                  <a16:creationId xmlns:a16="http://schemas.microsoft.com/office/drawing/2014/main" id="{D58C0A69-EF9F-2030-EB06-9DB717A99C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3389" y="1058211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5" name="Freeform 3494">
              <a:extLst>
                <a:ext uri="{FF2B5EF4-FFF2-40B4-BE49-F238E27FC236}">
                  <a16:creationId xmlns:a16="http://schemas.microsoft.com/office/drawing/2014/main" id="{DA90D073-FA80-AC31-4173-6DF7B9CD7D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985" y="1201372"/>
              <a:ext cx="12450" cy="4149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0 h 2"/>
                <a:gd name="T4" fmla="*/ 3 w 6"/>
                <a:gd name="T5" fmla="*/ 0 h 2"/>
                <a:gd name="T6" fmla="*/ 0 w 6"/>
                <a:gd name="T7" fmla="*/ 2 h 2"/>
                <a:gd name="T8" fmla="*/ 3 w 6"/>
                <a:gd name="T9" fmla="*/ 2 h 2"/>
                <a:gd name="T10" fmla="*/ 3 w 6"/>
                <a:gd name="T11" fmla="*/ 2 h 2"/>
                <a:gd name="T12" fmla="*/ 6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6" name="Freeform 3495">
              <a:extLst>
                <a:ext uri="{FF2B5EF4-FFF2-40B4-BE49-F238E27FC236}">
                  <a16:creationId xmlns:a16="http://schemas.microsoft.com/office/drawing/2014/main" id="{DD17849A-6F75-B4B7-18B2-C38F3E765E3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28836" y="1205522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0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7" name="Freeform 3496">
              <a:extLst>
                <a:ext uri="{FF2B5EF4-FFF2-40B4-BE49-F238E27FC236}">
                  <a16:creationId xmlns:a16="http://schemas.microsoft.com/office/drawing/2014/main" id="{BCE555AD-D0EA-994D-887E-FF35EDCB98C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57885" y="1201372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8" name="Freeform 3497">
              <a:extLst>
                <a:ext uri="{FF2B5EF4-FFF2-40B4-BE49-F238E27FC236}">
                  <a16:creationId xmlns:a16="http://schemas.microsoft.com/office/drawing/2014/main" id="{D826000C-8CF5-4936-0D0F-E734B61C6E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8260" y="1201372"/>
              <a:ext cx="12450" cy="4149"/>
            </a:xfrm>
            <a:custGeom>
              <a:avLst/>
              <a:gdLst>
                <a:gd name="T0" fmla="*/ 0 w 6"/>
                <a:gd name="T1" fmla="*/ 2 h 2"/>
                <a:gd name="T2" fmla="*/ 3 w 6"/>
                <a:gd name="T3" fmla="*/ 0 h 2"/>
                <a:gd name="T4" fmla="*/ 6 w 6"/>
                <a:gd name="T5" fmla="*/ 0 h 2"/>
                <a:gd name="T6" fmla="*/ 3 w 6"/>
                <a:gd name="T7" fmla="*/ 2 h 2"/>
                <a:gd name="T8" fmla="*/ 3 w 6"/>
                <a:gd name="T9" fmla="*/ 2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39" name="Rectangle 3498">
              <a:extLst>
                <a:ext uri="{FF2B5EF4-FFF2-40B4-BE49-F238E27FC236}">
                  <a16:creationId xmlns:a16="http://schemas.microsoft.com/office/drawing/2014/main" id="{A9371A8F-69E6-5861-8D26-22CA4C0D62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99384" y="122419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0" name="Freeform 3499">
              <a:extLst>
                <a:ext uri="{FF2B5EF4-FFF2-40B4-BE49-F238E27FC236}">
                  <a16:creationId xmlns:a16="http://schemas.microsoft.com/office/drawing/2014/main" id="{655BE42D-9F4A-799A-E596-72373F79C6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0709" y="1211746"/>
              <a:ext cx="12450" cy="6224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3 h 3"/>
                <a:gd name="T4" fmla="*/ 3 w 6"/>
                <a:gd name="T5" fmla="*/ 0 h 3"/>
                <a:gd name="T6" fmla="*/ 0 w 6"/>
                <a:gd name="T7" fmla="*/ 0 h 3"/>
                <a:gd name="T8" fmla="*/ 0 w 6"/>
                <a:gd name="T9" fmla="*/ 3 h 3"/>
                <a:gd name="T10" fmla="*/ 3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1" name="Freeform 3500">
              <a:extLst>
                <a:ext uri="{FF2B5EF4-FFF2-40B4-BE49-F238E27FC236}">
                  <a16:creationId xmlns:a16="http://schemas.microsoft.com/office/drawing/2014/main" id="{7421CFF7-7E39-FFE7-93B5-7804B024EBBA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4485" y="120552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2" name="Freeform 3501">
              <a:extLst>
                <a:ext uri="{FF2B5EF4-FFF2-40B4-BE49-F238E27FC236}">
                  <a16:creationId xmlns:a16="http://schemas.microsoft.com/office/drawing/2014/main" id="{557A28DC-154F-DA87-EAF1-4942320273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433" y="1236644"/>
              <a:ext cx="6224" cy="10374"/>
            </a:xfrm>
            <a:custGeom>
              <a:avLst/>
              <a:gdLst>
                <a:gd name="T0" fmla="*/ 3 w 3"/>
                <a:gd name="T1" fmla="*/ 3 h 5"/>
                <a:gd name="T2" fmla="*/ 3 w 3"/>
                <a:gd name="T3" fmla="*/ 5 h 5"/>
                <a:gd name="T4" fmla="*/ 0 w 3"/>
                <a:gd name="T5" fmla="*/ 3 h 5"/>
                <a:gd name="T6" fmla="*/ 3 w 3"/>
                <a:gd name="T7" fmla="*/ 0 h 5"/>
                <a:gd name="T8" fmla="*/ 3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3" name="Freeform 3502">
              <a:extLst>
                <a:ext uri="{FF2B5EF4-FFF2-40B4-BE49-F238E27FC236}">
                  <a16:creationId xmlns:a16="http://schemas.microsoft.com/office/drawing/2014/main" id="{BF4A3704-C3A0-3964-26FC-33A766F04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571" y="763588"/>
              <a:ext cx="76773" cy="31122"/>
            </a:xfrm>
            <a:custGeom>
              <a:avLst/>
              <a:gdLst>
                <a:gd name="T0" fmla="*/ 22 w 37"/>
                <a:gd name="T1" fmla="*/ 9 h 15"/>
                <a:gd name="T2" fmla="*/ 17 w 37"/>
                <a:gd name="T3" fmla="*/ 12 h 15"/>
                <a:gd name="T4" fmla="*/ 14 w 37"/>
                <a:gd name="T5" fmla="*/ 12 h 15"/>
                <a:gd name="T6" fmla="*/ 11 w 37"/>
                <a:gd name="T7" fmla="*/ 12 h 15"/>
                <a:gd name="T8" fmla="*/ 8 w 37"/>
                <a:gd name="T9" fmla="*/ 12 h 15"/>
                <a:gd name="T10" fmla="*/ 0 w 37"/>
                <a:gd name="T11" fmla="*/ 15 h 15"/>
                <a:gd name="T12" fmla="*/ 0 w 37"/>
                <a:gd name="T13" fmla="*/ 9 h 15"/>
                <a:gd name="T14" fmla="*/ 5 w 37"/>
                <a:gd name="T15" fmla="*/ 9 h 15"/>
                <a:gd name="T16" fmla="*/ 14 w 37"/>
                <a:gd name="T17" fmla="*/ 6 h 15"/>
                <a:gd name="T18" fmla="*/ 14 w 37"/>
                <a:gd name="T19" fmla="*/ 3 h 15"/>
                <a:gd name="T20" fmla="*/ 17 w 37"/>
                <a:gd name="T21" fmla="*/ 3 h 15"/>
                <a:gd name="T22" fmla="*/ 22 w 37"/>
                <a:gd name="T23" fmla="*/ 3 h 15"/>
                <a:gd name="T24" fmla="*/ 25 w 37"/>
                <a:gd name="T25" fmla="*/ 0 h 15"/>
                <a:gd name="T26" fmla="*/ 28 w 37"/>
                <a:gd name="T27" fmla="*/ 0 h 15"/>
                <a:gd name="T28" fmla="*/ 31 w 37"/>
                <a:gd name="T29" fmla="*/ 0 h 15"/>
                <a:gd name="T30" fmla="*/ 34 w 37"/>
                <a:gd name="T31" fmla="*/ 3 h 15"/>
                <a:gd name="T32" fmla="*/ 34 w 37"/>
                <a:gd name="T33" fmla="*/ 6 h 15"/>
                <a:gd name="T34" fmla="*/ 37 w 37"/>
                <a:gd name="T35" fmla="*/ 9 h 15"/>
                <a:gd name="T36" fmla="*/ 31 w 37"/>
                <a:gd name="T37" fmla="*/ 12 h 15"/>
                <a:gd name="T38" fmla="*/ 25 w 37"/>
                <a:gd name="T39" fmla="*/ 12 h 15"/>
                <a:gd name="T40" fmla="*/ 22 w 37"/>
                <a:gd name="T4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5">
                  <a:moveTo>
                    <a:pt x="22" y="9"/>
                  </a:moveTo>
                  <a:lnTo>
                    <a:pt x="17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5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4" name="Freeform 3503">
              <a:extLst>
                <a:ext uri="{FF2B5EF4-FFF2-40B4-BE49-F238E27FC236}">
                  <a16:creationId xmlns:a16="http://schemas.microsoft.com/office/drawing/2014/main" id="{F08D71A6-3BDA-D0D7-69F5-504A26E8BA46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4803" y="993891"/>
              <a:ext cx="18674" cy="18673"/>
            </a:xfrm>
            <a:custGeom>
              <a:avLst/>
              <a:gdLst>
                <a:gd name="T0" fmla="*/ 3 w 9"/>
                <a:gd name="T1" fmla="*/ 0 h 9"/>
                <a:gd name="T2" fmla="*/ 6 w 9"/>
                <a:gd name="T3" fmla="*/ 0 h 9"/>
                <a:gd name="T4" fmla="*/ 6 w 9"/>
                <a:gd name="T5" fmla="*/ 3 h 9"/>
                <a:gd name="T6" fmla="*/ 6 w 9"/>
                <a:gd name="T7" fmla="*/ 6 h 9"/>
                <a:gd name="T8" fmla="*/ 9 w 9"/>
                <a:gd name="T9" fmla="*/ 6 h 9"/>
                <a:gd name="T10" fmla="*/ 6 w 9"/>
                <a:gd name="T11" fmla="*/ 6 h 9"/>
                <a:gd name="T12" fmla="*/ 3 w 9"/>
                <a:gd name="T13" fmla="*/ 9 h 9"/>
                <a:gd name="T14" fmla="*/ 0 w 9"/>
                <a:gd name="T15" fmla="*/ 6 h 9"/>
                <a:gd name="T16" fmla="*/ 0 w 9"/>
                <a:gd name="T17" fmla="*/ 3 h 9"/>
                <a:gd name="T18" fmla="*/ 3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5" name="Freeform 3504">
              <a:extLst>
                <a:ext uri="{FF2B5EF4-FFF2-40B4-BE49-F238E27FC236}">
                  <a16:creationId xmlns:a16="http://schemas.microsoft.com/office/drawing/2014/main" id="{AD8A0DAD-9D55-368D-341E-F0E230E876E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4255" y="1035387"/>
              <a:ext cx="6224" cy="22823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6 h 11"/>
                <a:gd name="T4" fmla="*/ 3 w 3"/>
                <a:gd name="T5" fmla="*/ 9 h 11"/>
                <a:gd name="T6" fmla="*/ 3 w 3"/>
                <a:gd name="T7" fmla="*/ 11 h 11"/>
                <a:gd name="T8" fmla="*/ 0 w 3"/>
                <a:gd name="T9" fmla="*/ 6 h 11"/>
                <a:gd name="T10" fmla="*/ 0 w 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6" name="Freeform 3505">
              <a:extLst>
                <a:ext uri="{FF2B5EF4-FFF2-40B4-BE49-F238E27FC236}">
                  <a16:creationId xmlns:a16="http://schemas.microsoft.com/office/drawing/2014/main" id="{85EE8836-ED17-F1F2-6A81-79A16ACE379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0307" y="1130829"/>
              <a:ext cx="18674" cy="4149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0 h 2"/>
                <a:gd name="T4" fmla="*/ 6 w 9"/>
                <a:gd name="T5" fmla="*/ 0 h 2"/>
                <a:gd name="T6" fmla="*/ 9 w 9"/>
                <a:gd name="T7" fmla="*/ 0 h 2"/>
                <a:gd name="T8" fmla="*/ 6 w 9"/>
                <a:gd name="T9" fmla="*/ 2 h 2"/>
                <a:gd name="T10" fmla="*/ 3 w 9"/>
                <a:gd name="T11" fmla="*/ 0 h 2"/>
                <a:gd name="T12" fmla="*/ 0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7" name="Freeform 3506">
              <a:extLst>
                <a:ext uri="{FF2B5EF4-FFF2-40B4-BE49-F238E27FC236}">
                  <a16:creationId xmlns:a16="http://schemas.microsoft.com/office/drawing/2014/main" id="{086B2986-F874-E58B-0D3A-B4D3DCA18B1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6939" y="321655"/>
              <a:ext cx="16599" cy="12449"/>
            </a:xfrm>
            <a:custGeom>
              <a:avLst/>
              <a:gdLst>
                <a:gd name="T0" fmla="*/ 0 w 8"/>
                <a:gd name="T1" fmla="*/ 3 h 6"/>
                <a:gd name="T2" fmla="*/ 5 w 8"/>
                <a:gd name="T3" fmla="*/ 3 h 6"/>
                <a:gd name="T4" fmla="*/ 5 w 8"/>
                <a:gd name="T5" fmla="*/ 0 h 6"/>
                <a:gd name="T6" fmla="*/ 8 w 8"/>
                <a:gd name="T7" fmla="*/ 0 h 6"/>
                <a:gd name="T8" fmla="*/ 8 w 8"/>
                <a:gd name="T9" fmla="*/ 3 h 6"/>
                <a:gd name="T10" fmla="*/ 8 w 8"/>
                <a:gd name="T11" fmla="*/ 6 h 6"/>
                <a:gd name="T12" fmla="*/ 5 w 8"/>
                <a:gd name="T13" fmla="*/ 6 h 6"/>
                <a:gd name="T14" fmla="*/ 3 w 8"/>
                <a:gd name="T15" fmla="*/ 6 h 6"/>
                <a:gd name="T16" fmla="*/ 3 w 8"/>
                <a:gd name="T17" fmla="*/ 3 h 6"/>
                <a:gd name="T18" fmla="*/ 0 w 8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8" name="Freeform 3507">
              <a:extLst>
                <a:ext uri="{FF2B5EF4-FFF2-40B4-BE49-F238E27FC236}">
                  <a16:creationId xmlns:a16="http://schemas.microsoft.com/office/drawing/2014/main" id="{3D6AC828-3A50-FA39-0AC2-F5F0F890E6D4}"/>
                </a:ext>
              </a:extLst>
            </p:cNvPr>
            <p:cNvSpPr>
              <a:spLocks/>
            </p:cNvSpPr>
            <p:nvPr/>
          </p:nvSpPr>
          <p:spPr bwMode="gray">
            <a:xfrm>
              <a:off x="3159215" y="263560"/>
              <a:ext cx="22825" cy="6224"/>
            </a:xfrm>
            <a:custGeom>
              <a:avLst/>
              <a:gdLst>
                <a:gd name="T0" fmla="*/ 6 w 11"/>
                <a:gd name="T1" fmla="*/ 0 h 3"/>
                <a:gd name="T2" fmla="*/ 3 w 11"/>
                <a:gd name="T3" fmla="*/ 0 h 3"/>
                <a:gd name="T4" fmla="*/ 0 w 11"/>
                <a:gd name="T5" fmla="*/ 0 h 3"/>
                <a:gd name="T6" fmla="*/ 0 w 11"/>
                <a:gd name="T7" fmla="*/ 3 h 3"/>
                <a:gd name="T8" fmla="*/ 3 w 11"/>
                <a:gd name="T9" fmla="*/ 3 h 3"/>
                <a:gd name="T10" fmla="*/ 6 w 11"/>
                <a:gd name="T11" fmla="*/ 3 h 3"/>
                <a:gd name="T12" fmla="*/ 9 w 11"/>
                <a:gd name="T13" fmla="*/ 3 h 3"/>
                <a:gd name="T14" fmla="*/ 11 w 11"/>
                <a:gd name="T15" fmla="*/ 0 h 3"/>
                <a:gd name="T16" fmla="*/ 9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49" name="Freeform 3508">
              <a:extLst>
                <a:ext uri="{FF2B5EF4-FFF2-40B4-BE49-F238E27FC236}">
                  <a16:creationId xmlns:a16="http://schemas.microsoft.com/office/drawing/2014/main" id="{32BA30D7-10B9-0115-0504-4CF3613825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7716" y="132848"/>
              <a:ext cx="41499" cy="24898"/>
            </a:xfrm>
            <a:custGeom>
              <a:avLst/>
              <a:gdLst>
                <a:gd name="T0" fmla="*/ 3 w 20"/>
                <a:gd name="T1" fmla="*/ 0 h 12"/>
                <a:gd name="T2" fmla="*/ 0 w 20"/>
                <a:gd name="T3" fmla="*/ 3 h 12"/>
                <a:gd name="T4" fmla="*/ 3 w 20"/>
                <a:gd name="T5" fmla="*/ 6 h 12"/>
                <a:gd name="T6" fmla="*/ 0 w 20"/>
                <a:gd name="T7" fmla="*/ 6 h 12"/>
                <a:gd name="T8" fmla="*/ 3 w 20"/>
                <a:gd name="T9" fmla="*/ 6 h 12"/>
                <a:gd name="T10" fmla="*/ 6 w 20"/>
                <a:gd name="T11" fmla="*/ 9 h 12"/>
                <a:gd name="T12" fmla="*/ 9 w 20"/>
                <a:gd name="T13" fmla="*/ 12 h 12"/>
                <a:gd name="T14" fmla="*/ 11 w 20"/>
                <a:gd name="T15" fmla="*/ 12 h 12"/>
                <a:gd name="T16" fmla="*/ 17 w 20"/>
                <a:gd name="T17" fmla="*/ 12 h 12"/>
                <a:gd name="T18" fmla="*/ 20 w 20"/>
                <a:gd name="T19" fmla="*/ 12 h 12"/>
                <a:gd name="T20" fmla="*/ 20 w 20"/>
                <a:gd name="T21" fmla="*/ 9 h 12"/>
                <a:gd name="T22" fmla="*/ 17 w 20"/>
                <a:gd name="T23" fmla="*/ 9 h 12"/>
                <a:gd name="T24" fmla="*/ 11 w 20"/>
                <a:gd name="T25" fmla="*/ 6 h 12"/>
                <a:gd name="T26" fmla="*/ 11 w 20"/>
                <a:gd name="T27" fmla="*/ 3 h 12"/>
                <a:gd name="T28" fmla="*/ 6 w 20"/>
                <a:gd name="T29" fmla="*/ 3 h 12"/>
                <a:gd name="T30" fmla="*/ 3 w 20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0" name="Freeform 3509">
              <a:extLst>
                <a:ext uri="{FF2B5EF4-FFF2-40B4-BE49-F238E27FC236}">
                  <a16:creationId xmlns:a16="http://schemas.microsoft.com/office/drawing/2014/main" id="{400B99C2-94EF-6422-49CF-EAEA6F1E7668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1664" y="157746"/>
              <a:ext cx="22825" cy="10374"/>
            </a:xfrm>
            <a:custGeom>
              <a:avLst/>
              <a:gdLst>
                <a:gd name="T0" fmla="*/ 5 w 11"/>
                <a:gd name="T1" fmla="*/ 2 h 5"/>
                <a:gd name="T2" fmla="*/ 11 w 11"/>
                <a:gd name="T3" fmla="*/ 2 h 5"/>
                <a:gd name="T4" fmla="*/ 11 w 11"/>
                <a:gd name="T5" fmla="*/ 5 h 5"/>
                <a:gd name="T6" fmla="*/ 8 w 11"/>
                <a:gd name="T7" fmla="*/ 5 h 5"/>
                <a:gd name="T8" fmla="*/ 5 w 11"/>
                <a:gd name="T9" fmla="*/ 5 h 5"/>
                <a:gd name="T10" fmla="*/ 0 w 11"/>
                <a:gd name="T11" fmla="*/ 2 h 5"/>
                <a:gd name="T12" fmla="*/ 3 w 11"/>
                <a:gd name="T13" fmla="*/ 0 h 5"/>
                <a:gd name="T14" fmla="*/ 5 w 11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5" y="2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1" name="Freeform 3510">
              <a:extLst>
                <a:ext uri="{FF2B5EF4-FFF2-40B4-BE49-F238E27FC236}">
                  <a16:creationId xmlns:a16="http://schemas.microsoft.com/office/drawing/2014/main" id="{09AB305A-3B41-8BC9-BEE3-7C0A2CF95E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159215" y="132848"/>
              <a:ext cx="22825" cy="18673"/>
            </a:xfrm>
            <a:custGeom>
              <a:avLst/>
              <a:gdLst>
                <a:gd name="T0" fmla="*/ 3 w 11"/>
                <a:gd name="T1" fmla="*/ 0 h 9"/>
                <a:gd name="T2" fmla="*/ 0 w 11"/>
                <a:gd name="T3" fmla="*/ 0 h 9"/>
                <a:gd name="T4" fmla="*/ 0 w 11"/>
                <a:gd name="T5" fmla="*/ 3 h 9"/>
                <a:gd name="T6" fmla="*/ 3 w 11"/>
                <a:gd name="T7" fmla="*/ 3 h 9"/>
                <a:gd name="T8" fmla="*/ 3 w 11"/>
                <a:gd name="T9" fmla="*/ 6 h 9"/>
                <a:gd name="T10" fmla="*/ 6 w 11"/>
                <a:gd name="T11" fmla="*/ 6 h 9"/>
                <a:gd name="T12" fmla="*/ 9 w 11"/>
                <a:gd name="T13" fmla="*/ 6 h 9"/>
                <a:gd name="T14" fmla="*/ 11 w 11"/>
                <a:gd name="T15" fmla="*/ 9 h 9"/>
                <a:gd name="T16" fmla="*/ 11 w 11"/>
                <a:gd name="T17" fmla="*/ 6 h 9"/>
                <a:gd name="T18" fmla="*/ 6 w 11"/>
                <a:gd name="T19" fmla="*/ 3 h 9"/>
                <a:gd name="T20" fmla="*/ 3 w 11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9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2" name="Freeform 3511">
              <a:extLst>
                <a:ext uri="{FF2B5EF4-FFF2-40B4-BE49-F238E27FC236}">
                  <a16:creationId xmlns:a16="http://schemas.microsoft.com/office/drawing/2014/main" id="{18DDC4DA-3396-EC72-34CF-134217BC1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7656" y="49855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3 h 3"/>
                <a:gd name="T4" fmla="*/ 2 w 5"/>
                <a:gd name="T5" fmla="*/ 3 h 3"/>
                <a:gd name="T6" fmla="*/ 5 w 5"/>
                <a:gd name="T7" fmla="*/ 0 h 3"/>
                <a:gd name="T8" fmla="*/ 2 w 5"/>
                <a:gd name="T9" fmla="*/ 0 h 3"/>
                <a:gd name="T10" fmla="*/ 0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3" name="Freeform 3512">
              <a:extLst>
                <a:ext uri="{FF2B5EF4-FFF2-40B4-BE49-F238E27FC236}">
                  <a16:creationId xmlns:a16="http://schemas.microsoft.com/office/drawing/2014/main" id="{04FC9AE1-AC8B-9B46-3C42-5E3C1365E98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6531" y="49855"/>
              <a:ext cx="47724" cy="18673"/>
            </a:xfrm>
            <a:custGeom>
              <a:avLst/>
              <a:gdLst>
                <a:gd name="T0" fmla="*/ 3 w 23"/>
                <a:gd name="T1" fmla="*/ 0 h 9"/>
                <a:gd name="T2" fmla="*/ 6 w 23"/>
                <a:gd name="T3" fmla="*/ 0 h 9"/>
                <a:gd name="T4" fmla="*/ 9 w 23"/>
                <a:gd name="T5" fmla="*/ 3 h 9"/>
                <a:gd name="T6" fmla="*/ 12 w 23"/>
                <a:gd name="T7" fmla="*/ 3 h 9"/>
                <a:gd name="T8" fmla="*/ 15 w 23"/>
                <a:gd name="T9" fmla="*/ 6 h 9"/>
                <a:gd name="T10" fmla="*/ 17 w 23"/>
                <a:gd name="T11" fmla="*/ 6 h 9"/>
                <a:gd name="T12" fmla="*/ 23 w 23"/>
                <a:gd name="T13" fmla="*/ 9 h 9"/>
                <a:gd name="T14" fmla="*/ 17 w 23"/>
                <a:gd name="T15" fmla="*/ 9 h 9"/>
                <a:gd name="T16" fmla="*/ 15 w 23"/>
                <a:gd name="T17" fmla="*/ 9 h 9"/>
                <a:gd name="T18" fmla="*/ 12 w 23"/>
                <a:gd name="T19" fmla="*/ 6 h 9"/>
                <a:gd name="T20" fmla="*/ 9 w 23"/>
                <a:gd name="T21" fmla="*/ 6 h 9"/>
                <a:gd name="T22" fmla="*/ 6 w 23"/>
                <a:gd name="T23" fmla="*/ 6 h 9"/>
                <a:gd name="T24" fmla="*/ 3 w 23"/>
                <a:gd name="T25" fmla="*/ 6 h 9"/>
                <a:gd name="T26" fmla="*/ 0 w 23"/>
                <a:gd name="T27" fmla="*/ 3 h 9"/>
                <a:gd name="T28" fmla="*/ 3 w 2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9">
                  <a:moveTo>
                    <a:pt x="3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4" name="Freeform 3513">
              <a:extLst>
                <a:ext uri="{FF2B5EF4-FFF2-40B4-BE49-F238E27FC236}">
                  <a16:creationId xmlns:a16="http://schemas.microsoft.com/office/drawing/2014/main" id="{A6876316-AA3B-5688-6FC1-B3B26750AC3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6531" y="62304"/>
              <a:ext cx="35274" cy="12449"/>
            </a:xfrm>
            <a:custGeom>
              <a:avLst/>
              <a:gdLst>
                <a:gd name="T0" fmla="*/ 3 w 17"/>
                <a:gd name="T1" fmla="*/ 0 h 6"/>
                <a:gd name="T2" fmla="*/ 0 w 17"/>
                <a:gd name="T3" fmla="*/ 0 h 6"/>
                <a:gd name="T4" fmla="*/ 3 w 17"/>
                <a:gd name="T5" fmla="*/ 3 h 6"/>
                <a:gd name="T6" fmla="*/ 6 w 17"/>
                <a:gd name="T7" fmla="*/ 3 h 6"/>
                <a:gd name="T8" fmla="*/ 9 w 17"/>
                <a:gd name="T9" fmla="*/ 3 h 6"/>
                <a:gd name="T10" fmla="*/ 12 w 17"/>
                <a:gd name="T11" fmla="*/ 6 h 6"/>
                <a:gd name="T12" fmla="*/ 15 w 17"/>
                <a:gd name="T13" fmla="*/ 6 h 6"/>
                <a:gd name="T14" fmla="*/ 17 w 17"/>
                <a:gd name="T15" fmla="*/ 6 h 6"/>
                <a:gd name="T16" fmla="*/ 17 w 17"/>
                <a:gd name="T17" fmla="*/ 3 h 6"/>
                <a:gd name="T18" fmla="*/ 15 w 17"/>
                <a:gd name="T19" fmla="*/ 3 h 6"/>
                <a:gd name="T20" fmla="*/ 12 w 17"/>
                <a:gd name="T21" fmla="*/ 3 h 6"/>
                <a:gd name="T22" fmla="*/ 9 w 17"/>
                <a:gd name="T23" fmla="*/ 0 h 6"/>
                <a:gd name="T24" fmla="*/ 6 w 17"/>
                <a:gd name="T25" fmla="*/ 0 h 6"/>
                <a:gd name="T26" fmla="*/ 3 w 17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5" name="Freeform 3514">
              <a:extLst>
                <a:ext uri="{FF2B5EF4-FFF2-40B4-BE49-F238E27FC236}">
                  <a16:creationId xmlns:a16="http://schemas.microsoft.com/office/drawing/2014/main" id="{9B6FA499-3592-38BB-57A8-529446F36C8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9932" y="62304"/>
              <a:ext cx="35274" cy="18673"/>
            </a:xfrm>
            <a:custGeom>
              <a:avLst/>
              <a:gdLst>
                <a:gd name="T0" fmla="*/ 0 w 17"/>
                <a:gd name="T1" fmla="*/ 0 h 9"/>
                <a:gd name="T2" fmla="*/ 3 w 17"/>
                <a:gd name="T3" fmla="*/ 0 h 9"/>
                <a:gd name="T4" fmla="*/ 5 w 17"/>
                <a:gd name="T5" fmla="*/ 3 h 9"/>
                <a:gd name="T6" fmla="*/ 11 w 17"/>
                <a:gd name="T7" fmla="*/ 3 h 9"/>
                <a:gd name="T8" fmla="*/ 14 w 17"/>
                <a:gd name="T9" fmla="*/ 6 h 9"/>
                <a:gd name="T10" fmla="*/ 17 w 17"/>
                <a:gd name="T11" fmla="*/ 6 h 9"/>
                <a:gd name="T12" fmla="*/ 14 w 17"/>
                <a:gd name="T13" fmla="*/ 9 h 9"/>
                <a:gd name="T14" fmla="*/ 11 w 17"/>
                <a:gd name="T15" fmla="*/ 9 h 9"/>
                <a:gd name="T16" fmla="*/ 8 w 17"/>
                <a:gd name="T17" fmla="*/ 6 h 9"/>
                <a:gd name="T18" fmla="*/ 5 w 17"/>
                <a:gd name="T19" fmla="*/ 6 h 9"/>
                <a:gd name="T20" fmla="*/ 3 w 17"/>
                <a:gd name="T21" fmla="*/ 3 h 9"/>
                <a:gd name="T22" fmla="*/ 0 w 17"/>
                <a:gd name="T23" fmla="*/ 3 h 9"/>
                <a:gd name="T24" fmla="*/ 0 w 17"/>
                <a:gd name="T25" fmla="*/ 3 h 9"/>
                <a:gd name="T26" fmla="*/ 0 w 17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6" name="Freeform 3515">
              <a:extLst>
                <a:ext uri="{FF2B5EF4-FFF2-40B4-BE49-F238E27FC236}">
                  <a16:creationId xmlns:a16="http://schemas.microsoft.com/office/drawing/2014/main" id="{81A3321D-4FFD-7314-D3BF-F318608C5CD8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985" y="74753"/>
              <a:ext cx="41499" cy="10374"/>
            </a:xfrm>
            <a:custGeom>
              <a:avLst/>
              <a:gdLst>
                <a:gd name="T0" fmla="*/ 6 w 20"/>
                <a:gd name="T1" fmla="*/ 0 h 5"/>
                <a:gd name="T2" fmla="*/ 12 w 20"/>
                <a:gd name="T3" fmla="*/ 0 h 5"/>
                <a:gd name="T4" fmla="*/ 15 w 20"/>
                <a:gd name="T5" fmla="*/ 3 h 5"/>
                <a:gd name="T6" fmla="*/ 17 w 20"/>
                <a:gd name="T7" fmla="*/ 3 h 5"/>
                <a:gd name="T8" fmla="*/ 20 w 20"/>
                <a:gd name="T9" fmla="*/ 5 h 5"/>
                <a:gd name="T10" fmla="*/ 17 w 20"/>
                <a:gd name="T11" fmla="*/ 5 h 5"/>
                <a:gd name="T12" fmla="*/ 15 w 20"/>
                <a:gd name="T13" fmla="*/ 5 h 5"/>
                <a:gd name="T14" fmla="*/ 9 w 20"/>
                <a:gd name="T15" fmla="*/ 5 h 5"/>
                <a:gd name="T16" fmla="*/ 6 w 20"/>
                <a:gd name="T17" fmla="*/ 5 h 5"/>
                <a:gd name="T18" fmla="*/ 0 w 20"/>
                <a:gd name="T19" fmla="*/ 5 h 5"/>
                <a:gd name="T20" fmla="*/ 3 w 20"/>
                <a:gd name="T21" fmla="*/ 3 h 5"/>
                <a:gd name="T22" fmla="*/ 0 w 20"/>
                <a:gd name="T23" fmla="*/ 3 h 5"/>
                <a:gd name="T24" fmla="*/ 3 w 20"/>
                <a:gd name="T25" fmla="*/ 3 h 5"/>
                <a:gd name="T26" fmla="*/ 6 w 20"/>
                <a:gd name="T27" fmla="*/ 3 h 5"/>
                <a:gd name="T28" fmla="*/ 3 w 20"/>
                <a:gd name="T29" fmla="*/ 3 h 5"/>
                <a:gd name="T30" fmla="*/ 0 w 20"/>
                <a:gd name="T31" fmla="*/ 0 h 5"/>
                <a:gd name="T32" fmla="*/ 6 w 20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5">
                  <a:moveTo>
                    <a:pt x="6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7" name="Freeform 3516">
              <a:extLst>
                <a:ext uri="{FF2B5EF4-FFF2-40B4-BE49-F238E27FC236}">
                  <a16:creationId xmlns:a16="http://schemas.microsoft.com/office/drawing/2014/main" id="{6C650CEC-9A55-7B86-7C04-5E288FC59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7337" y="85128"/>
              <a:ext cx="22825" cy="6224"/>
            </a:xfrm>
            <a:custGeom>
              <a:avLst/>
              <a:gdLst>
                <a:gd name="T0" fmla="*/ 5 w 11"/>
                <a:gd name="T1" fmla="*/ 0 h 3"/>
                <a:gd name="T2" fmla="*/ 11 w 11"/>
                <a:gd name="T3" fmla="*/ 0 h 3"/>
                <a:gd name="T4" fmla="*/ 11 w 11"/>
                <a:gd name="T5" fmla="*/ 3 h 3"/>
                <a:gd name="T6" fmla="*/ 8 w 11"/>
                <a:gd name="T7" fmla="*/ 3 h 3"/>
                <a:gd name="T8" fmla="*/ 5 w 11"/>
                <a:gd name="T9" fmla="*/ 3 h 3"/>
                <a:gd name="T10" fmla="*/ 0 w 11"/>
                <a:gd name="T11" fmla="*/ 3 h 3"/>
                <a:gd name="T12" fmla="*/ 0 w 11"/>
                <a:gd name="T13" fmla="*/ 0 h 3"/>
                <a:gd name="T14" fmla="*/ 5 w 1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8" name="Freeform 3517">
              <a:extLst>
                <a:ext uri="{FF2B5EF4-FFF2-40B4-BE49-F238E27FC236}">
                  <a16:creationId xmlns:a16="http://schemas.microsoft.com/office/drawing/2014/main" id="{F3646823-003A-A79F-DAEA-7B6607E95C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4887" y="103800"/>
              <a:ext cx="22825" cy="12449"/>
            </a:xfrm>
            <a:custGeom>
              <a:avLst/>
              <a:gdLst>
                <a:gd name="T0" fmla="*/ 6 w 11"/>
                <a:gd name="T1" fmla="*/ 0 h 6"/>
                <a:gd name="T2" fmla="*/ 11 w 11"/>
                <a:gd name="T3" fmla="*/ 3 h 6"/>
                <a:gd name="T4" fmla="*/ 9 w 11"/>
                <a:gd name="T5" fmla="*/ 6 h 6"/>
                <a:gd name="T6" fmla="*/ 3 w 11"/>
                <a:gd name="T7" fmla="*/ 6 h 6"/>
                <a:gd name="T8" fmla="*/ 3 w 11"/>
                <a:gd name="T9" fmla="*/ 3 h 6"/>
                <a:gd name="T10" fmla="*/ 0 w 11"/>
                <a:gd name="T11" fmla="*/ 3 h 6"/>
                <a:gd name="T12" fmla="*/ 0 w 11"/>
                <a:gd name="T13" fmla="*/ 0 h 6"/>
                <a:gd name="T14" fmla="*/ 6 w 11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11" y="3"/>
                  </a:lnTo>
                  <a:lnTo>
                    <a:pt x="9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59" name="Freeform 3518">
              <a:extLst>
                <a:ext uri="{FF2B5EF4-FFF2-40B4-BE49-F238E27FC236}">
                  <a16:creationId xmlns:a16="http://schemas.microsoft.com/office/drawing/2014/main" id="{AF40F25D-8DFA-E439-86F1-A30960C92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2840" y="120399"/>
              <a:ext cx="58098" cy="24898"/>
            </a:xfrm>
            <a:custGeom>
              <a:avLst/>
              <a:gdLst>
                <a:gd name="T0" fmla="*/ 9 w 28"/>
                <a:gd name="T1" fmla="*/ 0 h 12"/>
                <a:gd name="T2" fmla="*/ 11 w 28"/>
                <a:gd name="T3" fmla="*/ 3 h 12"/>
                <a:gd name="T4" fmla="*/ 11 w 28"/>
                <a:gd name="T5" fmla="*/ 6 h 12"/>
                <a:gd name="T6" fmla="*/ 17 w 28"/>
                <a:gd name="T7" fmla="*/ 6 h 12"/>
                <a:gd name="T8" fmla="*/ 20 w 28"/>
                <a:gd name="T9" fmla="*/ 9 h 12"/>
                <a:gd name="T10" fmla="*/ 23 w 28"/>
                <a:gd name="T11" fmla="*/ 9 h 12"/>
                <a:gd name="T12" fmla="*/ 28 w 28"/>
                <a:gd name="T13" fmla="*/ 12 h 12"/>
                <a:gd name="T14" fmla="*/ 23 w 28"/>
                <a:gd name="T15" fmla="*/ 12 h 12"/>
                <a:gd name="T16" fmla="*/ 20 w 28"/>
                <a:gd name="T17" fmla="*/ 12 h 12"/>
                <a:gd name="T18" fmla="*/ 17 w 28"/>
                <a:gd name="T19" fmla="*/ 12 h 12"/>
                <a:gd name="T20" fmla="*/ 14 w 28"/>
                <a:gd name="T21" fmla="*/ 12 h 12"/>
                <a:gd name="T22" fmla="*/ 11 w 28"/>
                <a:gd name="T23" fmla="*/ 12 h 12"/>
                <a:gd name="T24" fmla="*/ 11 w 28"/>
                <a:gd name="T25" fmla="*/ 9 h 12"/>
                <a:gd name="T26" fmla="*/ 9 w 28"/>
                <a:gd name="T27" fmla="*/ 9 h 12"/>
                <a:gd name="T28" fmla="*/ 6 w 28"/>
                <a:gd name="T29" fmla="*/ 9 h 12"/>
                <a:gd name="T30" fmla="*/ 6 w 28"/>
                <a:gd name="T31" fmla="*/ 6 h 12"/>
                <a:gd name="T32" fmla="*/ 3 w 28"/>
                <a:gd name="T33" fmla="*/ 6 h 12"/>
                <a:gd name="T34" fmla="*/ 0 w 28"/>
                <a:gd name="T35" fmla="*/ 6 h 12"/>
                <a:gd name="T36" fmla="*/ 0 w 28"/>
                <a:gd name="T37" fmla="*/ 3 h 12"/>
                <a:gd name="T38" fmla="*/ 3 w 28"/>
                <a:gd name="T39" fmla="*/ 3 h 12"/>
                <a:gd name="T40" fmla="*/ 3 w 28"/>
                <a:gd name="T41" fmla="*/ 0 h 12"/>
                <a:gd name="T42" fmla="*/ 6 w 28"/>
                <a:gd name="T43" fmla="*/ 0 h 12"/>
                <a:gd name="T44" fmla="*/ 9 w 28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2">
                  <a:moveTo>
                    <a:pt x="9" y="0"/>
                  </a:moveTo>
                  <a:lnTo>
                    <a:pt x="11" y="3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0" name="Freeform 3519">
              <a:extLst>
                <a:ext uri="{FF2B5EF4-FFF2-40B4-BE49-F238E27FC236}">
                  <a16:creationId xmlns:a16="http://schemas.microsoft.com/office/drawing/2014/main" id="{DA2844FB-6770-A31A-4107-D8C71E2058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2752" y="421246"/>
              <a:ext cx="72623" cy="12449"/>
            </a:xfrm>
            <a:custGeom>
              <a:avLst/>
              <a:gdLst>
                <a:gd name="T0" fmla="*/ 20 w 35"/>
                <a:gd name="T1" fmla="*/ 0 h 6"/>
                <a:gd name="T2" fmla="*/ 23 w 35"/>
                <a:gd name="T3" fmla="*/ 0 h 6"/>
                <a:gd name="T4" fmla="*/ 29 w 35"/>
                <a:gd name="T5" fmla="*/ 0 h 6"/>
                <a:gd name="T6" fmla="*/ 32 w 35"/>
                <a:gd name="T7" fmla="*/ 3 h 6"/>
                <a:gd name="T8" fmla="*/ 35 w 35"/>
                <a:gd name="T9" fmla="*/ 3 h 6"/>
                <a:gd name="T10" fmla="*/ 35 w 35"/>
                <a:gd name="T11" fmla="*/ 6 h 6"/>
                <a:gd name="T12" fmla="*/ 32 w 35"/>
                <a:gd name="T13" fmla="*/ 6 h 6"/>
                <a:gd name="T14" fmla="*/ 26 w 35"/>
                <a:gd name="T15" fmla="*/ 6 h 6"/>
                <a:gd name="T16" fmla="*/ 23 w 35"/>
                <a:gd name="T17" fmla="*/ 6 h 6"/>
                <a:gd name="T18" fmla="*/ 17 w 35"/>
                <a:gd name="T19" fmla="*/ 6 h 6"/>
                <a:gd name="T20" fmla="*/ 15 w 35"/>
                <a:gd name="T21" fmla="*/ 6 h 6"/>
                <a:gd name="T22" fmla="*/ 12 w 35"/>
                <a:gd name="T23" fmla="*/ 6 h 6"/>
                <a:gd name="T24" fmla="*/ 6 w 35"/>
                <a:gd name="T25" fmla="*/ 6 h 6"/>
                <a:gd name="T26" fmla="*/ 0 w 35"/>
                <a:gd name="T27" fmla="*/ 6 h 6"/>
                <a:gd name="T28" fmla="*/ 0 w 35"/>
                <a:gd name="T29" fmla="*/ 3 h 6"/>
                <a:gd name="T30" fmla="*/ 3 w 35"/>
                <a:gd name="T31" fmla="*/ 0 h 6"/>
                <a:gd name="T32" fmla="*/ 9 w 35"/>
                <a:gd name="T33" fmla="*/ 0 h 6"/>
                <a:gd name="T34" fmla="*/ 12 w 35"/>
                <a:gd name="T35" fmla="*/ 0 h 6"/>
                <a:gd name="T36" fmla="*/ 15 w 35"/>
                <a:gd name="T37" fmla="*/ 0 h 6"/>
                <a:gd name="T38" fmla="*/ 20 w 35"/>
                <a:gd name="T3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">
                  <a:moveTo>
                    <a:pt x="20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1" name="Freeform 3520">
              <a:extLst>
                <a:ext uri="{FF2B5EF4-FFF2-40B4-BE49-F238E27FC236}">
                  <a16:creationId xmlns:a16="http://schemas.microsoft.com/office/drawing/2014/main" id="{A069DF04-D854-FC55-421E-8F504D4377F2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8429" y="417095"/>
              <a:ext cx="29049" cy="10374"/>
            </a:xfrm>
            <a:custGeom>
              <a:avLst/>
              <a:gdLst>
                <a:gd name="T0" fmla="*/ 3 w 14"/>
                <a:gd name="T1" fmla="*/ 2 h 5"/>
                <a:gd name="T2" fmla="*/ 6 w 14"/>
                <a:gd name="T3" fmla="*/ 0 h 5"/>
                <a:gd name="T4" fmla="*/ 12 w 14"/>
                <a:gd name="T5" fmla="*/ 2 h 5"/>
                <a:gd name="T6" fmla="*/ 14 w 14"/>
                <a:gd name="T7" fmla="*/ 2 h 5"/>
                <a:gd name="T8" fmla="*/ 12 w 14"/>
                <a:gd name="T9" fmla="*/ 5 h 5"/>
                <a:gd name="T10" fmla="*/ 3 w 14"/>
                <a:gd name="T11" fmla="*/ 5 h 5"/>
                <a:gd name="T12" fmla="*/ 0 w 14"/>
                <a:gd name="T13" fmla="*/ 5 h 5"/>
                <a:gd name="T14" fmla="*/ 0 w 14"/>
                <a:gd name="T15" fmla="*/ 2 h 5"/>
                <a:gd name="T16" fmla="*/ 3 w 1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">
                  <a:moveTo>
                    <a:pt x="3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2" name="Freeform 3521">
              <a:extLst>
                <a:ext uri="{FF2B5EF4-FFF2-40B4-BE49-F238E27FC236}">
                  <a16:creationId xmlns:a16="http://schemas.microsoft.com/office/drawing/2014/main" id="{506184F9-03A2-F556-0B76-FA4D8EE8F4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3155" y="421246"/>
              <a:ext cx="29049" cy="12449"/>
            </a:xfrm>
            <a:custGeom>
              <a:avLst/>
              <a:gdLst>
                <a:gd name="T0" fmla="*/ 6 w 14"/>
                <a:gd name="T1" fmla="*/ 0 h 6"/>
                <a:gd name="T2" fmla="*/ 9 w 14"/>
                <a:gd name="T3" fmla="*/ 0 h 6"/>
                <a:gd name="T4" fmla="*/ 14 w 14"/>
                <a:gd name="T5" fmla="*/ 0 h 6"/>
                <a:gd name="T6" fmla="*/ 14 w 14"/>
                <a:gd name="T7" fmla="*/ 3 h 6"/>
                <a:gd name="T8" fmla="*/ 14 w 14"/>
                <a:gd name="T9" fmla="*/ 6 h 6"/>
                <a:gd name="T10" fmla="*/ 11 w 14"/>
                <a:gd name="T11" fmla="*/ 6 h 6"/>
                <a:gd name="T12" fmla="*/ 9 w 14"/>
                <a:gd name="T13" fmla="*/ 6 h 6"/>
                <a:gd name="T14" fmla="*/ 6 w 14"/>
                <a:gd name="T15" fmla="*/ 3 h 6"/>
                <a:gd name="T16" fmla="*/ 3 w 14"/>
                <a:gd name="T17" fmla="*/ 3 h 6"/>
                <a:gd name="T18" fmla="*/ 0 w 14"/>
                <a:gd name="T19" fmla="*/ 3 h 6"/>
                <a:gd name="T20" fmla="*/ 6 w 1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6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3" name="Freeform 3522">
              <a:extLst>
                <a:ext uri="{FF2B5EF4-FFF2-40B4-BE49-F238E27FC236}">
                  <a16:creationId xmlns:a16="http://schemas.microsoft.com/office/drawing/2014/main" id="{37DDCB3C-3882-EF5E-6759-AE5E2A3E11A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37478" y="468966"/>
              <a:ext cx="24899" cy="6224"/>
            </a:xfrm>
            <a:custGeom>
              <a:avLst/>
              <a:gdLst>
                <a:gd name="T0" fmla="*/ 3 w 12"/>
                <a:gd name="T1" fmla="*/ 0 h 3"/>
                <a:gd name="T2" fmla="*/ 9 w 12"/>
                <a:gd name="T3" fmla="*/ 0 h 3"/>
                <a:gd name="T4" fmla="*/ 12 w 12"/>
                <a:gd name="T5" fmla="*/ 0 h 3"/>
                <a:gd name="T6" fmla="*/ 6 w 12"/>
                <a:gd name="T7" fmla="*/ 3 h 3"/>
                <a:gd name="T8" fmla="*/ 6 w 12"/>
                <a:gd name="T9" fmla="*/ 0 h 3"/>
                <a:gd name="T10" fmla="*/ 0 w 12"/>
                <a:gd name="T11" fmla="*/ 0 h 3"/>
                <a:gd name="T12" fmla="*/ 3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3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4" name="Freeform 3523">
              <a:extLst>
                <a:ext uri="{FF2B5EF4-FFF2-40B4-BE49-F238E27FC236}">
                  <a16:creationId xmlns:a16="http://schemas.microsoft.com/office/drawing/2014/main" id="{F04E214A-A8DA-DA23-A31D-5A2BB72D3164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2531" y="753214"/>
              <a:ext cx="29049" cy="16598"/>
            </a:xfrm>
            <a:custGeom>
              <a:avLst/>
              <a:gdLst>
                <a:gd name="T0" fmla="*/ 2 w 14"/>
                <a:gd name="T1" fmla="*/ 8 h 8"/>
                <a:gd name="T2" fmla="*/ 0 w 14"/>
                <a:gd name="T3" fmla="*/ 8 h 8"/>
                <a:gd name="T4" fmla="*/ 0 w 14"/>
                <a:gd name="T5" fmla="*/ 5 h 8"/>
                <a:gd name="T6" fmla="*/ 2 w 14"/>
                <a:gd name="T7" fmla="*/ 5 h 8"/>
                <a:gd name="T8" fmla="*/ 5 w 14"/>
                <a:gd name="T9" fmla="*/ 5 h 8"/>
                <a:gd name="T10" fmla="*/ 8 w 14"/>
                <a:gd name="T11" fmla="*/ 2 h 8"/>
                <a:gd name="T12" fmla="*/ 11 w 14"/>
                <a:gd name="T13" fmla="*/ 2 h 8"/>
                <a:gd name="T14" fmla="*/ 8 w 14"/>
                <a:gd name="T15" fmla="*/ 2 h 8"/>
                <a:gd name="T16" fmla="*/ 11 w 14"/>
                <a:gd name="T17" fmla="*/ 0 h 8"/>
                <a:gd name="T18" fmla="*/ 14 w 14"/>
                <a:gd name="T19" fmla="*/ 0 h 8"/>
                <a:gd name="T20" fmla="*/ 14 w 14"/>
                <a:gd name="T21" fmla="*/ 2 h 8"/>
                <a:gd name="T22" fmla="*/ 14 w 14"/>
                <a:gd name="T23" fmla="*/ 5 h 8"/>
                <a:gd name="T24" fmla="*/ 11 w 14"/>
                <a:gd name="T25" fmla="*/ 5 h 8"/>
                <a:gd name="T26" fmla="*/ 8 w 14"/>
                <a:gd name="T27" fmla="*/ 5 h 8"/>
                <a:gd name="T28" fmla="*/ 5 w 14"/>
                <a:gd name="T29" fmla="*/ 5 h 8"/>
                <a:gd name="T30" fmla="*/ 2 w 14"/>
                <a:gd name="T31" fmla="*/ 5 h 8"/>
                <a:gd name="T32" fmla="*/ 2 w 14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5" name="Freeform 3524">
              <a:extLst>
                <a:ext uri="{FF2B5EF4-FFF2-40B4-BE49-F238E27FC236}">
                  <a16:creationId xmlns:a16="http://schemas.microsoft.com/office/drawing/2014/main" id="{C0E29595-86A1-33BB-D99A-78B5ED0C185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1967" y="1477321"/>
              <a:ext cx="1626752" cy="1033252"/>
            </a:xfrm>
            <a:custGeom>
              <a:avLst/>
              <a:gdLst>
                <a:gd name="T0" fmla="*/ 730 w 784"/>
                <a:gd name="T1" fmla="*/ 88 h 498"/>
                <a:gd name="T2" fmla="*/ 773 w 784"/>
                <a:gd name="T3" fmla="*/ 111 h 498"/>
                <a:gd name="T4" fmla="*/ 736 w 784"/>
                <a:gd name="T5" fmla="*/ 154 h 498"/>
                <a:gd name="T6" fmla="*/ 719 w 784"/>
                <a:gd name="T7" fmla="*/ 182 h 498"/>
                <a:gd name="T8" fmla="*/ 673 w 784"/>
                <a:gd name="T9" fmla="*/ 202 h 498"/>
                <a:gd name="T10" fmla="*/ 634 w 784"/>
                <a:gd name="T11" fmla="*/ 225 h 498"/>
                <a:gd name="T12" fmla="*/ 608 w 784"/>
                <a:gd name="T13" fmla="*/ 236 h 498"/>
                <a:gd name="T14" fmla="*/ 611 w 784"/>
                <a:gd name="T15" fmla="*/ 222 h 498"/>
                <a:gd name="T16" fmla="*/ 605 w 784"/>
                <a:gd name="T17" fmla="*/ 208 h 498"/>
                <a:gd name="T18" fmla="*/ 574 w 784"/>
                <a:gd name="T19" fmla="*/ 230 h 498"/>
                <a:gd name="T20" fmla="*/ 565 w 784"/>
                <a:gd name="T21" fmla="*/ 250 h 498"/>
                <a:gd name="T22" fmla="*/ 582 w 784"/>
                <a:gd name="T23" fmla="*/ 262 h 498"/>
                <a:gd name="T24" fmla="*/ 605 w 784"/>
                <a:gd name="T25" fmla="*/ 253 h 498"/>
                <a:gd name="T26" fmla="*/ 625 w 784"/>
                <a:gd name="T27" fmla="*/ 259 h 498"/>
                <a:gd name="T28" fmla="*/ 599 w 784"/>
                <a:gd name="T29" fmla="*/ 270 h 498"/>
                <a:gd name="T30" fmla="*/ 588 w 784"/>
                <a:gd name="T31" fmla="*/ 284 h 498"/>
                <a:gd name="T32" fmla="*/ 597 w 784"/>
                <a:gd name="T33" fmla="*/ 316 h 498"/>
                <a:gd name="T34" fmla="*/ 611 w 784"/>
                <a:gd name="T35" fmla="*/ 338 h 498"/>
                <a:gd name="T36" fmla="*/ 591 w 784"/>
                <a:gd name="T37" fmla="*/ 333 h 498"/>
                <a:gd name="T38" fmla="*/ 602 w 784"/>
                <a:gd name="T39" fmla="*/ 356 h 498"/>
                <a:gd name="T40" fmla="*/ 614 w 784"/>
                <a:gd name="T41" fmla="*/ 367 h 498"/>
                <a:gd name="T42" fmla="*/ 614 w 784"/>
                <a:gd name="T43" fmla="*/ 375 h 498"/>
                <a:gd name="T44" fmla="*/ 602 w 784"/>
                <a:gd name="T45" fmla="*/ 390 h 498"/>
                <a:gd name="T46" fmla="*/ 594 w 784"/>
                <a:gd name="T47" fmla="*/ 407 h 498"/>
                <a:gd name="T48" fmla="*/ 588 w 784"/>
                <a:gd name="T49" fmla="*/ 415 h 498"/>
                <a:gd name="T50" fmla="*/ 580 w 784"/>
                <a:gd name="T51" fmla="*/ 429 h 498"/>
                <a:gd name="T52" fmla="*/ 565 w 784"/>
                <a:gd name="T53" fmla="*/ 444 h 498"/>
                <a:gd name="T54" fmla="*/ 543 w 784"/>
                <a:gd name="T55" fmla="*/ 461 h 498"/>
                <a:gd name="T56" fmla="*/ 523 w 784"/>
                <a:gd name="T57" fmla="*/ 464 h 498"/>
                <a:gd name="T58" fmla="*/ 506 w 784"/>
                <a:gd name="T59" fmla="*/ 464 h 498"/>
                <a:gd name="T60" fmla="*/ 500 w 784"/>
                <a:gd name="T61" fmla="*/ 478 h 498"/>
                <a:gd name="T62" fmla="*/ 466 w 784"/>
                <a:gd name="T63" fmla="*/ 489 h 498"/>
                <a:gd name="T64" fmla="*/ 460 w 784"/>
                <a:gd name="T65" fmla="*/ 481 h 498"/>
                <a:gd name="T66" fmla="*/ 440 w 784"/>
                <a:gd name="T67" fmla="*/ 481 h 498"/>
                <a:gd name="T68" fmla="*/ 401 w 784"/>
                <a:gd name="T69" fmla="*/ 458 h 498"/>
                <a:gd name="T70" fmla="*/ 355 w 784"/>
                <a:gd name="T71" fmla="*/ 469 h 498"/>
                <a:gd name="T72" fmla="*/ 329 w 784"/>
                <a:gd name="T73" fmla="*/ 461 h 498"/>
                <a:gd name="T74" fmla="*/ 318 w 784"/>
                <a:gd name="T75" fmla="*/ 407 h 498"/>
                <a:gd name="T76" fmla="*/ 264 w 784"/>
                <a:gd name="T77" fmla="*/ 375 h 498"/>
                <a:gd name="T78" fmla="*/ 190 w 784"/>
                <a:gd name="T79" fmla="*/ 395 h 498"/>
                <a:gd name="T80" fmla="*/ 128 w 784"/>
                <a:gd name="T81" fmla="*/ 375 h 498"/>
                <a:gd name="T82" fmla="*/ 59 w 784"/>
                <a:gd name="T83" fmla="*/ 344 h 498"/>
                <a:gd name="T84" fmla="*/ 59 w 784"/>
                <a:gd name="T85" fmla="*/ 307 h 498"/>
                <a:gd name="T86" fmla="*/ 20 w 784"/>
                <a:gd name="T87" fmla="*/ 265 h 498"/>
                <a:gd name="T88" fmla="*/ 5 w 784"/>
                <a:gd name="T89" fmla="*/ 239 h 498"/>
                <a:gd name="T90" fmla="*/ 37 w 784"/>
                <a:gd name="T91" fmla="*/ 205 h 498"/>
                <a:gd name="T92" fmla="*/ 88 w 784"/>
                <a:gd name="T93" fmla="*/ 168 h 498"/>
                <a:gd name="T94" fmla="*/ 111 w 784"/>
                <a:gd name="T95" fmla="*/ 134 h 498"/>
                <a:gd name="T96" fmla="*/ 153 w 784"/>
                <a:gd name="T97" fmla="*/ 100 h 498"/>
                <a:gd name="T98" fmla="*/ 182 w 784"/>
                <a:gd name="T99" fmla="*/ 80 h 498"/>
                <a:gd name="T100" fmla="*/ 216 w 784"/>
                <a:gd name="T101" fmla="*/ 103 h 498"/>
                <a:gd name="T102" fmla="*/ 233 w 784"/>
                <a:gd name="T103" fmla="*/ 142 h 498"/>
                <a:gd name="T104" fmla="*/ 290 w 784"/>
                <a:gd name="T105" fmla="*/ 176 h 498"/>
                <a:gd name="T106" fmla="*/ 401 w 784"/>
                <a:gd name="T107" fmla="*/ 194 h 498"/>
                <a:gd name="T108" fmla="*/ 486 w 784"/>
                <a:gd name="T109" fmla="*/ 140 h 498"/>
                <a:gd name="T110" fmla="*/ 571 w 784"/>
                <a:gd name="T111" fmla="*/ 114 h 498"/>
                <a:gd name="T112" fmla="*/ 557 w 784"/>
                <a:gd name="T113" fmla="*/ 100 h 498"/>
                <a:gd name="T114" fmla="*/ 582 w 784"/>
                <a:gd name="T115" fmla="*/ 57 h 498"/>
                <a:gd name="T116" fmla="*/ 597 w 784"/>
                <a:gd name="T117" fmla="*/ 9 h 498"/>
                <a:gd name="T118" fmla="*/ 671 w 784"/>
                <a:gd name="T119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4" h="498">
                  <a:moveTo>
                    <a:pt x="688" y="51"/>
                  </a:moveTo>
                  <a:lnTo>
                    <a:pt x="688" y="60"/>
                  </a:lnTo>
                  <a:lnTo>
                    <a:pt x="693" y="66"/>
                  </a:lnTo>
                  <a:lnTo>
                    <a:pt x="696" y="66"/>
                  </a:lnTo>
                  <a:lnTo>
                    <a:pt x="699" y="66"/>
                  </a:lnTo>
                  <a:lnTo>
                    <a:pt x="705" y="66"/>
                  </a:lnTo>
                  <a:lnTo>
                    <a:pt x="707" y="68"/>
                  </a:lnTo>
                  <a:lnTo>
                    <a:pt x="713" y="66"/>
                  </a:lnTo>
                  <a:lnTo>
                    <a:pt x="716" y="71"/>
                  </a:lnTo>
                  <a:lnTo>
                    <a:pt x="722" y="77"/>
                  </a:lnTo>
                  <a:lnTo>
                    <a:pt x="727" y="80"/>
                  </a:lnTo>
                  <a:lnTo>
                    <a:pt x="727" y="86"/>
                  </a:lnTo>
                  <a:lnTo>
                    <a:pt x="730" y="88"/>
                  </a:lnTo>
                  <a:lnTo>
                    <a:pt x="727" y="91"/>
                  </a:lnTo>
                  <a:lnTo>
                    <a:pt x="730" y="97"/>
                  </a:lnTo>
                  <a:lnTo>
                    <a:pt x="733" y="97"/>
                  </a:lnTo>
                  <a:lnTo>
                    <a:pt x="739" y="97"/>
                  </a:lnTo>
                  <a:lnTo>
                    <a:pt x="742" y="97"/>
                  </a:lnTo>
                  <a:lnTo>
                    <a:pt x="753" y="97"/>
                  </a:lnTo>
                  <a:lnTo>
                    <a:pt x="756" y="94"/>
                  </a:lnTo>
                  <a:lnTo>
                    <a:pt x="784" y="88"/>
                  </a:lnTo>
                  <a:lnTo>
                    <a:pt x="781" y="94"/>
                  </a:lnTo>
                  <a:lnTo>
                    <a:pt x="781" y="103"/>
                  </a:lnTo>
                  <a:lnTo>
                    <a:pt x="776" y="105"/>
                  </a:lnTo>
                  <a:lnTo>
                    <a:pt x="776" y="108"/>
                  </a:lnTo>
                  <a:lnTo>
                    <a:pt x="773" y="111"/>
                  </a:lnTo>
                  <a:lnTo>
                    <a:pt x="773" y="114"/>
                  </a:lnTo>
                  <a:lnTo>
                    <a:pt x="767" y="128"/>
                  </a:lnTo>
                  <a:lnTo>
                    <a:pt x="764" y="131"/>
                  </a:lnTo>
                  <a:lnTo>
                    <a:pt x="761" y="134"/>
                  </a:lnTo>
                  <a:lnTo>
                    <a:pt x="761" y="140"/>
                  </a:lnTo>
                  <a:lnTo>
                    <a:pt x="756" y="142"/>
                  </a:lnTo>
                  <a:lnTo>
                    <a:pt x="750" y="137"/>
                  </a:lnTo>
                  <a:lnTo>
                    <a:pt x="744" y="137"/>
                  </a:lnTo>
                  <a:lnTo>
                    <a:pt x="739" y="142"/>
                  </a:lnTo>
                  <a:lnTo>
                    <a:pt x="733" y="142"/>
                  </a:lnTo>
                  <a:lnTo>
                    <a:pt x="733" y="145"/>
                  </a:lnTo>
                  <a:lnTo>
                    <a:pt x="736" y="148"/>
                  </a:lnTo>
                  <a:lnTo>
                    <a:pt x="736" y="154"/>
                  </a:lnTo>
                  <a:lnTo>
                    <a:pt x="736" y="168"/>
                  </a:lnTo>
                  <a:lnTo>
                    <a:pt x="736" y="174"/>
                  </a:lnTo>
                  <a:lnTo>
                    <a:pt x="733" y="176"/>
                  </a:lnTo>
                  <a:lnTo>
                    <a:pt x="730" y="176"/>
                  </a:lnTo>
                  <a:lnTo>
                    <a:pt x="727" y="176"/>
                  </a:lnTo>
                  <a:lnTo>
                    <a:pt x="727" y="179"/>
                  </a:lnTo>
                  <a:lnTo>
                    <a:pt x="725" y="179"/>
                  </a:lnTo>
                  <a:lnTo>
                    <a:pt x="725" y="176"/>
                  </a:lnTo>
                  <a:lnTo>
                    <a:pt x="722" y="176"/>
                  </a:lnTo>
                  <a:lnTo>
                    <a:pt x="722" y="174"/>
                  </a:lnTo>
                  <a:lnTo>
                    <a:pt x="719" y="174"/>
                  </a:lnTo>
                  <a:lnTo>
                    <a:pt x="719" y="176"/>
                  </a:lnTo>
                  <a:lnTo>
                    <a:pt x="719" y="182"/>
                  </a:lnTo>
                  <a:lnTo>
                    <a:pt x="716" y="185"/>
                  </a:lnTo>
                  <a:lnTo>
                    <a:pt x="713" y="185"/>
                  </a:lnTo>
                  <a:lnTo>
                    <a:pt x="705" y="191"/>
                  </a:lnTo>
                  <a:lnTo>
                    <a:pt x="702" y="191"/>
                  </a:lnTo>
                  <a:lnTo>
                    <a:pt x="699" y="191"/>
                  </a:lnTo>
                  <a:lnTo>
                    <a:pt x="699" y="194"/>
                  </a:lnTo>
                  <a:lnTo>
                    <a:pt x="699" y="196"/>
                  </a:lnTo>
                  <a:lnTo>
                    <a:pt x="696" y="196"/>
                  </a:lnTo>
                  <a:lnTo>
                    <a:pt x="690" y="196"/>
                  </a:lnTo>
                  <a:lnTo>
                    <a:pt x="688" y="194"/>
                  </a:lnTo>
                  <a:lnTo>
                    <a:pt x="682" y="191"/>
                  </a:lnTo>
                  <a:lnTo>
                    <a:pt x="676" y="196"/>
                  </a:lnTo>
                  <a:lnTo>
                    <a:pt x="673" y="202"/>
                  </a:lnTo>
                  <a:lnTo>
                    <a:pt x="662" y="208"/>
                  </a:lnTo>
                  <a:lnTo>
                    <a:pt x="659" y="211"/>
                  </a:lnTo>
                  <a:lnTo>
                    <a:pt x="653" y="213"/>
                  </a:lnTo>
                  <a:lnTo>
                    <a:pt x="651" y="219"/>
                  </a:lnTo>
                  <a:lnTo>
                    <a:pt x="648" y="219"/>
                  </a:lnTo>
                  <a:lnTo>
                    <a:pt x="645" y="219"/>
                  </a:lnTo>
                  <a:lnTo>
                    <a:pt x="645" y="222"/>
                  </a:lnTo>
                  <a:lnTo>
                    <a:pt x="642" y="222"/>
                  </a:lnTo>
                  <a:lnTo>
                    <a:pt x="639" y="222"/>
                  </a:lnTo>
                  <a:lnTo>
                    <a:pt x="636" y="222"/>
                  </a:lnTo>
                  <a:lnTo>
                    <a:pt x="636" y="225"/>
                  </a:lnTo>
                  <a:lnTo>
                    <a:pt x="634" y="222"/>
                  </a:lnTo>
                  <a:lnTo>
                    <a:pt x="634" y="225"/>
                  </a:lnTo>
                  <a:lnTo>
                    <a:pt x="631" y="225"/>
                  </a:lnTo>
                  <a:lnTo>
                    <a:pt x="625" y="228"/>
                  </a:lnTo>
                  <a:lnTo>
                    <a:pt x="622" y="228"/>
                  </a:lnTo>
                  <a:lnTo>
                    <a:pt x="619" y="230"/>
                  </a:lnTo>
                  <a:lnTo>
                    <a:pt x="619" y="233"/>
                  </a:lnTo>
                  <a:lnTo>
                    <a:pt x="617" y="233"/>
                  </a:lnTo>
                  <a:lnTo>
                    <a:pt x="614" y="236"/>
                  </a:lnTo>
                  <a:lnTo>
                    <a:pt x="611" y="236"/>
                  </a:lnTo>
                  <a:lnTo>
                    <a:pt x="611" y="239"/>
                  </a:lnTo>
                  <a:lnTo>
                    <a:pt x="608" y="236"/>
                  </a:lnTo>
                  <a:lnTo>
                    <a:pt x="608" y="239"/>
                  </a:lnTo>
                  <a:lnTo>
                    <a:pt x="605" y="236"/>
                  </a:lnTo>
                  <a:lnTo>
                    <a:pt x="608" y="236"/>
                  </a:lnTo>
                  <a:lnTo>
                    <a:pt x="608" y="233"/>
                  </a:lnTo>
                  <a:lnTo>
                    <a:pt x="611" y="233"/>
                  </a:lnTo>
                  <a:lnTo>
                    <a:pt x="611" y="236"/>
                  </a:lnTo>
                  <a:lnTo>
                    <a:pt x="611" y="233"/>
                  </a:lnTo>
                  <a:lnTo>
                    <a:pt x="614" y="233"/>
                  </a:lnTo>
                  <a:lnTo>
                    <a:pt x="611" y="230"/>
                  </a:lnTo>
                  <a:lnTo>
                    <a:pt x="614" y="230"/>
                  </a:lnTo>
                  <a:lnTo>
                    <a:pt x="617" y="228"/>
                  </a:lnTo>
                  <a:lnTo>
                    <a:pt x="614" y="228"/>
                  </a:lnTo>
                  <a:lnTo>
                    <a:pt x="611" y="230"/>
                  </a:lnTo>
                  <a:lnTo>
                    <a:pt x="611" y="228"/>
                  </a:lnTo>
                  <a:lnTo>
                    <a:pt x="611" y="225"/>
                  </a:lnTo>
                  <a:lnTo>
                    <a:pt x="611" y="222"/>
                  </a:lnTo>
                  <a:lnTo>
                    <a:pt x="614" y="219"/>
                  </a:lnTo>
                  <a:lnTo>
                    <a:pt x="617" y="216"/>
                  </a:lnTo>
                  <a:lnTo>
                    <a:pt x="619" y="216"/>
                  </a:lnTo>
                  <a:lnTo>
                    <a:pt x="619" y="213"/>
                  </a:lnTo>
                  <a:lnTo>
                    <a:pt x="619" y="211"/>
                  </a:lnTo>
                  <a:lnTo>
                    <a:pt x="619" y="208"/>
                  </a:lnTo>
                  <a:lnTo>
                    <a:pt x="617" y="205"/>
                  </a:lnTo>
                  <a:lnTo>
                    <a:pt x="614" y="205"/>
                  </a:lnTo>
                  <a:lnTo>
                    <a:pt x="611" y="205"/>
                  </a:lnTo>
                  <a:lnTo>
                    <a:pt x="608" y="205"/>
                  </a:lnTo>
                  <a:lnTo>
                    <a:pt x="605" y="205"/>
                  </a:lnTo>
                  <a:lnTo>
                    <a:pt x="602" y="208"/>
                  </a:lnTo>
                  <a:lnTo>
                    <a:pt x="605" y="208"/>
                  </a:lnTo>
                  <a:lnTo>
                    <a:pt x="599" y="211"/>
                  </a:lnTo>
                  <a:lnTo>
                    <a:pt x="597" y="213"/>
                  </a:lnTo>
                  <a:lnTo>
                    <a:pt x="597" y="216"/>
                  </a:lnTo>
                  <a:lnTo>
                    <a:pt x="594" y="216"/>
                  </a:lnTo>
                  <a:lnTo>
                    <a:pt x="588" y="219"/>
                  </a:lnTo>
                  <a:lnTo>
                    <a:pt x="588" y="222"/>
                  </a:lnTo>
                  <a:lnTo>
                    <a:pt x="585" y="222"/>
                  </a:lnTo>
                  <a:lnTo>
                    <a:pt x="582" y="225"/>
                  </a:lnTo>
                  <a:lnTo>
                    <a:pt x="580" y="228"/>
                  </a:lnTo>
                  <a:lnTo>
                    <a:pt x="582" y="228"/>
                  </a:lnTo>
                  <a:lnTo>
                    <a:pt x="580" y="230"/>
                  </a:lnTo>
                  <a:lnTo>
                    <a:pt x="577" y="233"/>
                  </a:lnTo>
                  <a:lnTo>
                    <a:pt x="574" y="230"/>
                  </a:lnTo>
                  <a:lnTo>
                    <a:pt x="574" y="233"/>
                  </a:lnTo>
                  <a:lnTo>
                    <a:pt x="571" y="233"/>
                  </a:lnTo>
                  <a:lnTo>
                    <a:pt x="568" y="233"/>
                  </a:lnTo>
                  <a:lnTo>
                    <a:pt x="568" y="230"/>
                  </a:lnTo>
                  <a:lnTo>
                    <a:pt x="565" y="230"/>
                  </a:lnTo>
                  <a:lnTo>
                    <a:pt x="563" y="233"/>
                  </a:lnTo>
                  <a:lnTo>
                    <a:pt x="563" y="236"/>
                  </a:lnTo>
                  <a:lnTo>
                    <a:pt x="560" y="236"/>
                  </a:lnTo>
                  <a:lnTo>
                    <a:pt x="560" y="239"/>
                  </a:lnTo>
                  <a:lnTo>
                    <a:pt x="560" y="242"/>
                  </a:lnTo>
                  <a:lnTo>
                    <a:pt x="563" y="245"/>
                  </a:lnTo>
                  <a:lnTo>
                    <a:pt x="565" y="248"/>
                  </a:lnTo>
                  <a:lnTo>
                    <a:pt x="565" y="250"/>
                  </a:lnTo>
                  <a:lnTo>
                    <a:pt x="568" y="253"/>
                  </a:lnTo>
                  <a:lnTo>
                    <a:pt x="568" y="250"/>
                  </a:lnTo>
                  <a:lnTo>
                    <a:pt x="568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4" y="250"/>
                  </a:lnTo>
                  <a:lnTo>
                    <a:pt x="574" y="253"/>
                  </a:lnTo>
                  <a:lnTo>
                    <a:pt x="571" y="253"/>
                  </a:lnTo>
                  <a:lnTo>
                    <a:pt x="574" y="253"/>
                  </a:lnTo>
                  <a:lnTo>
                    <a:pt x="577" y="256"/>
                  </a:lnTo>
                  <a:lnTo>
                    <a:pt x="577" y="259"/>
                  </a:lnTo>
                  <a:lnTo>
                    <a:pt x="580" y="262"/>
                  </a:lnTo>
                  <a:lnTo>
                    <a:pt x="582" y="262"/>
                  </a:lnTo>
                  <a:lnTo>
                    <a:pt x="585" y="262"/>
                  </a:lnTo>
                  <a:lnTo>
                    <a:pt x="585" y="265"/>
                  </a:lnTo>
                  <a:lnTo>
                    <a:pt x="588" y="262"/>
                  </a:lnTo>
                  <a:lnTo>
                    <a:pt x="591" y="262"/>
                  </a:lnTo>
                  <a:lnTo>
                    <a:pt x="591" y="259"/>
                  </a:lnTo>
                  <a:lnTo>
                    <a:pt x="588" y="259"/>
                  </a:lnTo>
                  <a:lnTo>
                    <a:pt x="594" y="256"/>
                  </a:lnTo>
                  <a:lnTo>
                    <a:pt x="594" y="253"/>
                  </a:lnTo>
                  <a:lnTo>
                    <a:pt x="597" y="253"/>
                  </a:lnTo>
                  <a:lnTo>
                    <a:pt x="599" y="253"/>
                  </a:lnTo>
                  <a:lnTo>
                    <a:pt x="602" y="250"/>
                  </a:lnTo>
                  <a:lnTo>
                    <a:pt x="602" y="253"/>
                  </a:lnTo>
                  <a:lnTo>
                    <a:pt x="605" y="253"/>
                  </a:lnTo>
                  <a:lnTo>
                    <a:pt x="605" y="256"/>
                  </a:lnTo>
                  <a:lnTo>
                    <a:pt x="608" y="256"/>
                  </a:lnTo>
                  <a:lnTo>
                    <a:pt x="608" y="253"/>
                  </a:lnTo>
                  <a:lnTo>
                    <a:pt x="611" y="256"/>
                  </a:lnTo>
                  <a:lnTo>
                    <a:pt x="611" y="259"/>
                  </a:lnTo>
                  <a:lnTo>
                    <a:pt x="614" y="259"/>
                  </a:lnTo>
                  <a:lnTo>
                    <a:pt x="617" y="259"/>
                  </a:lnTo>
                  <a:lnTo>
                    <a:pt x="617" y="256"/>
                  </a:lnTo>
                  <a:lnTo>
                    <a:pt x="619" y="256"/>
                  </a:lnTo>
                  <a:lnTo>
                    <a:pt x="622" y="259"/>
                  </a:lnTo>
                  <a:lnTo>
                    <a:pt x="622" y="256"/>
                  </a:lnTo>
                  <a:lnTo>
                    <a:pt x="625" y="256"/>
                  </a:lnTo>
                  <a:lnTo>
                    <a:pt x="625" y="259"/>
                  </a:lnTo>
                  <a:lnTo>
                    <a:pt x="625" y="262"/>
                  </a:lnTo>
                  <a:lnTo>
                    <a:pt x="622" y="262"/>
                  </a:lnTo>
                  <a:lnTo>
                    <a:pt x="622" y="265"/>
                  </a:lnTo>
                  <a:lnTo>
                    <a:pt x="622" y="267"/>
                  </a:lnTo>
                  <a:lnTo>
                    <a:pt x="619" y="267"/>
                  </a:lnTo>
                  <a:lnTo>
                    <a:pt x="619" y="265"/>
                  </a:lnTo>
                  <a:lnTo>
                    <a:pt x="617" y="265"/>
                  </a:lnTo>
                  <a:lnTo>
                    <a:pt x="614" y="265"/>
                  </a:lnTo>
                  <a:lnTo>
                    <a:pt x="611" y="267"/>
                  </a:lnTo>
                  <a:lnTo>
                    <a:pt x="608" y="270"/>
                  </a:lnTo>
                  <a:lnTo>
                    <a:pt x="605" y="270"/>
                  </a:lnTo>
                  <a:lnTo>
                    <a:pt x="602" y="267"/>
                  </a:lnTo>
                  <a:lnTo>
                    <a:pt x="599" y="270"/>
                  </a:lnTo>
                  <a:lnTo>
                    <a:pt x="602" y="270"/>
                  </a:lnTo>
                  <a:lnTo>
                    <a:pt x="602" y="273"/>
                  </a:lnTo>
                  <a:lnTo>
                    <a:pt x="599" y="273"/>
                  </a:lnTo>
                  <a:lnTo>
                    <a:pt x="599" y="276"/>
                  </a:lnTo>
                  <a:lnTo>
                    <a:pt x="597" y="279"/>
                  </a:lnTo>
                  <a:lnTo>
                    <a:pt x="597" y="276"/>
                  </a:lnTo>
                  <a:lnTo>
                    <a:pt x="594" y="276"/>
                  </a:lnTo>
                  <a:lnTo>
                    <a:pt x="591" y="276"/>
                  </a:lnTo>
                  <a:lnTo>
                    <a:pt x="594" y="279"/>
                  </a:lnTo>
                  <a:lnTo>
                    <a:pt x="591" y="282"/>
                  </a:lnTo>
                  <a:lnTo>
                    <a:pt x="591" y="284"/>
                  </a:lnTo>
                  <a:lnTo>
                    <a:pt x="588" y="282"/>
                  </a:lnTo>
                  <a:lnTo>
                    <a:pt x="588" y="284"/>
                  </a:lnTo>
                  <a:lnTo>
                    <a:pt x="585" y="284"/>
                  </a:lnTo>
                  <a:lnTo>
                    <a:pt x="585" y="287"/>
                  </a:lnTo>
                  <a:lnTo>
                    <a:pt x="582" y="290"/>
                  </a:lnTo>
                  <a:lnTo>
                    <a:pt x="582" y="293"/>
                  </a:lnTo>
                  <a:lnTo>
                    <a:pt x="582" y="296"/>
                  </a:lnTo>
                  <a:lnTo>
                    <a:pt x="585" y="296"/>
                  </a:lnTo>
                  <a:lnTo>
                    <a:pt x="585" y="302"/>
                  </a:lnTo>
                  <a:lnTo>
                    <a:pt x="588" y="299"/>
                  </a:lnTo>
                  <a:lnTo>
                    <a:pt x="591" y="302"/>
                  </a:lnTo>
                  <a:lnTo>
                    <a:pt x="597" y="304"/>
                  </a:lnTo>
                  <a:lnTo>
                    <a:pt x="597" y="307"/>
                  </a:lnTo>
                  <a:lnTo>
                    <a:pt x="597" y="310"/>
                  </a:lnTo>
                  <a:lnTo>
                    <a:pt x="597" y="316"/>
                  </a:lnTo>
                  <a:lnTo>
                    <a:pt x="599" y="316"/>
                  </a:lnTo>
                  <a:lnTo>
                    <a:pt x="599" y="319"/>
                  </a:lnTo>
                  <a:lnTo>
                    <a:pt x="602" y="321"/>
                  </a:lnTo>
                  <a:lnTo>
                    <a:pt x="602" y="327"/>
                  </a:lnTo>
                  <a:lnTo>
                    <a:pt x="608" y="330"/>
                  </a:lnTo>
                  <a:lnTo>
                    <a:pt x="611" y="330"/>
                  </a:lnTo>
                  <a:lnTo>
                    <a:pt x="611" y="333"/>
                  </a:lnTo>
                  <a:lnTo>
                    <a:pt x="608" y="333"/>
                  </a:lnTo>
                  <a:lnTo>
                    <a:pt x="611" y="333"/>
                  </a:lnTo>
                  <a:lnTo>
                    <a:pt x="614" y="336"/>
                  </a:lnTo>
                  <a:lnTo>
                    <a:pt x="617" y="338"/>
                  </a:lnTo>
                  <a:lnTo>
                    <a:pt x="617" y="341"/>
                  </a:lnTo>
                  <a:lnTo>
                    <a:pt x="611" y="338"/>
                  </a:lnTo>
                  <a:lnTo>
                    <a:pt x="605" y="336"/>
                  </a:lnTo>
                  <a:lnTo>
                    <a:pt x="605" y="338"/>
                  </a:lnTo>
                  <a:lnTo>
                    <a:pt x="602" y="336"/>
                  </a:lnTo>
                  <a:lnTo>
                    <a:pt x="599" y="333"/>
                  </a:lnTo>
                  <a:lnTo>
                    <a:pt x="597" y="336"/>
                  </a:lnTo>
                  <a:lnTo>
                    <a:pt x="594" y="336"/>
                  </a:lnTo>
                  <a:lnTo>
                    <a:pt x="594" y="333"/>
                  </a:lnTo>
                  <a:lnTo>
                    <a:pt x="591" y="333"/>
                  </a:lnTo>
                  <a:lnTo>
                    <a:pt x="591" y="330"/>
                  </a:lnTo>
                  <a:lnTo>
                    <a:pt x="588" y="330"/>
                  </a:lnTo>
                  <a:lnTo>
                    <a:pt x="588" y="333"/>
                  </a:lnTo>
                  <a:lnTo>
                    <a:pt x="585" y="333"/>
                  </a:lnTo>
                  <a:lnTo>
                    <a:pt x="591" y="333"/>
                  </a:lnTo>
                  <a:lnTo>
                    <a:pt x="591" y="336"/>
                  </a:lnTo>
                  <a:lnTo>
                    <a:pt x="594" y="338"/>
                  </a:lnTo>
                  <a:lnTo>
                    <a:pt x="599" y="336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5" y="341"/>
                  </a:lnTo>
                  <a:lnTo>
                    <a:pt x="608" y="341"/>
                  </a:lnTo>
                  <a:lnTo>
                    <a:pt x="614" y="347"/>
                  </a:lnTo>
                  <a:lnTo>
                    <a:pt x="614" y="353"/>
                  </a:lnTo>
                  <a:lnTo>
                    <a:pt x="611" y="353"/>
                  </a:lnTo>
                  <a:lnTo>
                    <a:pt x="608" y="353"/>
                  </a:lnTo>
                  <a:lnTo>
                    <a:pt x="605" y="356"/>
                  </a:lnTo>
                  <a:lnTo>
                    <a:pt x="602" y="356"/>
                  </a:lnTo>
                  <a:lnTo>
                    <a:pt x="602" y="358"/>
                  </a:lnTo>
                  <a:lnTo>
                    <a:pt x="599" y="358"/>
                  </a:lnTo>
                  <a:lnTo>
                    <a:pt x="597" y="358"/>
                  </a:lnTo>
                  <a:lnTo>
                    <a:pt x="594" y="361"/>
                  </a:lnTo>
                  <a:lnTo>
                    <a:pt x="597" y="361"/>
                  </a:lnTo>
                  <a:lnTo>
                    <a:pt x="599" y="361"/>
                  </a:lnTo>
                  <a:lnTo>
                    <a:pt x="602" y="361"/>
                  </a:lnTo>
                  <a:lnTo>
                    <a:pt x="608" y="361"/>
                  </a:lnTo>
                  <a:lnTo>
                    <a:pt x="611" y="361"/>
                  </a:lnTo>
                  <a:lnTo>
                    <a:pt x="611" y="364"/>
                  </a:lnTo>
                  <a:lnTo>
                    <a:pt x="617" y="364"/>
                  </a:lnTo>
                  <a:lnTo>
                    <a:pt x="617" y="367"/>
                  </a:lnTo>
                  <a:lnTo>
                    <a:pt x="614" y="367"/>
                  </a:lnTo>
                  <a:lnTo>
                    <a:pt x="614" y="370"/>
                  </a:lnTo>
                  <a:lnTo>
                    <a:pt x="611" y="370"/>
                  </a:lnTo>
                  <a:lnTo>
                    <a:pt x="608" y="370"/>
                  </a:lnTo>
                  <a:lnTo>
                    <a:pt x="608" y="373"/>
                  </a:lnTo>
                  <a:lnTo>
                    <a:pt x="611" y="373"/>
                  </a:lnTo>
                  <a:lnTo>
                    <a:pt x="611" y="370"/>
                  </a:lnTo>
                  <a:lnTo>
                    <a:pt x="614" y="370"/>
                  </a:lnTo>
                  <a:lnTo>
                    <a:pt x="614" y="373"/>
                  </a:lnTo>
                  <a:lnTo>
                    <a:pt x="614" y="370"/>
                  </a:lnTo>
                  <a:lnTo>
                    <a:pt x="617" y="370"/>
                  </a:lnTo>
                  <a:lnTo>
                    <a:pt x="614" y="373"/>
                  </a:lnTo>
                  <a:lnTo>
                    <a:pt x="617" y="375"/>
                  </a:lnTo>
                  <a:lnTo>
                    <a:pt x="614" y="375"/>
                  </a:lnTo>
                  <a:lnTo>
                    <a:pt x="611" y="373"/>
                  </a:lnTo>
                  <a:lnTo>
                    <a:pt x="611" y="375"/>
                  </a:lnTo>
                  <a:lnTo>
                    <a:pt x="608" y="375"/>
                  </a:lnTo>
                  <a:lnTo>
                    <a:pt x="611" y="375"/>
                  </a:lnTo>
                  <a:lnTo>
                    <a:pt x="611" y="378"/>
                  </a:lnTo>
                  <a:lnTo>
                    <a:pt x="611" y="381"/>
                  </a:lnTo>
                  <a:lnTo>
                    <a:pt x="611" y="387"/>
                  </a:lnTo>
                  <a:lnTo>
                    <a:pt x="611" y="390"/>
                  </a:lnTo>
                  <a:lnTo>
                    <a:pt x="608" y="390"/>
                  </a:lnTo>
                  <a:lnTo>
                    <a:pt x="605" y="390"/>
                  </a:lnTo>
                  <a:lnTo>
                    <a:pt x="608" y="387"/>
                  </a:lnTo>
                  <a:lnTo>
                    <a:pt x="605" y="390"/>
                  </a:lnTo>
                  <a:lnTo>
                    <a:pt x="602" y="390"/>
                  </a:lnTo>
                  <a:lnTo>
                    <a:pt x="602" y="392"/>
                  </a:lnTo>
                  <a:lnTo>
                    <a:pt x="599" y="392"/>
                  </a:lnTo>
                  <a:lnTo>
                    <a:pt x="602" y="392"/>
                  </a:lnTo>
                  <a:lnTo>
                    <a:pt x="599" y="395"/>
                  </a:lnTo>
                  <a:lnTo>
                    <a:pt x="597" y="395"/>
                  </a:lnTo>
                  <a:lnTo>
                    <a:pt x="599" y="398"/>
                  </a:lnTo>
                  <a:lnTo>
                    <a:pt x="597" y="398"/>
                  </a:lnTo>
                  <a:lnTo>
                    <a:pt x="599" y="401"/>
                  </a:lnTo>
                  <a:lnTo>
                    <a:pt x="597" y="401"/>
                  </a:lnTo>
                  <a:lnTo>
                    <a:pt x="597" y="404"/>
                  </a:lnTo>
                  <a:lnTo>
                    <a:pt x="594" y="401"/>
                  </a:lnTo>
                  <a:lnTo>
                    <a:pt x="594" y="404"/>
                  </a:lnTo>
                  <a:lnTo>
                    <a:pt x="594" y="407"/>
                  </a:lnTo>
                  <a:lnTo>
                    <a:pt x="591" y="407"/>
                  </a:lnTo>
                  <a:lnTo>
                    <a:pt x="591" y="410"/>
                  </a:lnTo>
                  <a:lnTo>
                    <a:pt x="591" y="412"/>
                  </a:lnTo>
                  <a:lnTo>
                    <a:pt x="588" y="410"/>
                  </a:lnTo>
                  <a:lnTo>
                    <a:pt x="585" y="410"/>
                  </a:lnTo>
                  <a:lnTo>
                    <a:pt x="585" y="407"/>
                  </a:lnTo>
                  <a:lnTo>
                    <a:pt x="585" y="410"/>
                  </a:lnTo>
                  <a:lnTo>
                    <a:pt x="582" y="410"/>
                  </a:lnTo>
                  <a:lnTo>
                    <a:pt x="585" y="412"/>
                  </a:lnTo>
                  <a:lnTo>
                    <a:pt x="588" y="412"/>
                  </a:lnTo>
                  <a:lnTo>
                    <a:pt x="585" y="412"/>
                  </a:lnTo>
                  <a:lnTo>
                    <a:pt x="585" y="415"/>
                  </a:lnTo>
                  <a:lnTo>
                    <a:pt x="588" y="415"/>
                  </a:lnTo>
                  <a:lnTo>
                    <a:pt x="591" y="412"/>
                  </a:lnTo>
                  <a:lnTo>
                    <a:pt x="588" y="415"/>
                  </a:lnTo>
                  <a:lnTo>
                    <a:pt x="585" y="418"/>
                  </a:lnTo>
                  <a:lnTo>
                    <a:pt x="585" y="421"/>
                  </a:lnTo>
                  <a:lnTo>
                    <a:pt x="585" y="424"/>
                  </a:lnTo>
                  <a:lnTo>
                    <a:pt x="582" y="424"/>
                  </a:lnTo>
                  <a:lnTo>
                    <a:pt x="585" y="427"/>
                  </a:lnTo>
                  <a:lnTo>
                    <a:pt x="582" y="429"/>
                  </a:lnTo>
                  <a:lnTo>
                    <a:pt x="582" y="427"/>
                  </a:lnTo>
                  <a:lnTo>
                    <a:pt x="580" y="427"/>
                  </a:lnTo>
                  <a:lnTo>
                    <a:pt x="580" y="429"/>
                  </a:lnTo>
                  <a:lnTo>
                    <a:pt x="580" y="432"/>
                  </a:lnTo>
                  <a:lnTo>
                    <a:pt x="580" y="429"/>
                  </a:lnTo>
                  <a:lnTo>
                    <a:pt x="577" y="429"/>
                  </a:lnTo>
                  <a:lnTo>
                    <a:pt x="577" y="432"/>
                  </a:lnTo>
                  <a:lnTo>
                    <a:pt x="577" y="435"/>
                  </a:lnTo>
                  <a:lnTo>
                    <a:pt x="574" y="435"/>
                  </a:lnTo>
                  <a:lnTo>
                    <a:pt x="574" y="438"/>
                  </a:lnTo>
                  <a:lnTo>
                    <a:pt x="574" y="441"/>
                  </a:lnTo>
                  <a:lnTo>
                    <a:pt x="571" y="441"/>
                  </a:lnTo>
                  <a:lnTo>
                    <a:pt x="571" y="438"/>
                  </a:lnTo>
                  <a:lnTo>
                    <a:pt x="568" y="438"/>
                  </a:lnTo>
                  <a:lnTo>
                    <a:pt x="565" y="438"/>
                  </a:lnTo>
                  <a:lnTo>
                    <a:pt x="565" y="441"/>
                  </a:lnTo>
                  <a:lnTo>
                    <a:pt x="563" y="441"/>
                  </a:lnTo>
                  <a:lnTo>
                    <a:pt x="565" y="444"/>
                  </a:lnTo>
                  <a:lnTo>
                    <a:pt x="563" y="444"/>
                  </a:lnTo>
                  <a:lnTo>
                    <a:pt x="563" y="447"/>
                  </a:lnTo>
                  <a:lnTo>
                    <a:pt x="560" y="447"/>
                  </a:lnTo>
                  <a:lnTo>
                    <a:pt x="560" y="449"/>
                  </a:lnTo>
                  <a:lnTo>
                    <a:pt x="560" y="452"/>
                  </a:lnTo>
                  <a:lnTo>
                    <a:pt x="557" y="449"/>
                  </a:lnTo>
                  <a:lnTo>
                    <a:pt x="554" y="452"/>
                  </a:lnTo>
                  <a:lnTo>
                    <a:pt x="551" y="452"/>
                  </a:lnTo>
                  <a:lnTo>
                    <a:pt x="551" y="455"/>
                  </a:lnTo>
                  <a:lnTo>
                    <a:pt x="548" y="458"/>
                  </a:lnTo>
                  <a:lnTo>
                    <a:pt x="545" y="458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0" y="464"/>
                  </a:lnTo>
                  <a:lnTo>
                    <a:pt x="537" y="461"/>
                  </a:lnTo>
                  <a:lnTo>
                    <a:pt x="537" y="464"/>
                  </a:lnTo>
                  <a:lnTo>
                    <a:pt x="534" y="461"/>
                  </a:lnTo>
                  <a:lnTo>
                    <a:pt x="534" y="464"/>
                  </a:lnTo>
                  <a:lnTo>
                    <a:pt x="531" y="464"/>
                  </a:lnTo>
                  <a:lnTo>
                    <a:pt x="531" y="461"/>
                  </a:lnTo>
                  <a:lnTo>
                    <a:pt x="528" y="464"/>
                  </a:lnTo>
                  <a:lnTo>
                    <a:pt x="526" y="464"/>
                  </a:lnTo>
                  <a:lnTo>
                    <a:pt x="523" y="464"/>
                  </a:lnTo>
                  <a:lnTo>
                    <a:pt x="526" y="466"/>
                  </a:lnTo>
                  <a:lnTo>
                    <a:pt x="523" y="466"/>
                  </a:lnTo>
                  <a:lnTo>
                    <a:pt x="523" y="464"/>
                  </a:lnTo>
                  <a:lnTo>
                    <a:pt x="517" y="466"/>
                  </a:lnTo>
                  <a:lnTo>
                    <a:pt x="514" y="469"/>
                  </a:lnTo>
                  <a:lnTo>
                    <a:pt x="514" y="466"/>
                  </a:lnTo>
                  <a:lnTo>
                    <a:pt x="511" y="466"/>
                  </a:lnTo>
                  <a:lnTo>
                    <a:pt x="511" y="464"/>
                  </a:lnTo>
                  <a:lnTo>
                    <a:pt x="509" y="464"/>
                  </a:lnTo>
                  <a:lnTo>
                    <a:pt x="509" y="461"/>
                  </a:lnTo>
                  <a:lnTo>
                    <a:pt x="509" y="458"/>
                  </a:lnTo>
                  <a:lnTo>
                    <a:pt x="506" y="464"/>
                  </a:lnTo>
                  <a:lnTo>
                    <a:pt x="503" y="461"/>
                  </a:lnTo>
                  <a:lnTo>
                    <a:pt x="500" y="461"/>
                  </a:lnTo>
                  <a:lnTo>
                    <a:pt x="503" y="461"/>
                  </a:lnTo>
                  <a:lnTo>
                    <a:pt x="506" y="464"/>
                  </a:lnTo>
                  <a:lnTo>
                    <a:pt x="509" y="466"/>
                  </a:lnTo>
                  <a:lnTo>
                    <a:pt x="506" y="469"/>
                  </a:lnTo>
                  <a:lnTo>
                    <a:pt x="509" y="469"/>
                  </a:lnTo>
                  <a:lnTo>
                    <a:pt x="506" y="472"/>
                  </a:lnTo>
                  <a:lnTo>
                    <a:pt x="506" y="469"/>
                  </a:lnTo>
                  <a:lnTo>
                    <a:pt x="503" y="464"/>
                  </a:lnTo>
                  <a:lnTo>
                    <a:pt x="503" y="466"/>
                  </a:lnTo>
                  <a:lnTo>
                    <a:pt x="506" y="469"/>
                  </a:lnTo>
                  <a:lnTo>
                    <a:pt x="506" y="472"/>
                  </a:lnTo>
                  <a:lnTo>
                    <a:pt x="503" y="472"/>
                  </a:lnTo>
                  <a:lnTo>
                    <a:pt x="500" y="472"/>
                  </a:lnTo>
                  <a:lnTo>
                    <a:pt x="500" y="475"/>
                  </a:lnTo>
                  <a:lnTo>
                    <a:pt x="500" y="478"/>
                  </a:lnTo>
                  <a:lnTo>
                    <a:pt x="497" y="478"/>
                  </a:lnTo>
                  <a:lnTo>
                    <a:pt x="494" y="478"/>
                  </a:lnTo>
                  <a:lnTo>
                    <a:pt x="489" y="478"/>
                  </a:lnTo>
                  <a:lnTo>
                    <a:pt x="486" y="478"/>
                  </a:lnTo>
                  <a:lnTo>
                    <a:pt x="486" y="481"/>
                  </a:lnTo>
                  <a:lnTo>
                    <a:pt x="480" y="483"/>
                  </a:lnTo>
                  <a:lnTo>
                    <a:pt x="477" y="481"/>
                  </a:lnTo>
                  <a:lnTo>
                    <a:pt x="474" y="483"/>
                  </a:lnTo>
                  <a:lnTo>
                    <a:pt x="472" y="483"/>
                  </a:lnTo>
                  <a:lnTo>
                    <a:pt x="469" y="483"/>
                  </a:lnTo>
                  <a:lnTo>
                    <a:pt x="469" y="486"/>
                  </a:lnTo>
                  <a:lnTo>
                    <a:pt x="466" y="486"/>
                  </a:lnTo>
                  <a:lnTo>
                    <a:pt x="466" y="489"/>
                  </a:lnTo>
                  <a:lnTo>
                    <a:pt x="469" y="489"/>
                  </a:lnTo>
                  <a:lnTo>
                    <a:pt x="469" y="492"/>
                  </a:lnTo>
                  <a:lnTo>
                    <a:pt x="469" y="495"/>
                  </a:lnTo>
                  <a:lnTo>
                    <a:pt x="466" y="498"/>
                  </a:lnTo>
                  <a:lnTo>
                    <a:pt x="463" y="498"/>
                  </a:lnTo>
                  <a:lnTo>
                    <a:pt x="460" y="498"/>
                  </a:lnTo>
                  <a:lnTo>
                    <a:pt x="460" y="495"/>
                  </a:lnTo>
                  <a:lnTo>
                    <a:pt x="460" y="492"/>
                  </a:lnTo>
                  <a:lnTo>
                    <a:pt x="460" y="489"/>
                  </a:lnTo>
                  <a:lnTo>
                    <a:pt x="460" y="486"/>
                  </a:lnTo>
                  <a:lnTo>
                    <a:pt x="460" y="483"/>
                  </a:lnTo>
                  <a:lnTo>
                    <a:pt x="463" y="481"/>
                  </a:lnTo>
                  <a:lnTo>
                    <a:pt x="460" y="481"/>
                  </a:lnTo>
                  <a:lnTo>
                    <a:pt x="460" y="483"/>
                  </a:lnTo>
                  <a:lnTo>
                    <a:pt x="457" y="481"/>
                  </a:lnTo>
                  <a:lnTo>
                    <a:pt x="457" y="483"/>
                  </a:lnTo>
                  <a:lnTo>
                    <a:pt x="455" y="483"/>
                  </a:lnTo>
                  <a:lnTo>
                    <a:pt x="452" y="483"/>
                  </a:lnTo>
                  <a:lnTo>
                    <a:pt x="452" y="481"/>
                  </a:lnTo>
                  <a:lnTo>
                    <a:pt x="449" y="481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6" y="481"/>
                  </a:lnTo>
                  <a:lnTo>
                    <a:pt x="446" y="478"/>
                  </a:lnTo>
                  <a:lnTo>
                    <a:pt x="443" y="481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35" y="481"/>
                  </a:lnTo>
                  <a:lnTo>
                    <a:pt x="432" y="478"/>
                  </a:lnTo>
                  <a:lnTo>
                    <a:pt x="426" y="478"/>
                  </a:lnTo>
                  <a:lnTo>
                    <a:pt x="420" y="475"/>
                  </a:lnTo>
                  <a:lnTo>
                    <a:pt x="420" y="469"/>
                  </a:lnTo>
                  <a:lnTo>
                    <a:pt x="420" y="466"/>
                  </a:lnTo>
                  <a:lnTo>
                    <a:pt x="423" y="464"/>
                  </a:lnTo>
                  <a:lnTo>
                    <a:pt x="420" y="464"/>
                  </a:lnTo>
                  <a:lnTo>
                    <a:pt x="409" y="461"/>
                  </a:lnTo>
                  <a:lnTo>
                    <a:pt x="406" y="458"/>
                  </a:lnTo>
                  <a:lnTo>
                    <a:pt x="403" y="455"/>
                  </a:lnTo>
                  <a:lnTo>
                    <a:pt x="401" y="458"/>
                  </a:lnTo>
                  <a:lnTo>
                    <a:pt x="398" y="461"/>
                  </a:lnTo>
                  <a:lnTo>
                    <a:pt x="392" y="464"/>
                  </a:lnTo>
                  <a:lnTo>
                    <a:pt x="389" y="464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1" y="464"/>
                  </a:lnTo>
                  <a:lnTo>
                    <a:pt x="378" y="466"/>
                  </a:lnTo>
                  <a:lnTo>
                    <a:pt x="375" y="469"/>
                  </a:lnTo>
                  <a:lnTo>
                    <a:pt x="372" y="464"/>
                  </a:lnTo>
                  <a:lnTo>
                    <a:pt x="366" y="464"/>
                  </a:lnTo>
                  <a:lnTo>
                    <a:pt x="366" y="469"/>
                  </a:lnTo>
                  <a:lnTo>
                    <a:pt x="364" y="469"/>
                  </a:lnTo>
                  <a:lnTo>
                    <a:pt x="355" y="469"/>
                  </a:lnTo>
                  <a:lnTo>
                    <a:pt x="355" y="475"/>
                  </a:lnTo>
                  <a:lnTo>
                    <a:pt x="358" y="481"/>
                  </a:lnTo>
                  <a:lnTo>
                    <a:pt x="358" y="483"/>
                  </a:lnTo>
                  <a:lnTo>
                    <a:pt x="361" y="486"/>
                  </a:lnTo>
                  <a:lnTo>
                    <a:pt x="349" y="483"/>
                  </a:lnTo>
                  <a:lnTo>
                    <a:pt x="349" y="481"/>
                  </a:lnTo>
                  <a:lnTo>
                    <a:pt x="347" y="481"/>
                  </a:lnTo>
                  <a:lnTo>
                    <a:pt x="335" y="481"/>
                  </a:lnTo>
                  <a:lnTo>
                    <a:pt x="335" y="478"/>
                  </a:lnTo>
                  <a:lnTo>
                    <a:pt x="332" y="472"/>
                  </a:lnTo>
                  <a:lnTo>
                    <a:pt x="327" y="472"/>
                  </a:lnTo>
                  <a:lnTo>
                    <a:pt x="327" y="464"/>
                  </a:lnTo>
                  <a:lnTo>
                    <a:pt x="329" y="461"/>
                  </a:lnTo>
                  <a:lnTo>
                    <a:pt x="327" y="458"/>
                  </a:lnTo>
                  <a:lnTo>
                    <a:pt x="324" y="461"/>
                  </a:lnTo>
                  <a:lnTo>
                    <a:pt x="324" y="458"/>
                  </a:lnTo>
                  <a:lnTo>
                    <a:pt x="321" y="452"/>
                  </a:lnTo>
                  <a:lnTo>
                    <a:pt x="321" y="449"/>
                  </a:lnTo>
                  <a:lnTo>
                    <a:pt x="321" y="444"/>
                  </a:lnTo>
                  <a:lnTo>
                    <a:pt x="318" y="444"/>
                  </a:lnTo>
                  <a:lnTo>
                    <a:pt x="304" y="449"/>
                  </a:lnTo>
                  <a:lnTo>
                    <a:pt x="304" y="447"/>
                  </a:lnTo>
                  <a:lnTo>
                    <a:pt x="307" y="441"/>
                  </a:lnTo>
                  <a:lnTo>
                    <a:pt x="304" y="438"/>
                  </a:lnTo>
                  <a:lnTo>
                    <a:pt x="318" y="418"/>
                  </a:lnTo>
                  <a:lnTo>
                    <a:pt x="318" y="407"/>
                  </a:lnTo>
                  <a:lnTo>
                    <a:pt x="312" y="401"/>
                  </a:lnTo>
                  <a:lnTo>
                    <a:pt x="310" y="395"/>
                  </a:lnTo>
                  <a:lnTo>
                    <a:pt x="312" y="392"/>
                  </a:lnTo>
                  <a:lnTo>
                    <a:pt x="310" y="390"/>
                  </a:lnTo>
                  <a:lnTo>
                    <a:pt x="304" y="387"/>
                  </a:lnTo>
                  <a:lnTo>
                    <a:pt x="287" y="387"/>
                  </a:lnTo>
                  <a:lnTo>
                    <a:pt x="287" y="384"/>
                  </a:lnTo>
                  <a:lnTo>
                    <a:pt x="287" y="378"/>
                  </a:lnTo>
                  <a:lnTo>
                    <a:pt x="284" y="378"/>
                  </a:lnTo>
                  <a:lnTo>
                    <a:pt x="284" y="375"/>
                  </a:lnTo>
                  <a:lnTo>
                    <a:pt x="284" y="373"/>
                  </a:lnTo>
                  <a:lnTo>
                    <a:pt x="275" y="375"/>
                  </a:lnTo>
                  <a:lnTo>
                    <a:pt x="264" y="375"/>
                  </a:lnTo>
                  <a:lnTo>
                    <a:pt x="258" y="381"/>
                  </a:lnTo>
                  <a:lnTo>
                    <a:pt x="253" y="384"/>
                  </a:lnTo>
                  <a:lnTo>
                    <a:pt x="247" y="390"/>
                  </a:lnTo>
                  <a:lnTo>
                    <a:pt x="233" y="398"/>
                  </a:lnTo>
                  <a:lnTo>
                    <a:pt x="227" y="395"/>
                  </a:lnTo>
                  <a:lnTo>
                    <a:pt x="219" y="392"/>
                  </a:lnTo>
                  <a:lnTo>
                    <a:pt x="213" y="392"/>
                  </a:lnTo>
                  <a:lnTo>
                    <a:pt x="204" y="390"/>
                  </a:lnTo>
                  <a:lnTo>
                    <a:pt x="199" y="392"/>
                  </a:lnTo>
                  <a:lnTo>
                    <a:pt x="196" y="398"/>
                  </a:lnTo>
                  <a:lnTo>
                    <a:pt x="193" y="401"/>
                  </a:lnTo>
                  <a:lnTo>
                    <a:pt x="190" y="401"/>
                  </a:lnTo>
                  <a:lnTo>
                    <a:pt x="190" y="395"/>
                  </a:lnTo>
                  <a:lnTo>
                    <a:pt x="187" y="392"/>
                  </a:lnTo>
                  <a:lnTo>
                    <a:pt x="182" y="395"/>
                  </a:lnTo>
                  <a:lnTo>
                    <a:pt x="167" y="395"/>
                  </a:lnTo>
                  <a:lnTo>
                    <a:pt x="162" y="390"/>
                  </a:lnTo>
                  <a:lnTo>
                    <a:pt x="156" y="387"/>
                  </a:lnTo>
                  <a:lnTo>
                    <a:pt x="150" y="390"/>
                  </a:lnTo>
                  <a:lnTo>
                    <a:pt x="145" y="387"/>
                  </a:lnTo>
                  <a:lnTo>
                    <a:pt x="145" y="384"/>
                  </a:lnTo>
                  <a:lnTo>
                    <a:pt x="145" y="381"/>
                  </a:lnTo>
                  <a:lnTo>
                    <a:pt x="142" y="378"/>
                  </a:lnTo>
                  <a:lnTo>
                    <a:pt x="136" y="378"/>
                  </a:lnTo>
                  <a:lnTo>
                    <a:pt x="131" y="375"/>
                  </a:lnTo>
                  <a:lnTo>
                    <a:pt x="128" y="375"/>
                  </a:lnTo>
                  <a:lnTo>
                    <a:pt x="125" y="378"/>
                  </a:lnTo>
                  <a:lnTo>
                    <a:pt x="122" y="375"/>
                  </a:lnTo>
                  <a:lnTo>
                    <a:pt x="122" y="373"/>
                  </a:lnTo>
                  <a:lnTo>
                    <a:pt x="113" y="370"/>
                  </a:lnTo>
                  <a:lnTo>
                    <a:pt x="108" y="364"/>
                  </a:lnTo>
                  <a:lnTo>
                    <a:pt x="102" y="361"/>
                  </a:lnTo>
                  <a:lnTo>
                    <a:pt x="96" y="361"/>
                  </a:lnTo>
                  <a:lnTo>
                    <a:pt x="91" y="361"/>
                  </a:lnTo>
                  <a:lnTo>
                    <a:pt x="85" y="358"/>
                  </a:lnTo>
                  <a:lnTo>
                    <a:pt x="79" y="356"/>
                  </a:lnTo>
                  <a:lnTo>
                    <a:pt x="71" y="347"/>
                  </a:lnTo>
                  <a:lnTo>
                    <a:pt x="68" y="353"/>
                  </a:lnTo>
                  <a:lnTo>
                    <a:pt x="59" y="344"/>
                  </a:lnTo>
                  <a:lnTo>
                    <a:pt x="59" y="341"/>
                  </a:lnTo>
                  <a:lnTo>
                    <a:pt x="62" y="336"/>
                  </a:lnTo>
                  <a:lnTo>
                    <a:pt x="57" y="336"/>
                  </a:lnTo>
                  <a:lnTo>
                    <a:pt x="57" y="333"/>
                  </a:lnTo>
                  <a:lnTo>
                    <a:pt x="57" y="330"/>
                  </a:lnTo>
                  <a:lnTo>
                    <a:pt x="59" y="330"/>
                  </a:lnTo>
                  <a:lnTo>
                    <a:pt x="65" y="333"/>
                  </a:lnTo>
                  <a:lnTo>
                    <a:pt x="65" y="330"/>
                  </a:lnTo>
                  <a:lnTo>
                    <a:pt x="65" y="324"/>
                  </a:lnTo>
                  <a:lnTo>
                    <a:pt x="65" y="319"/>
                  </a:lnTo>
                  <a:lnTo>
                    <a:pt x="62" y="319"/>
                  </a:lnTo>
                  <a:lnTo>
                    <a:pt x="59" y="316"/>
                  </a:lnTo>
                  <a:lnTo>
                    <a:pt x="59" y="307"/>
                  </a:lnTo>
                  <a:lnTo>
                    <a:pt x="54" y="304"/>
                  </a:lnTo>
                  <a:lnTo>
                    <a:pt x="54" y="290"/>
                  </a:lnTo>
                  <a:lnTo>
                    <a:pt x="54" y="287"/>
                  </a:lnTo>
                  <a:lnTo>
                    <a:pt x="51" y="287"/>
                  </a:lnTo>
                  <a:lnTo>
                    <a:pt x="48" y="282"/>
                  </a:lnTo>
                  <a:lnTo>
                    <a:pt x="42" y="282"/>
                  </a:lnTo>
                  <a:lnTo>
                    <a:pt x="34" y="282"/>
                  </a:lnTo>
                  <a:lnTo>
                    <a:pt x="34" y="279"/>
                  </a:lnTo>
                  <a:lnTo>
                    <a:pt x="31" y="276"/>
                  </a:lnTo>
                  <a:lnTo>
                    <a:pt x="28" y="270"/>
                  </a:lnTo>
                  <a:lnTo>
                    <a:pt x="28" y="265"/>
                  </a:lnTo>
                  <a:lnTo>
                    <a:pt x="25" y="265"/>
                  </a:lnTo>
                  <a:lnTo>
                    <a:pt x="20" y="265"/>
                  </a:lnTo>
                  <a:lnTo>
                    <a:pt x="17" y="265"/>
                  </a:lnTo>
                  <a:lnTo>
                    <a:pt x="14" y="262"/>
                  </a:lnTo>
                  <a:lnTo>
                    <a:pt x="20" y="259"/>
                  </a:lnTo>
                  <a:lnTo>
                    <a:pt x="20" y="256"/>
                  </a:lnTo>
                  <a:lnTo>
                    <a:pt x="20" y="253"/>
                  </a:lnTo>
                  <a:lnTo>
                    <a:pt x="17" y="250"/>
                  </a:lnTo>
                  <a:lnTo>
                    <a:pt x="20" y="248"/>
                  </a:lnTo>
                  <a:lnTo>
                    <a:pt x="17" y="245"/>
                  </a:lnTo>
                  <a:lnTo>
                    <a:pt x="14" y="242"/>
                  </a:lnTo>
                  <a:lnTo>
                    <a:pt x="11" y="242"/>
                  </a:lnTo>
                  <a:lnTo>
                    <a:pt x="8" y="242"/>
                  </a:lnTo>
                  <a:lnTo>
                    <a:pt x="5" y="242"/>
                  </a:lnTo>
                  <a:lnTo>
                    <a:pt x="5" y="239"/>
                  </a:lnTo>
                  <a:lnTo>
                    <a:pt x="5" y="236"/>
                  </a:lnTo>
                  <a:lnTo>
                    <a:pt x="3" y="230"/>
                  </a:lnTo>
                  <a:lnTo>
                    <a:pt x="0" y="228"/>
                  </a:lnTo>
                  <a:lnTo>
                    <a:pt x="8" y="216"/>
                  </a:lnTo>
                  <a:lnTo>
                    <a:pt x="14" y="216"/>
                  </a:lnTo>
                  <a:lnTo>
                    <a:pt x="14" y="213"/>
                  </a:lnTo>
                  <a:lnTo>
                    <a:pt x="17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13"/>
                  </a:lnTo>
                  <a:lnTo>
                    <a:pt x="25" y="216"/>
                  </a:lnTo>
                  <a:lnTo>
                    <a:pt x="31" y="213"/>
                  </a:lnTo>
                  <a:lnTo>
                    <a:pt x="37" y="205"/>
                  </a:lnTo>
                  <a:lnTo>
                    <a:pt x="54" y="205"/>
                  </a:lnTo>
                  <a:lnTo>
                    <a:pt x="57" y="199"/>
                  </a:lnTo>
                  <a:lnTo>
                    <a:pt x="65" y="196"/>
                  </a:lnTo>
                  <a:lnTo>
                    <a:pt x="71" y="194"/>
                  </a:lnTo>
                  <a:lnTo>
                    <a:pt x="74" y="194"/>
                  </a:lnTo>
                  <a:lnTo>
                    <a:pt x="79" y="188"/>
                  </a:lnTo>
                  <a:lnTo>
                    <a:pt x="85" y="185"/>
                  </a:lnTo>
                  <a:lnTo>
                    <a:pt x="82" y="182"/>
                  </a:lnTo>
                  <a:lnTo>
                    <a:pt x="82" y="179"/>
                  </a:lnTo>
                  <a:lnTo>
                    <a:pt x="85" y="176"/>
                  </a:lnTo>
                  <a:lnTo>
                    <a:pt x="85" y="174"/>
                  </a:lnTo>
                  <a:lnTo>
                    <a:pt x="88" y="171"/>
                  </a:lnTo>
                  <a:lnTo>
                    <a:pt x="88" y="168"/>
                  </a:lnTo>
                  <a:lnTo>
                    <a:pt x="88" y="159"/>
                  </a:lnTo>
                  <a:lnTo>
                    <a:pt x="85" y="157"/>
                  </a:lnTo>
                  <a:lnTo>
                    <a:pt x="85" y="154"/>
                  </a:lnTo>
                  <a:lnTo>
                    <a:pt x="85" y="148"/>
                  </a:lnTo>
                  <a:lnTo>
                    <a:pt x="85" y="145"/>
                  </a:lnTo>
                  <a:lnTo>
                    <a:pt x="79" y="145"/>
                  </a:lnTo>
                  <a:lnTo>
                    <a:pt x="79" y="142"/>
                  </a:lnTo>
                  <a:lnTo>
                    <a:pt x="82" y="142"/>
                  </a:lnTo>
                  <a:lnTo>
                    <a:pt x="85" y="142"/>
                  </a:lnTo>
                  <a:lnTo>
                    <a:pt x="96" y="140"/>
                  </a:lnTo>
                  <a:lnTo>
                    <a:pt x="113" y="140"/>
                  </a:lnTo>
                  <a:lnTo>
                    <a:pt x="113" y="137"/>
                  </a:lnTo>
                  <a:lnTo>
                    <a:pt x="111" y="134"/>
                  </a:lnTo>
                  <a:lnTo>
                    <a:pt x="111" y="131"/>
                  </a:lnTo>
                  <a:lnTo>
                    <a:pt x="113" y="125"/>
                  </a:lnTo>
                  <a:lnTo>
                    <a:pt x="116" y="114"/>
                  </a:lnTo>
                  <a:lnTo>
                    <a:pt x="119" y="111"/>
                  </a:lnTo>
                  <a:lnTo>
                    <a:pt x="122" y="105"/>
                  </a:lnTo>
                  <a:lnTo>
                    <a:pt x="128" y="108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42" y="111"/>
                  </a:lnTo>
                  <a:lnTo>
                    <a:pt x="148" y="108"/>
                  </a:lnTo>
                  <a:lnTo>
                    <a:pt x="153" y="108"/>
                  </a:lnTo>
                  <a:lnTo>
                    <a:pt x="153" y="103"/>
                  </a:lnTo>
                  <a:lnTo>
                    <a:pt x="153" y="100"/>
                  </a:lnTo>
                  <a:lnTo>
                    <a:pt x="153" y="88"/>
                  </a:lnTo>
                  <a:lnTo>
                    <a:pt x="150" y="86"/>
                  </a:lnTo>
                  <a:lnTo>
                    <a:pt x="153" y="83"/>
                  </a:lnTo>
                  <a:lnTo>
                    <a:pt x="162" y="83"/>
                  </a:lnTo>
                  <a:lnTo>
                    <a:pt x="167" y="77"/>
                  </a:lnTo>
                  <a:lnTo>
                    <a:pt x="167" y="74"/>
                  </a:lnTo>
                  <a:lnTo>
                    <a:pt x="170" y="71"/>
                  </a:lnTo>
                  <a:lnTo>
                    <a:pt x="173" y="71"/>
                  </a:lnTo>
                  <a:lnTo>
                    <a:pt x="176" y="71"/>
                  </a:lnTo>
                  <a:lnTo>
                    <a:pt x="179" y="71"/>
                  </a:lnTo>
                  <a:lnTo>
                    <a:pt x="182" y="74"/>
                  </a:lnTo>
                  <a:lnTo>
                    <a:pt x="182" y="77"/>
                  </a:lnTo>
                  <a:lnTo>
                    <a:pt x="182" y="80"/>
                  </a:lnTo>
                  <a:lnTo>
                    <a:pt x="185" y="80"/>
                  </a:lnTo>
                  <a:lnTo>
                    <a:pt x="185" y="83"/>
                  </a:lnTo>
                  <a:lnTo>
                    <a:pt x="187" y="86"/>
                  </a:lnTo>
                  <a:lnTo>
                    <a:pt x="190" y="88"/>
                  </a:lnTo>
                  <a:lnTo>
                    <a:pt x="193" y="88"/>
                  </a:lnTo>
                  <a:lnTo>
                    <a:pt x="193" y="94"/>
                  </a:lnTo>
                  <a:lnTo>
                    <a:pt x="196" y="94"/>
                  </a:lnTo>
                  <a:lnTo>
                    <a:pt x="202" y="91"/>
                  </a:lnTo>
                  <a:lnTo>
                    <a:pt x="204" y="94"/>
                  </a:lnTo>
                  <a:lnTo>
                    <a:pt x="210" y="94"/>
                  </a:lnTo>
                  <a:lnTo>
                    <a:pt x="216" y="97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9" y="105"/>
                  </a:lnTo>
                  <a:lnTo>
                    <a:pt x="219" y="108"/>
                  </a:lnTo>
                  <a:lnTo>
                    <a:pt x="221" y="111"/>
                  </a:lnTo>
                  <a:lnTo>
                    <a:pt x="224" y="114"/>
                  </a:lnTo>
                  <a:lnTo>
                    <a:pt x="224" y="120"/>
                  </a:lnTo>
                  <a:lnTo>
                    <a:pt x="221" y="120"/>
                  </a:lnTo>
                  <a:lnTo>
                    <a:pt x="224" y="122"/>
                  </a:lnTo>
                  <a:lnTo>
                    <a:pt x="219" y="128"/>
                  </a:lnTo>
                  <a:lnTo>
                    <a:pt x="219" y="134"/>
                  </a:lnTo>
                  <a:lnTo>
                    <a:pt x="221" y="140"/>
                  </a:lnTo>
                  <a:lnTo>
                    <a:pt x="224" y="140"/>
                  </a:lnTo>
                  <a:lnTo>
                    <a:pt x="227" y="140"/>
                  </a:lnTo>
                  <a:lnTo>
                    <a:pt x="233" y="142"/>
                  </a:lnTo>
                  <a:lnTo>
                    <a:pt x="241" y="142"/>
                  </a:lnTo>
                  <a:lnTo>
                    <a:pt x="250" y="140"/>
                  </a:lnTo>
                  <a:lnTo>
                    <a:pt x="256" y="142"/>
                  </a:lnTo>
                  <a:lnTo>
                    <a:pt x="261" y="145"/>
                  </a:lnTo>
                  <a:lnTo>
                    <a:pt x="267" y="148"/>
                  </a:lnTo>
                  <a:lnTo>
                    <a:pt x="273" y="151"/>
                  </a:lnTo>
                  <a:lnTo>
                    <a:pt x="273" y="154"/>
                  </a:lnTo>
                  <a:lnTo>
                    <a:pt x="278" y="154"/>
                  </a:lnTo>
                  <a:lnTo>
                    <a:pt x="278" y="157"/>
                  </a:lnTo>
                  <a:lnTo>
                    <a:pt x="281" y="162"/>
                  </a:lnTo>
                  <a:lnTo>
                    <a:pt x="281" y="168"/>
                  </a:lnTo>
                  <a:lnTo>
                    <a:pt x="290" y="174"/>
                  </a:lnTo>
                  <a:lnTo>
                    <a:pt x="290" y="176"/>
                  </a:lnTo>
                  <a:lnTo>
                    <a:pt x="307" y="176"/>
                  </a:lnTo>
                  <a:lnTo>
                    <a:pt x="310" y="176"/>
                  </a:lnTo>
                  <a:lnTo>
                    <a:pt x="318" y="179"/>
                  </a:lnTo>
                  <a:lnTo>
                    <a:pt x="324" y="179"/>
                  </a:lnTo>
                  <a:lnTo>
                    <a:pt x="338" y="176"/>
                  </a:lnTo>
                  <a:lnTo>
                    <a:pt x="358" y="179"/>
                  </a:lnTo>
                  <a:lnTo>
                    <a:pt x="361" y="185"/>
                  </a:lnTo>
                  <a:lnTo>
                    <a:pt x="369" y="185"/>
                  </a:lnTo>
                  <a:lnTo>
                    <a:pt x="375" y="185"/>
                  </a:lnTo>
                  <a:lnTo>
                    <a:pt x="381" y="191"/>
                  </a:lnTo>
                  <a:lnTo>
                    <a:pt x="392" y="191"/>
                  </a:lnTo>
                  <a:lnTo>
                    <a:pt x="395" y="194"/>
                  </a:lnTo>
                  <a:lnTo>
                    <a:pt x="401" y="194"/>
                  </a:lnTo>
                  <a:lnTo>
                    <a:pt x="415" y="185"/>
                  </a:lnTo>
                  <a:lnTo>
                    <a:pt x="432" y="182"/>
                  </a:lnTo>
                  <a:lnTo>
                    <a:pt x="440" y="182"/>
                  </a:lnTo>
                  <a:lnTo>
                    <a:pt x="455" y="179"/>
                  </a:lnTo>
                  <a:lnTo>
                    <a:pt x="463" y="176"/>
                  </a:lnTo>
                  <a:lnTo>
                    <a:pt x="469" y="176"/>
                  </a:lnTo>
                  <a:lnTo>
                    <a:pt x="477" y="165"/>
                  </a:lnTo>
                  <a:lnTo>
                    <a:pt x="486" y="162"/>
                  </a:lnTo>
                  <a:lnTo>
                    <a:pt x="489" y="157"/>
                  </a:lnTo>
                  <a:lnTo>
                    <a:pt x="483" y="154"/>
                  </a:lnTo>
                  <a:lnTo>
                    <a:pt x="483" y="148"/>
                  </a:lnTo>
                  <a:lnTo>
                    <a:pt x="486" y="145"/>
                  </a:lnTo>
                  <a:lnTo>
                    <a:pt x="486" y="140"/>
                  </a:lnTo>
                  <a:lnTo>
                    <a:pt x="491" y="140"/>
                  </a:lnTo>
                  <a:lnTo>
                    <a:pt x="509" y="145"/>
                  </a:lnTo>
                  <a:lnTo>
                    <a:pt x="511" y="145"/>
                  </a:lnTo>
                  <a:lnTo>
                    <a:pt x="526" y="137"/>
                  </a:lnTo>
                  <a:lnTo>
                    <a:pt x="531" y="137"/>
                  </a:lnTo>
                  <a:lnTo>
                    <a:pt x="543" y="131"/>
                  </a:lnTo>
                  <a:lnTo>
                    <a:pt x="545" y="125"/>
                  </a:lnTo>
                  <a:lnTo>
                    <a:pt x="551" y="122"/>
                  </a:lnTo>
                  <a:lnTo>
                    <a:pt x="557" y="122"/>
                  </a:lnTo>
                  <a:lnTo>
                    <a:pt x="560" y="117"/>
                  </a:lnTo>
                  <a:lnTo>
                    <a:pt x="563" y="117"/>
                  </a:lnTo>
                  <a:lnTo>
                    <a:pt x="565" y="117"/>
                  </a:lnTo>
                  <a:lnTo>
                    <a:pt x="571" y="114"/>
                  </a:lnTo>
                  <a:lnTo>
                    <a:pt x="574" y="117"/>
                  </a:lnTo>
                  <a:lnTo>
                    <a:pt x="577" y="114"/>
                  </a:lnTo>
                  <a:lnTo>
                    <a:pt x="582" y="117"/>
                  </a:lnTo>
                  <a:lnTo>
                    <a:pt x="591" y="114"/>
                  </a:lnTo>
                  <a:lnTo>
                    <a:pt x="591" y="111"/>
                  </a:lnTo>
                  <a:lnTo>
                    <a:pt x="585" y="108"/>
                  </a:lnTo>
                  <a:lnTo>
                    <a:pt x="585" y="105"/>
                  </a:lnTo>
                  <a:lnTo>
                    <a:pt x="580" y="100"/>
                  </a:lnTo>
                  <a:lnTo>
                    <a:pt x="577" y="97"/>
                  </a:lnTo>
                  <a:lnTo>
                    <a:pt x="574" y="97"/>
                  </a:lnTo>
                  <a:lnTo>
                    <a:pt x="571" y="94"/>
                  </a:lnTo>
                  <a:lnTo>
                    <a:pt x="560" y="94"/>
                  </a:lnTo>
                  <a:lnTo>
                    <a:pt x="557" y="100"/>
                  </a:lnTo>
                  <a:lnTo>
                    <a:pt x="551" y="97"/>
                  </a:lnTo>
                  <a:lnTo>
                    <a:pt x="548" y="97"/>
                  </a:lnTo>
                  <a:lnTo>
                    <a:pt x="543" y="97"/>
                  </a:lnTo>
                  <a:lnTo>
                    <a:pt x="537" y="97"/>
                  </a:lnTo>
                  <a:lnTo>
                    <a:pt x="537" y="91"/>
                  </a:lnTo>
                  <a:lnTo>
                    <a:pt x="540" y="91"/>
                  </a:lnTo>
                  <a:lnTo>
                    <a:pt x="540" y="88"/>
                  </a:lnTo>
                  <a:lnTo>
                    <a:pt x="543" y="86"/>
                  </a:lnTo>
                  <a:lnTo>
                    <a:pt x="554" y="66"/>
                  </a:lnTo>
                  <a:lnTo>
                    <a:pt x="565" y="68"/>
                  </a:lnTo>
                  <a:lnTo>
                    <a:pt x="574" y="60"/>
                  </a:lnTo>
                  <a:lnTo>
                    <a:pt x="577" y="60"/>
                  </a:lnTo>
                  <a:lnTo>
                    <a:pt x="582" y="57"/>
                  </a:lnTo>
                  <a:lnTo>
                    <a:pt x="582" y="54"/>
                  </a:lnTo>
                  <a:lnTo>
                    <a:pt x="582" y="51"/>
                  </a:lnTo>
                  <a:lnTo>
                    <a:pt x="585" y="49"/>
                  </a:lnTo>
                  <a:lnTo>
                    <a:pt x="585" y="46"/>
                  </a:lnTo>
                  <a:lnTo>
                    <a:pt x="588" y="43"/>
                  </a:lnTo>
                  <a:lnTo>
                    <a:pt x="591" y="37"/>
                  </a:lnTo>
                  <a:lnTo>
                    <a:pt x="599" y="29"/>
                  </a:lnTo>
                  <a:lnTo>
                    <a:pt x="599" y="26"/>
                  </a:lnTo>
                  <a:lnTo>
                    <a:pt x="602" y="20"/>
                  </a:lnTo>
                  <a:lnTo>
                    <a:pt x="599" y="17"/>
                  </a:lnTo>
                  <a:lnTo>
                    <a:pt x="591" y="14"/>
                  </a:lnTo>
                  <a:lnTo>
                    <a:pt x="594" y="12"/>
                  </a:lnTo>
                  <a:lnTo>
                    <a:pt x="597" y="9"/>
                  </a:lnTo>
                  <a:lnTo>
                    <a:pt x="599" y="6"/>
                  </a:lnTo>
                  <a:lnTo>
                    <a:pt x="605" y="3"/>
                  </a:lnTo>
                  <a:lnTo>
                    <a:pt x="611" y="3"/>
                  </a:lnTo>
                  <a:lnTo>
                    <a:pt x="617" y="3"/>
                  </a:lnTo>
                  <a:lnTo>
                    <a:pt x="636" y="0"/>
                  </a:lnTo>
                  <a:lnTo>
                    <a:pt x="648" y="3"/>
                  </a:lnTo>
                  <a:lnTo>
                    <a:pt x="653" y="6"/>
                  </a:lnTo>
                  <a:lnTo>
                    <a:pt x="656" y="6"/>
                  </a:lnTo>
                  <a:lnTo>
                    <a:pt x="662" y="6"/>
                  </a:lnTo>
                  <a:lnTo>
                    <a:pt x="665" y="6"/>
                  </a:lnTo>
                  <a:lnTo>
                    <a:pt x="665" y="12"/>
                  </a:lnTo>
                  <a:lnTo>
                    <a:pt x="668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3" y="17"/>
                  </a:lnTo>
                  <a:lnTo>
                    <a:pt x="676" y="29"/>
                  </a:lnTo>
                  <a:lnTo>
                    <a:pt x="679" y="37"/>
                  </a:lnTo>
                  <a:lnTo>
                    <a:pt x="679" y="40"/>
                  </a:lnTo>
                  <a:lnTo>
                    <a:pt x="682" y="43"/>
                  </a:lnTo>
                  <a:lnTo>
                    <a:pt x="688" y="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6" name="Freeform 3525">
              <a:extLst>
                <a:ext uri="{FF2B5EF4-FFF2-40B4-BE49-F238E27FC236}">
                  <a16:creationId xmlns:a16="http://schemas.microsoft.com/office/drawing/2014/main" id="{74416B3B-71D6-FADE-13ED-B3CB5F59A10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3382" y="1531266"/>
              <a:ext cx="854875" cy="348567"/>
            </a:xfrm>
            <a:custGeom>
              <a:avLst/>
              <a:gdLst>
                <a:gd name="T0" fmla="*/ 51 w 412"/>
                <a:gd name="T1" fmla="*/ 23 h 168"/>
                <a:gd name="T2" fmla="*/ 68 w 412"/>
                <a:gd name="T3" fmla="*/ 23 h 168"/>
                <a:gd name="T4" fmla="*/ 88 w 412"/>
                <a:gd name="T5" fmla="*/ 31 h 168"/>
                <a:gd name="T6" fmla="*/ 119 w 412"/>
                <a:gd name="T7" fmla="*/ 37 h 168"/>
                <a:gd name="T8" fmla="*/ 136 w 412"/>
                <a:gd name="T9" fmla="*/ 34 h 168"/>
                <a:gd name="T10" fmla="*/ 133 w 412"/>
                <a:gd name="T11" fmla="*/ 20 h 168"/>
                <a:gd name="T12" fmla="*/ 133 w 412"/>
                <a:gd name="T13" fmla="*/ 8 h 168"/>
                <a:gd name="T14" fmla="*/ 142 w 412"/>
                <a:gd name="T15" fmla="*/ 3 h 168"/>
                <a:gd name="T16" fmla="*/ 162 w 412"/>
                <a:gd name="T17" fmla="*/ 6 h 168"/>
                <a:gd name="T18" fmla="*/ 185 w 412"/>
                <a:gd name="T19" fmla="*/ 8 h 168"/>
                <a:gd name="T20" fmla="*/ 190 w 412"/>
                <a:gd name="T21" fmla="*/ 28 h 168"/>
                <a:gd name="T22" fmla="*/ 210 w 412"/>
                <a:gd name="T23" fmla="*/ 31 h 168"/>
                <a:gd name="T24" fmla="*/ 236 w 412"/>
                <a:gd name="T25" fmla="*/ 31 h 168"/>
                <a:gd name="T26" fmla="*/ 247 w 412"/>
                <a:gd name="T27" fmla="*/ 34 h 168"/>
                <a:gd name="T28" fmla="*/ 261 w 412"/>
                <a:gd name="T29" fmla="*/ 40 h 168"/>
                <a:gd name="T30" fmla="*/ 287 w 412"/>
                <a:gd name="T31" fmla="*/ 48 h 168"/>
                <a:gd name="T32" fmla="*/ 307 w 412"/>
                <a:gd name="T33" fmla="*/ 45 h 168"/>
                <a:gd name="T34" fmla="*/ 332 w 412"/>
                <a:gd name="T35" fmla="*/ 34 h 168"/>
                <a:gd name="T36" fmla="*/ 355 w 412"/>
                <a:gd name="T37" fmla="*/ 37 h 168"/>
                <a:gd name="T38" fmla="*/ 364 w 412"/>
                <a:gd name="T39" fmla="*/ 60 h 168"/>
                <a:gd name="T40" fmla="*/ 358 w 412"/>
                <a:gd name="T41" fmla="*/ 71 h 168"/>
                <a:gd name="T42" fmla="*/ 378 w 412"/>
                <a:gd name="T43" fmla="*/ 74 h 168"/>
                <a:gd name="T44" fmla="*/ 398 w 412"/>
                <a:gd name="T45" fmla="*/ 71 h 168"/>
                <a:gd name="T46" fmla="*/ 412 w 412"/>
                <a:gd name="T47" fmla="*/ 85 h 168"/>
                <a:gd name="T48" fmla="*/ 395 w 412"/>
                <a:gd name="T49" fmla="*/ 91 h 168"/>
                <a:gd name="T50" fmla="*/ 381 w 412"/>
                <a:gd name="T51" fmla="*/ 91 h 168"/>
                <a:gd name="T52" fmla="*/ 364 w 412"/>
                <a:gd name="T53" fmla="*/ 105 h 168"/>
                <a:gd name="T54" fmla="*/ 330 w 412"/>
                <a:gd name="T55" fmla="*/ 119 h 168"/>
                <a:gd name="T56" fmla="*/ 304 w 412"/>
                <a:gd name="T57" fmla="*/ 122 h 168"/>
                <a:gd name="T58" fmla="*/ 298 w 412"/>
                <a:gd name="T59" fmla="*/ 139 h 168"/>
                <a:gd name="T60" fmla="*/ 261 w 412"/>
                <a:gd name="T61" fmla="*/ 156 h 168"/>
                <a:gd name="T62" fmla="*/ 216 w 412"/>
                <a:gd name="T63" fmla="*/ 168 h 168"/>
                <a:gd name="T64" fmla="*/ 190 w 412"/>
                <a:gd name="T65" fmla="*/ 159 h 168"/>
                <a:gd name="T66" fmla="*/ 145 w 412"/>
                <a:gd name="T67" fmla="*/ 153 h 168"/>
                <a:gd name="T68" fmla="*/ 111 w 412"/>
                <a:gd name="T69" fmla="*/ 150 h 168"/>
                <a:gd name="T70" fmla="*/ 99 w 412"/>
                <a:gd name="T71" fmla="*/ 131 h 168"/>
                <a:gd name="T72" fmla="*/ 88 w 412"/>
                <a:gd name="T73" fmla="*/ 122 h 168"/>
                <a:gd name="T74" fmla="*/ 62 w 412"/>
                <a:gd name="T75" fmla="*/ 116 h 168"/>
                <a:gd name="T76" fmla="*/ 42 w 412"/>
                <a:gd name="T77" fmla="*/ 114 h 168"/>
                <a:gd name="T78" fmla="*/ 42 w 412"/>
                <a:gd name="T79" fmla="*/ 94 h 168"/>
                <a:gd name="T80" fmla="*/ 40 w 412"/>
                <a:gd name="T81" fmla="*/ 82 h 168"/>
                <a:gd name="T82" fmla="*/ 37 w 412"/>
                <a:gd name="T83" fmla="*/ 71 h 168"/>
                <a:gd name="T84" fmla="*/ 17 w 412"/>
                <a:gd name="T85" fmla="*/ 68 h 168"/>
                <a:gd name="T86" fmla="*/ 8 w 412"/>
                <a:gd name="T87" fmla="*/ 60 h 168"/>
                <a:gd name="T88" fmla="*/ 3 w 412"/>
                <a:gd name="T89" fmla="*/ 51 h 168"/>
                <a:gd name="T90" fmla="*/ 6 w 412"/>
                <a:gd name="T91" fmla="*/ 42 h 168"/>
                <a:gd name="T92" fmla="*/ 17 w 412"/>
                <a:gd name="T93" fmla="*/ 40 h 168"/>
                <a:gd name="T94" fmla="*/ 34 w 412"/>
                <a:gd name="T95" fmla="*/ 31 h 168"/>
                <a:gd name="T96" fmla="*/ 37 w 412"/>
                <a:gd name="T9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2" h="168">
                  <a:moveTo>
                    <a:pt x="37" y="28"/>
                  </a:moveTo>
                  <a:lnTo>
                    <a:pt x="45" y="28"/>
                  </a:lnTo>
                  <a:lnTo>
                    <a:pt x="48" y="28"/>
                  </a:lnTo>
                  <a:lnTo>
                    <a:pt x="51" y="23"/>
                  </a:lnTo>
                  <a:lnTo>
                    <a:pt x="54" y="23"/>
                  </a:lnTo>
                  <a:lnTo>
                    <a:pt x="62" y="25"/>
                  </a:lnTo>
                  <a:lnTo>
                    <a:pt x="65" y="23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85" y="28"/>
                  </a:lnTo>
                  <a:lnTo>
                    <a:pt x="88" y="31"/>
                  </a:lnTo>
                  <a:lnTo>
                    <a:pt x="99" y="37"/>
                  </a:lnTo>
                  <a:lnTo>
                    <a:pt x="105" y="34"/>
                  </a:lnTo>
                  <a:lnTo>
                    <a:pt x="108" y="37"/>
                  </a:lnTo>
                  <a:lnTo>
                    <a:pt x="119" y="37"/>
                  </a:lnTo>
                  <a:lnTo>
                    <a:pt x="122" y="40"/>
                  </a:lnTo>
                  <a:lnTo>
                    <a:pt x="128" y="37"/>
                  </a:lnTo>
                  <a:lnTo>
                    <a:pt x="131" y="40"/>
                  </a:lnTo>
                  <a:lnTo>
                    <a:pt x="136" y="34"/>
                  </a:lnTo>
                  <a:lnTo>
                    <a:pt x="136" y="31"/>
                  </a:lnTo>
                  <a:lnTo>
                    <a:pt x="133" y="28"/>
                  </a:lnTo>
                  <a:lnTo>
                    <a:pt x="136" y="25"/>
                  </a:lnTo>
                  <a:lnTo>
                    <a:pt x="133" y="20"/>
                  </a:lnTo>
                  <a:lnTo>
                    <a:pt x="131" y="20"/>
                  </a:lnTo>
                  <a:lnTo>
                    <a:pt x="128" y="17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6" y="6"/>
                  </a:lnTo>
                  <a:lnTo>
                    <a:pt x="136" y="3"/>
                  </a:lnTo>
                  <a:lnTo>
                    <a:pt x="139" y="6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53" y="3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79" y="8"/>
                  </a:lnTo>
                  <a:lnTo>
                    <a:pt x="185" y="8"/>
                  </a:lnTo>
                  <a:lnTo>
                    <a:pt x="185" y="11"/>
                  </a:lnTo>
                  <a:lnTo>
                    <a:pt x="187" y="17"/>
                  </a:lnTo>
                  <a:lnTo>
                    <a:pt x="187" y="23"/>
                  </a:lnTo>
                  <a:lnTo>
                    <a:pt x="190" y="28"/>
                  </a:lnTo>
                  <a:lnTo>
                    <a:pt x="193" y="28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10" y="31"/>
                  </a:lnTo>
                  <a:lnTo>
                    <a:pt x="213" y="28"/>
                  </a:lnTo>
                  <a:lnTo>
                    <a:pt x="216" y="28"/>
                  </a:lnTo>
                  <a:lnTo>
                    <a:pt x="224" y="28"/>
                  </a:lnTo>
                  <a:lnTo>
                    <a:pt x="236" y="31"/>
                  </a:lnTo>
                  <a:lnTo>
                    <a:pt x="239" y="31"/>
                  </a:lnTo>
                  <a:lnTo>
                    <a:pt x="244" y="28"/>
                  </a:lnTo>
                  <a:lnTo>
                    <a:pt x="247" y="31"/>
                  </a:lnTo>
                  <a:lnTo>
                    <a:pt x="247" y="34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8" y="37"/>
                  </a:lnTo>
                  <a:lnTo>
                    <a:pt x="261" y="40"/>
                  </a:lnTo>
                  <a:lnTo>
                    <a:pt x="264" y="42"/>
                  </a:lnTo>
                  <a:lnTo>
                    <a:pt x="270" y="45"/>
                  </a:lnTo>
                  <a:lnTo>
                    <a:pt x="276" y="45"/>
                  </a:lnTo>
                  <a:lnTo>
                    <a:pt x="287" y="48"/>
                  </a:lnTo>
                  <a:lnTo>
                    <a:pt x="290" y="45"/>
                  </a:lnTo>
                  <a:lnTo>
                    <a:pt x="298" y="45"/>
                  </a:lnTo>
                  <a:lnTo>
                    <a:pt x="301" y="42"/>
                  </a:lnTo>
                  <a:lnTo>
                    <a:pt x="307" y="45"/>
                  </a:lnTo>
                  <a:lnTo>
                    <a:pt x="312" y="42"/>
                  </a:lnTo>
                  <a:lnTo>
                    <a:pt x="321" y="42"/>
                  </a:lnTo>
                  <a:lnTo>
                    <a:pt x="324" y="34"/>
                  </a:lnTo>
                  <a:lnTo>
                    <a:pt x="332" y="34"/>
                  </a:lnTo>
                  <a:lnTo>
                    <a:pt x="338" y="28"/>
                  </a:lnTo>
                  <a:lnTo>
                    <a:pt x="347" y="28"/>
                  </a:lnTo>
                  <a:lnTo>
                    <a:pt x="352" y="31"/>
                  </a:lnTo>
                  <a:lnTo>
                    <a:pt x="355" y="37"/>
                  </a:lnTo>
                  <a:lnTo>
                    <a:pt x="358" y="37"/>
                  </a:lnTo>
                  <a:lnTo>
                    <a:pt x="366" y="31"/>
                  </a:lnTo>
                  <a:lnTo>
                    <a:pt x="375" y="40"/>
                  </a:lnTo>
                  <a:lnTo>
                    <a:pt x="364" y="60"/>
                  </a:lnTo>
                  <a:lnTo>
                    <a:pt x="361" y="62"/>
                  </a:lnTo>
                  <a:lnTo>
                    <a:pt x="361" y="65"/>
                  </a:lnTo>
                  <a:lnTo>
                    <a:pt x="358" y="65"/>
                  </a:lnTo>
                  <a:lnTo>
                    <a:pt x="358" y="71"/>
                  </a:lnTo>
                  <a:lnTo>
                    <a:pt x="364" y="71"/>
                  </a:lnTo>
                  <a:lnTo>
                    <a:pt x="369" y="71"/>
                  </a:lnTo>
                  <a:lnTo>
                    <a:pt x="372" y="71"/>
                  </a:lnTo>
                  <a:lnTo>
                    <a:pt x="378" y="74"/>
                  </a:lnTo>
                  <a:lnTo>
                    <a:pt x="381" y="68"/>
                  </a:lnTo>
                  <a:lnTo>
                    <a:pt x="392" y="68"/>
                  </a:lnTo>
                  <a:lnTo>
                    <a:pt x="395" y="71"/>
                  </a:lnTo>
                  <a:lnTo>
                    <a:pt x="398" y="71"/>
                  </a:lnTo>
                  <a:lnTo>
                    <a:pt x="401" y="74"/>
                  </a:lnTo>
                  <a:lnTo>
                    <a:pt x="406" y="79"/>
                  </a:lnTo>
                  <a:lnTo>
                    <a:pt x="406" y="82"/>
                  </a:lnTo>
                  <a:lnTo>
                    <a:pt x="412" y="85"/>
                  </a:lnTo>
                  <a:lnTo>
                    <a:pt x="412" y="88"/>
                  </a:lnTo>
                  <a:lnTo>
                    <a:pt x="403" y="91"/>
                  </a:lnTo>
                  <a:lnTo>
                    <a:pt x="398" y="88"/>
                  </a:lnTo>
                  <a:lnTo>
                    <a:pt x="395" y="91"/>
                  </a:lnTo>
                  <a:lnTo>
                    <a:pt x="392" y="88"/>
                  </a:lnTo>
                  <a:lnTo>
                    <a:pt x="386" y="91"/>
                  </a:lnTo>
                  <a:lnTo>
                    <a:pt x="384" y="91"/>
                  </a:lnTo>
                  <a:lnTo>
                    <a:pt x="381" y="91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6" y="99"/>
                  </a:lnTo>
                  <a:lnTo>
                    <a:pt x="364" y="105"/>
                  </a:lnTo>
                  <a:lnTo>
                    <a:pt x="352" y="111"/>
                  </a:lnTo>
                  <a:lnTo>
                    <a:pt x="347" y="111"/>
                  </a:lnTo>
                  <a:lnTo>
                    <a:pt x="332" y="119"/>
                  </a:lnTo>
                  <a:lnTo>
                    <a:pt x="330" y="119"/>
                  </a:lnTo>
                  <a:lnTo>
                    <a:pt x="312" y="114"/>
                  </a:lnTo>
                  <a:lnTo>
                    <a:pt x="307" y="114"/>
                  </a:lnTo>
                  <a:lnTo>
                    <a:pt x="307" y="119"/>
                  </a:lnTo>
                  <a:lnTo>
                    <a:pt x="304" y="122"/>
                  </a:lnTo>
                  <a:lnTo>
                    <a:pt x="304" y="128"/>
                  </a:lnTo>
                  <a:lnTo>
                    <a:pt x="310" y="131"/>
                  </a:lnTo>
                  <a:lnTo>
                    <a:pt x="307" y="136"/>
                  </a:lnTo>
                  <a:lnTo>
                    <a:pt x="298" y="139"/>
                  </a:lnTo>
                  <a:lnTo>
                    <a:pt x="290" y="150"/>
                  </a:lnTo>
                  <a:lnTo>
                    <a:pt x="284" y="150"/>
                  </a:lnTo>
                  <a:lnTo>
                    <a:pt x="276" y="153"/>
                  </a:lnTo>
                  <a:lnTo>
                    <a:pt x="261" y="156"/>
                  </a:lnTo>
                  <a:lnTo>
                    <a:pt x="253" y="156"/>
                  </a:lnTo>
                  <a:lnTo>
                    <a:pt x="236" y="159"/>
                  </a:lnTo>
                  <a:lnTo>
                    <a:pt x="222" y="168"/>
                  </a:lnTo>
                  <a:lnTo>
                    <a:pt x="216" y="168"/>
                  </a:lnTo>
                  <a:lnTo>
                    <a:pt x="213" y="165"/>
                  </a:lnTo>
                  <a:lnTo>
                    <a:pt x="202" y="165"/>
                  </a:lnTo>
                  <a:lnTo>
                    <a:pt x="196" y="159"/>
                  </a:lnTo>
                  <a:lnTo>
                    <a:pt x="190" y="159"/>
                  </a:lnTo>
                  <a:lnTo>
                    <a:pt x="182" y="159"/>
                  </a:lnTo>
                  <a:lnTo>
                    <a:pt x="179" y="153"/>
                  </a:lnTo>
                  <a:lnTo>
                    <a:pt x="159" y="150"/>
                  </a:lnTo>
                  <a:lnTo>
                    <a:pt x="145" y="153"/>
                  </a:lnTo>
                  <a:lnTo>
                    <a:pt x="139" y="153"/>
                  </a:lnTo>
                  <a:lnTo>
                    <a:pt x="131" y="150"/>
                  </a:lnTo>
                  <a:lnTo>
                    <a:pt x="128" y="150"/>
                  </a:lnTo>
                  <a:lnTo>
                    <a:pt x="111" y="150"/>
                  </a:lnTo>
                  <a:lnTo>
                    <a:pt x="111" y="148"/>
                  </a:lnTo>
                  <a:lnTo>
                    <a:pt x="102" y="142"/>
                  </a:lnTo>
                  <a:lnTo>
                    <a:pt x="102" y="136"/>
                  </a:lnTo>
                  <a:lnTo>
                    <a:pt x="99" y="131"/>
                  </a:lnTo>
                  <a:lnTo>
                    <a:pt x="99" y="128"/>
                  </a:lnTo>
                  <a:lnTo>
                    <a:pt x="94" y="128"/>
                  </a:lnTo>
                  <a:lnTo>
                    <a:pt x="94" y="125"/>
                  </a:lnTo>
                  <a:lnTo>
                    <a:pt x="88" y="122"/>
                  </a:lnTo>
                  <a:lnTo>
                    <a:pt x="82" y="119"/>
                  </a:lnTo>
                  <a:lnTo>
                    <a:pt x="77" y="116"/>
                  </a:lnTo>
                  <a:lnTo>
                    <a:pt x="71" y="114"/>
                  </a:lnTo>
                  <a:lnTo>
                    <a:pt x="62" y="116"/>
                  </a:lnTo>
                  <a:lnTo>
                    <a:pt x="54" y="116"/>
                  </a:lnTo>
                  <a:lnTo>
                    <a:pt x="48" y="114"/>
                  </a:lnTo>
                  <a:lnTo>
                    <a:pt x="45" y="114"/>
                  </a:lnTo>
                  <a:lnTo>
                    <a:pt x="42" y="114"/>
                  </a:lnTo>
                  <a:lnTo>
                    <a:pt x="40" y="108"/>
                  </a:lnTo>
                  <a:lnTo>
                    <a:pt x="40" y="102"/>
                  </a:lnTo>
                  <a:lnTo>
                    <a:pt x="45" y="96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40" y="79"/>
                  </a:lnTo>
                  <a:lnTo>
                    <a:pt x="37" y="77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8"/>
                  </a:lnTo>
                  <a:lnTo>
                    <a:pt x="23" y="65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1" y="62"/>
                  </a:lnTo>
                  <a:lnTo>
                    <a:pt x="8" y="60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0" y="34"/>
                  </a:lnTo>
                  <a:lnTo>
                    <a:pt x="25" y="34"/>
                  </a:lnTo>
                  <a:lnTo>
                    <a:pt x="28" y="37"/>
                  </a:lnTo>
                  <a:lnTo>
                    <a:pt x="34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0" y="28"/>
                  </a:lnTo>
                  <a:lnTo>
                    <a:pt x="37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7" name="Freeform 3526">
              <a:extLst>
                <a:ext uri="{FF2B5EF4-FFF2-40B4-BE49-F238E27FC236}">
                  <a16:creationId xmlns:a16="http://schemas.microsoft.com/office/drawing/2014/main" id="{12BB99EB-CC81-750B-9B9D-DC26CA70E92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5738" y="1413002"/>
              <a:ext cx="1085194" cy="512476"/>
            </a:xfrm>
            <a:custGeom>
              <a:avLst/>
              <a:gdLst>
                <a:gd name="T0" fmla="*/ 503 w 523"/>
                <a:gd name="T1" fmla="*/ 114 h 247"/>
                <a:gd name="T2" fmla="*/ 498 w 523"/>
                <a:gd name="T3" fmla="*/ 139 h 247"/>
                <a:gd name="T4" fmla="*/ 469 w 523"/>
                <a:gd name="T5" fmla="*/ 142 h 247"/>
                <a:gd name="T6" fmla="*/ 463 w 523"/>
                <a:gd name="T7" fmla="*/ 171 h 247"/>
                <a:gd name="T8" fmla="*/ 435 w 523"/>
                <a:gd name="T9" fmla="*/ 176 h 247"/>
                <a:gd name="T10" fmla="*/ 438 w 523"/>
                <a:gd name="T11" fmla="*/ 202 h 247"/>
                <a:gd name="T12" fmla="*/ 418 w 523"/>
                <a:gd name="T13" fmla="*/ 210 h 247"/>
                <a:gd name="T14" fmla="*/ 367 w 523"/>
                <a:gd name="T15" fmla="*/ 205 h 247"/>
                <a:gd name="T16" fmla="*/ 341 w 523"/>
                <a:gd name="T17" fmla="*/ 210 h 247"/>
                <a:gd name="T18" fmla="*/ 321 w 523"/>
                <a:gd name="T19" fmla="*/ 219 h 247"/>
                <a:gd name="T20" fmla="*/ 287 w 523"/>
                <a:gd name="T21" fmla="*/ 244 h 247"/>
                <a:gd name="T22" fmla="*/ 245 w 523"/>
                <a:gd name="T23" fmla="*/ 239 h 247"/>
                <a:gd name="T24" fmla="*/ 233 w 523"/>
                <a:gd name="T25" fmla="*/ 193 h 247"/>
                <a:gd name="T26" fmla="*/ 196 w 523"/>
                <a:gd name="T27" fmla="*/ 196 h 247"/>
                <a:gd name="T28" fmla="*/ 176 w 523"/>
                <a:gd name="T29" fmla="*/ 179 h 247"/>
                <a:gd name="T30" fmla="*/ 128 w 523"/>
                <a:gd name="T31" fmla="*/ 171 h 247"/>
                <a:gd name="T32" fmla="*/ 122 w 523"/>
                <a:gd name="T33" fmla="*/ 216 h 247"/>
                <a:gd name="T34" fmla="*/ 94 w 523"/>
                <a:gd name="T35" fmla="*/ 216 h 247"/>
                <a:gd name="T36" fmla="*/ 80 w 523"/>
                <a:gd name="T37" fmla="*/ 216 h 247"/>
                <a:gd name="T38" fmla="*/ 71 w 523"/>
                <a:gd name="T39" fmla="*/ 213 h 247"/>
                <a:gd name="T40" fmla="*/ 60 w 523"/>
                <a:gd name="T41" fmla="*/ 207 h 247"/>
                <a:gd name="T42" fmla="*/ 54 w 523"/>
                <a:gd name="T43" fmla="*/ 193 h 247"/>
                <a:gd name="T44" fmla="*/ 57 w 523"/>
                <a:gd name="T45" fmla="*/ 185 h 247"/>
                <a:gd name="T46" fmla="*/ 60 w 523"/>
                <a:gd name="T47" fmla="*/ 179 h 247"/>
                <a:gd name="T48" fmla="*/ 68 w 523"/>
                <a:gd name="T49" fmla="*/ 173 h 247"/>
                <a:gd name="T50" fmla="*/ 77 w 523"/>
                <a:gd name="T51" fmla="*/ 171 h 247"/>
                <a:gd name="T52" fmla="*/ 83 w 523"/>
                <a:gd name="T53" fmla="*/ 168 h 247"/>
                <a:gd name="T54" fmla="*/ 91 w 523"/>
                <a:gd name="T55" fmla="*/ 153 h 247"/>
                <a:gd name="T56" fmla="*/ 77 w 523"/>
                <a:gd name="T57" fmla="*/ 142 h 247"/>
                <a:gd name="T58" fmla="*/ 60 w 523"/>
                <a:gd name="T59" fmla="*/ 142 h 247"/>
                <a:gd name="T60" fmla="*/ 43 w 523"/>
                <a:gd name="T61" fmla="*/ 151 h 247"/>
                <a:gd name="T62" fmla="*/ 31 w 523"/>
                <a:gd name="T63" fmla="*/ 153 h 247"/>
                <a:gd name="T64" fmla="*/ 17 w 523"/>
                <a:gd name="T65" fmla="*/ 136 h 247"/>
                <a:gd name="T66" fmla="*/ 6 w 523"/>
                <a:gd name="T67" fmla="*/ 108 h 247"/>
                <a:gd name="T68" fmla="*/ 9 w 523"/>
                <a:gd name="T69" fmla="*/ 88 h 247"/>
                <a:gd name="T70" fmla="*/ 26 w 523"/>
                <a:gd name="T71" fmla="*/ 85 h 247"/>
                <a:gd name="T72" fmla="*/ 54 w 523"/>
                <a:gd name="T73" fmla="*/ 68 h 247"/>
                <a:gd name="T74" fmla="*/ 80 w 523"/>
                <a:gd name="T75" fmla="*/ 68 h 247"/>
                <a:gd name="T76" fmla="*/ 103 w 523"/>
                <a:gd name="T77" fmla="*/ 85 h 247"/>
                <a:gd name="T78" fmla="*/ 120 w 523"/>
                <a:gd name="T79" fmla="*/ 85 h 247"/>
                <a:gd name="T80" fmla="*/ 142 w 523"/>
                <a:gd name="T81" fmla="*/ 80 h 247"/>
                <a:gd name="T82" fmla="*/ 171 w 523"/>
                <a:gd name="T83" fmla="*/ 85 h 247"/>
                <a:gd name="T84" fmla="*/ 188 w 523"/>
                <a:gd name="T85" fmla="*/ 71 h 247"/>
                <a:gd name="T86" fmla="*/ 182 w 523"/>
                <a:gd name="T87" fmla="*/ 48 h 247"/>
                <a:gd name="T88" fmla="*/ 188 w 523"/>
                <a:gd name="T89" fmla="*/ 31 h 247"/>
                <a:gd name="T90" fmla="*/ 193 w 523"/>
                <a:gd name="T91" fmla="*/ 23 h 247"/>
                <a:gd name="T92" fmla="*/ 279 w 523"/>
                <a:gd name="T93" fmla="*/ 9 h 247"/>
                <a:gd name="T94" fmla="*/ 301 w 523"/>
                <a:gd name="T95" fmla="*/ 0 h 247"/>
                <a:gd name="T96" fmla="*/ 319 w 523"/>
                <a:gd name="T97" fmla="*/ 23 h 247"/>
                <a:gd name="T98" fmla="*/ 338 w 523"/>
                <a:gd name="T99" fmla="*/ 23 h 247"/>
                <a:gd name="T100" fmla="*/ 358 w 523"/>
                <a:gd name="T101" fmla="*/ 28 h 247"/>
                <a:gd name="T102" fmla="*/ 387 w 523"/>
                <a:gd name="T103" fmla="*/ 14 h 247"/>
                <a:gd name="T104" fmla="*/ 418 w 523"/>
                <a:gd name="T105" fmla="*/ 51 h 247"/>
                <a:gd name="T106" fmla="*/ 444 w 523"/>
                <a:gd name="T107" fmla="*/ 68 h 247"/>
                <a:gd name="T108" fmla="*/ 472 w 523"/>
                <a:gd name="T109" fmla="*/ 74 h 247"/>
                <a:gd name="T110" fmla="*/ 489 w 523"/>
                <a:gd name="T111" fmla="*/ 91 h 247"/>
                <a:gd name="T112" fmla="*/ 512 w 523"/>
                <a:gd name="T113" fmla="*/ 94 h 247"/>
                <a:gd name="T114" fmla="*/ 520 w 523"/>
                <a:gd name="T115" fmla="*/ 10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3" h="247">
                  <a:moveTo>
                    <a:pt x="523" y="102"/>
                  </a:moveTo>
                  <a:lnTo>
                    <a:pt x="520" y="102"/>
                  </a:lnTo>
                  <a:lnTo>
                    <a:pt x="517" y="105"/>
                  </a:lnTo>
                  <a:lnTo>
                    <a:pt x="517" y="108"/>
                  </a:lnTo>
                  <a:lnTo>
                    <a:pt x="512" y="114"/>
                  </a:lnTo>
                  <a:lnTo>
                    <a:pt x="503" y="114"/>
                  </a:lnTo>
                  <a:lnTo>
                    <a:pt x="500" y="117"/>
                  </a:lnTo>
                  <a:lnTo>
                    <a:pt x="503" y="119"/>
                  </a:lnTo>
                  <a:lnTo>
                    <a:pt x="503" y="131"/>
                  </a:lnTo>
                  <a:lnTo>
                    <a:pt x="503" y="134"/>
                  </a:lnTo>
                  <a:lnTo>
                    <a:pt x="503" y="139"/>
                  </a:lnTo>
                  <a:lnTo>
                    <a:pt x="498" y="139"/>
                  </a:lnTo>
                  <a:lnTo>
                    <a:pt x="492" y="142"/>
                  </a:lnTo>
                  <a:lnTo>
                    <a:pt x="489" y="139"/>
                  </a:lnTo>
                  <a:lnTo>
                    <a:pt x="481" y="139"/>
                  </a:lnTo>
                  <a:lnTo>
                    <a:pt x="478" y="139"/>
                  </a:lnTo>
                  <a:lnTo>
                    <a:pt x="472" y="136"/>
                  </a:lnTo>
                  <a:lnTo>
                    <a:pt x="469" y="142"/>
                  </a:lnTo>
                  <a:lnTo>
                    <a:pt x="466" y="145"/>
                  </a:lnTo>
                  <a:lnTo>
                    <a:pt x="463" y="156"/>
                  </a:lnTo>
                  <a:lnTo>
                    <a:pt x="461" y="162"/>
                  </a:lnTo>
                  <a:lnTo>
                    <a:pt x="461" y="165"/>
                  </a:lnTo>
                  <a:lnTo>
                    <a:pt x="463" y="168"/>
                  </a:lnTo>
                  <a:lnTo>
                    <a:pt x="463" y="171"/>
                  </a:lnTo>
                  <a:lnTo>
                    <a:pt x="446" y="171"/>
                  </a:lnTo>
                  <a:lnTo>
                    <a:pt x="435" y="173"/>
                  </a:lnTo>
                  <a:lnTo>
                    <a:pt x="432" y="173"/>
                  </a:lnTo>
                  <a:lnTo>
                    <a:pt x="429" y="173"/>
                  </a:lnTo>
                  <a:lnTo>
                    <a:pt x="429" y="176"/>
                  </a:lnTo>
                  <a:lnTo>
                    <a:pt x="435" y="176"/>
                  </a:lnTo>
                  <a:lnTo>
                    <a:pt x="435" y="179"/>
                  </a:lnTo>
                  <a:lnTo>
                    <a:pt x="435" y="185"/>
                  </a:lnTo>
                  <a:lnTo>
                    <a:pt x="435" y="188"/>
                  </a:lnTo>
                  <a:lnTo>
                    <a:pt x="438" y="190"/>
                  </a:lnTo>
                  <a:lnTo>
                    <a:pt x="438" y="199"/>
                  </a:lnTo>
                  <a:lnTo>
                    <a:pt x="438" y="202"/>
                  </a:lnTo>
                  <a:lnTo>
                    <a:pt x="435" y="205"/>
                  </a:lnTo>
                  <a:lnTo>
                    <a:pt x="435" y="207"/>
                  </a:lnTo>
                  <a:lnTo>
                    <a:pt x="432" y="210"/>
                  </a:lnTo>
                  <a:lnTo>
                    <a:pt x="432" y="213"/>
                  </a:lnTo>
                  <a:lnTo>
                    <a:pt x="424" y="213"/>
                  </a:lnTo>
                  <a:lnTo>
                    <a:pt x="418" y="210"/>
                  </a:lnTo>
                  <a:lnTo>
                    <a:pt x="415" y="205"/>
                  </a:lnTo>
                  <a:lnTo>
                    <a:pt x="404" y="205"/>
                  </a:lnTo>
                  <a:lnTo>
                    <a:pt x="392" y="205"/>
                  </a:lnTo>
                  <a:lnTo>
                    <a:pt x="390" y="205"/>
                  </a:lnTo>
                  <a:lnTo>
                    <a:pt x="375" y="207"/>
                  </a:lnTo>
                  <a:lnTo>
                    <a:pt x="367" y="205"/>
                  </a:lnTo>
                  <a:lnTo>
                    <a:pt x="361" y="205"/>
                  </a:lnTo>
                  <a:lnTo>
                    <a:pt x="355" y="202"/>
                  </a:lnTo>
                  <a:lnTo>
                    <a:pt x="350" y="205"/>
                  </a:lnTo>
                  <a:lnTo>
                    <a:pt x="350" y="210"/>
                  </a:lnTo>
                  <a:lnTo>
                    <a:pt x="347" y="213"/>
                  </a:lnTo>
                  <a:lnTo>
                    <a:pt x="341" y="210"/>
                  </a:lnTo>
                  <a:lnTo>
                    <a:pt x="336" y="210"/>
                  </a:lnTo>
                  <a:lnTo>
                    <a:pt x="321" y="210"/>
                  </a:lnTo>
                  <a:lnTo>
                    <a:pt x="316" y="213"/>
                  </a:lnTo>
                  <a:lnTo>
                    <a:pt x="316" y="216"/>
                  </a:lnTo>
                  <a:lnTo>
                    <a:pt x="316" y="219"/>
                  </a:lnTo>
                  <a:lnTo>
                    <a:pt x="321" y="219"/>
                  </a:lnTo>
                  <a:lnTo>
                    <a:pt x="316" y="225"/>
                  </a:lnTo>
                  <a:lnTo>
                    <a:pt x="310" y="225"/>
                  </a:lnTo>
                  <a:lnTo>
                    <a:pt x="304" y="227"/>
                  </a:lnTo>
                  <a:lnTo>
                    <a:pt x="296" y="227"/>
                  </a:lnTo>
                  <a:lnTo>
                    <a:pt x="287" y="242"/>
                  </a:lnTo>
                  <a:lnTo>
                    <a:pt x="287" y="244"/>
                  </a:lnTo>
                  <a:lnTo>
                    <a:pt x="279" y="247"/>
                  </a:lnTo>
                  <a:lnTo>
                    <a:pt x="270" y="242"/>
                  </a:lnTo>
                  <a:lnTo>
                    <a:pt x="259" y="239"/>
                  </a:lnTo>
                  <a:lnTo>
                    <a:pt x="250" y="239"/>
                  </a:lnTo>
                  <a:lnTo>
                    <a:pt x="247" y="239"/>
                  </a:lnTo>
                  <a:lnTo>
                    <a:pt x="245" y="239"/>
                  </a:lnTo>
                  <a:lnTo>
                    <a:pt x="239" y="236"/>
                  </a:lnTo>
                  <a:lnTo>
                    <a:pt x="236" y="236"/>
                  </a:lnTo>
                  <a:lnTo>
                    <a:pt x="236" y="233"/>
                  </a:lnTo>
                  <a:lnTo>
                    <a:pt x="247" y="230"/>
                  </a:lnTo>
                  <a:lnTo>
                    <a:pt x="233" y="202"/>
                  </a:lnTo>
                  <a:lnTo>
                    <a:pt x="233" y="193"/>
                  </a:lnTo>
                  <a:lnTo>
                    <a:pt x="230" y="193"/>
                  </a:lnTo>
                  <a:lnTo>
                    <a:pt x="225" y="196"/>
                  </a:lnTo>
                  <a:lnTo>
                    <a:pt x="219" y="199"/>
                  </a:lnTo>
                  <a:lnTo>
                    <a:pt x="213" y="202"/>
                  </a:lnTo>
                  <a:lnTo>
                    <a:pt x="199" y="196"/>
                  </a:lnTo>
                  <a:lnTo>
                    <a:pt x="196" y="196"/>
                  </a:lnTo>
                  <a:lnTo>
                    <a:pt x="193" y="193"/>
                  </a:lnTo>
                  <a:lnTo>
                    <a:pt x="193" y="190"/>
                  </a:lnTo>
                  <a:lnTo>
                    <a:pt x="188" y="188"/>
                  </a:lnTo>
                  <a:lnTo>
                    <a:pt x="185" y="185"/>
                  </a:lnTo>
                  <a:lnTo>
                    <a:pt x="182" y="185"/>
                  </a:lnTo>
                  <a:lnTo>
                    <a:pt x="176" y="179"/>
                  </a:lnTo>
                  <a:lnTo>
                    <a:pt x="174" y="176"/>
                  </a:lnTo>
                  <a:lnTo>
                    <a:pt x="168" y="171"/>
                  </a:lnTo>
                  <a:lnTo>
                    <a:pt x="159" y="165"/>
                  </a:lnTo>
                  <a:lnTo>
                    <a:pt x="148" y="168"/>
                  </a:lnTo>
                  <a:lnTo>
                    <a:pt x="139" y="168"/>
                  </a:lnTo>
                  <a:lnTo>
                    <a:pt x="128" y="171"/>
                  </a:lnTo>
                  <a:lnTo>
                    <a:pt x="122" y="171"/>
                  </a:lnTo>
                  <a:lnTo>
                    <a:pt x="122" y="179"/>
                  </a:lnTo>
                  <a:lnTo>
                    <a:pt x="122" y="188"/>
                  </a:lnTo>
                  <a:lnTo>
                    <a:pt x="122" y="196"/>
                  </a:lnTo>
                  <a:lnTo>
                    <a:pt x="122" y="205"/>
                  </a:lnTo>
                  <a:lnTo>
                    <a:pt x="122" y="216"/>
                  </a:lnTo>
                  <a:lnTo>
                    <a:pt x="122" y="225"/>
                  </a:lnTo>
                  <a:lnTo>
                    <a:pt x="122" y="230"/>
                  </a:lnTo>
                  <a:lnTo>
                    <a:pt x="114" y="230"/>
                  </a:lnTo>
                  <a:lnTo>
                    <a:pt x="111" y="227"/>
                  </a:lnTo>
                  <a:lnTo>
                    <a:pt x="105" y="216"/>
                  </a:lnTo>
                  <a:lnTo>
                    <a:pt x="94" y="216"/>
                  </a:lnTo>
                  <a:lnTo>
                    <a:pt x="91" y="216"/>
                  </a:lnTo>
                  <a:lnTo>
                    <a:pt x="80" y="222"/>
                  </a:lnTo>
                  <a:lnTo>
                    <a:pt x="77" y="225"/>
                  </a:lnTo>
                  <a:lnTo>
                    <a:pt x="74" y="222"/>
                  </a:lnTo>
                  <a:lnTo>
                    <a:pt x="77" y="219"/>
                  </a:lnTo>
                  <a:lnTo>
                    <a:pt x="80" y="216"/>
                  </a:lnTo>
                  <a:lnTo>
                    <a:pt x="80" y="213"/>
                  </a:lnTo>
                  <a:lnTo>
                    <a:pt x="80" y="216"/>
                  </a:lnTo>
                  <a:lnTo>
                    <a:pt x="80" y="213"/>
                  </a:lnTo>
                  <a:lnTo>
                    <a:pt x="77" y="210"/>
                  </a:lnTo>
                  <a:lnTo>
                    <a:pt x="74" y="210"/>
                  </a:lnTo>
                  <a:lnTo>
                    <a:pt x="71" y="213"/>
                  </a:lnTo>
                  <a:lnTo>
                    <a:pt x="68" y="213"/>
                  </a:lnTo>
                  <a:lnTo>
                    <a:pt x="66" y="210"/>
                  </a:lnTo>
                  <a:lnTo>
                    <a:pt x="66" y="207"/>
                  </a:lnTo>
                  <a:lnTo>
                    <a:pt x="66" y="205"/>
                  </a:lnTo>
                  <a:lnTo>
                    <a:pt x="63" y="207"/>
                  </a:lnTo>
                  <a:lnTo>
                    <a:pt x="60" y="207"/>
                  </a:lnTo>
                  <a:lnTo>
                    <a:pt x="60" y="205"/>
                  </a:lnTo>
                  <a:lnTo>
                    <a:pt x="63" y="205"/>
                  </a:lnTo>
                  <a:lnTo>
                    <a:pt x="63" y="202"/>
                  </a:lnTo>
                  <a:lnTo>
                    <a:pt x="60" y="196"/>
                  </a:lnTo>
                  <a:lnTo>
                    <a:pt x="57" y="193"/>
                  </a:lnTo>
                  <a:lnTo>
                    <a:pt x="54" y="193"/>
                  </a:lnTo>
                  <a:lnTo>
                    <a:pt x="54" y="188"/>
                  </a:lnTo>
                  <a:lnTo>
                    <a:pt x="51" y="188"/>
                  </a:lnTo>
                  <a:lnTo>
                    <a:pt x="49" y="185"/>
                  </a:lnTo>
                  <a:lnTo>
                    <a:pt x="51" y="182"/>
                  </a:lnTo>
                  <a:lnTo>
                    <a:pt x="54" y="182"/>
                  </a:lnTo>
                  <a:lnTo>
                    <a:pt x="57" y="185"/>
                  </a:lnTo>
                  <a:lnTo>
                    <a:pt x="60" y="185"/>
                  </a:lnTo>
                  <a:lnTo>
                    <a:pt x="63" y="182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0" y="182"/>
                  </a:lnTo>
                  <a:lnTo>
                    <a:pt x="60" y="179"/>
                  </a:lnTo>
                  <a:lnTo>
                    <a:pt x="63" y="179"/>
                  </a:lnTo>
                  <a:lnTo>
                    <a:pt x="63" y="176"/>
                  </a:lnTo>
                  <a:lnTo>
                    <a:pt x="60" y="176"/>
                  </a:lnTo>
                  <a:lnTo>
                    <a:pt x="63" y="173"/>
                  </a:lnTo>
                  <a:lnTo>
                    <a:pt x="66" y="173"/>
                  </a:lnTo>
                  <a:lnTo>
                    <a:pt x="68" y="173"/>
                  </a:lnTo>
                  <a:lnTo>
                    <a:pt x="68" y="171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74" y="171"/>
                  </a:lnTo>
                  <a:lnTo>
                    <a:pt x="77" y="17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3" y="168"/>
                  </a:lnTo>
                  <a:lnTo>
                    <a:pt x="85" y="165"/>
                  </a:lnTo>
                  <a:lnTo>
                    <a:pt x="85" y="162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8" y="153"/>
                  </a:lnTo>
                  <a:lnTo>
                    <a:pt x="91" y="153"/>
                  </a:lnTo>
                  <a:lnTo>
                    <a:pt x="88" y="148"/>
                  </a:lnTo>
                  <a:lnTo>
                    <a:pt x="85" y="148"/>
                  </a:lnTo>
                  <a:lnTo>
                    <a:pt x="83" y="145"/>
                  </a:lnTo>
                  <a:lnTo>
                    <a:pt x="80" y="145"/>
                  </a:lnTo>
                  <a:lnTo>
                    <a:pt x="80" y="142"/>
                  </a:lnTo>
                  <a:lnTo>
                    <a:pt x="77" y="142"/>
                  </a:lnTo>
                  <a:lnTo>
                    <a:pt x="74" y="142"/>
                  </a:lnTo>
                  <a:lnTo>
                    <a:pt x="71" y="145"/>
                  </a:lnTo>
                  <a:lnTo>
                    <a:pt x="68" y="145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0" y="142"/>
                  </a:lnTo>
                  <a:lnTo>
                    <a:pt x="57" y="142"/>
                  </a:lnTo>
                  <a:lnTo>
                    <a:pt x="51" y="145"/>
                  </a:lnTo>
                  <a:lnTo>
                    <a:pt x="49" y="148"/>
                  </a:lnTo>
                  <a:lnTo>
                    <a:pt x="49" y="151"/>
                  </a:lnTo>
                  <a:lnTo>
                    <a:pt x="46" y="148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37" y="151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34" y="153"/>
                  </a:lnTo>
                  <a:lnTo>
                    <a:pt x="31" y="153"/>
                  </a:lnTo>
                  <a:lnTo>
                    <a:pt x="31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31" y="151"/>
                  </a:lnTo>
                  <a:lnTo>
                    <a:pt x="20" y="139"/>
                  </a:lnTo>
                  <a:lnTo>
                    <a:pt x="17" y="136"/>
                  </a:lnTo>
                  <a:lnTo>
                    <a:pt x="9" y="131"/>
                  </a:lnTo>
                  <a:lnTo>
                    <a:pt x="9" y="128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3" y="111"/>
                  </a:lnTo>
                  <a:lnTo>
                    <a:pt x="6" y="108"/>
                  </a:lnTo>
                  <a:lnTo>
                    <a:pt x="3" y="105"/>
                  </a:lnTo>
                  <a:lnTo>
                    <a:pt x="6" y="102"/>
                  </a:lnTo>
                  <a:lnTo>
                    <a:pt x="3" y="99"/>
                  </a:lnTo>
                  <a:lnTo>
                    <a:pt x="9" y="97"/>
                  </a:lnTo>
                  <a:lnTo>
                    <a:pt x="6" y="94"/>
                  </a:lnTo>
                  <a:lnTo>
                    <a:pt x="9" y="88"/>
                  </a:lnTo>
                  <a:lnTo>
                    <a:pt x="20" y="97"/>
                  </a:lnTo>
                  <a:lnTo>
                    <a:pt x="23" y="97"/>
                  </a:lnTo>
                  <a:lnTo>
                    <a:pt x="29" y="94"/>
                  </a:lnTo>
                  <a:lnTo>
                    <a:pt x="20" y="85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4" y="77"/>
                  </a:lnTo>
                  <a:lnTo>
                    <a:pt x="46" y="74"/>
                  </a:lnTo>
                  <a:lnTo>
                    <a:pt x="49" y="71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4" y="68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1" y="71"/>
                  </a:lnTo>
                  <a:lnTo>
                    <a:pt x="77" y="68"/>
                  </a:lnTo>
                  <a:lnTo>
                    <a:pt x="80" y="68"/>
                  </a:lnTo>
                  <a:lnTo>
                    <a:pt x="88" y="68"/>
                  </a:lnTo>
                  <a:lnTo>
                    <a:pt x="91" y="71"/>
                  </a:lnTo>
                  <a:lnTo>
                    <a:pt x="100" y="77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103" y="85"/>
                  </a:lnTo>
                  <a:lnTo>
                    <a:pt x="103" y="82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7" y="85"/>
                  </a:lnTo>
                  <a:lnTo>
                    <a:pt x="120" y="85"/>
                  </a:lnTo>
                  <a:lnTo>
                    <a:pt x="122" y="80"/>
                  </a:lnTo>
                  <a:lnTo>
                    <a:pt x="125" y="80"/>
                  </a:lnTo>
                  <a:lnTo>
                    <a:pt x="128" y="80"/>
                  </a:lnTo>
                  <a:lnTo>
                    <a:pt x="128" y="77"/>
                  </a:lnTo>
                  <a:lnTo>
                    <a:pt x="134" y="80"/>
                  </a:lnTo>
                  <a:lnTo>
                    <a:pt x="142" y="80"/>
                  </a:lnTo>
                  <a:lnTo>
                    <a:pt x="145" y="80"/>
                  </a:lnTo>
                  <a:lnTo>
                    <a:pt x="148" y="77"/>
                  </a:lnTo>
                  <a:lnTo>
                    <a:pt x="151" y="77"/>
                  </a:lnTo>
                  <a:lnTo>
                    <a:pt x="154" y="82"/>
                  </a:lnTo>
                  <a:lnTo>
                    <a:pt x="165" y="88"/>
                  </a:lnTo>
                  <a:lnTo>
                    <a:pt x="171" y="85"/>
                  </a:lnTo>
                  <a:lnTo>
                    <a:pt x="174" y="88"/>
                  </a:lnTo>
                  <a:lnTo>
                    <a:pt x="185" y="85"/>
                  </a:lnTo>
                  <a:lnTo>
                    <a:pt x="188" y="82"/>
                  </a:lnTo>
                  <a:lnTo>
                    <a:pt x="191" y="74"/>
                  </a:lnTo>
                  <a:lnTo>
                    <a:pt x="191" y="71"/>
                  </a:lnTo>
                  <a:lnTo>
                    <a:pt x="188" y="71"/>
                  </a:lnTo>
                  <a:lnTo>
                    <a:pt x="182" y="71"/>
                  </a:lnTo>
                  <a:lnTo>
                    <a:pt x="176" y="71"/>
                  </a:lnTo>
                  <a:lnTo>
                    <a:pt x="174" y="68"/>
                  </a:lnTo>
                  <a:lnTo>
                    <a:pt x="176" y="65"/>
                  </a:lnTo>
                  <a:lnTo>
                    <a:pt x="185" y="57"/>
                  </a:lnTo>
                  <a:lnTo>
                    <a:pt x="182" y="48"/>
                  </a:lnTo>
                  <a:lnTo>
                    <a:pt x="185" y="43"/>
                  </a:lnTo>
                  <a:lnTo>
                    <a:pt x="193" y="43"/>
                  </a:lnTo>
                  <a:lnTo>
                    <a:pt x="193" y="40"/>
                  </a:lnTo>
                  <a:lnTo>
                    <a:pt x="188" y="37"/>
                  </a:lnTo>
                  <a:lnTo>
                    <a:pt x="188" y="34"/>
                  </a:lnTo>
                  <a:lnTo>
                    <a:pt x="188" y="31"/>
                  </a:lnTo>
                  <a:lnTo>
                    <a:pt x="191" y="31"/>
                  </a:lnTo>
                  <a:lnTo>
                    <a:pt x="188" y="28"/>
                  </a:lnTo>
                  <a:lnTo>
                    <a:pt x="191" y="26"/>
                  </a:lnTo>
                  <a:lnTo>
                    <a:pt x="188" y="23"/>
                  </a:lnTo>
                  <a:lnTo>
                    <a:pt x="191" y="20"/>
                  </a:lnTo>
                  <a:lnTo>
                    <a:pt x="193" y="23"/>
                  </a:lnTo>
                  <a:lnTo>
                    <a:pt x="205" y="26"/>
                  </a:lnTo>
                  <a:lnTo>
                    <a:pt x="239" y="17"/>
                  </a:lnTo>
                  <a:lnTo>
                    <a:pt x="250" y="14"/>
                  </a:lnTo>
                  <a:lnTo>
                    <a:pt x="256" y="14"/>
                  </a:lnTo>
                  <a:lnTo>
                    <a:pt x="259" y="14"/>
                  </a:lnTo>
                  <a:lnTo>
                    <a:pt x="279" y="9"/>
                  </a:lnTo>
                  <a:lnTo>
                    <a:pt x="282" y="9"/>
                  </a:lnTo>
                  <a:lnTo>
                    <a:pt x="284" y="3"/>
                  </a:lnTo>
                  <a:lnTo>
                    <a:pt x="287" y="3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7" y="3"/>
                  </a:lnTo>
                  <a:lnTo>
                    <a:pt x="313" y="3"/>
                  </a:lnTo>
                  <a:lnTo>
                    <a:pt x="316" y="6"/>
                  </a:lnTo>
                  <a:lnTo>
                    <a:pt x="316" y="9"/>
                  </a:lnTo>
                  <a:lnTo>
                    <a:pt x="321" y="14"/>
                  </a:lnTo>
                  <a:lnTo>
                    <a:pt x="319" y="23"/>
                  </a:lnTo>
                  <a:lnTo>
                    <a:pt x="324" y="26"/>
                  </a:lnTo>
                  <a:lnTo>
                    <a:pt x="327" y="23"/>
                  </a:lnTo>
                  <a:lnTo>
                    <a:pt x="330" y="23"/>
                  </a:lnTo>
                  <a:lnTo>
                    <a:pt x="333" y="23"/>
                  </a:lnTo>
                  <a:lnTo>
                    <a:pt x="336" y="26"/>
                  </a:lnTo>
                  <a:lnTo>
                    <a:pt x="338" y="23"/>
                  </a:lnTo>
                  <a:lnTo>
                    <a:pt x="350" y="26"/>
                  </a:lnTo>
                  <a:lnTo>
                    <a:pt x="347" y="28"/>
                  </a:lnTo>
                  <a:lnTo>
                    <a:pt x="347" y="31"/>
                  </a:lnTo>
                  <a:lnTo>
                    <a:pt x="353" y="31"/>
                  </a:lnTo>
                  <a:lnTo>
                    <a:pt x="358" y="31"/>
                  </a:lnTo>
                  <a:lnTo>
                    <a:pt x="358" y="28"/>
                  </a:lnTo>
                  <a:lnTo>
                    <a:pt x="361" y="26"/>
                  </a:lnTo>
                  <a:lnTo>
                    <a:pt x="370" y="28"/>
                  </a:lnTo>
                  <a:lnTo>
                    <a:pt x="373" y="20"/>
                  </a:lnTo>
                  <a:lnTo>
                    <a:pt x="378" y="20"/>
                  </a:lnTo>
                  <a:lnTo>
                    <a:pt x="378" y="17"/>
                  </a:lnTo>
                  <a:lnTo>
                    <a:pt x="387" y="14"/>
                  </a:lnTo>
                  <a:lnTo>
                    <a:pt x="387" y="17"/>
                  </a:lnTo>
                  <a:lnTo>
                    <a:pt x="381" y="20"/>
                  </a:lnTo>
                  <a:lnTo>
                    <a:pt x="392" y="26"/>
                  </a:lnTo>
                  <a:lnTo>
                    <a:pt x="398" y="31"/>
                  </a:lnTo>
                  <a:lnTo>
                    <a:pt x="407" y="37"/>
                  </a:lnTo>
                  <a:lnTo>
                    <a:pt x="418" y="51"/>
                  </a:lnTo>
                  <a:lnTo>
                    <a:pt x="427" y="65"/>
                  </a:lnTo>
                  <a:lnTo>
                    <a:pt x="429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8" y="68"/>
                  </a:lnTo>
                  <a:lnTo>
                    <a:pt x="444" y="68"/>
                  </a:lnTo>
                  <a:lnTo>
                    <a:pt x="444" y="71"/>
                  </a:lnTo>
                  <a:lnTo>
                    <a:pt x="444" y="74"/>
                  </a:lnTo>
                  <a:lnTo>
                    <a:pt x="449" y="71"/>
                  </a:lnTo>
                  <a:lnTo>
                    <a:pt x="452" y="77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4"/>
                  </a:lnTo>
                  <a:lnTo>
                    <a:pt x="483" y="80"/>
                  </a:lnTo>
                  <a:lnTo>
                    <a:pt x="483" y="85"/>
                  </a:lnTo>
                  <a:lnTo>
                    <a:pt x="486" y="88"/>
                  </a:lnTo>
                  <a:lnTo>
                    <a:pt x="489" y="88"/>
                  </a:lnTo>
                  <a:lnTo>
                    <a:pt x="489" y="91"/>
                  </a:lnTo>
                  <a:lnTo>
                    <a:pt x="492" y="88"/>
                  </a:lnTo>
                  <a:lnTo>
                    <a:pt x="498" y="94"/>
                  </a:lnTo>
                  <a:lnTo>
                    <a:pt x="500" y="97"/>
                  </a:lnTo>
                  <a:lnTo>
                    <a:pt x="506" y="97"/>
                  </a:lnTo>
                  <a:lnTo>
                    <a:pt x="509" y="97"/>
                  </a:lnTo>
                  <a:lnTo>
                    <a:pt x="512" y="94"/>
                  </a:lnTo>
                  <a:lnTo>
                    <a:pt x="515" y="94"/>
                  </a:lnTo>
                  <a:lnTo>
                    <a:pt x="517" y="91"/>
                  </a:lnTo>
                  <a:lnTo>
                    <a:pt x="520" y="94"/>
                  </a:lnTo>
                  <a:lnTo>
                    <a:pt x="520" y="97"/>
                  </a:lnTo>
                  <a:lnTo>
                    <a:pt x="520" y="99"/>
                  </a:lnTo>
                  <a:lnTo>
                    <a:pt x="520" y="102"/>
                  </a:lnTo>
                  <a:lnTo>
                    <a:pt x="520" y="102"/>
                  </a:lnTo>
                  <a:lnTo>
                    <a:pt x="523" y="1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8" name="Freeform 3527">
              <a:extLst>
                <a:ext uri="{FF2B5EF4-FFF2-40B4-BE49-F238E27FC236}">
                  <a16:creationId xmlns:a16="http://schemas.microsoft.com/office/drawing/2014/main" id="{556E90F9-F34A-65B9-6435-994007D7D2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3695" y="1832112"/>
              <a:ext cx="294642" cy="122413"/>
            </a:xfrm>
            <a:custGeom>
              <a:avLst/>
              <a:gdLst>
                <a:gd name="T0" fmla="*/ 31 w 142"/>
                <a:gd name="T1" fmla="*/ 45 h 59"/>
                <a:gd name="T2" fmla="*/ 40 w 142"/>
                <a:gd name="T3" fmla="*/ 40 h 59"/>
                <a:gd name="T4" fmla="*/ 48 w 142"/>
                <a:gd name="T5" fmla="*/ 37 h 59"/>
                <a:gd name="T6" fmla="*/ 45 w 142"/>
                <a:gd name="T7" fmla="*/ 34 h 59"/>
                <a:gd name="T8" fmla="*/ 37 w 142"/>
                <a:gd name="T9" fmla="*/ 34 h 59"/>
                <a:gd name="T10" fmla="*/ 31 w 142"/>
                <a:gd name="T11" fmla="*/ 28 h 59"/>
                <a:gd name="T12" fmla="*/ 26 w 142"/>
                <a:gd name="T13" fmla="*/ 31 h 59"/>
                <a:gd name="T14" fmla="*/ 17 w 142"/>
                <a:gd name="T15" fmla="*/ 28 h 59"/>
                <a:gd name="T16" fmla="*/ 11 w 142"/>
                <a:gd name="T17" fmla="*/ 28 h 59"/>
                <a:gd name="T18" fmla="*/ 14 w 142"/>
                <a:gd name="T19" fmla="*/ 25 h 59"/>
                <a:gd name="T20" fmla="*/ 23 w 142"/>
                <a:gd name="T21" fmla="*/ 23 h 59"/>
                <a:gd name="T22" fmla="*/ 23 w 142"/>
                <a:gd name="T23" fmla="*/ 17 h 59"/>
                <a:gd name="T24" fmla="*/ 23 w 142"/>
                <a:gd name="T25" fmla="*/ 11 h 59"/>
                <a:gd name="T26" fmla="*/ 43 w 142"/>
                <a:gd name="T27" fmla="*/ 8 h 59"/>
                <a:gd name="T28" fmla="*/ 54 w 142"/>
                <a:gd name="T29" fmla="*/ 11 h 59"/>
                <a:gd name="T30" fmla="*/ 57 w 142"/>
                <a:gd name="T31" fmla="*/ 3 h 59"/>
                <a:gd name="T32" fmla="*/ 68 w 142"/>
                <a:gd name="T33" fmla="*/ 3 h 59"/>
                <a:gd name="T34" fmla="*/ 82 w 142"/>
                <a:gd name="T35" fmla="*/ 5 h 59"/>
                <a:gd name="T36" fmla="*/ 99 w 142"/>
                <a:gd name="T37" fmla="*/ 3 h 59"/>
                <a:gd name="T38" fmla="*/ 122 w 142"/>
                <a:gd name="T39" fmla="*/ 3 h 59"/>
                <a:gd name="T40" fmla="*/ 131 w 142"/>
                <a:gd name="T41" fmla="*/ 11 h 59"/>
                <a:gd name="T42" fmla="*/ 142 w 142"/>
                <a:gd name="T43" fmla="*/ 14 h 59"/>
                <a:gd name="T44" fmla="*/ 131 w 142"/>
                <a:gd name="T45" fmla="*/ 23 h 59"/>
                <a:gd name="T46" fmla="*/ 122 w 142"/>
                <a:gd name="T47" fmla="*/ 25 h 59"/>
                <a:gd name="T48" fmla="*/ 111 w 142"/>
                <a:gd name="T49" fmla="*/ 34 h 59"/>
                <a:gd name="T50" fmla="*/ 88 w 142"/>
                <a:gd name="T51" fmla="*/ 42 h 59"/>
                <a:gd name="T52" fmla="*/ 80 w 142"/>
                <a:gd name="T53" fmla="*/ 42 h 59"/>
                <a:gd name="T54" fmla="*/ 77 w 142"/>
                <a:gd name="T55" fmla="*/ 42 h 59"/>
                <a:gd name="T56" fmla="*/ 71 w 142"/>
                <a:gd name="T57" fmla="*/ 42 h 59"/>
                <a:gd name="T58" fmla="*/ 65 w 142"/>
                <a:gd name="T59" fmla="*/ 45 h 59"/>
                <a:gd name="T60" fmla="*/ 43 w 142"/>
                <a:gd name="T61" fmla="*/ 59 h 59"/>
                <a:gd name="T62" fmla="*/ 34 w 142"/>
                <a:gd name="T63" fmla="*/ 57 h 59"/>
                <a:gd name="T64" fmla="*/ 26 w 142"/>
                <a:gd name="T65" fmla="*/ 59 h 59"/>
                <a:gd name="T66" fmla="*/ 6 w 142"/>
                <a:gd name="T67" fmla="*/ 54 h 59"/>
                <a:gd name="T68" fmla="*/ 0 w 142"/>
                <a:gd name="T69" fmla="*/ 57 h 59"/>
                <a:gd name="T70" fmla="*/ 3 w 142"/>
                <a:gd name="T71" fmla="*/ 54 h 59"/>
                <a:gd name="T72" fmla="*/ 6 w 142"/>
                <a:gd name="T73" fmla="*/ 51 h 59"/>
                <a:gd name="T74" fmla="*/ 14 w 142"/>
                <a:gd name="T75" fmla="*/ 48 h 59"/>
                <a:gd name="T76" fmla="*/ 20 w 142"/>
                <a:gd name="T77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59">
                  <a:moveTo>
                    <a:pt x="20" y="48"/>
                  </a:moveTo>
                  <a:lnTo>
                    <a:pt x="31" y="45"/>
                  </a:lnTo>
                  <a:lnTo>
                    <a:pt x="37" y="45"/>
                  </a:lnTo>
                  <a:lnTo>
                    <a:pt x="40" y="40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1" y="37"/>
                  </a:lnTo>
                  <a:lnTo>
                    <a:pt x="45" y="34"/>
                  </a:lnTo>
                  <a:lnTo>
                    <a:pt x="40" y="31"/>
                  </a:lnTo>
                  <a:lnTo>
                    <a:pt x="37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20" y="25"/>
                  </a:lnTo>
                  <a:lnTo>
                    <a:pt x="23" y="23"/>
                  </a:lnTo>
                  <a:lnTo>
                    <a:pt x="28" y="17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11"/>
                  </a:lnTo>
                  <a:lnTo>
                    <a:pt x="57" y="8"/>
                  </a:lnTo>
                  <a:lnTo>
                    <a:pt x="57" y="3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4" y="3"/>
                  </a:lnTo>
                  <a:lnTo>
                    <a:pt x="82" y="5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11" y="3"/>
                  </a:lnTo>
                  <a:lnTo>
                    <a:pt x="122" y="3"/>
                  </a:lnTo>
                  <a:lnTo>
                    <a:pt x="125" y="8"/>
                  </a:lnTo>
                  <a:lnTo>
                    <a:pt x="131" y="11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36" y="17"/>
                  </a:lnTo>
                  <a:lnTo>
                    <a:pt x="131" y="23"/>
                  </a:lnTo>
                  <a:lnTo>
                    <a:pt x="128" y="23"/>
                  </a:lnTo>
                  <a:lnTo>
                    <a:pt x="122" y="25"/>
                  </a:lnTo>
                  <a:lnTo>
                    <a:pt x="114" y="28"/>
                  </a:lnTo>
                  <a:lnTo>
                    <a:pt x="111" y="34"/>
                  </a:lnTo>
                  <a:lnTo>
                    <a:pt x="94" y="34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1" y="42"/>
                  </a:lnTo>
                  <a:lnTo>
                    <a:pt x="71" y="45"/>
                  </a:lnTo>
                  <a:lnTo>
                    <a:pt x="65" y="45"/>
                  </a:lnTo>
                  <a:lnTo>
                    <a:pt x="57" y="57"/>
                  </a:lnTo>
                  <a:lnTo>
                    <a:pt x="43" y="59"/>
                  </a:lnTo>
                  <a:lnTo>
                    <a:pt x="37" y="59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6" y="59"/>
                  </a:lnTo>
                  <a:lnTo>
                    <a:pt x="14" y="57"/>
                  </a:lnTo>
                  <a:lnTo>
                    <a:pt x="6" y="54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3" y="54"/>
                  </a:lnTo>
                  <a:lnTo>
                    <a:pt x="6" y="54"/>
                  </a:lnTo>
                  <a:lnTo>
                    <a:pt x="6" y="51"/>
                  </a:lnTo>
                  <a:lnTo>
                    <a:pt x="8" y="48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2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69" name="Freeform 3528">
              <a:extLst>
                <a:ext uri="{FF2B5EF4-FFF2-40B4-BE49-F238E27FC236}">
                  <a16:creationId xmlns:a16="http://schemas.microsoft.com/office/drawing/2014/main" id="{6D6E6BDE-68DC-6683-86F8-FBBD65E4E2C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8421" y="1902656"/>
              <a:ext cx="195044" cy="128638"/>
            </a:xfrm>
            <a:custGeom>
              <a:avLst/>
              <a:gdLst>
                <a:gd name="T0" fmla="*/ 6 w 94"/>
                <a:gd name="T1" fmla="*/ 51 h 62"/>
                <a:gd name="T2" fmla="*/ 8 w 94"/>
                <a:gd name="T3" fmla="*/ 43 h 62"/>
                <a:gd name="T4" fmla="*/ 6 w 94"/>
                <a:gd name="T5" fmla="*/ 37 h 62"/>
                <a:gd name="T6" fmla="*/ 6 w 94"/>
                <a:gd name="T7" fmla="*/ 31 h 62"/>
                <a:gd name="T8" fmla="*/ 0 w 94"/>
                <a:gd name="T9" fmla="*/ 31 h 62"/>
                <a:gd name="T10" fmla="*/ 0 w 94"/>
                <a:gd name="T11" fmla="*/ 25 h 62"/>
                <a:gd name="T12" fmla="*/ 6 w 94"/>
                <a:gd name="T13" fmla="*/ 25 h 62"/>
                <a:gd name="T14" fmla="*/ 8 w 94"/>
                <a:gd name="T15" fmla="*/ 23 h 62"/>
                <a:gd name="T16" fmla="*/ 11 w 94"/>
                <a:gd name="T17" fmla="*/ 17 h 62"/>
                <a:gd name="T18" fmla="*/ 17 w 94"/>
                <a:gd name="T19" fmla="*/ 11 h 62"/>
                <a:gd name="T20" fmla="*/ 20 w 94"/>
                <a:gd name="T21" fmla="*/ 8 h 62"/>
                <a:gd name="T22" fmla="*/ 23 w 94"/>
                <a:gd name="T23" fmla="*/ 6 h 62"/>
                <a:gd name="T24" fmla="*/ 28 w 94"/>
                <a:gd name="T25" fmla="*/ 6 h 62"/>
                <a:gd name="T26" fmla="*/ 34 w 94"/>
                <a:gd name="T27" fmla="*/ 3 h 62"/>
                <a:gd name="T28" fmla="*/ 37 w 94"/>
                <a:gd name="T29" fmla="*/ 3 h 62"/>
                <a:gd name="T30" fmla="*/ 34 w 94"/>
                <a:gd name="T31" fmla="*/ 6 h 62"/>
                <a:gd name="T32" fmla="*/ 31 w 94"/>
                <a:gd name="T33" fmla="*/ 11 h 62"/>
                <a:gd name="T34" fmla="*/ 37 w 94"/>
                <a:gd name="T35" fmla="*/ 14 h 62"/>
                <a:gd name="T36" fmla="*/ 25 w 94"/>
                <a:gd name="T37" fmla="*/ 14 h 62"/>
                <a:gd name="T38" fmla="*/ 23 w 94"/>
                <a:gd name="T39" fmla="*/ 20 h 62"/>
                <a:gd name="T40" fmla="*/ 17 w 94"/>
                <a:gd name="T41" fmla="*/ 17 h 62"/>
                <a:gd name="T42" fmla="*/ 20 w 94"/>
                <a:gd name="T43" fmla="*/ 23 h 62"/>
                <a:gd name="T44" fmla="*/ 31 w 94"/>
                <a:gd name="T45" fmla="*/ 23 h 62"/>
                <a:gd name="T46" fmla="*/ 45 w 94"/>
                <a:gd name="T47" fmla="*/ 23 h 62"/>
                <a:gd name="T48" fmla="*/ 54 w 94"/>
                <a:gd name="T49" fmla="*/ 25 h 62"/>
                <a:gd name="T50" fmla="*/ 74 w 94"/>
                <a:gd name="T51" fmla="*/ 23 h 62"/>
                <a:gd name="T52" fmla="*/ 79 w 94"/>
                <a:gd name="T53" fmla="*/ 31 h 62"/>
                <a:gd name="T54" fmla="*/ 79 w 94"/>
                <a:gd name="T55" fmla="*/ 37 h 62"/>
                <a:gd name="T56" fmla="*/ 85 w 94"/>
                <a:gd name="T57" fmla="*/ 37 h 62"/>
                <a:gd name="T58" fmla="*/ 91 w 94"/>
                <a:gd name="T59" fmla="*/ 40 h 62"/>
                <a:gd name="T60" fmla="*/ 91 w 94"/>
                <a:gd name="T61" fmla="*/ 45 h 62"/>
                <a:gd name="T62" fmla="*/ 94 w 94"/>
                <a:gd name="T63" fmla="*/ 51 h 62"/>
                <a:gd name="T64" fmla="*/ 91 w 94"/>
                <a:gd name="T65" fmla="*/ 54 h 62"/>
                <a:gd name="T66" fmla="*/ 77 w 94"/>
                <a:gd name="T67" fmla="*/ 57 h 62"/>
                <a:gd name="T68" fmla="*/ 77 w 94"/>
                <a:gd name="T69" fmla="*/ 51 h 62"/>
                <a:gd name="T70" fmla="*/ 54 w 94"/>
                <a:gd name="T71" fmla="*/ 62 h 62"/>
                <a:gd name="T72" fmla="*/ 48 w 94"/>
                <a:gd name="T73" fmla="*/ 57 h 62"/>
                <a:gd name="T74" fmla="*/ 48 w 94"/>
                <a:gd name="T75" fmla="*/ 48 h 62"/>
                <a:gd name="T76" fmla="*/ 45 w 94"/>
                <a:gd name="T77" fmla="*/ 45 h 62"/>
                <a:gd name="T78" fmla="*/ 43 w 94"/>
                <a:gd name="T79" fmla="*/ 43 h 62"/>
                <a:gd name="T80" fmla="*/ 34 w 94"/>
                <a:gd name="T81" fmla="*/ 43 h 62"/>
                <a:gd name="T82" fmla="*/ 34 w 94"/>
                <a:gd name="T83" fmla="*/ 48 h 62"/>
                <a:gd name="T84" fmla="*/ 31 w 94"/>
                <a:gd name="T85" fmla="*/ 54 h 62"/>
                <a:gd name="T86" fmla="*/ 23 w 94"/>
                <a:gd name="T87" fmla="*/ 60 h 62"/>
                <a:gd name="T88" fmla="*/ 14 w 94"/>
                <a:gd name="T89" fmla="*/ 57 h 62"/>
                <a:gd name="T90" fmla="*/ 3 w 94"/>
                <a:gd name="T9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2">
                  <a:moveTo>
                    <a:pt x="3" y="60"/>
                  </a:moveTo>
                  <a:lnTo>
                    <a:pt x="6" y="51"/>
                  </a:lnTo>
                  <a:lnTo>
                    <a:pt x="8" y="48"/>
                  </a:lnTo>
                  <a:lnTo>
                    <a:pt x="8" y="43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8" y="34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31" y="14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17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31" y="23"/>
                  </a:lnTo>
                  <a:lnTo>
                    <a:pt x="43" y="25"/>
                  </a:lnTo>
                  <a:lnTo>
                    <a:pt x="45" y="23"/>
                  </a:lnTo>
                  <a:lnTo>
                    <a:pt x="51" y="23"/>
                  </a:lnTo>
                  <a:lnTo>
                    <a:pt x="54" y="25"/>
                  </a:lnTo>
                  <a:lnTo>
                    <a:pt x="60" y="25"/>
                  </a:lnTo>
                  <a:lnTo>
                    <a:pt x="74" y="23"/>
                  </a:lnTo>
                  <a:lnTo>
                    <a:pt x="77" y="25"/>
                  </a:lnTo>
                  <a:lnTo>
                    <a:pt x="79" y="31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82" y="37"/>
                  </a:lnTo>
                  <a:lnTo>
                    <a:pt x="85" y="37"/>
                  </a:lnTo>
                  <a:lnTo>
                    <a:pt x="88" y="37"/>
                  </a:lnTo>
                  <a:lnTo>
                    <a:pt x="91" y="40"/>
                  </a:lnTo>
                  <a:lnTo>
                    <a:pt x="94" y="43"/>
                  </a:lnTo>
                  <a:lnTo>
                    <a:pt x="91" y="45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1" y="54"/>
                  </a:lnTo>
                  <a:lnTo>
                    <a:pt x="88" y="54"/>
                  </a:lnTo>
                  <a:lnTo>
                    <a:pt x="77" y="57"/>
                  </a:lnTo>
                  <a:lnTo>
                    <a:pt x="74" y="54"/>
                  </a:lnTo>
                  <a:lnTo>
                    <a:pt x="77" y="51"/>
                  </a:lnTo>
                  <a:lnTo>
                    <a:pt x="65" y="60"/>
                  </a:lnTo>
                  <a:lnTo>
                    <a:pt x="54" y="62"/>
                  </a:lnTo>
                  <a:lnTo>
                    <a:pt x="48" y="62"/>
                  </a:lnTo>
                  <a:lnTo>
                    <a:pt x="48" y="57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0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4" y="48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25" y="54"/>
                  </a:lnTo>
                  <a:lnTo>
                    <a:pt x="23" y="60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6" y="60"/>
                  </a:lnTo>
                  <a:lnTo>
                    <a:pt x="3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0" name="Freeform 3529">
              <a:extLst>
                <a:ext uri="{FF2B5EF4-FFF2-40B4-BE49-F238E27FC236}">
                  <a16:creationId xmlns:a16="http://schemas.microsoft.com/office/drawing/2014/main" id="{90D51DFA-C553-FAC8-DAC1-C966377B17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8881" y="1755345"/>
              <a:ext cx="460636" cy="271800"/>
            </a:xfrm>
            <a:custGeom>
              <a:avLst/>
              <a:gdLst>
                <a:gd name="T0" fmla="*/ 140 w 222"/>
                <a:gd name="T1" fmla="*/ 119 h 131"/>
                <a:gd name="T2" fmla="*/ 97 w 222"/>
                <a:gd name="T3" fmla="*/ 99 h 131"/>
                <a:gd name="T4" fmla="*/ 80 w 222"/>
                <a:gd name="T5" fmla="*/ 82 h 131"/>
                <a:gd name="T6" fmla="*/ 71 w 222"/>
                <a:gd name="T7" fmla="*/ 68 h 131"/>
                <a:gd name="T8" fmla="*/ 66 w 222"/>
                <a:gd name="T9" fmla="*/ 71 h 131"/>
                <a:gd name="T10" fmla="*/ 57 w 222"/>
                <a:gd name="T11" fmla="*/ 68 h 131"/>
                <a:gd name="T12" fmla="*/ 46 w 222"/>
                <a:gd name="T13" fmla="*/ 54 h 131"/>
                <a:gd name="T14" fmla="*/ 32 w 222"/>
                <a:gd name="T15" fmla="*/ 48 h 131"/>
                <a:gd name="T16" fmla="*/ 32 w 222"/>
                <a:gd name="T17" fmla="*/ 51 h 131"/>
                <a:gd name="T18" fmla="*/ 26 w 222"/>
                <a:gd name="T19" fmla="*/ 51 h 131"/>
                <a:gd name="T20" fmla="*/ 20 w 222"/>
                <a:gd name="T21" fmla="*/ 54 h 131"/>
                <a:gd name="T22" fmla="*/ 12 w 222"/>
                <a:gd name="T23" fmla="*/ 65 h 131"/>
                <a:gd name="T24" fmla="*/ 0 w 222"/>
                <a:gd name="T25" fmla="*/ 65 h 131"/>
                <a:gd name="T26" fmla="*/ 37 w 222"/>
                <a:gd name="T27" fmla="*/ 0 h 131"/>
                <a:gd name="T28" fmla="*/ 66 w 222"/>
                <a:gd name="T29" fmla="*/ 23 h 131"/>
                <a:gd name="T30" fmla="*/ 74 w 222"/>
                <a:gd name="T31" fmla="*/ 31 h 131"/>
                <a:gd name="T32" fmla="*/ 108 w 222"/>
                <a:gd name="T33" fmla="*/ 28 h 131"/>
                <a:gd name="T34" fmla="*/ 125 w 222"/>
                <a:gd name="T35" fmla="*/ 65 h 131"/>
                <a:gd name="T36" fmla="*/ 117 w 222"/>
                <a:gd name="T37" fmla="*/ 71 h 131"/>
                <a:gd name="T38" fmla="*/ 128 w 222"/>
                <a:gd name="T39" fmla="*/ 74 h 131"/>
                <a:gd name="T40" fmla="*/ 157 w 222"/>
                <a:gd name="T41" fmla="*/ 82 h 131"/>
                <a:gd name="T42" fmla="*/ 174 w 222"/>
                <a:gd name="T43" fmla="*/ 62 h 131"/>
                <a:gd name="T44" fmla="*/ 194 w 222"/>
                <a:gd name="T45" fmla="*/ 60 h 131"/>
                <a:gd name="T46" fmla="*/ 182 w 222"/>
                <a:gd name="T47" fmla="*/ 62 h 131"/>
                <a:gd name="T48" fmla="*/ 188 w 222"/>
                <a:gd name="T49" fmla="*/ 65 h 131"/>
                <a:gd name="T50" fmla="*/ 197 w 222"/>
                <a:gd name="T51" fmla="*/ 65 h 131"/>
                <a:gd name="T52" fmla="*/ 208 w 222"/>
                <a:gd name="T53" fmla="*/ 71 h 131"/>
                <a:gd name="T54" fmla="*/ 222 w 222"/>
                <a:gd name="T55" fmla="*/ 74 h 131"/>
                <a:gd name="T56" fmla="*/ 211 w 222"/>
                <a:gd name="T57" fmla="*/ 77 h 131"/>
                <a:gd name="T58" fmla="*/ 191 w 222"/>
                <a:gd name="T59" fmla="*/ 85 h 131"/>
                <a:gd name="T60" fmla="*/ 188 w 222"/>
                <a:gd name="T61" fmla="*/ 79 h 131"/>
                <a:gd name="T62" fmla="*/ 191 w 222"/>
                <a:gd name="T63" fmla="*/ 74 h 131"/>
                <a:gd name="T64" fmla="*/ 185 w 222"/>
                <a:gd name="T65" fmla="*/ 74 h 131"/>
                <a:gd name="T66" fmla="*/ 177 w 222"/>
                <a:gd name="T67" fmla="*/ 77 h 131"/>
                <a:gd name="T68" fmla="*/ 174 w 222"/>
                <a:gd name="T69" fmla="*/ 82 h 131"/>
                <a:gd name="T70" fmla="*/ 165 w 222"/>
                <a:gd name="T71" fmla="*/ 88 h 131"/>
                <a:gd name="T72" fmla="*/ 162 w 222"/>
                <a:gd name="T73" fmla="*/ 96 h 131"/>
                <a:gd name="T74" fmla="*/ 154 w 222"/>
                <a:gd name="T75" fmla="*/ 96 h 131"/>
                <a:gd name="T76" fmla="*/ 157 w 222"/>
                <a:gd name="T77" fmla="*/ 102 h 131"/>
                <a:gd name="T78" fmla="*/ 160 w 222"/>
                <a:gd name="T79" fmla="*/ 108 h 131"/>
                <a:gd name="T80" fmla="*/ 162 w 222"/>
                <a:gd name="T81" fmla="*/ 119 h 131"/>
                <a:gd name="T82" fmla="*/ 151 w 222"/>
                <a:gd name="T83" fmla="*/ 1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131">
                  <a:moveTo>
                    <a:pt x="143" y="128"/>
                  </a:moveTo>
                  <a:lnTo>
                    <a:pt x="143" y="122"/>
                  </a:lnTo>
                  <a:lnTo>
                    <a:pt x="140" y="119"/>
                  </a:lnTo>
                  <a:lnTo>
                    <a:pt x="128" y="116"/>
                  </a:lnTo>
                  <a:lnTo>
                    <a:pt x="111" y="108"/>
                  </a:lnTo>
                  <a:lnTo>
                    <a:pt x="97" y="99"/>
                  </a:lnTo>
                  <a:lnTo>
                    <a:pt x="89" y="94"/>
                  </a:lnTo>
                  <a:lnTo>
                    <a:pt x="80" y="85"/>
                  </a:lnTo>
                  <a:lnTo>
                    <a:pt x="80" y="82"/>
                  </a:lnTo>
                  <a:lnTo>
                    <a:pt x="74" y="77"/>
                  </a:lnTo>
                  <a:lnTo>
                    <a:pt x="74" y="71"/>
                  </a:lnTo>
                  <a:lnTo>
                    <a:pt x="71" y="68"/>
                  </a:lnTo>
                  <a:lnTo>
                    <a:pt x="69" y="68"/>
                  </a:lnTo>
                  <a:lnTo>
                    <a:pt x="69" y="71"/>
                  </a:lnTo>
                  <a:lnTo>
                    <a:pt x="66" y="71"/>
                  </a:lnTo>
                  <a:lnTo>
                    <a:pt x="63" y="71"/>
                  </a:lnTo>
                  <a:lnTo>
                    <a:pt x="60" y="71"/>
                  </a:lnTo>
                  <a:lnTo>
                    <a:pt x="57" y="68"/>
                  </a:lnTo>
                  <a:lnTo>
                    <a:pt x="54" y="68"/>
                  </a:lnTo>
                  <a:lnTo>
                    <a:pt x="49" y="57"/>
                  </a:lnTo>
                  <a:lnTo>
                    <a:pt x="46" y="54"/>
                  </a:lnTo>
                  <a:lnTo>
                    <a:pt x="40" y="51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29" y="45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26" y="48"/>
                  </a:lnTo>
                  <a:lnTo>
                    <a:pt x="26" y="51"/>
                  </a:lnTo>
                  <a:lnTo>
                    <a:pt x="26" y="54"/>
                  </a:lnTo>
                  <a:lnTo>
                    <a:pt x="23" y="54"/>
                  </a:lnTo>
                  <a:lnTo>
                    <a:pt x="20" y="54"/>
                  </a:lnTo>
                  <a:lnTo>
                    <a:pt x="15" y="57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15" y="68"/>
                  </a:lnTo>
                  <a:lnTo>
                    <a:pt x="12" y="65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0" y="6"/>
                  </a:lnTo>
                  <a:lnTo>
                    <a:pt x="37" y="0"/>
                  </a:lnTo>
                  <a:lnTo>
                    <a:pt x="60" y="20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1" y="25"/>
                  </a:lnTo>
                  <a:lnTo>
                    <a:pt x="71" y="28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91" y="37"/>
                  </a:lnTo>
                  <a:lnTo>
                    <a:pt x="108" y="28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25" y="65"/>
                  </a:lnTo>
                  <a:lnTo>
                    <a:pt x="114" y="68"/>
                  </a:lnTo>
                  <a:lnTo>
                    <a:pt x="114" y="71"/>
                  </a:lnTo>
                  <a:lnTo>
                    <a:pt x="117" y="71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4"/>
                  </a:lnTo>
                  <a:lnTo>
                    <a:pt x="137" y="74"/>
                  </a:lnTo>
                  <a:lnTo>
                    <a:pt x="148" y="77"/>
                  </a:lnTo>
                  <a:lnTo>
                    <a:pt x="157" y="82"/>
                  </a:lnTo>
                  <a:lnTo>
                    <a:pt x="165" y="79"/>
                  </a:lnTo>
                  <a:lnTo>
                    <a:pt x="165" y="77"/>
                  </a:lnTo>
                  <a:lnTo>
                    <a:pt x="174" y="62"/>
                  </a:lnTo>
                  <a:lnTo>
                    <a:pt x="182" y="62"/>
                  </a:lnTo>
                  <a:lnTo>
                    <a:pt x="188" y="60"/>
                  </a:lnTo>
                  <a:lnTo>
                    <a:pt x="194" y="60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2" y="62"/>
                  </a:lnTo>
                  <a:lnTo>
                    <a:pt x="182" y="65"/>
                  </a:lnTo>
                  <a:lnTo>
                    <a:pt x="185" y="65"/>
                  </a:lnTo>
                  <a:lnTo>
                    <a:pt x="188" y="65"/>
                  </a:lnTo>
                  <a:lnTo>
                    <a:pt x="191" y="68"/>
                  </a:lnTo>
                  <a:lnTo>
                    <a:pt x="197" y="68"/>
                  </a:lnTo>
                  <a:lnTo>
                    <a:pt x="197" y="65"/>
                  </a:lnTo>
                  <a:lnTo>
                    <a:pt x="202" y="65"/>
                  </a:lnTo>
                  <a:lnTo>
                    <a:pt x="202" y="68"/>
                  </a:lnTo>
                  <a:lnTo>
                    <a:pt x="208" y="71"/>
                  </a:lnTo>
                  <a:lnTo>
                    <a:pt x="211" y="68"/>
                  </a:lnTo>
                  <a:lnTo>
                    <a:pt x="216" y="71"/>
                  </a:lnTo>
                  <a:lnTo>
                    <a:pt x="222" y="74"/>
                  </a:lnTo>
                  <a:lnTo>
                    <a:pt x="219" y="74"/>
                  </a:lnTo>
                  <a:lnTo>
                    <a:pt x="214" y="77"/>
                  </a:lnTo>
                  <a:lnTo>
                    <a:pt x="211" y="77"/>
                  </a:lnTo>
                  <a:lnTo>
                    <a:pt x="208" y="82"/>
                  </a:lnTo>
                  <a:lnTo>
                    <a:pt x="202" y="82"/>
                  </a:lnTo>
                  <a:lnTo>
                    <a:pt x="191" y="85"/>
                  </a:lnTo>
                  <a:lnTo>
                    <a:pt x="188" y="82"/>
                  </a:lnTo>
                  <a:lnTo>
                    <a:pt x="185" y="82"/>
                  </a:lnTo>
                  <a:lnTo>
                    <a:pt x="188" y="79"/>
                  </a:lnTo>
                  <a:lnTo>
                    <a:pt x="188" y="77"/>
                  </a:lnTo>
                  <a:lnTo>
                    <a:pt x="191" y="77"/>
                  </a:lnTo>
                  <a:lnTo>
                    <a:pt x="191" y="74"/>
                  </a:lnTo>
                  <a:lnTo>
                    <a:pt x="191" y="71"/>
                  </a:lnTo>
                  <a:lnTo>
                    <a:pt x="188" y="74"/>
                  </a:lnTo>
                  <a:lnTo>
                    <a:pt x="185" y="74"/>
                  </a:lnTo>
                  <a:lnTo>
                    <a:pt x="182" y="77"/>
                  </a:lnTo>
                  <a:lnTo>
                    <a:pt x="177" y="79"/>
                  </a:lnTo>
                  <a:lnTo>
                    <a:pt x="177" y="77"/>
                  </a:lnTo>
                  <a:lnTo>
                    <a:pt x="174" y="77"/>
                  </a:lnTo>
                  <a:lnTo>
                    <a:pt x="174" y="79"/>
                  </a:lnTo>
                  <a:lnTo>
                    <a:pt x="174" y="82"/>
                  </a:lnTo>
                  <a:lnTo>
                    <a:pt x="171" y="82"/>
                  </a:lnTo>
                  <a:lnTo>
                    <a:pt x="168" y="85"/>
                  </a:lnTo>
                  <a:lnTo>
                    <a:pt x="165" y="88"/>
                  </a:lnTo>
                  <a:lnTo>
                    <a:pt x="165" y="91"/>
                  </a:lnTo>
                  <a:lnTo>
                    <a:pt x="162" y="94"/>
                  </a:lnTo>
                  <a:lnTo>
                    <a:pt x="162" y="96"/>
                  </a:lnTo>
                  <a:lnTo>
                    <a:pt x="160" y="96"/>
                  </a:lnTo>
                  <a:lnTo>
                    <a:pt x="157" y="96"/>
                  </a:lnTo>
                  <a:lnTo>
                    <a:pt x="154" y="96"/>
                  </a:lnTo>
                  <a:lnTo>
                    <a:pt x="154" y="99"/>
                  </a:lnTo>
                  <a:lnTo>
                    <a:pt x="154" y="102"/>
                  </a:lnTo>
                  <a:lnTo>
                    <a:pt x="157" y="102"/>
                  </a:lnTo>
                  <a:lnTo>
                    <a:pt x="160" y="102"/>
                  </a:lnTo>
                  <a:lnTo>
                    <a:pt x="162" y="105"/>
                  </a:lnTo>
                  <a:lnTo>
                    <a:pt x="160" y="108"/>
                  </a:lnTo>
                  <a:lnTo>
                    <a:pt x="160" y="111"/>
                  </a:lnTo>
                  <a:lnTo>
                    <a:pt x="162" y="114"/>
                  </a:lnTo>
                  <a:lnTo>
                    <a:pt x="162" y="119"/>
                  </a:lnTo>
                  <a:lnTo>
                    <a:pt x="160" y="122"/>
                  </a:lnTo>
                  <a:lnTo>
                    <a:pt x="157" y="131"/>
                  </a:lnTo>
                  <a:lnTo>
                    <a:pt x="151" y="128"/>
                  </a:lnTo>
                  <a:lnTo>
                    <a:pt x="148" y="128"/>
                  </a:lnTo>
                  <a:lnTo>
                    <a:pt x="143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1" name="Freeform 3530">
              <a:extLst>
                <a:ext uri="{FF2B5EF4-FFF2-40B4-BE49-F238E27FC236}">
                  <a16:creationId xmlns:a16="http://schemas.microsoft.com/office/drawing/2014/main" id="{A7DD98EB-8214-8821-6201-2012CD5DB8E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5508" y="1848711"/>
              <a:ext cx="390089" cy="236527"/>
            </a:xfrm>
            <a:custGeom>
              <a:avLst/>
              <a:gdLst>
                <a:gd name="T0" fmla="*/ 20 w 188"/>
                <a:gd name="T1" fmla="*/ 80 h 114"/>
                <a:gd name="T2" fmla="*/ 28 w 188"/>
                <a:gd name="T3" fmla="*/ 83 h 114"/>
                <a:gd name="T4" fmla="*/ 31 w 188"/>
                <a:gd name="T5" fmla="*/ 74 h 114"/>
                <a:gd name="T6" fmla="*/ 48 w 188"/>
                <a:gd name="T7" fmla="*/ 71 h 114"/>
                <a:gd name="T8" fmla="*/ 57 w 188"/>
                <a:gd name="T9" fmla="*/ 69 h 114"/>
                <a:gd name="T10" fmla="*/ 62 w 188"/>
                <a:gd name="T11" fmla="*/ 69 h 114"/>
                <a:gd name="T12" fmla="*/ 68 w 188"/>
                <a:gd name="T13" fmla="*/ 74 h 114"/>
                <a:gd name="T14" fmla="*/ 74 w 188"/>
                <a:gd name="T15" fmla="*/ 77 h 114"/>
                <a:gd name="T16" fmla="*/ 85 w 188"/>
                <a:gd name="T17" fmla="*/ 77 h 114"/>
                <a:gd name="T18" fmla="*/ 91 w 188"/>
                <a:gd name="T19" fmla="*/ 83 h 114"/>
                <a:gd name="T20" fmla="*/ 99 w 188"/>
                <a:gd name="T21" fmla="*/ 91 h 114"/>
                <a:gd name="T22" fmla="*/ 111 w 188"/>
                <a:gd name="T23" fmla="*/ 94 h 114"/>
                <a:gd name="T24" fmla="*/ 111 w 188"/>
                <a:gd name="T25" fmla="*/ 105 h 114"/>
                <a:gd name="T26" fmla="*/ 122 w 188"/>
                <a:gd name="T27" fmla="*/ 111 h 114"/>
                <a:gd name="T28" fmla="*/ 125 w 188"/>
                <a:gd name="T29" fmla="*/ 114 h 114"/>
                <a:gd name="T30" fmla="*/ 134 w 188"/>
                <a:gd name="T31" fmla="*/ 111 h 114"/>
                <a:gd name="T32" fmla="*/ 136 w 188"/>
                <a:gd name="T33" fmla="*/ 103 h 114"/>
                <a:gd name="T34" fmla="*/ 153 w 188"/>
                <a:gd name="T35" fmla="*/ 97 h 114"/>
                <a:gd name="T36" fmla="*/ 159 w 188"/>
                <a:gd name="T37" fmla="*/ 83 h 114"/>
                <a:gd name="T38" fmla="*/ 173 w 188"/>
                <a:gd name="T39" fmla="*/ 80 h 114"/>
                <a:gd name="T40" fmla="*/ 188 w 188"/>
                <a:gd name="T41" fmla="*/ 83 h 114"/>
                <a:gd name="T42" fmla="*/ 185 w 188"/>
                <a:gd name="T43" fmla="*/ 74 h 114"/>
                <a:gd name="T44" fmla="*/ 156 w 188"/>
                <a:gd name="T45" fmla="*/ 63 h 114"/>
                <a:gd name="T46" fmla="*/ 134 w 188"/>
                <a:gd name="T47" fmla="*/ 49 h 114"/>
                <a:gd name="T48" fmla="*/ 125 w 188"/>
                <a:gd name="T49" fmla="*/ 37 h 114"/>
                <a:gd name="T50" fmla="*/ 119 w 188"/>
                <a:gd name="T51" fmla="*/ 26 h 114"/>
                <a:gd name="T52" fmla="*/ 114 w 188"/>
                <a:gd name="T53" fmla="*/ 23 h 114"/>
                <a:gd name="T54" fmla="*/ 111 w 188"/>
                <a:gd name="T55" fmla="*/ 26 h 114"/>
                <a:gd name="T56" fmla="*/ 105 w 188"/>
                <a:gd name="T57" fmla="*/ 26 h 114"/>
                <a:gd name="T58" fmla="*/ 99 w 188"/>
                <a:gd name="T59" fmla="*/ 23 h 114"/>
                <a:gd name="T60" fmla="*/ 91 w 188"/>
                <a:gd name="T61" fmla="*/ 9 h 114"/>
                <a:gd name="T62" fmla="*/ 82 w 188"/>
                <a:gd name="T63" fmla="*/ 3 h 114"/>
                <a:gd name="T64" fmla="*/ 74 w 188"/>
                <a:gd name="T65" fmla="*/ 0 h 114"/>
                <a:gd name="T66" fmla="*/ 77 w 188"/>
                <a:gd name="T67" fmla="*/ 6 h 114"/>
                <a:gd name="T68" fmla="*/ 71 w 188"/>
                <a:gd name="T69" fmla="*/ 3 h 114"/>
                <a:gd name="T70" fmla="*/ 71 w 188"/>
                <a:gd name="T71" fmla="*/ 9 h 114"/>
                <a:gd name="T72" fmla="*/ 65 w 188"/>
                <a:gd name="T73" fmla="*/ 9 h 114"/>
                <a:gd name="T74" fmla="*/ 57 w 188"/>
                <a:gd name="T75" fmla="*/ 15 h 114"/>
                <a:gd name="T76" fmla="*/ 60 w 188"/>
                <a:gd name="T77" fmla="*/ 23 h 114"/>
                <a:gd name="T78" fmla="*/ 45 w 188"/>
                <a:gd name="T79" fmla="*/ 20 h 114"/>
                <a:gd name="T80" fmla="*/ 34 w 188"/>
                <a:gd name="T81" fmla="*/ 17 h 114"/>
                <a:gd name="T82" fmla="*/ 17 w 188"/>
                <a:gd name="T83" fmla="*/ 6 h 114"/>
                <a:gd name="T84" fmla="*/ 3 w 188"/>
                <a:gd name="T85" fmla="*/ 12 h 114"/>
                <a:gd name="T86" fmla="*/ 0 w 188"/>
                <a:gd name="T87" fmla="*/ 17 h 114"/>
                <a:gd name="T88" fmla="*/ 0 w 188"/>
                <a:gd name="T89" fmla="*/ 23 h 114"/>
                <a:gd name="T90" fmla="*/ 3 w 188"/>
                <a:gd name="T91" fmla="*/ 26 h 114"/>
                <a:gd name="T92" fmla="*/ 6 w 188"/>
                <a:gd name="T93" fmla="*/ 32 h 114"/>
                <a:gd name="T94" fmla="*/ 6 w 188"/>
                <a:gd name="T95" fmla="*/ 34 h 114"/>
                <a:gd name="T96" fmla="*/ 0 w 188"/>
                <a:gd name="T97" fmla="*/ 37 h 114"/>
                <a:gd name="T98" fmla="*/ 3 w 188"/>
                <a:gd name="T99" fmla="*/ 43 h 114"/>
                <a:gd name="T100" fmla="*/ 6 w 188"/>
                <a:gd name="T101" fmla="*/ 49 h 114"/>
                <a:gd name="T102" fmla="*/ 8 w 188"/>
                <a:gd name="T103" fmla="*/ 46 h 114"/>
                <a:gd name="T104" fmla="*/ 14 w 188"/>
                <a:gd name="T105" fmla="*/ 46 h 114"/>
                <a:gd name="T106" fmla="*/ 11 w 188"/>
                <a:gd name="T107" fmla="*/ 49 h 114"/>
                <a:gd name="T108" fmla="*/ 11 w 188"/>
                <a:gd name="T109" fmla="*/ 54 h 114"/>
                <a:gd name="T110" fmla="*/ 8 w 188"/>
                <a:gd name="T111" fmla="*/ 54 h 114"/>
                <a:gd name="T112" fmla="*/ 11 w 188"/>
                <a:gd name="T113" fmla="*/ 54 h 114"/>
                <a:gd name="T114" fmla="*/ 14 w 188"/>
                <a:gd name="T115" fmla="*/ 57 h 114"/>
                <a:gd name="T116" fmla="*/ 17 w 188"/>
                <a:gd name="T117" fmla="*/ 57 h 114"/>
                <a:gd name="T118" fmla="*/ 17 w 188"/>
                <a:gd name="T119" fmla="*/ 63 h 114"/>
                <a:gd name="T120" fmla="*/ 14 w 188"/>
                <a:gd name="T121" fmla="*/ 74 h 114"/>
                <a:gd name="T122" fmla="*/ 17 w 188"/>
                <a:gd name="T123" fmla="*/ 8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" h="114">
                  <a:moveTo>
                    <a:pt x="17" y="83"/>
                  </a:moveTo>
                  <a:lnTo>
                    <a:pt x="20" y="80"/>
                  </a:lnTo>
                  <a:lnTo>
                    <a:pt x="26" y="80"/>
                  </a:lnTo>
                  <a:lnTo>
                    <a:pt x="28" y="83"/>
                  </a:lnTo>
                  <a:lnTo>
                    <a:pt x="28" y="80"/>
                  </a:lnTo>
                  <a:lnTo>
                    <a:pt x="31" y="74"/>
                  </a:lnTo>
                  <a:lnTo>
                    <a:pt x="40" y="71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2" y="69"/>
                  </a:lnTo>
                  <a:lnTo>
                    <a:pt x="62" y="71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4" y="77"/>
                  </a:lnTo>
                  <a:lnTo>
                    <a:pt x="80" y="77"/>
                  </a:lnTo>
                  <a:lnTo>
                    <a:pt x="85" y="77"/>
                  </a:lnTo>
                  <a:lnTo>
                    <a:pt x="88" y="80"/>
                  </a:lnTo>
                  <a:lnTo>
                    <a:pt x="91" y="83"/>
                  </a:lnTo>
                  <a:lnTo>
                    <a:pt x="97" y="86"/>
                  </a:lnTo>
                  <a:lnTo>
                    <a:pt x="99" y="91"/>
                  </a:lnTo>
                  <a:lnTo>
                    <a:pt x="108" y="91"/>
                  </a:lnTo>
                  <a:lnTo>
                    <a:pt x="111" y="94"/>
                  </a:lnTo>
                  <a:lnTo>
                    <a:pt x="111" y="100"/>
                  </a:lnTo>
                  <a:lnTo>
                    <a:pt x="111" y="105"/>
                  </a:lnTo>
                  <a:lnTo>
                    <a:pt x="114" y="108"/>
                  </a:lnTo>
                  <a:lnTo>
                    <a:pt x="122" y="111"/>
                  </a:lnTo>
                  <a:lnTo>
                    <a:pt x="125" y="111"/>
                  </a:lnTo>
                  <a:lnTo>
                    <a:pt x="125" y="114"/>
                  </a:lnTo>
                  <a:lnTo>
                    <a:pt x="128" y="114"/>
                  </a:lnTo>
                  <a:lnTo>
                    <a:pt x="134" y="111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48" y="100"/>
                  </a:lnTo>
                  <a:lnTo>
                    <a:pt x="153" y="97"/>
                  </a:lnTo>
                  <a:lnTo>
                    <a:pt x="156" y="91"/>
                  </a:lnTo>
                  <a:lnTo>
                    <a:pt x="159" y="83"/>
                  </a:lnTo>
                  <a:lnTo>
                    <a:pt x="168" y="83"/>
                  </a:lnTo>
                  <a:lnTo>
                    <a:pt x="173" y="80"/>
                  </a:lnTo>
                  <a:lnTo>
                    <a:pt x="179" y="83"/>
                  </a:lnTo>
                  <a:lnTo>
                    <a:pt x="188" y="83"/>
                  </a:lnTo>
                  <a:lnTo>
                    <a:pt x="188" y="77"/>
                  </a:lnTo>
                  <a:lnTo>
                    <a:pt x="185" y="74"/>
                  </a:lnTo>
                  <a:lnTo>
                    <a:pt x="173" y="71"/>
                  </a:lnTo>
                  <a:lnTo>
                    <a:pt x="156" y="63"/>
                  </a:lnTo>
                  <a:lnTo>
                    <a:pt x="142" y="54"/>
                  </a:lnTo>
                  <a:lnTo>
                    <a:pt x="134" y="49"/>
                  </a:lnTo>
                  <a:lnTo>
                    <a:pt x="125" y="40"/>
                  </a:lnTo>
                  <a:lnTo>
                    <a:pt x="125" y="37"/>
                  </a:lnTo>
                  <a:lnTo>
                    <a:pt x="119" y="32"/>
                  </a:lnTo>
                  <a:lnTo>
                    <a:pt x="119" y="26"/>
                  </a:lnTo>
                  <a:lnTo>
                    <a:pt x="116" y="23"/>
                  </a:lnTo>
                  <a:lnTo>
                    <a:pt x="114" y="23"/>
                  </a:lnTo>
                  <a:lnTo>
                    <a:pt x="114" y="26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5" y="26"/>
                  </a:lnTo>
                  <a:lnTo>
                    <a:pt x="102" y="23"/>
                  </a:lnTo>
                  <a:lnTo>
                    <a:pt x="99" y="23"/>
                  </a:lnTo>
                  <a:lnTo>
                    <a:pt x="94" y="12"/>
                  </a:lnTo>
                  <a:lnTo>
                    <a:pt x="91" y="9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4" y="6"/>
                  </a:lnTo>
                  <a:lnTo>
                    <a:pt x="71" y="3"/>
                  </a:lnTo>
                  <a:lnTo>
                    <a:pt x="71" y="6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5" y="9"/>
                  </a:lnTo>
                  <a:lnTo>
                    <a:pt x="60" y="12"/>
                  </a:lnTo>
                  <a:lnTo>
                    <a:pt x="57" y="15"/>
                  </a:lnTo>
                  <a:lnTo>
                    <a:pt x="57" y="20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45" y="20"/>
                  </a:lnTo>
                  <a:lnTo>
                    <a:pt x="37" y="20"/>
                  </a:lnTo>
                  <a:lnTo>
                    <a:pt x="34" y="17"/>
                  </a:lnTo>
                  <a:lnTo>
                    <a:pt x="28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7" y="60"/>
                  </a:lnTo>
                  <a:lnTo>
                    <a:pt x="17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2" name="Freeform 3531">
              <a:extLst>
                <a:ext uri="{FF2B5EF4-FFF2-40B4-BE49-F238E27FC236}">
                  <a16:creationId xmlns:a16="http://schemas.microsoft.com/office/drawing/2014/main" id="{1EDABFF7-06E2-5862-6A18-66CAE9363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7152" y="1985648"/>
              <a:ext cx="396313" cy="269725"/>
            </a:xfrm>
            <a:custGeom>
              <a:avLst/>
              <a:gdLst>
                <a:gd name="T0" fmla="*/ 103 w 191"/>
                <a:gd name="T1" fmla="*/ 20 h 130"/>
                <a:gd name="T2" fmla="*/ 114 w 191"/>
                <a:gd name="T3" fmla="*/ 17 h 130"/>
                <a:gd name="T4" fmla="*/ 122 w 191"/>
                <a:gd name="T5" fmla="*/ 14 h 130"/>
                <a:gd name="T6" fmla="*/ 131 w 191"/>
                <a:gd name="T7" fmla="*/ 11 h 130"/>
                <a:gd name="T8" fmla="*/ 131 w 191"/>
                <a:gd name="T9" fmla="*/ 5 h 130"/>
                <a:gd name="T10" fmla="*/ 137 w 191"/>
                <a:gd name="T11" fmla="*/ 0 h 130"/>
                <a:gd name="T12" fmla="*/ 142 w 191"/>
                <a:gd name="T13" fmla="*/ 3 h 130"/>
                <a:gd name="T14" fmla="*/ 142 w 191"/>
                <a:gd name="T15" fmla="*/ 8 h 130"/>
                <a:gd name="T16" fmla="*/ 145 w 191"/>
                <a:gd name="T17" fmla="*/ 14 h 130"/>
                <a:gd name="T18" fmla="*/ 145 w 191"/>
                <a:gd name="T19" fmla="*/ 22 h 130"/>
                <a:gd name="T20" fmla="*/ 162 w 191"/>
                <a:gd name="T21" fmla="*/ 20 h 130"/>
                <a:gd name="T22" fmla="*/ 171 w 191"/>
                <a:gd name="T23" fmla="*/ 14 h 130"/>
                <a:gd name="T24" fmla="*/ 185 w 191"/>
                <a:gd name="T25" fmla="*/ 14 h 130"/>
                <a:gd name="T26" fmla="*/ 191 w 191"/>
                <a:gd name="T27" fmla="*/ 14 h 130"/>
                <a:gd name="T28" fmla="*/ 188 w 191"/>
                <a:gd name="T29" fmla="*/ 20 h 130"/>
                <a:gd name="T30" fmla="*/ 168 w 191"/>
                <a:gd name="T31" fmla="*/ 22 h 130"/>
                <a:gd name="T32" fmla="*/ 157 w 191"/>
                <a:gd name="T33" fmla="*/ 25 h 130"/>
                <a:gd name="T34" fmla="*/ 148 w 191"/>
                <a:gd name="T35" fmla="*/ 31 h 130"/>
                <a:gd name="T36" fmla="*/ 145 w 191"/>
                <a:gd name="T37" fmla="*/ 37 h 130"/>
                <a:gd name="T38" fmla="*/ 148 w 191"/>
                <a:gd name="T39" fmla="*/ 42 h 130"/>
                <a:gd name="T40" fmla="*/ 142 w 191"/>
                <a:gd name="T41" fmla="*/ 51 h 130"/>
                <a:gd name="T42" fmla="*/ 140 w 191"/>
                <a:gd name="T43" fmla="*/ 57 h 130"/>
                <a:gd name="T44" fmla="*/ 140 w 191"/>
                <a:gd name="T45" fmla="*/ 65 h 130"/>
                <a:gd name="T46" fmla="*/ 131 w 191"/>
                <a:gd name="T47" fmla="*/ 65 h 130"/>
                <a:gd name="T48" fmla="*/ 125 w 191"/>
                <a:gd name="T49" fmla="*/ 68 h 130"/>
                <a:gd name="T50" fmla="*/ 131 w 191"/>
                <a:gd name="T51" fmla="*/ 74 h 130"/>
                <a:gd name="T52" fmla="*/ 120 w 191"/>
                <a:gd name="T53" fmla="*/ 79 h 130"/>
                <a:gd name="T54" fmla="*/ 117 w 191"/>
                <a:gd name="T55" fmla="*/ 91 h 130"/>
                <a:gd name="T56" fmla="*/ 111 w 191"/>
                <a:gd name="T57" fmla="*/ 96 h 130"/>
                <a:gd name="T58" fmla="*/ 105 w 191"/>
                <a:gd name="T59" fmla="*/ 96 h 130"/>
                <a:gd name="T60" fmla="*/ 97 w 191"/>
                <a:gd name="T61" fmla="*/ 102 h 130"/>
                <a:gd name="T62" fmla="*/ 83 w 191"/>
                <a:gd name="T63" fmla="*/ 105 h 130"/>
                <a:gd name="T64" fmla="*/ 80 w 191"/>
                <a:gd name="T65" fmla="*/ 116 h 130"/>
                <a:gd name="T66" fmla="*/ 60 w 191"/>
                <a:gd name="T67" fmla="*/ 128 h 130"/>
                <a:gd name="T68" fmla="*/ 46 w 191"/>
                <a:gd name="T69" fmla="*/ 130 h 130"/>
                <a:gd name="T70" fmla="*/ 34 w 191"/>
                <a:gd name="T71" fmla="*/ 130 h 130"/>
                <a:gd name="T72" fmla="*/ 23 w 191"/>
                <a:gd name="T73" fmla="*/ 130 h 130"/>
                <a:gd name="T74" fmla="*/ 9 w 191"/>
                <a:gd name="T75" fmla="*/ 125 h 130"/>
                <a:gd name="T76" fmla="*/ 14 w 191"/>
                <a:gd name="T77" fmla="*/ 113 h 130"/>
                <a:gd name="T78" fmla="*/ 17 w 191"/>
                <a:gd name="T79" fmla="*/ 102 h 130"/>
                <a:gd name="T80" fmla="*/ 6 w 191"/>
                <a:gd name="T81" fmla="*/ 99 h 130"/>
                <a:gd name="T82" fmla="*/ 3 w 191"/>
                <a:gd name="T83" fmla="*/ 88 h 130"/>
                <a:gd name="T84" fmla="*/ 6 w 191"/>
                <a:gd name="T85" fmla="*/ 74 h 130"/>
                <a:gd name="T86" fmla="*/ 0 w 191"/>
                <a:gd name="T87" fmla="*/ 71 h 130"/>
                <a:gd name="T88" fmla="*/ 0 w 191"/>
                <a:gd name="T89" fmla="*/ 65 h 130"/>
                <a:gd name="T90" fmla="*/ 3 w 191"/>
                <a:gd name="T91" fmla="*/ 57 h 130"/>
                <a:gd name="T92" fmla="*/ 9 w 191"/>
                <a:gd name="T93" fmla="*/ 45 h 130"/>
                <a:gd name="T94" fmla="*/ 12 w 191"/>
                <a:gd name="T95" fmla="*/ 42 h 130"/>
                <a:gd name="T96" fmla="*/ 23 w 191"/>
                <a:gd name="T97" fmla="*/ 45 h 130"/>
                <a:gd name="T98" fmla="*/ 26 w 191"/>
                <a:gd name="T99" fmla="*/ 48 h 130"/>
                <a:gd name="T100" fmla="*/ 34 w 191"/>
                <a:gd name="T101" fmla="*/ 39 h 130"/>
                <a:gd name="T102" fmla="*/ 46 w 191"/>
                <a:gd name="T103" fmla="*/ 34 h 130"/>
                <a:gd name="T104" fmla="*/ 54 w 191"/>
                <a:gd name="T105" fmla="*/ 25 h 130"/>
                <a:gd name="T106" fmla="*/ 66 w 191"/>
                <a:gd name="T107" fmla="*/ 17 h 130"/>
                <a:gd name="T108" fmla="*/ 77 w 191"/>
                <a:gd name="T109" fmla="*/ 17 h 130"/>
                <a:gd name="T110" fmla="*/ 91 w 191"/>
                <a:gd name="T111" fmla="*/ 17 h 130"/>
                <a:gd name="T112" fmla="*/ 100 w 191"/>
                <a:gd name="T113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1" h="130">
                  <a:moveTo>
                    <a:pt x="100" y="20"/>
                  </a:moveTo>
                  <a:lnTo>
                    <a:pt x="103" y="20"/>
                  </a:lnTo>
                  <a:lnTo>
                    <a:pt x="111" y="17"/>
                  </a:lnTo>
                  <a:lnTo>
                    <a:pt x="114" y="17"/>
                  </a:lnTo>
                  <a:lnTo>
                    <a:pt x="120" y="20"/>
                  </a:lnTo>
                  <a:lnTo>
                    <a:pt x="122" y="14"/>
                  </a:lnTo>
                  <a:lnTo>
                    <a:pt x="128" y="14"/>
                  </a:lnTo>
                  <a:lnTo>
                    <a:pt x="131" y="11"/>
                  </a:lnTo>
                  <a:lnTo>
                    <a:pt x="131" y="8"/>
                  </a:lnTo>
                  <a:lnTo>
                    <a:pt x="131" y="5"/>
                  </a:lnTo>
                  <a:lnTo>
                    <a:pt x="131" y="3"/>
                  </a:lnTo>
                  <a:lnTo>
                    <a:pt x="137" y="0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5"/>
                  </a:lnTo>
                  <a:lnTo>
                    <a:pt x="142" y="8"/>
                  </a:lnTo>
                  <a:lnTo>
                    <a:pt x="145" y="8"/>
                  </a:lnTo>
                  <a:lnTo>
                    <a:pt x="145" y="14"/>
                  </a:lnTo>
                  <a:lnTo>
                    <a:pt x="145" y="17"/>
                  </a:lnTo>
                  <a:lnTo>
                    <a:pt x="145" y="22"/>
                  </a:lnTo>
                  <a:lnTo>
                    <a:pt x="151" y="22"/>
                  </a:lnTo>
                  <a:lnTo>
                    <a:pt x="162" y="20"/>
                  </a:lnTo>
                  <a:lnTo>
                    <a:pt x="174" y="11"/>
                  </a:lnTo>
                  <a:lnTo>
                    <a:pt x="171" y="14"/>
                  </a:lnTo>
                  <a:lnTo>
                    <a:pt x="174" y="17"/>
                  </a:lnTo>
                  <a:lnTo>
                    <a:pt x="185" y="14"/>
                  </a:lnTo>
                  <a:lnTo>
                    <a:pt x="188" y="14"/>
                  </a:lnTo>
                  <a:lnTo>
                    <a:pt x="191" y="14"/>
                  </a:lnTo>
                  <a:lnTo>
                    <a:pt x="185" y="17"/>
                  </a:lnTo>
                  <a:lnTo>
                    <a:pt x="188" y="20"/>
                  </a:lnTo>
                  <a:lnTo>
                    <a:pt x="185" y="20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7" y="25"/>
                  </a:lnTo>
                  <a:lnTo>
                    <a:pt x="154" y="28"/>
                  </a:lnTo>
                  <a:lnTo>
                    <a:pt x="148" y="31"/>
                  </a:lnTo>
                  <a:lnTo>
                    <a:pt x="145" y="31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48" y="42"/>
                  </a:lnTo>
                  <a:lnTo>
                    <a:pt x="145" y="48"/>
                  </a:lnTo>
                  <a:lnTo>
                    <a:pt x="142" y="51"/>
                  </a:lnTo>
                  <a:lnTo>
                    <a:pt x="140" y="54"/>
                  </a:lnTo>
                  <a:lnTo>
                    <a:pt x="140" y="57"/>
                  </a:lnTo>
                  <a:lnTo>
                    <a:pt x="142" y="59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5" y="65"/>
                  </a:lnTo>
                  <a:lnTo>
                    <a:pt x="125" y="68"/>
                  </a:lnTo>
                  <a:lnTo>
                    <a:pt x="128" y="71"/>
                  </a:lnTo>
                  <a:lnTo>
                    <a:pt x="131" y="74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5"/>
                  </a:lnTo>
                  <a:lnTo>
                    <a:pt x="117" y="91"/>
                  </a:lnTo>
                  <a:lnTo>
                    <a:pt x="114" y="96"/>
                  </a:lnTo>
                  <a:lnTo>
                    <a:pt x="111" y="96"/>
                  </a:lnTo>
                  <a:lnTo>
                    <a:pt x="108" y="93"/>
                  </a:lnTo>
                  <a:lnTo>
                    <a:pt x="105" y="96"/>
                  </a:lnTo>
                  <a:lnTo>
                    <a:pt x="100" y="96"/>
                  </a:lnTo>
                  <a:lnTo>
                    <a:pt x="97" y="102"/>
                  </a:lnTo>
                  <a:lnTo>
                    <a:pt x="88" y="102"/>
                  </a:lnTo>
                  <a:lnTo>
                    <a:pt x="83" y="105"/>
                  </a:lnTo>
                  <a:lnTo>
                    <a:pt x="80" y="111"/>
                  </a:lnTo>
                  <a:lnTo>
                    <a:pt x="80" y="116"/>
                  </a:lnTo>
                  <a:lnTo>
                    <a:pt x="80" y="122"/>
                  </a:lnTo>
                  <a:lnTo>
                    <a:pt x="60" y="128"/>
                  </a:lnTo>
                  <a:lnTo>
                    <a:pt x="51" y="130"/>
                  </a:lnTo>
                  <a:lnTo>
                    <a:pt x="46" y="130"/>
                  </a:lnTo>
                  <a:lnTo>
                    <a:pt x="40" y="128"/>
                  </a:lnTo>
                  <a:lnTo>
                    <a:pt x="34" y="130"/>
                  </a:lnTo>
                  <a:lnTo>
                    <a:pt x="32" y="130"/>
                  </a:lnTo>
                  <a:lnTo>
                    <a:pt x="23" y="130"/>
                  </a:lnTo>
                  <a:lnTo>
                    <a:pt x="14" y="128"/>
                  </a:lnTo>
                  <a:lnTo>
                    <a:pt x="9" y="125"/>
                  </a:lnTo>
                  <a:lnTo>
                    <a:pt x="6" y="122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17" y="102"/>
                  </a:lnTo>
                  <a:lnTo>
                    <a:pt x="9" y="99"/>
                  </a:lnTo>
                  <a:lnTo>
                    <a:pt x="6" y="99"/>
                  </a:lnTo>
                  <a:lnTo>
                    <a:pt x="3" y="93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6" y="74"/>
                  </a:lnTo>
                  <a:lnTo>
                    <a:pt x="6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6" y="51"/>
                  </a:lnTo>
                  <a:lnTo>
                    <a:pt x="9" y="45"/>
                  </a:lnTo>
                  <a:lnTo>
                    <a:pt x="9" y="39"/>
                  </a:lnTo>
                  <a:lnTo>
                    <a:pt x="12" y="42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32" y="45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46" y="34"/>
                  </a:lnTo>
                  <a:lnTo>
                    <a:pt x="51" y="31"/>
                  </a:lnTo>
                  <a:lnTo>
                    <a:pt x="54" y="25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1" y="14"/>
                  </a:lnTo>
                  <a:lnTo>
                    <a:pt x="77" y="17"/>
                  </a:lnTo>
                  <a:lnTo>
                    <a:pt x="86" y="17"/>
                  </a:lnTo>
                  <a:lnTo>
                    <a:pt x="91" y="17"/>
                  </a:lnTo>
                  <a:lnTo>
                    <a:pt x="94" y="17"/>
                  </a:lnTo>
                  <a:lnTo>
                    <a:pt x="100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3" name="Freeform 3532">
              <a:extLst>
                <a:ext uri="{FF2B5EF4-FFF2-40B4-BE49-F238E27FC236}">
                  <a16:creationId xmlns:a16="http://schemas.microsoft.com/office/drawing/2014/main" id="{E3778779-D08F-9AA6-B5A4-8B16404E74EB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5826" y="2027145"/>
              <a:ext cx="441962" cy="387989"/>
            </a:xfrm>
            <a:custGeom>
              <a:avLst/>
              <a:gdLst>
                <a:gd name="T0" fmla="*/ 8 w 213"/>
                <a:gd name="T1" fmla="*/ 170 h 187"/>
                <a:gd name="T2" fmla="*/ 17 w 213"/>
                <a:gd name="T3" fmla="*/ 167 h 187"/>
                <a:gd name="T4" fmla="*/ 34 w 213"/>
                <a:gd name="T5" fmla="*/ 167 h 187"/>
                <a:gd name="T6" fmla="*/ 48 w 213"/>
                <a:gd name="T7" fmla="*/ 167 h 187"/>
                <a:gd name="T8" fmla="*/ 68 w 213"/>
                <a:gd name="T9" fmla="*/ 164 h 187"/>
                <a:gd name="T10" fmla="*/ 68 w 213"/>
                <a:gd name="T11" fmla="*/ 164 h 187"/>
                <a:gd name="T12" fmla="*/ 77 w 213"/>
                <a:gd name="T13" fmla="*/ 164 h 187"/>
                <a:gd name="T14" fmla="*/ 74 w 213"/>
                <a:gd name="T15" fmla="*/ 173 h 187"/>
                <a:gd name="T16" fmla="*/ 79 w 213"/>
                <a:gd name="T17" fmla="*/ 173 h 187"/>
                <a:gd name="T18" fmla="*/ 79 w 213"/>
                <a:gd name="T19" fmla="*/ 179 h 187"/>
                <a:gd name="T20" fmla="*/ 82 w 213"/>
                <a:gd name="T21" fmla="*/ 179 h 187"/>
                <a:gd name="T22" fmla="*/ 88 w 213"/>
                <a:gd name="T23" fmla="*/ 176 h 187"/>
                <a:gd name="T24" fmla="*/ 82 w 213"/>
                <a:gd name="T25" fmla="*/ 182 h 187"/>
                <a:gd name="T26" fmla="*/ 88 w 213"/>
                <a:gd name="T27" fmla="*/ 184 h 187"/>
                <a:gd name="T28" fmla="*/ 96 w 213"/>
                <a:gd name="T29" fmla="*/ 187 h 187"/>
                <a:gd name="T30" fmla="*/ 111 w 213"/>
                <a:gd name="T31" fmla="*/ 179 h 187"/>
                <a:gd name="T32" fmla="*/ 122 w 213"/>
                <a:gd name="T33" fmla="*/ 179 h 187"/>
                <a:gd name="T34" fmla="*/ 131 w 213"/>
                <a:gd name="T35" fmla="*/ 176 h 187"/>
                <a:gd name="T36" fmla="*/ 128 w 213"/>
                <a:gd name="T37" fmla="*/ 164 h 187"/>
                <a:gd name="T38" fmla="*/ 119 w 213"/>
                <a:gd name="T39" fmla="*/ 156 h 187"/>
                <a:gd name="T40" fmla="*/ 113 w 213"/>
                <a:gd name="T41" fmla="*/ 145 h 187"/>
                <a:gd name="T42" fmla="*/ 119 w 213"/>
                <a:gd name="T43" fmla="*/ 130 h 187"/>
                <a:gd name="T44" fmla="*/ 128 w 213"/>
                <a:gd name="T45" fmla="*/ 127 h 187"/>
                <a:gd name="T46" fmla="*/ 139 w 213"/>
                <a:gd name="T47" fmla="*/ 130 h 187"/>
                <a:gd name="T48" fmla="*/ 145 w 213"/>
                <a:gd name="T49" fmla="*/ 122 h 187"/>
                <a:gd name="T50" fmla="*/ 153 w 213"/>
                <a:gd name="T51" fmla="*/ 113 h 187"/>
                <a:gd name="T52" fmla="*/ 165 w 213"/>
                <a:gd name="T53" fmla="*/ 99 h 187"/>
                <a:gd name="T54" fmla="*/ 176 w 213"/>
                <a:gd name="T55" fmla="*/ 82 h 187"/>
                <a:gd name="T56" fmla="*/ 187 w 213"/>
                <a:gd name="T57" fmla="*/ 68 h 187"/>
                <a:gd name="T58" fmla="*/ 179 w 213"/>
                <a:gd name="T59" fmla="*/ 62 h 187"/>
                <a:gd name="T60" fmla="*/ 170 w 213"/>
                <a:gd name="T61" fmla="*/ 34 h 187"/>
                <a:gd name="T62" fmla="*/ 190 w 213"/>
                <a:gd name="T63" fmla="*/ 34 h 187"/>
                <a:gd name="T64" fmla="*/ 207 w 213"/>
                <a:gd name="T65" fmla="*/ 25 h 187"/>
                <a:gd name="T66" fmla="*/ 204 w 213"/>
                <a:gd name="T67" fmla="*/ 17 h 187"/>
                <a:gd name="T68" fmla="*/ 193 w 213"/>
                <a:gd name="T69" fmla="*/ 11 h 187"/>
                <a:gd name="T70" fmla="*/ 187 w 213"/>
                <a:gd name="T71" fmla="*/ 0 h 187"/>
                <a:gd name="T72" fmla="*/ 176 w 213"/>
                <a:gd name="T73" fmla="*/ 0 h 187"/>
                <a:gd name="T74" fmla="*/ 148 w 213"/>
                <a:gd name="T75" fmla="*/ 5 h 187"/>
                <a:gd name="T76" fmla="*/ 136 w 213"/>
                <a:gd name="T77" fmla="*/ 11 h 187"/>
                <a:gd name="T78" fmla="*/ 139 w 213"/>
                <a:gd name="T79" fmla="*/ 22 h 187"/>
                <a:gd name="T80" fmla="*/ 131 w 213"/>
                <a:gd name="T81" fmla="*/ 34 h 187"/>
                <a:gd name="T82" fmla="*/ 131 w 213"/>
                <a:gd name="T83" fmla="*/ 45 h 187"/>
                <a:gd name="T84" fmla="*/ 116 w 213"/>
                <a:gd name="T85" fmla="*/ 45 h 187"/>
                <a:gd name="T86" fmla="*/ 122 w 213"/>
                <a:gd name="T87" fmla="*/ 54 h 187"/>
                <a:gd name="T88" fmla="*/ 111 w 213"/>
                <a:gd name="T89" fmla="*/ 65 h 187"/>
                <a:gd name="T90" fmla="*/ 102 w 213"/>
                <a:gd name="T91" fmla="*/ 76 h 187"/>
                <a:gd name="T92" fmla="*/ 91 w 213"/>
                <a:gd name="T93" fmla="*/ 76 h 187"/>
                <a:gd name="T94" fmla="*/ 77 w 213"/>
                <a:gd name="T95" fmla="*/ 85 h 187"/>
                <a:gd name="T96" fmla="*/ 71 w 213"/>
                <a:gd name="T97" fmla="*/ 96 h 187"/>
                <a:gd name="T98" fmla="*/ 42 w 213"/>
                <a:gd name="T99" fmla="*/ 110 h 187"/>
                <a:gd name="T100" fmla="*/ 14 w 213"/>
                <a:gd name="T101" fmla="*/ 110 h 187"/>
                <a:gd name="T102" fmla="*/ 5 w 213"/>
                <a:gd name="T103" fmla="*/ 116 h 187"/>
                <a:gd name="T104" fmla="*/ 20 w 213"/>
                <a:gd name="T105" fmla="*/ 133 h 187"/>
                <a:gd name="T106" fmla="*/ 25 w 213"/>
                <a:gd name="T107" fmla="*/ 139 h 187"/>
                <a:gd name="T108" fmla="*/ 8 w 213"/>
                <a:gd name="T109" fmla="*/ 153 h 187"/>
                <a:gd name="T110" fmla="*/ 3 w 213"/>
                <a:gd name="T11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" h="187">
                  <a:moveTo>
                    <a:pt x="3" y="170"/>
                  </a:moveTo>
                  <a:lnTo>
                    <a:pt x="5" y="170"/>
                  </a:lnTo>
                  <a:lnTo>
                    <a:pt x="8" y="170"/>
                  </a:lnTo>
                  <a:lnTo>
                    <a:pt x="14" y="167"/>
                  </a:lnTo>
                  <a:lnTo>
                    <a:pt x="17" y="170"/>
                  </a:lnTo>
                  <a:lnTo>
                    <a:pt x="17" y="167"/>
                  </a:lnTo>
                  <a:lnTo>
                    <a:pt x="25" y="167"/>
                  </a:lnTo>
                  <a:lnTo>
                    <a:pt x="31" y="167"/>
                  </a:lnTo>
                  <a:lnTo>
                    <a:pt x="34" y="167"/>
                  </a:lnTo>
                  <a:lnTo>
                    <a:pt x="42" y="167"/>
                  </a:lnTo>
                  <a:lnTo>
                    <a:pt x="45" y="170"/>
                  </a:lnTo>
                  <a:lnTo>
                    <a:pt x="48" y="167"/>
                  </a:lnTo>
                  <a:lnTo>
                    <a:pt x="57" y="167"/>
                  </a:lnTo>
                  <a:lnTo>
                    <a:pt x="65" y="167"/>
                  </a:lnTo>
                  <a:lnTo>
                    <a:pt x="68" y="164"/>
                  </a:lnTo>
                  <a:lnTo>
                    <a:pt x="71" y="167"/>
                  </a:lnTo>
                  <a:lnTo>
                    <a:pt x="71" y="164"/>
                  </a:lnTo>
                  <a:lnTo>
                    <a:pt x="68" y="164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7" y="164"/>
                  </a:lnTo>
                  <a:lnTo>
                    <a:pt x="71" y="167"/>
                  </a:lnTo>
                  <a:lnTo>
                    <a:pt x="74" y="170"/>
                  </a:lnTo>
                  <a:lnTo>
                    <a:pt x="74" y="173"/>
                  </a:lnTo>
                  <a:lnTo>
                    <a:pt x="77" y="170"/>
                  </a:lnTo>
                  <a:lnTo>
                    <a:pt x="79" y="170"/>
                  </a:lnTo>
                  <a:lnTo>
                    <a:pt x="79" y="173"/>
                  </a:lnTo>
                  <a:lnTo>
                    <a:pt x="77" y="173"/>
                  </a:lnTo>
                  <a:lnTo>
                    <a:pt x="79" y="176"/>
                  </a:lnTo>
                  <a:lnTo>
                    <a:pt x="79" y="179"/>
                  </a:lnTo>
                  <a:lnTo>
                    <a:pt x="79" y="182"/>
                  </a:lnTo>
                  <a:lnTo>
                    <a:pt x="82" y="182"/>
                  </a:lnTo>
                  <a:lnTo>
                    <a:pt x="82" y="179"/>
                  </a:lnTo>
                  <a:lnTo>
                    <a:pt x="85" y="179"/>
                  </a:lnTo>
                  <a:lnTo>
                    <a:pt x="85" y="176"/>
                  </a:lnTo>
                  <a:lnTo>
                    <a:pt x="88" y="176"/>
                  </a:lnTo>
                  <a:lnTo>
                    <a:pt x="85" y="179"/>
                  </a:lnTo>
                  <a:lnTo>
                    <a:pt x="82" y="179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5" y="184"/>
                  </a:lnTo>
                  <a:lnTo>
                    <a:pt x="88" y="184"/>
                  </a:lnTo>
                  <a:lnTo>
                    <a:pt x="91" y="187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102" y="182"/>
                  </a:lnTo>
                  <a:lnTo>
                    <a:pt x="102" y="179"/>
                  </a:lnTo>
                  <a:lnTo>
                    <a:pt x="111" y="179"/>
                  </a:lnTo>
                  <a:lnTo>
                    <a:pt x="116" y="179"/>
                  </a:lnTo>
                  <a:lnTo>
                    <a:pt x="119" y="179"/>
                  </a:lnTo>
                  <a:lnTo>
                    <a:pt x="122" y="179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6"/>
                  </a:lnTo>
                  <a:lnTo>
                    <a:pt x="133" y="176"/>
                  </a:lnTo>
                  <a:lnTo>
                    <a:pt x="131" y="173"/>
                  </a:lnTo>
                  <a:lnTo>
                    <a:pt x="128" y="164"/>
                  </a:lnTo>
                  <a:lnTo>
                    <a:pt x="125" y="159"/>
                  </a:lnTo>
                  <a:lnTo>
                    <a:pt x="119" y="159"/>
                  </a:lnTo>
                  <a:lnTo>
                    <a:pt x="119" y="156"/>
                  </a:lnTo>
                  <a:lnTo>
                    <a:pt x="119" y="150"/>
                  </a:lnTo>
                  <a:lnTo>
                    <a:pt x="116" y="147"/>
                  </a:lnTo>
                  <a:lnTo>
                    <a:pt x="113" y="145"/>
                  </a:lnTo>
                  <a:lnTo>
                    <a:pt x="111" y="139"/>
                  </a:lnTo>
                  <a:lnTo>
                    <a:pt x="116" y="133"/>
                  </a:lnTo>
                  <a:lnTo>
                    <a:pt x="119" y="130"/>
                  </a:lnTo>
                  <a:lnTo>
                    <a:pt x="122" y="127"/>
                  </a:lnTo>
                  <a:lnTo>
                    <a:pt x="122" y="125"/>
                  </a:lnTo>
                  <a:lnTo>
                    <a:pt x="128" y="127"/>
                  </a:lnTo>
                  <a:lnTo>
                    <a:pt x="131" y="130"/>
                  </a:lnTo>
                  <a:lnTo>
                    <a:pt x="133" y="130"/>
                  </a:lnTo>
                  <a:lnTo>
                    <a:pt x="139" y="130"/>
                  </a:lnTo>
                  <a:lnTo>
                    <a:pt x="142" y="127"/>
                  </a:lnTo>
                  <a:lnTo>
                    <a:pt x="142" y="125"/>
                  </a:lnTo>
                  <a:lnTo>
                    <a:pt x="145" y="122"/>
                  </a:lnTo>
                  <a:lnTo>
                    <a:pt x="145" y="119"/>
                  </a:lnTo>
                  <a:lnTo>
                    <a:pt x="150" y="116"/>
                  </a:lnTo>
                  <a:lnTo>
                    <a:pt x="153" y="113"/>
                  </a:lnTo>
                  <a:lnTo>
                    <a:pt x="159" y="110"/>
                  </a:lnTo>
                  <a:lnTo>
                    <a:pt x="162" y="105"/>
                  </a:lnTo>
                  <a:lnTo>
                    <a:pt x="165" y="99"/>
                  </a:lnTo>
                  <a:lnTo>
                    <a:pt x="170" y="96"/>
                  </a:lnTo>
                  <a:lnTo>
                    <a:pt x="167" y="91"/>
                  </a:lnTo>
                  <a:lnTo>
                    <a:pt x="176" y="82"/>
                  </a:lnTo>
                  <a:lnTo>
                    <a:pt x="176" y="79"/>
                  </a:lnTo>
                  <a:lnTo>
                    <a:pt x="176" y="76"/>
                  </a:lnTo>
                  <a:lnTo>
                    <a:pt x="187" y="68"/>
                  </a:lnTo>
                  <a:lnTo>
                    <a:pt x="185" y="65"/>
                  </a:lnTo>
                  <a:lnTo>
                    <a:pt x="179" y="65"/>
                  </a:lnTo>
                  <a:lnTo>
                    <a:pt x="179" y="62"/>
                  </a:lnTo>
                  <a:lnTo>
                    <a:pt x="173" y="59"/>
                  </a:lnTo>
                  <a:lnTo>
                    <a:pt x="167" y="37"/>
                  </a:lnTo>
                  <a:lnTo>
                    <a:pt x="170" y="34"/>
                  </a:lnTo>
                  <a:lnTo>
                    <a:pt x="179" y="34"/>
                  </a:lnTo>
                  <a:lnTo>
                    <a:pt x="182" y="34"/>
                  </a:lnTo>
                  <a:lnTo>
                    <a:pt x="190" y="34"/>
                  </a:lnTo>
                  <a:lnTo>
                    <a:pt x="196" y="34"/>
                  </a:lnTo>
                  <a:lnTo>
                    <a:pt x="199" y="31"/>
                  </a:lnTo>
                  <a:lnTo>
                    <a:pt x="207" y="25"/>
                  </a:lnTo>
                  <a:lnTo>
                    <a:pt x="213" y="22"/>
                  </a:lnTo>
                  <a:lnTo>
                    <a:pt x="210" y="17"/>
                  </a:lnTo>
                  <a:lnTo>
                    <a:pt x="204" y="17"/>
                  </a:lnTo>
                  <a:lnTo>
                    <a:pt x="196" y="17"/>
                  </a:lnTo>
                  <a:lnTo>
                    <a:pt x="196" y="14"/>
                  </a:lnTo>
                  <a:lnTo>
                    <a:pt x="193" y="11"/>
                  </a:lnTo>
                  <a:lnTo>
                    <a:pt x="190" y="5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8" y="5"/>
                  </a:lnTo>
                  <a:lnTo>
                    <a:pt x="145" y="8"/>
                  </a:lnTo>
                  <a:lnTo>
                    <a:pt x="139" y="11"/>
                  </a:lnTo>
                  <a:lnTo>
                    <a:pt x="136" y="11"/>
                  </a:lnTo>
                  <a:lnTo>
                    <a:pt x="136" y="17"/>
                  </a:lnTo>
                  <a:lnTo>
                    <a:pt x="139" y="19"/>
                  </a:lnTo>
                  <a:lnTo>
                    <a:pt x="139" y="22"/>
                  </a:lnTo>
                  <a:lnTo>
                    <a:pt x="136" y="28"/>
                  </a:lnTo>
                  <a:lnTo>
                    <a:pt x="133" y="31"/>
                  </a:lnTo>
                  <a:lnTo>
                    <a:pt x="131" y="34"/>
                  </a:lnTo>
                  <a:lnTo>
                    <a:pt x="131" y="37"/>
                  </a:lnTo>
                  <a:lnTo>
                    <a:pt x="133" y="39"/>
                  </a:lnTo>
                  <a:lnTo>
                    <a:pt x="131" y="45"/>
                  </a:lnTo>
                  <a:lnTo>
                    <a:pt x="128" y="45"/>
                  </a:lnTo>
                  <a:lnTo>
                    <a:pt x="122" y="45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9" y="51"/>
                  </a:lnTo>
                  <a:lnTo>
                    <a:pt x="122" y="54"/>
                  </a:lnTo>
                  <a:lnTo>
                    <a:pt x="111" y="56"/>
                  </a:lnTo>
                  <a:lnTo>
                    <a:pt x="111" y="59"/>
                  </a:lnTo>
                  <a:lnTo>
                    <a:pt x="111" y="65"/>
                  </a:lnTo>
                  <a:lnTo>
                    <a:pt x="108" y="71"/>
                  </a:lnTo>
                  <a:lnTo>
                    <a:pt x="105" y="76"/>
                  </a:lnTo>
                  <a:lnTo>
                    <a:pt x="102" y="76"/>
                  </a:lnTo>
                  <a:lnTo>
                    <a:pt x="99" y="73"/>
                  </a:lnTo>
                  <a:lnTo>
                    <a:pt x="96" y="76"/>
                  </a:lnTo>
                  <a:lnTo>
                    <a:pt x="91" y="76"/>
                  </a:lnTo>
                  <a:lnTo>
                    <a:pt x="88" y="82"/>
                  </a:lnTo>
                  <a:lnTo>
                    <a:pt x="79" y="82"/>
                  </a:lnTo>
                  <a:lnTo>
                    <a:pt x="77" y="85"/>
                  </a:lnTo>
                  <a:lnTo>
                    <a:pt x="74" y="85"/>
                  </a:lnTo>
                  <a:lnTo>
                    <a:pt x="71" y="91"/>
                  </a:lnTo>
                  <a:lnTo>
                    <a:pt x="71" y="96"/>
                  </a:lnTo>
                  <a:lnTo>
                    <a:pt x="71" y="102"/>
                  </a:lnTo>
                  <a:lnTo>
                    <a:pt x="51" y="108"/>
                  </a:lnTo>
                  <a:lnTo>
                    <a:pt x="42" y="110"/>
                  </a:lnTo>
                  <a:lnTo>
                    <a:pt x="37" y="110"/>
                  </a:lnTo>
                  <a:lnTo>
                    <a:pt x="31" y="108"/>
                  </a:lnTo>
                  <a:lnTo>
                    <a:pt x="14" y="110"/>
                  </a:lnTo>
                  <a:lnTo>
                    <a:pt x="5" y="108"/>
                  </a:lnTo>
                  <a:lnTo>
                    <a:pt x="0" y="105"/>
                  </a:lnTo>
                  <a:lnTo>
                    <a:pt x="5" y="116"/>
                  </a:lnTo>
                  <a:lnTo>
                    <a:pt x="8" y="122"/>
                  </a:lnTo>
                  <a:lnTo>
                    <a:pt x="20" y="125"/>
                  </a:lnTo>
                  <a:lnTo>
                    <a:pt x="20" y="133"/>
                  </a:lnTo>
                  <a:lnTo>
                    <a:pt x="20" y="136"/>
                  </a:lnTo>
                  <a:lnTo>
                    <a:pt x="20" y="139"/>
                  </a:lnTo>
                  <a:lnTo>
                    <a:pt x="25" y="139"/>
                  </a:lnTo>
                  <a:lnTo>
                    <a:pt x="25" y="145"/>
                  </a:lnTo>
                  <a:lnTo>
                    <a:pt x="20" y="147"/>
                  </a:lnTo>
                  <a:lnTo>
                    <a:pt x="8" y="153"/>
                  </a:lnTo>
                  <a:lnTo>
                    <a:pt x="5" y="164"/>
                  </a:lnTo>
                  <a:lnTo>
                    <a:pt x="3" y="167"/>
                  </a:lnTo>
                  <a:lnTo>
                    <a:pt x="3" y="1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4" name="Freeform 3533">
              <a:extLst>
                <a:ext uri="{FF2B5EF4-FFF2-40B4-BE49-F238E27FC236}">
                  <a16:creationId xmlns:a16="http://schemas.microsoft.com/office/drawing/2014/main" id="{AAB7E5ED-87C2-3765-909B-1DE94ABE03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0871" y="2072790"/>
              <a:ext cx="765652" cy="767678"/>
            </a:xfrm>
            <a:custGeom>
              <a:avLst/>
              <a:gdLst>
                <a:gd name="T0" fmla="*/ 352 w 369"/>
                <a:gd name="T1" fmla="*/ 88 h 370"/>
                <a:gd name="T2" fmla="*/ 315 w 369"/>
                <a:gd name="T3" fmla="*/ 103 h 370"/>
                <a:gd name="T4" fmla="*/ 301 w 369"/>
                <a:gd name="T5" fmla="*/ 114 h 370"/>
                <a:gd name="T6" fmla="*/ 281 w 369"/>
                <a:gd name="T7" fmla="*/ 123 h 370"/>
                <a:gd name="T8" fmla="*/ 258 w 369"/>
                <a:gd name="T9" fmla="*/ 114 h 370"/>
                <a:gd name="T10" fmla="*/ 250 w 369"/>
                <a:gd name="T11" fmla="*/ 125 h 370"/>
                <a:gd name="T12" fmla="*/ 221 w 369"/>
                <a:gd name="T13" fmla="*/ 125 h 370"/>
                <a:gd name="T14" fmla="*/ 179 w 369"/>
                <a:gd name="T15" fmla="*/ 111 h 370"/>
                <a:gd name="T16" fmla="*/ 147 w 369"/>
                <a:gd name="T17" fmla="*/ 91 h 370"/>
                <a:gd name="T18" fmla="*/ 136 w 369"/>
                <a:gd name="T19" fmla="*/ 66 h 370"/>
                <a:gd name="T20" fmla="*/ 125 w 369"/>
                <a:gd name="T21" fmla="*/ 43 h 370"/>
                <a:gd name="T22" fmla="*/ 130 w 369"/>
                <a:gd name="T23" fmla="*/ 32 h 370"/>
                <a:gd name="T24" fmla="*/ 119 w 369"/>
                <a:gd name="T25" fmla="*/ 0 h 370"/>
                <a:gd name="T26" fmla="*/ 85 w 369"/>
                <a:gd name="T27" fmla="*/ 12 h 370"/>
                <a:gd name="T28" fmla="*/ 91 w 369"/>
                <a:gd name="T29" fmla="*/ 43 h 370"/>
                <a:gd name="T30" fmla="*/ 76 w 369"/>
                <a:gd name="T31" fmla="*/ 74 h 370"/>
                <a:gd name="T32" fmla="*/ 51 w 369"/>
                <a:gd name="T33" fmla="*/ 97 h 370"/>
                <a:gd name="T34" fmla="*/ 37 w 369"/>
                <a:gd name="T35" fmla="*/ 108 h 370"/>
                <a:gd name="T36" fmla="*/ 17 w 369"/>
                <a:gd name="T37" fmla="*/ 117 h 370"/>
                <a:gd name="T38" fmla="*/ 31 w 369"/>
                <a:gd name="T39" fmla="*/ 137 h 370"/>
                <a:gd name="T40" fmla="*/ 34 w 369"/>
                <a:gd name="T41" fmla="*/ 160 h 370"/>
                <a:gd name="T42" fmla="*/ 8 w 369"/>
                <a:gd name="T43" fmla="*/ 160 h 370"/>
                <a:gd name="T44" fmla="*/ 5 w 369"/>
                <a:gd name="T45" fmla="*/ 174 h 370"/>
                <a:gd name="T46" fmla="*/ 22 w 369"/>
                <a:gd name="T47" fmla="*/ 174 h 370"/>
                <a:gd name="T48" fmla="*/ 11 w 369"/>
                <a:gd name="T49" fmla="*/ 182 h 370"/>
                <a:gd name="T50" fmla="*/ 14 w 369"/>
                <a:gd name="T51" fmla="*/ 194 h 370"/>
                <a:gd name="T52" fmla="*/ 42 w 369"/>
                <a:gd name="T53" fmla="*/ 202 h 370"/>
                <a:gd name="T54" fmla="*/ 51 w 369"/>
                <a:gd name="T55" fmla="*/ 185 h 370"/>
                <a:gd name="T56" fmla="*/ 51 w 369"/>
                <a:gd name="T57" fmla="*/ 194 h 370"/>
                <a:gd name="T58" fmla="*/ 56 w 369"/>
                <a:gd name="T59" fmla="*/ 205 h 370"/>
                <a:gd name="T60" fmla="*/ 56 w 369"/>
                <a:gd name="T61" fmla="*/ 239 h 370"/>
                <a:gd name="T62" fmla="*/ 68 w 369"/>
                <a:gd name="T63" fmla="*/ 273 h 370"/>
                <a:gd name="T64" fmla="*/ 79 w 369"/>
                <a:gd name="T65" fmla="*/ 296 h 370"/>
                <a:gd name="T66" fmla="*/ 93 w 369"/>
                <a:gd name="T67" fmla="*/ 330 h 370"/>
                <a:gd name="T68" fmla="*/ 102 w 369"/>
                <a:gd name="T69" fmla="*/ 358 h 370"/>
                <a:gd name="T70" fmla="*/ 122 w 369"/>
                <a:gd name="T71" fmla="*/ 367 h 370"/>
                <a:gd name="T72" fmla="*/ 133 w 369"/>
                <a:gd name="T73" fmla="*/ 356 h 370"/>
                <a:gd name="T74" fmla="*/ 133 w 369"/>
                <a:gd name="T75" fmla="*/ 350 h 370"/>
                <a:gd name="T76" fmla="*/ 145 w 369"/>
                <a:gd name="T77" fmla="*/ 344 h 370"/>
                <a:gd name="T78" fmla="*/ 145 w 369"/>
                <a:gd name="T79" fmla="*/ 327 h 370"/>
                <a:gd name="T80" fmla="*/ 150 w 369"/>
                <a:gd name="T81" fmla="*/ 310 h 370"/>
                <a:gd name="T82" fmla="*/ 147 w 369"/>
                <a:gd name="T83" fmla="*/ 293 h 370"/>
                <a:gd name="T84" fmla="*/ 150 w 369"/>
                <a:gd name="T85" fmla="*/ 270 h 370"/>
                <a:gd name="T86" fmla="*/ 167 w 369"/>
                <a:gd name="T87" fmla="*/ 265 h 370"/>
                <a:gd name="T88" fmla="*/ 193 w 369"/>
                <a:gd name="T89" fmla="*/ 245 h 370"/>
                <a:gd name="T90" fmla="*/ 213 w 369"/>
                <a:gd name="T91" fmla="*/ 222 h 370"/>
                <a:gd name="T92" fmla="*/ 224 w 369"/>
                <a:gd name="T93" fmla="*/ 219 h 370"/>
                <a:gd name="T94" fmla="*/ 235 w 369"/>
                <a:gd name="T95" fmla="*/ 202 h 370"/>
                <a:gd name="T96" fmla="*/ 250 w 369"/>
                <a:gd name="T97" fmla="*/ 188 h 370"/>
                <a:gd name="T98" fmla="*/ 253 w 369"/>
                <a:gd name="T99" fmla="*/ 191 h 370"/>
                <a:gd name="T100" fmla="*/ 258 w 369"/>
                <a:gd name="T101" fmla="*/ 194 h 370"/>
                <a:gd name="T102" fmla="*/ 261 w 369"/>
                <a:gd name="T103" fmla="*/ 171 h 370"/>
                <a:gd name="T104" fmla="*/ 255 w 369"/>
                <a:gd name="T105" fmla="*/ 145 h 370"/>
                <a:gd name="T106" fmla="*/ 253 w 369"/>
                <a:gd name="T107" fmla="*/ 131 h 370"/>
                <a:gd name="T108" fmla="*/ 267 w 369"/>
                <a:gd name="T109" fmla="*/ 134 h 370"/>
                <a:gd name="T110" fmla="*/ 287 w 369"/>
                <a:gd name="T111" fmla="*/ 145 h 370"/>
                <a:gd name="T112" fmla="*/ 298 w 369"/>
                <a:gd name="T113" fmla="*/ 157 h 370"/>
                <a:gd name="T114" fmla="*/ 298 w 369"/>
                <a:gd name="T115" fmla="*/ 174 h 370"/>
                <a:gd name="T116" fmla="*/ 309 w 369"/>
                <a:gd name="T117" fmla="*/ 185 h 370"/>
                <a:gd name="T118" fmla="*/ 315 w 369"/>
                <a:gd name="T119" fmla="*/ 157 h 370"/>
                <a:gd name="T120" fmla="*/ 335 w 369"/>
                <a:gd name="T121" fmla="*/ 140 h 370"/>
                <a:gd name="T122" fmla="*/ 363 w 369"/>
                <a:gd name="T123" fmla="*/ 11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0">
                  <a:moveTo>
                    <a:pt x="369" y="100"/>
                  </a:moveTo>
                  <a:lnTo>
                    <a:pt x="355" y="100"/>
                  </a:lnTo>
                  <a:lnTo>
                    <a:pt x="355" y="97"/>
                  </a:lnTo>
                  <a:lnTo>
                    <a:pt x="355" y="91"/>
                  </a:lnTo>
                  <a:lnTo>
                    <a:pt x="352" y="91"/>
                  </a:lnTo>
                  <a:lnTo>
                    <a:pt x="352" y="88"/>
                  </a:lnTo>
                  <a:lnTo>
                    <a:pt x="352" y="86"/>
                  </a:lnTo>
                  <a:lnTo>
                    <a:pt x="343" y="88"/>
                  </a:lnTo>
                  <a:lnTo>
                    <a:pt x="332" y="88"/>
                  </a:lnTo>
                  <a:lnTo>
                    <a:pt x="326" y="94"/>
                  </a:lnTo>
                  <a:lnTo>
                    <a:pt x="321" y="97"/>
                  </a:lnTo>
                  <a:lnTo>
                    <a:pt x="315" y="103"/>
                  </a:lnTo>
                  <a:lnTo>
                    <a:pt x="301" y="111"/>
                  </a:lnTo>
                  <a:lnTo>
                    <a:pt x="295" y="108"/>
                  </a:lnTo>
                  <a:lnTo>
                    <a:pt x="295" y="111"/>
                  </a:lnTo>
                  <a:lnTo>
                    <a:pt x="295" y="114"/>
                  </a:lnTo>
                  <a:lnTo>
                    <a:pt x="298" y="114"/>
                  </a:lnTo>
                  <a:lnTo>
                    <a:pt x="301" y="114"/>
                  </a:lnTo>
                  <a:lnTo>
                    <a:pt x="298" y="120"/>
                  </a:lnTo>
                  <a:lnTo>
                    <a:pt x="301" y="123"/>
                  </a:lnTo>
                  <a:lnTo>
                    <a:pt x="298" y="123"/>
                  </a:lnTo>
                  <a:lnTo>
                    <a:pt x="292" y="123"/>
                  </a:lnTo>
                  <a:lnTo>
                    <a:pt x="284" y="123"/>
                  </a:lnTo>
                  <a:lnTo>
                    <a:pt x="281" y="123"/>
                  </a:lnTo>
                  <a:lnTo>
                    <a:pt x="270" y="123"/>
                  </a:lnTo>
                  <a:lnTo>
                    <a:pt x="264" y="123"/>
                  </a:lnTo>
                  <a:lnTo>
                    <a:pt x="261" y="123"/>
                  </a:lnTo>
                  <a:lnTo>
                    <a:pt x="261" y="117"/>
                  </a:lnTo>
                  <a:lnTo>
                    <a:pt x="261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55" y="105"/>
                  </a:lnTo>
                  <a:lnTo>
                    <a:pt x="250" y="108"/>
                  </a:lnTo>
                  <a:lnTo>
                    <a:pt x="250" y="111"/>
                  </a:lnTo>
                  <a:lnTo>
                    <a:pt x="247" y="117"/>
                  </a:lnTo>
                  <a:lnTo>
                    <a:pt x="250" y="125"/>
                  </a:lnTo>
                  <a:lnTo>
                    <a:pt x="247" y="128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7" y="125"/>
                  </a:lnTo>
                  <a:lnTo>
                    <a:pt x="221" y="125"/>
                  </a:lnTo>
                  <a:lnTo>
                    <a:pt x="218" y="123"/>
                  </a:lnTo>
                  <a:lnTo>
                    <a:pt x="213" y="123"/>
                  </a:lnTo>
                  <a:lnTo>
                    <a:pt x="204" y="117"/>
                  </a:lnTo>
                  <a:lnTo>
                    <a:pt x="199" y="114"/>
                  </a:lnTo>
                  <a:lnTo>
                    <a:pt x="181" y="114"/>
                  </a:lnTo>
                  <a:lnTo>
                    <a:pt x="179" y="111"/>
                  </a:lnTo>
                  <a:lnTo>
                    <a:pt x="167" y="108"/>
                  </a:lnTo>
                  <a:lnTo>
                    <a:pt x="164" y="105"/>
                  </a:lnTo>
                  <a:lnTo>
                    <a:pt x="159" y="100"/>
                  </a:lnTo>
                  <a:lnTo>
                    <a:pt x="156" y="100"/>
                  </a:lnTo>
                  <a:lnTo>
                    <a:pt x="147" y="94"/>
                  </a:lnTo>
                  <a:lnTo>
                    <a:pt x="147" y="91"/>
                  </a:lnTo>
                  <a:lnTo>
                    <a:pt x="156" y="83"/>
                  </a:lnTo>
                  <a:lnTo>
                    <a:pt x="159" y="74"/>
                  </a:lnTo>
                  <a:lnTo>
                    <a:pt x="153" y="71"/>
                  </a:lnTo>
                  <a:lnTo>
                    <a:pt x="147" y="69"/>
                  </a:lnTo>
                  <a:lnTo>
                    <a:pt x="139" y="60"/>
                  </a:lnTo>
                  <a:lnTo>
                    <a:pt x="136" y="66"/>
                  </a:lnTo>
                  <a:lnTo>
                    <a:pt x="127" y="57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5" y="49"/>
                  </a:lnTo>
                  <a:lnTo>
                    <a:pt x="125" y="46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33" y="46"/>
                  </a:lnTo>
                  <a:lnTo>
                    <a:pt x="133" y="43"/>
                  </a:lnTo>
                  <a:lnTo>
                    <a:pt x="133" y="37"/>
                  </a:lnTo>
                  <a:lnTo>
                    <a:pt x="133" y="32"/>
                  </a:lnTo>
                  <a:lnTo>
                    <a:pt x="130" y="32"/>
                  </a:lnTo>
                  <a:lnTo>
                    <a:pt x="127" y="29"/>
                  </a:lnTo>
                  <a:lnTo>
                    <a:pt x="127" y="20"/>
                  </a:lnTo>
                  <a:lnTo>
                    <a:pt x="122" y="17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3" y="3"/>
                  </a:lnTo>
                  <a:lnTo>
                    <a:pt x="105" y="9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76" y="12"/>
                  </a:lnTo>
                  <a:lnTo>
                    <a:pt x="73" y="15"/>
                  </a:lnTo>
                  <a:lnTo>
                    <a:pt x="79" y="37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91" y="43"/>
                  </a:lnTo>
                  <a:lnTo>
                    <a:pt x="93" y="46"/>
                  </a:lnTo>
                  <a:lnTo>
                    <a:pt x="82" y="54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73" y="69"/>
                  </a:lnTo>
                  <a:lnTo>
                    <a:pt x="76" y="74"/>
                  </a:lnTo>
                  <a:lnTo>
                    <a:pt x="71" y="77"/>
                  </a:lnTo>
                  <a:lnTo>
                    <a:pt x="68" y="83"/>
                  </a:lnTo>
                  <a:lnTo>
                    <a:pt x="65" y="88"/>
                  </a:lnTo>
                  <a:lnTo>
                    <a:pt x="59" y="91"/>
                  </a:lnTo>
                  <a:lnTo>
                    <a:pt x="56" y="94"/>
                  </a:lnTo>
                  <a:lnTo>
                    <a:pt x="51" y="97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8" y="105"/>
                  </a:lnTo>
                  <a:lnTo>
                    <a:pt x="45" y="108"/>
                  </a:lnTo>
                  <a:lnTo>
                    <a:pt x="39" y="108"/>
                  </a:lnTo>
                  <a:lnTo>
                    <a:pt x="37" y="108"/>
                  </a:lnTo>
                  <a:lnTo>
                    <a:pt x="34" y="105"/>
                  </a:lnTo>
                  <a:lnTo>
                    <a:pt x="28" y="103"/>
                  </a:lnTo>
                  <a:lnTo>
                    <a:pt x="28" y="105"/>
                  </a:lnTo>
                  <a:lnTo>
                    <a:pt x="25" y="108"/>
                  </a:lnTo>
                  <a:lnTo>
                    <a:pt x="22" y="111"/>
                  </a:lnTo>
                  <a:lnTo>
                    <a:pt x="17" y="117"/>
                  </a:lnTo>
                  <a:lnTo>
                    <a:pt x="19" y="123"/>
                  </a:lnTo>
                  <a:lnTo>
                    <a:pt x="22" y="125"/>
                  </a:lnTo>
                  <a:lnTo>
                    <a:pt x="25" y="128"/>
                  </a:lnTo>
                  <a:lnTo>
                    <a:pt x="25" y="134"/>
                  </a:lnTo>
                  <a:lnTo>
                    <a:pt x="25" y="137"/>
                  </a:lnTo>
                  <a:lnTo>
                    <a:pt x="31" y="137"/>
                  </a:lnTo>
                  <a:lnTo>
                    <a:pt x="34" y="142"/>
                  </a:lnTo>
                  <a:lnTo>
                    <a:pt x="37" y="151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7"/>
                  </a:lnTo>
                  <a:lnTo>
                    <a:pt x="34" y="160"/>
                  </a:lnTo>
                  <a:lnTo>
                    <a:pt x="28" y="157"/>
                  </a:lnTo>
                  <a:lnTo>
                    <a:pt x="25" y="157"/>
                  </a:lnTo>
                  <a:lnTo>
                    <a:pt x="22" y="157"/>
                  </a:lnTo>
                  <a:lnTo>
                    <a:pt x="17" y="157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2" y="171"/>
                  </a:lnTo>
                  <a:lnTo>
                    <a:pt x="5" y="174"/>
                  </a:lnTo>
                  <a:lnTo>
                    <a:pt x="5" y="177"/>
                  </a:lnTo>
                  <a:lnTo>
                    <a:pt x="11" y="177"/>
                  </a:lnTo>
                  <a:lnTo>
                    <a:pt x="17" y="177"/>
                  </a:lnTo>
                  <a:lnTo>
                    <a:pt x="19" y="174"/>
                  </a:lnTo>
                  <a:lnTo>
                    <a:pt x="22" y="177"/>
                  </a:lnTo>
                  <a:lnTo>
                    <a:pt x="22" y="174"/>
                  </a:lnTo>
                  <a:lnTo>
                    <a:pt x="25" y="174"/>
                  </a:lnTo>
                  <a:lnTo>
                    <a:pt x="22" y="179"/>
                  </a:lnTo>
                  <a:lnTo>
                    <a:pt x="19" y="182"/>
                  </a:lnTo>
                  <a:lnTo>
                    <a:pt x="17" y="182"/>
                  </a:lnTo>
                  <a:lnTo>
                    <a:pt x="14" y="182"/>
                  </a:lnTo>
                  <a:lnTo>
                    <a:pt x="11" y="182"/>
                  </a:lnTo>
                  <a:lnTo>
                    <a:pt x="8" y="182"/>
                  </a:lnTo>
                  <a:lnTo>
                    <a:pt x="5" y="182"/>
                  </a:lnTo>
                  <a:lnTo>
                    <a:pt x="5" y="185"/>
                  </a:lnTo>
                  <a:lnTo>
                    <a:pt x="8" y="188"/>
                  </a:lnTo>
                  <a:lnTo>
                    <a:pt x="11" y="191"/>
                  </a:lnTo>
                  <a:lnTo>
                    <a:pt x="14" y="194"/>
                  </a:lnTo>
                  <a:lnTo>
                    <a:pt x="17" y="196"/>
                  </a:lnTo>
                  <a:lnTo>
                    <a:pt x="19" y="199"/>
                  </a:lnTo>
                  <a:lnTo>
                    <a:pt x="22" y="202"/>
                  </a:lnTo>
                  <a:lnTo>
                    <a:pt x="25" y="205"/>
                  </a:lnTo>
                  <a:lnTo>
                    <a:pt x="34" y="205"/>
                  </a:lnTo>
                  <a:lnTo>
                    <a:pt x="42" y="202"/>
                  </a:lnTo>
                  <a:lnTo>
                    <a:pt x="45" y="196"/>
                  </a:lnTo>
                  <a:lnTo>
                    <a:pt x="48" y="191"/>
                  </a:lnTo>
                  <a:lnTo>
                    <a:pt x="48" y="188"/>
                  </a:lnTo>
                  <a:lnTo>
                    <a:pt x="48" y="185"/>
                  </a:lnTo>
                  <a:lnTo>
                    <a:pt x="48" y="182"/>
                  </a:lnTo>
                  <a:lnTo>
                    <a:pt x="51" y="185"/>
                  </a:lnTo>
                  <a:lnTo>
                    <a:pt x="54" y="185"/>
                  </a:lnTo>
                  <a:lnTo>
                    <a:pt x="51" y="185"/>
                  </a:lnTo>
                  <a:lnTo>
                    <a:pt x="51" y="188"/>
                  </a:lnTo>
                  <a:lnTo>
                    <a:pt x="54" y="188"/>
                  </a:lnTo>
                  <a:lnTo>
                    <a:pt x="51" y="191"/>
                  </a:lnTo>
                  <a:lnTo>
                    <a:pt x="51" y="194"/>
                  </a:lnTo>
                  <a:lnTo>
                    <a:pt x="54" y="194"/>
                  </a:lnTo>
                  <a:lnTo>
                    <a:pt x="51" y="196"/>
                  </a:lnTo>
                  <a:lnTo>
                    <a:pt x="51" y="199"/>
                  </a:lnTo>
                  <a:lnTo>
                    <a:pt x="54" y="199"/>
                  </a:lnTo>
                  <a:lnTo>
                    <a:pt x="54" y="202"/>
                  </a:lnTo>
                  <a:lnTo>
                    <a:pt x="56" y="205"/>
                  </a:lnTo>
                  <a:lnTo>
                    <a:pt x="54" y="208"/>
                  </a:lnTo>
                  <a:lnTo>
                    <a:pt x="54" y="214"/>
                  </a:lnTo>
                  <a:lnTo>
                    <a:pt x="54" y="225"/>
                  </a:lnTo>
                  <a:lnTo>
                    <a:pt x="54" y="233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6" y="242"/>
                  </a:lnTo>
                  <a:lnTo>
                    <a:pt x="59" y="250"/>
                  </a:lnTo>
                  <a:lnTo>
                    <a:pt x="59" y="253"/>
                  </a:lnTo>
                  <a:lnTo>
                    <a:pt x="59" y="256"/>
                  </a:lnTo>
                  <a:lnTo>
                    <a:pt x="62" y="265"/>
                  </a:lnTo>
                  <a:lnTo>
                    <a:pt x="68" y="273"/>
                  </a:lnTo>
                  <a:lnTo>
                    <a:pt x="71" y="276"/>
                  </a:lnTo>
                  <a:lnTo>
                    <a:pt x="68" y="279"/>
                  </a:lnTo>
                  <a:lnTo>
                    <a:pt x="71" y="282"/>
                  </a:lnTo>
                  <a:lnTo>
                    <a:pt x="73" y="287"/>
                  </a:lnTo>
                  <a:lnTo>
                    <a:pt x="76" y="290"/>
                  </a:lnTo>
                  <a:lnTo>
                    <a:pt x="79" y="296"/>
                  </a:lnTo>
                  <a:lnTo>
                    <a:pt x="79" y="299"/>
                  </a:lnTo>
                  <a:lnTo>
                    <a:pt x="79" y="304"/>
                  </a:lnTo>
                  <a:lnTo>
                    <a:pt x="82" y="316"/>
                  </a:lnTo>
                  <a:lnTo>
                    <a:pt x="88" y="322"/>
                  </a:lnTo>
                  <a:lnTo>
                    <a:pt x="91" y="327"/>
                  </a:lnTo>
                  <a:lnTo>
                    <a:pt x="93" y="330"/>
                  </a:lnTo>
                  <a:lnTo>
                    <a:pt x="96" y="336"/>
                  </a:lnTo>
                  <a:lnTo>
                    <a:pt x="96" y="341"/>
                  </a:lnTo>
                  <a:lnTo>
                    <a:pt x="99" y="341"/>
                  </a:lnTo>
                  <a:lnTo>
                    <a:pt x="99" y="347"/>
                  </a:lnTo>
                  <a:lnTo>
                    <a:pt x="99" y="350"/>
                  </a:lnTo>
                  <a:lnTo>
                    <a:pt x="102" y="358"/>
                  </a:lnTo>
                  <a:lnTo>
                    <a:pt x="108" y="364"/>
                  </a:lnTo>
                  <a:lnTo>
                    <a:pt x="110" y="367"/>
                  </a:lnTo>
                  <a:lnTo>
                    <a:pt x="113" y="370"/>
                  </a:lnTo>
                  <a:lnTo>
                    <a:pt x="116" y="370"/>
                  </a:lnTo>
                  <a:lnTo>
                    <a:pt x="119" y="370"/>
                  </a:lnTo>
                  <a:lnTo>
                    <a:pt x="122" y="367"/>
                  </a:lnTo>
                  <a:lnTo>
                    <a:pt x="125" y="364"/>
                  </a:lnTo>
                  <a:lnTo>
                    <a:pt x="122" y="364"/>
                  </a:lnTo>
                  <a:lnTo>
                    <a:pt x="125" y="361"/>
                  </a:lnTo>
                  <a:lnTo>
                    <a:pt x="127" y="358"/>
                  </a:lnTo>
                  <a:lnTo>
                    <a:pt x="130" y="358"/>
                  </a:lnTo>
                  <a:lnTo>
                    <a:pt x="133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9" y="344"/>
                  </a:lnTo>
                  <a:lnTo>
                    <a:pt x="142" y="341"/>
                  </a:lnTo>
                  <a:lnTo>
                    <a:pt x="142" y="344"/>
                  </a:lnTo>
                  <a:lnTo>
                    <a:pt x="145" y="344"/>
                  </a:lnTo>
                  <a:lnTo>
                    <a:pt x="145" y="341"/>
                  </a:lnTo>
                  <a:lnTo>
                    <a:pt x="145" y="339"/>
                  </a:lnTo>
                  <a:lnTo>
                    <a:pt x="145" y="336"/>
                  </a:lnTo>
                  <a:lnTo>
                    <a:pt x="145" y="333"/>
                  </a:lnTo>
                  <a:lnTo>
                    <a:pt x="145" y="330"/>
                  </a:lnTo>
                  <a:lnTo>
                    <a:pt x="145" y="327"/>
                  </a:lnTo>
                  <a:lnTo>
                    <a:pt x="145" y="324"/>
                  </a:lnTo>
                  <a:lnTo>
                    <a:pt x="145" y="319"/>
                  </a:lnTo>
                  <a:lnTo>
                    <a:pt x="147" y="316"/>
                  </a:lnTo>
                  <a:lnTo>
                    <a:pt x="150" y="316"/>
                  </a:lnTo>
                  <a:lnTo>
                    <a:pt x="150" y="313"/>
                  </a:lnTo>
                  <a:lnTo>
                    <a:pt x="150" y="310"/>
                  </a:lnTo>
                  <a:lnTo>
                    <a:pt x="150" y="304"/>
                  </a:lnTo>
                  <a:lnTo>
                    <a:pt x="150" y="302"/>
                  </a:lnTo>
                  <a:lnTo>
                    <a:pt x="150" y="299"/>
                  </a:lnTo>
                  <a:lnTo>
                    <a:pt x="150" y="296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7" y="290"/>
                  </a:lnTo>
                  <a:lnTo>
                    <a:pt x="150" y="290"/>
                  </a:lnTo>
                  <a:lnTo>
                    <a:pt x="150" y="287"/>
                  </a:lnTo>
                  <a:lnTo>
                    <a:pt x="147" y="282"/>
                  </a:lnTo>
                  <a:lnTo>
                    <a:pt x="150" y="276"/>
                  </a:lnTo>
                  <a:lnTo>
                    <a:pt x="150" y="270"/>
                  </a:lnTo>
                  <a:lnTo>
                    <a:pt x="156" y="270"/>
                  </a:lnTo>
                  <a:lnTo>
                    <a:pt x="159" y="273"/>
                  </a:lnTo>
                  <a:lnTo>
                    <a:pt x="162" y="273"/>
                  </a:lnTo>
                  <a:lnTo>
                    <a:pt x="162" y="268"/>
                  </a:lnTo>
                  <a:lnTo>
                    <a:pt x="164" y="265"/>
                  </a:lnTo>
                  <a:lnTo>
                    <a:pt x="167" y="265"/>
                  </a:lnTo>
                  <a:lnTo>
                    <a:pt x="170" y="265"/>
                  </a:lnTo>
                  <a:lnTo>
                    <a:pt x="176" y="262"/>
                  </a:lnTo>
                  <a:lnTo>
                    <a:pt x="179" y="256"/>
                  </a:lnTo>
                  <a:lnTo>
                    <a:pt x="181" y="253"/>
                  </a:lnTo>
                  <a:lnTo>
                    <a:pt x="190" y="245"/>
                  </a:lnTo>
                  <a:lnTo>
                    <a:pt x="193" y="245"/>
                  </a:lnTo>
                  <a:lnTo>
                    <a:pt x="196" y="239"/>
                  </a:lnTo>
                  <a:lnTo>
                    <a:pt x="199" y="239"/>
                  </a:lnTo>
                  <a:lnTo>
                    <a:pt x="204" y="233"/>
                  </a:lnTo>
                  <a:lnTo>
                    <a:pt x="210" y="228"/>
                  </a:lnTo>
                  <a:lnTo>
                    <a:pt x="213" y="225"/>
                  </a:lnTo>
                  <a:lnTo>
                    <a:pt x="213" y="222"/>
                  </a:lnTo>
                  <a:lnTo>
                    <a:pt x="218" y="219"/>
                  </a:lnTo>
                  <a:lnTo>
                    <a:pt x="213" y="222"/>
                  </a:lnTo>
                  <a:lnTo>
                    <a:pt x="216" y="216"/>
                  </a:lnTo>
                  <a:lnTo>
                    <a:pt x="216" y="219"/>
                  </a:lnTo>
                  <a:lnTo>
                    <a:pt x="218" y="219"/>
                  </a:lnTo>
                  <a:lnTo>
                    <a:pt x="224" y="219"/>
                  </a:lnTo>
                  <a:lnTo>
                    <a:pt x="227" y="216"/>
                  </a:lnTo>
                  <a:lnTo>
                    <a:pt x="233" y="214"/>
                  </a:lnTo>
                  <a:lnTo>
                    <a:pt x="233" y="211"/>
                  </a:lnTo>
                  <a:lnTo>
                    <a:pt x="235" y="208"/>
                  </a:lnTo>
                  <a:lnTo>
                    <a:pt x="238" y="205"/>
                  </a:lnTo>
                  <a:lnTo>
                    <a:pt x="235" y="202"/>
                  </a:lnTo>
                  <a:lnTo>
                    <a:pt x="235" y="199"/>
                  </a:lnTo>
                  <a:lnTo>
                    <a:pt x="238" y="196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47" y="194"/>
                  </a:lnTo>
                  <a:lnTo>
                    <a:pt x="250" y="188"/>
                  </a:lnTo>
                  <a:lnTo>
                    <a:pt x="250" y="185"/>
                  </a:lnTo>
                  <a:lnTo>
                    <a:pt x="250" y="182"/>
                  </a:lnTo>
                  <a:lnTo>
                    <a:pt x="253" y="182"/>
                  </a:lnTo>
                  <a:lnTo>
                    <a:pt x="253" y="185"/>
                  </a:lnTo>
                  <a:lnTo>
                    <a:pt x="253" y="188"/>
                  </a:lnTo>
                  <a:lnTo>
                    <a:pt x="253" y="191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55" y="191"/>
                  </a:lnTo>
                  <a:lnTo>
                    <a:pt x="255" y="188"/>
                  </a:lnTo>
                  <a:lnTo>
                    <a:pt x="258" y="191"/>
                  </a:lnTo>
                  <a:lnTo>
                    <a:pt x="258" y="194"/>
                  </a:lnTo>
                  <a:lnTo>
                    <a:pt x="261" y="194"/>
                  </a:lnTo>
                  <a:lnTo>
                    <a:pt x="264" y="194"/>
                  </a:lnTo>
                  <a:lnTo>
                    <a:pt x="261" y="191"/>
                  </a:lnTo>
                  <a:lnTo>
                    <a:pt x="261" y="185"/>
                  </a:lnTo>
                  <a:lnTo>
                    <a:pt x="261" y="179"/>
                  </a:lnTo>
                  <a:lnTo>
                    <a:pt x="261" y="171"/>
                  </a:lnTo>
                  <a:lnTo>
                    <a:pt x="255" y="165"/>
                  </a:lnTo>
                  <a:lnTo>
                    <a:pt x="258" y="160"/>
                  </a:lnTo>
                  <a:lnTo>
                    <a:pt x="250" y="154"/>
                  </a:lnTo>
                  <a:lnTo>
                    <a:pt x="250" y="151"/>
                  </a:lnTo>
                  <a:lnTo>
                    <a:pt x="253" y="148"/>
                  </a:lnTo>
                  <a:lnTo>
                    <a:pt x="255" y="145"/>
                  </a:lnTo>
                  <a:lnTo>
                    <a:pt x="258" y="145"/>
                  </a:lnTo>
                  <a:lnTo>
                    <a:pt x="258" y="142"/>
                  </a:lnTo>
                  <a:lnTo>
                    <a:pt x="255" y="140"/>
                  </a:lnTo>
                  <a:lnTo>
                    <a:pt x="250" y="137"/>
                  </a:lnTo>
                  <a:lnTo>
                    <a:pt x="250" y="134"/>
                  </a:lnTo>
                  <a:lnTo>
                    <a:pt x="253" y="131"/>
                  </a:lnTo>
                  <a:lnTo>
                    <a:pt x="253" y="125"/>
                  </a:lnTo>
                  <a:lnTo>
                    <a:pt x="255" y="128"/>
                  </a:lnTo>
                  <a:lnTo>
                    <a:pt x="258" y="131"/>
                  </a:lnTo>
                  <a:lnTo>
                    <a:pt x="261" y="128"/>
                  </a:lnTo>
                  <a:lnTo>
                    <a:pt x="264" y="131"/>
                  </a:lnTo>
                  <a:lnTo>
                    <a:pt x="267" y="134"/>
                  </a:lnTo>
                  <a:lnTo>
                    <a:pt x="270" y="128"/>
                  </a:lnTo>
                  <a:lnTo>
                    <a:pt x="270" y="131"/>
                  </a:lnTo>
                  <a:lnTo>
                    <a:pt x="272" y="142"/>
                  </a:lnTo>
                  <a:lnTo>
                    <a:pt x="275" y="142"/>
                  </a:lnTo>
                  <a:lnTo>
                    <a:pt x="278" y="145"/>
                  </a:lnTo>
                  <a:lnTo>
                    <a:pt x="287" y="145"/>
                  </a:lnTo>
                  <a:lnTo>
                    <a:pt x="289" y="145"/>
                  </a:lnTo>
                  <a:lnTo>
                    <a:pt x="292" y="145"/>
                  </a:lnTo>
                  <a:lnTo>
                    <a:pt x="301" y="145"/>
                  </a:lnTo>
                  <a:lnTo>
                    <a:pt x="307" y="148"/>
                  </a:lnTo>
                  <a:lnTo>
                    <a:pt x="304" y="154"/>
                  </a:lnTo>
                  <a:lnTo>
                    <a:pt x="298" y="157"/>
                  </a:lnTo>
                  <a:lnTo>
                    <a:pt x="295" y="160"/>
                  </a:lnTo>
                  <a:lnTo>
                    <a:pt x="289" y="165"/>
                  </a:lnTo>
                  <a:lnTo>
                    <a:pt x="292" y="174"/>
                  </a:lnTo>
                  <a:lnTo>
                    <a:pt x="295" y="171"/>
                  </a:lnTo>
                  <a:lnTo>
                    <a:pt x="295" y="174"/>
                  </a:lnTo>
                  <a:lnTo>
                    <a:pt x="298" y="174"/>
                  </a:lnTo>
                  <a:lnTo>
                    <a:pt x="298" y="165"/>
                  </a:lnTo>
                  <a:lnTo>
                    <a:pt x="301" y="165"/>
                  </a:lnTo>
                  <a:lnTo>
                    <a:pt x="304" y="168"/>
                  </a:lnTo>
                  <a:lnTo>
                    <a:pt x="307" y="182"/>
                  </a:lnTo>
                  <a:lnTo>
                    <a:pt x="309" y="188"/>
                  </a:lnTo>
                  <a:lnTo>
                    <a:pt x="309" y="185"/>
                  </a:lnTo>
                  <a:lnTo>
                    <a:pt x="315" y="185"/>
                  </a:lnTo>
                  <a:lnTo>
                    <a:pt x="312" y="174"/>
                  </a:lnTo>
                  <a:lnTo>
                    <a:pt x="315" y="171"/>
                  </a:lnTo>
                  <a:lnTo>
                    <a:pt x="315" y="165"/>
                  </a:lnTo>
                  <a:lnTo>
                    <a:pt x="312" y="160"/>
                  </a:lnTo>
                  <a:lnTo>
                    <a:pt x="315" y="157"/>
                  </a:lnTo>
                  <a:lnTo>
                    <a:pt x="315" y="160"/>
                  </a:lnTo>
                  <a:lnTo>
                    <a:pt x="318" y="160"/>
                  </a:lnTo>
                  <a:lnTo>
                    <a:pt x="321" y="162"/>
                  </a:lnTo>
                  <a:lnTo>
                    <a:pt x="326" y="162"/>
                  </a:lnTo>
                  <a:lnTo>
                    <a:pt x="332" y="157"/>
                  </a:lnTo>
                  <a:lnTo>
                    <a:pt x="335" y="140"/>
                  </a:lnTo>
                  <a:lnTo>
                    <a:pt x="338" y="137"/>
                  </a:lnTo>
                  <a:lnTo>
                    <a:pt x="341" y="125"/>
                  </a:lnTo>
                  <a:lnTo>
                    <a:pt x="346" y="120"/>
                  </a:lnTo>
                  <a:lnTo>
                    <a:pt x="349" y="120"/>
                  </a:lnTo>
                  <a:lnTo>
                    <a:pt x="358" y="114"/>
                  </a:lnTo>
                  <a:lnTo>
                    <a:pt x="363" y="117"/>
                  </a:lnTo>
                  <a:lnTo>
                    <a:pt x="366" y="117"/>
                  </a:lnTo>
                  <a:lnTo>
                    <a:pt x="366" y="111"/>
                  </a:lnTo>
                  <a:lnTo>
                    <a:pt x="369" y="1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5" name="Freeform 3534">
              <a:extLst>
                <a:ext uri="{FF2B5EF4-FFF2-40B4-BE49-F238E27FC236}">
                  <a16:creationId xmlns:a16="http://schemas.microsoft.com/office/drawing/2014/main" id="{BB873836-2C1A-AC47-CA9B-8ACCC55DFD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9287" y="2811421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6" name="Freeform 3535">
              <a:extLst>
                <a:ext uri="{FF2B5EF4-FFF2-40B4-BE49-F238E27FC236}">
                  <a16:creationId xmlns:a16="http://schemas.microsoft.com/office/drawing/2014/main" id="{D9D04D18-7CCD-4E2B-7B81-C18D68CAC9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5513" y="2805196"/>
              <a:ext cx="64323" cy="93366"/>
            </a:xfrm>
            <a:custGeom>
              <a:avLst/>
              <a:gdLst>
                <a:gd name="T0" fmla="*/ 5 w 31"/>
                <a:gd name="T1" fmla="*/ 0 h 45"/>
                <a:gd name="T2" fmla="*/ 8 w 31"/>
                <a:gd name="T3" fmla="*/ 0 h 45"/>
                <a:gd name="T4" fmla="*/ 11 w 31"/>
                <a:gd name="T5" fmla="*/ 0 h 45"/>
                <a:gd name="T6" fmla="*/ 14 w 31"/>
                <a:gd name="T7" fmla="*/ 0 h 45"/>
                <a:gd name="T8" fmla="*/ 14 w 31"/>
                <a:gd name="T9" fmla="*/ 3 h 45"/>
                <a:gd name="T10" fmla="*/ 17 w 31"/>
                <a:gd name="T11" fmla="*/ 3 h 45"/>
                <a:gd name="T12" fmla="*/ 17 w 31"/>
                <a:gd name="T13" fmla="*/ 5 h 45"/>
                <a:gd name="T14" fmla="*/ 17 w 31"/>
                <a:gd name="T15" fmla="*/ 8 h 45"/>
                <a:gd name="T16" fmla="*/ 20 w 31"/>
                <a:gd name="T17" fmla="*/ 5 h 45"/>
                <a:gd name="T18" fmla="*/ 20 w 31"/>
                <a:gd name="T19" fmla="*/ 8 h 45"/>
                <a:gd name="T20" fmla="*/ 22 w 31"/>
                <a:gd name="T21" fmla="*/ 11 h 45"/>
                <a:gd name="T22" fmla="*/ 22 w 31"/>
                <a:gd name="T23" fmla="*/ 14 h 45"/>
                <a:gd name="T24" fmla="*/ 25 w 31"/>
                <a:gd name="T25" fmla="*/ 17 h 45"/>
                <a:gd name="T26" fmla="*/ 25 w 31"/>
                <a:gd name="T27" fmla="*/ 20 h 45"/>
                <a:gd name="T28" fmla="*/ 28 w 31"/>
                <a:gd name="T29" fmla="*/ 23 h 45"/>
                <a:gd name="T30" fmla="*/ 28 w 31"/>
                <a:gd name="T31" fmla="*/ 25 h 45"/>
                <a:gd name="T32" fmla="*/ 31 w 31"/>
                <a:gd name="T33" fmla="*/ 31 h 45"/>
                <a:gd name="T34" fmla="*/ 31 w 31"/>
                <a:gd name="T35" fmla="*/ 34 h 45"/>
                <a:gd name="T36" fmla="*/ 28 w 31"/>
                <a:gd name="T37" fmla="*/ 37 h 45"/>
                <a:gd name="T38" fmla="*/ 25 w 31"/>
                <a:gd name="T39" fmla="*/ 40 h 45"/>
                <a:gd name="T40" fmla="*/ 22 w 31"/>
                <a:gd name="T41" fmla="*/ 42 h 45"/>
                <a:gd name="T42" fmla="*/ 20 w 31"/>
                <a:gd name="T43" fmla="*/ 42 h 45"/>
                <a:gd name="T44" fmla="*/ 17 w 31"/>
                <a:gd name="T45" fmla="*/ 45 h 45"/>
                <a:gd name="T46" fmla="*/ 14 w 31"/>
                <a:gd name="T47" fmla="*/ 45 h 45"/>
                <a:gd name="T48" fmla="*/ 11 w 31"/>
                <a:gd name="T49" fmla="*/ 45 h 45"/>
                <a:gd name="T50" fmla="*/ 8 w 31"/>
                <a:gd name="T51" fmla="*/ 45 h 45"/>
                <a:gd name="T52" fmla="*/ 3 w 31"/>
                <a:gd name="T53" fmla="*/ 40 h 45"/>
                <a:gd name="T54" fmla="*/ 3 w 31"/>
                <a:gd name="T55" fmla="*/ 34 h 45"/>
                <a:gd name="T56" fmla="*/ 3 w 31"/>
                <a:gd name="T57" fmla="*/ 31 h 45"/>
                <a:gd name="T58" fmla="*/ 3 w 31"/>
                <a:gd name="T59" fmla="*/ 25 h 45"/>
                <a:gd name="T60" fmla="*/ 3 w 31"/>
                <a:gd name="T61" fmla="*/ 23 h 45"/>
                <a:gd name="T62" fmla="*/ 0 w 31"/>
                <a:gd name="T63" fmla="*/ 20 h 45"/>
                <a:gd name="T64" fmla="*/ 0 w 31"/>
                <a:gd name="T65" fmla="*/ 17 h 45"/>
                <a:gd name="T66" fmla="*/ 3 w 31"/>
                <a:gd name="T67" fmla="*/ 17 h 45"/>
                <a:gd name="T68" fmla="*/ 3 w 31"/>
                <a:gd name="T69" fmla="*/ 20 h 45"/>
                <a:gd name="T70" fmla="*/ 3 w 31"/>
                <a:gd name="T71" fmla="*/ 17 h 45"/>
                <a:gd name="T72" fmla="*/ 3 w 31"/>
                <a:gd name="T73" fmla="*/ 14 h 45"/>
                <a:gd name="T74" fmla="*/ 5 w 31"/>
                <a:gd name="T75" fmla="*/ 14 h 45"/>
                <a:gd name="T76" fmla="*/ 3 w 31"/>
                <a:gd name="T77" fmla="*/ 11 h 45"/>
                <a:gd name="T78" fmla="*/ 3 w 31"/>
                <a:gd name="T79" fmla="*/ 8 h 45"/>
                <a:gd name="T80" fmla="*/ 3 w 31"/>
                <a:gd name="T81" fmla="*/ 5 h 45"/>
                <a:gd name="T82" fmla="*/ 0 w 31"/>
                <a:gd name="T83" fmla="*/ 5 h 45"/>
                <a:gd name="T84" fmla="*/ 3 w 31"/>
                <a:gd name="T85" fmla="*/ 5 h 45"/>
                <a:gd name="T86" fmla="*/ 5 w 31"/>
                <a:gd name="T87" fmla="*/ 8 h 45"/>
                <a:gd name="T88" fmla="*/ 5 w 31"/>
                <a:gd name="T89" fmla="*/ 5 h 45"/>
                <a:gd name="T90" fmla="*/ 8 w 31"/>
                <a:gd name="T91" fmla="*/ 3 h 45"/>
                <a:gd name="T92" fmla="*/ 5 w 31"/>
                <a:gd name="T9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45">
                  <a:moveTo>
                    <a:pt x="5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31" y="31"/>
                  </a:lnTo>
                  <a:lnTo>
                    <a:pt x="31" y="34"/>
                  </a:lnTo>
                  <a:lnTo>
                    <a:pt x="28" y="37"/>
                  </a:lnTo>
                  <a:lnTo>
                    <a:pt x="25" y="40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3" y="40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7" name="Freeform 3536">
              <a:extLst>
                <a:ext uri="{FF2B5EF4-FFF2-40B4-BE49-F238E27FC236}">
                  <a16:creationId xmlns:a16="http://schemas.microsoft.com/office/drawing/2014/main" id="{0CF16963-4AE4-5BBC-D7CF-1460AEFFC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5887" y="2792748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6 h 6"/>
                <a:gd name="T4" fmla="*/ 3 w 6"/>
                <a:gd name="T5" fmla="*/ 6 h 6"/>
                <a:gd name="T6" fmla="*/ 3 w 6"/>
                <a:gd name="T7" fmla="*/ 3 h 6"/>
                <a:gd name="T8" fmla="*/ 0 w 6"/>
                <a:gd name="T9" fmla="*/ 3 h 6"/>
                <a:gd name="T10" fmla="*/ 0 w 6"/>
                <a:gd name="T11" fmla="*/ 0 h 6"/>
                <a:gd name="T12" fmla="*/ 3 w 6"/>
                <a:gd name="T13" fmla="*/ 3 h 6"/>
                <a:gd name="T14" fmla="*/ 3 w 6"/>
                <a:gd name="T15" fmla="*/ 3 h 6"/>
                <a:gd name="T16" fmla="*/ 6 w 6"/>
                <a:gd name="T17" fmla="*/ 6 h 6"/>
                <a:gd name="T18" fmla="*/ 6 w 6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8" name="Freeform 3537">
              <a:extLst>
                <a:ext uri="{FF2B5EF4-FFF2-40B4-BE49-F238E27FC236}">
                  <a16:creationId xmlns:a16="http://schemas.microsoft.com/office/drawing/2014/main" id="{4F05E8F3-18CF-2367-94A4-E3E46291C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9606" y="2332141"/>
              <a:ext cx="122421" cy="165984"/>
            </a:xfrm>
            <a:custGeom>
              <a:avLst/>
              <a:gdLst>
                <a:gd name="T0" fmla="*/ 54 w 59"/>
                <a:gd name="T1" fmla="*/ 77 h 80"/>
                <a:gd name="T2" fmla="*/ 51 w 59"/>
                <a:gd name="T3" fmla="*/ 71 h 80"/>
                <a:gd name="T4" fmla="*/ 48 w 59"/>
                <a:gd name="T5" fmla="*/ 69 h 80"/>
                <a:gd name="T6" fmla="*/ 48 w 59"/>
                <a:gd name="T7" fmla="*/ 63 h 80"/>
                <a:gd name="T8" fmla="*/ 45 w 59"/>
                <a:gd name="T9" fmla="*/ 57 h 80"/>
                <a:gd name="T10" fmla="*/ 42 w 59"/>
                <a:gd name="T11" fmla="*/ 52 h 80"/>
                <a:gd name="T12" fmla="*/ 37 w 59"/>
                <a:gd name="T13" fmla="*/ 52 h 80"/>
                <a:gd name="T14" fmla="*/ 34 w 59"/>
                <a:gd name="T15" fmla="*/ 46 h 80"/>
                <a:gd name="T16" fmla="*/ 31 w 59"/>
                <a:gd name="T17" fmla="*/ 46 h 80"/>
                <a:gd name="T18" fmla="*/ 31 w 59"/>
                <a:gd name="T19" fmla="*/ 49 h 80"/>
                <a:gd name="T20" fmla="*/ 31 w 59"/>
                <a:gd name="T21" fmla="*/ 54 h 80"/>
                <a:gd name="T22" fmla="*/ 28 w 59"/>
                <a:gd name="T23" fmla="*/ 63 h 80"/>
                <a:gd name="T24" fmla="*/ 22 w 59"/>
                <a:gd name="T25" fmla="*/ 63 h 80"/>
                <a:gd name="T26" fmla="*/ 22 w 59"/>
                <a:gd name="T27" fmla="*/ 69 h 80"/>
                <a:gd name="T28" fmla="*/ 20 w 59"/>
                <a:gd name="T29" fmla="*/ 66 h 80"/>
                <a:gd name="T30" fmla="*/ 17 w 59"/>
                <a:gd name="T31" fmla="*/ 69 h 80"/>
                <a:gd name="T32" fmla="*/ 14 w 59"/>
                <a:gd name="T33" fmla="*/ 69 h 80"/>
                <a:gd name="T34" fmla="*/ 11 w 59"/>
                <a:gd name="T35" fmla="*/ 60 h 80"/>
                <a:gd name="T36" fmla="*/ 11 w 59"/>
                <a:gd name="T37" fmla="*/ 46 h 80"/>
                <a:gd name="T38" fmla="*/ 8 w 59"/>
                <a:gd name="T39" fmla="*/ 35 h 80"/>
                <a:gd name="T40" fmla="*/ 0 w 59"/>
                <a:gd name="T41" fmla="*/ 26 h 80"/>
                <a:gd name="T42" fmla="*/ 5 w 59"/>
                <a:gd name="T43" fmla="*/ 20 h 80"/>
                <a:gd name="T44" fmla="*/ 8 w 59"/>
                <a:gd name="T45" fmla="*/ 17 h 80"/>
                <a:gd name="T46" fmla="*/ 0 w 59"/>
                <a:gd name="T47" fmla="*/ 12 h 80"/>
                <a:gd name="T48" fmla="*/ 3 w 59"/>
                <a:gd name="T49" fmla="*/ 6 h 80"/>
                <a:gd name="T50" fmla="*/ 5 w 59"/>
                <a:gd name="T51" fmla="*/ 3 h 80"/>
                <a:gd name="T52" fmla="*/ 11 w 59"/>
                <a:gd name="T53" fmla="*/ 3 h 80"/>
                <a:gd name="T54" fmla="*/ 17 w 59"/>
                <a:gd name="T55" fmla="*/ 9 h 80"/>
                <a:gd name="T56" fmla="*/ 20 w 59"/>
                <a:gd name="T57" fmla="*/ 6 h 80"/>
                <a:gd name="T58" fmla="*/ 25 w 59"/>
                <a:gd name="T59" fmla="*/ 17 h 80"/>
                <a:gd name="T60" fmla="*/ 42 w 59"/>
                <a:gd name="T61" fmla="*/ 20 h 80"/>
                <a:gd name="T62" fmla="*/ 57 w 59"/>
                <a:gd name="T63" fmla="*/ 23 h 80"/>
                <a:gd name="T64" fmla="*/ 48 w 59"/>
                <a:gd name="T65" fmla="*/ 32 h 80"/>
                <a:gd name="T66" fmla="*/ 39 w 59"/>
                <a:gd name="T67" fmla="*/ 40 h 80"/>
                <a:gd name="T68" fmla="*/ 45 w 59"/>
                <a:gd name="T69" fmla="*/ 46 h 80"/>
                <a:gd name="T70" fmla="*/ 48 w 59"/>
                <a:gd name="T71" fmla="*/ 49 h 80"/>
                <a:gd name="T72" fmla="*/ 51 w 59"/>
                <a:gd name="T73" fmla="*/ 40 h 80"/>
                <a:gd name="T74" fmla="*/ 57 w 59"/>
                <a:gd name="T75" fmla="*/ 57 h 80"/>
                <a:gd name="T76" fmla="*/ 59 w 59"/>
                <a:gd name="T77" fmla="*/ 71 h 80"/>
                <a:gd name="T78" fmla="*/ 57 w 59"/>
                <a:gd name="T79" fmla="*/ 74 h 80"/>
                <a:gd name="T80" fmla="*/ 57 w 59"/>
                <a:gd name="T81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80">
                  <a:moveTo>
                    <a:pt x="54" y="80"/>
                  </a:moveTo>
                  <a:lnTo>
                    <a:pt x="54" y="77"/>
                  </a:lnTo>
                  <a:lnTo>
                    <a:pt x="51" y="74"/>
                  </a:lnTo>
                  <a:lnTo>
                    <a:pt x="51" y="71"/>
                  </a:lnTo>
                  <a:lnTo>
                    <a:pt x="51" y="69"/>
                  </a:lnTo>
                  <a:lnTo>
                    <a:pt x="48" y="69"/>
                  </a:lnTo>
                  <a:lnTo>
                    <a:pt x="48" y="66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5" y="54"/>
                  </a:lnTo>
                  <a:lnTo>
                    <a:pt x="42" y="52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1" y="43"/>
                  </a:lnTo>
                  <a:lnTo>
                    <a:pt x="31" y="46"/>
                  </a:lnTo>
                  <a:lnTo>
                    <a:pt x="34" y="49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28" y="63"/>
                  </a:lnTo>
                  <a:lnTo>
                    <a:pt x="25" y="66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20" y="66"/>
                  </a:lnTo>
                  <a:lnTo>
                    <a:pt x="17" y="66"/>
                  </a:lnTo>
                  <a:lnTo>
                    <a:pt x="17" y="69"/>
                  </a:lnTo>
                  <a:lnTo>
                    <a:pt x="17" y="66"/>
                  </a:lnTo>
                  <a:lnTo>
                    <a:pt x="14" y="69"/>
                  </a:lnTo>
                  <a:lnTo>
                    <a:pt x="11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1" y="46"/>
                  </a:lnTo>
                  <a:lnTo>
                    <a:pt x="5" y="40"/>
                  </a:lnTo>
                  <a:lnTo>
                    <a:pt x="8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8" y="20"/>
                  </a:lnTo>
                  <a:lnTo>
                    <a:pt x="42" y="20"/>
                  </a:lnTo>
                  <a:lnTo>
                    <a:pt x="51" y="20"/>
                  </a:lnTo>
                  <a:lnTo>
                    <a:pt x="57" y="23"/>
                  </a:lnTo>
                  <a:lnTo>
                    <a:pt x="54" y="29"/>
                  </a:lnTo>
                  <a:lnTo>
                    <a:pt x="48" y="32"/>
                  </a:lnTo>
                  <a:lnTo>
                    <a:pt x="45" y="35"/>
                  </a:lnTo>
                  <a:lnTo>
                    <a:pt x="39" y="40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5" y="49"/>
                  </a:lnTo>
                  <a:lnTo>
                    <a:pt x="48" y="49"/>
                  </a:lnTo>
                  <a:lnTo>
                    <a:pt x="48" y="40"/>
                  </a:lnTo>
                  <a:lnTo>
                    <a:pt x="51" y="40"/>
                  </a:lnTo>
                  <a:lnTo>
                    <a:pt x="54" y="43"/>
                  </a:lnTo>
                  <a:lnTo>
                    <a:pt x="57" y="57"/>
                  </a:lnTo>
                  <a:lnTo>
                    <a:pt x="59" y="63"/>
                  </a:lnTo>
                  <a:lnTo>
                    <a:pt x="59" y="71"/>
                  </a:lnTo>
                  <a:lnTo>
                    <a:pt x="59" y="74"/>
                  </a:lnTo>
                  <a:lnTo>
                    <a:pt x="57" y="74"/>
                  </a:lnTo>
                  <a:lnTo>
                    <a:pt x="54" y="71"/>
                  </a:lnTo>
                  <a:lnTo>
                    <a:pt x="57" y="77"/>
                  </a:lnTo>
                  <a:lnTo>
                    <a:pt x="54" y="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79" name="Rectangle 3538">
              <a:extLst>
                <a:ext uri="{FF2B5EF4-FFF2-40B4-BE49-F238E27FC236}">
                  <a16:creationId xmlns:a16="http://schemas.microsoft.com/office/drawing/2014/main" id="{AADFE67D-CCD4-FCBD-01A2-369CC082F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95254" y="246285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0" name="Freeform 3539">
              <a:extLst>
                <a:ext uri="{FF2B5EF4-FFF2-40B4-BE49-F238E27FC236}">
                  <a16:creationId xmlns:a16="http://schemas.microsoft.com/office/drawing/2014/main" id="{73F582E2-C6D5-2B7E-D2F2-40AE9A189E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1653" y="2280270"/>
              <a:ext cx="230319" cy="506252"/>
            </a:xfrm>
            <a:custGeom>
              <a:avLst/>
              <a:gdLst>
                <a:gd name="T0" fmla="*/ 5 w 111"/>
                <a:gd name="T1" fmla="*/ 99 h 244"/>
                <a:gd name="T2" fmla="*/ 3 w 111"/>
                <a:gd name="T3" fmla="*/ 102 h 244"/>
                <a:gd name="T4" fmla="*/ 3 w 111"/>
                <a:gd name="T5" fmla="*/ 111 h 244"/>
                <a:gd name="T6" fmla="*/ 8 w 111"/>
                <a:gd name="T7" fmla="*/ 114 h 244"/>
                <a:gd name="T8" fmla="*/ 8 w 111"/>
                <a:gd name="T9" fmla="*/ 116 h 244"/>
                <a:gd name="T10" fmla="*/ 11 w 111"/>
                <a:gd name="T11" fmla="*/ 116 h 244"/>
                <a:gd name="T12" fmla="*/ 17 w 111"/>
                <a:gd name="T13" fmla="*/ 119 h 244"/>
                <a:gd name="T14" fmla="*/ 17 w 111"/>
                <a:gd name="T15" fmla="*/ 122 h 244"/>
                <a:gd name="T16" fmla="*/ 17 w 111"/>
                <a:gd name="T17" fmla="*/ 122 h 244"/>
                <a:gd name="T18" fmla="*/ 20 w 111"/>
                <a:gd name="T19" fmla="*/ 128 h 244"/>
                <a:gd name="T20" fmla="*/ 20 w 111"/>
                <a:gd name="T21" fmla="*/ 125 h 244"/>
                <a:gd name="T22" fmla="*/ 28 w 111"/>
                <a:gd name="T23" fmla="*/ 136 h 244"/>
                <a:gd name="T24" fmla="*/ 28 w 111"/>
                <a:gd name="T25" fmla="*/ 145 h 244"/>
                <a:gd name="T26" fmla="*/ 25 w 111"/>
                <a:gd name="T27" fmla="*/ 159 h 244"/>
                <a:gd name="T28" fmla="*/ 22 w 111"/>
                <a:gd name="T29" fmla="*/ 165 h 244"/>
                <a:gd name="T30" fmla="*/ 28 w 111"/>
                <a:gd name="T31" fmla="*/ 165 h 244"/>
                <a:gd name="T32" fmla="*/ 31 w 111"/>
                <a:gd name="T33" fmla="*/ 162 h 244"/>
                <a:gd name="T34" fmla="*/ 28 w 111"/>
                <a:gd name="T35" fmla="*/ 170 h 244"/>
                <a:gd name="T36" fmla="*/ 31 w 111"/>
                <a:gd name="T37" fmla="*/ 168 h 244"/>
                <a:gd name="T38" fmla="*/ 37 w 111"/>
                <a:gd name="T39" fmla="*/ 170 h 244"/>
                <a:gd name="T40" fmla="*/ 42 w 111"/>
                <a:gd name="T41" fmla="*/ 165 h 244"/>
                <a:gd name="T42" fmla="*/ 48 w 111"/>
                <a:gd name="T43" fmla="*/ 162 h 244"/>
                <a:gd name="T44" fmla="*/ 51 w 111"/>
                <a:gd name="T45" fmla="*/ 159 h 244"/>
                <a:gd name="T46" fmla="*/ 57 w 111"/>
                <a:gd name="T47" fmla="*/ 153 h 244"/>
                <a:gd name="T48" fmla="*/ 59 w 111"/>
                <a:gd name="T49" fmla="*/ 150 h 244"/>
                <a:gd name="T50" fmla="*/ 59 w 111"/>
                <a:gd name="T51" fmla="*/ 150 h 244"/>
                <a:gd name="T52" fmla="*/ 62 w 111"/>
                <a:gd name="T53" fmla="*/ 156 h 244"/>
                <a:gd name="T54" fmla="*/ 65 w 111"/>
                <a:gd name="T55" fmla="*/ 162 h 244"/>
                <a:gd name="T56" fmla="*/ 68 w 111"/>
                <a:gd name="T57" fmla="*/ 168 h 244"/>
                <a:gd name="T58" fmla="*/ 68 w 111"/>
                <a:gd name="T59" fmla="*/ 176 h 244"/>
                <a:gd name="T60" fmla="*/ 71 w 111"/>
                <a:gd name="T61" fmla="*/ 185 h 244"/>
                <a:gd name="T62" fmla="*/ 74 w 111"/>
                <a:gd name="T63" fmla="*/ 193 h 244"/>
                <a:gd name="T64" fmla="*/ 76 w 111"/>
                <a:gd name="T65" fmla="*/ 199 h 244"/>
                <a:gd name="T66" fmla="*/ 79 w 111"/>
                <a:gd name="T67" fmla="*/ 202 h 244"/>
                <a:gd name="T68" fmla="*/ 79 w 111"/>
                <a:gd name="T69" fmla="*/ 213 h 244"/>
                <a:gd name="T70" fmla="*/ 79 w 111"/>
                <a:gd name="T71" fmla="*/ 219 h 244"/>
                <a:gd name="T72" fmla="*/ 82 w 111"/>
                <a:gd name="T73" fmla="*/ 230 h 244"/>
                <a:gd name="T74" fmla="*/ 79 w 111"/>
                <a:gd name="T75" fmla="*/ 241 h 244"/>
                <a:gd name="T76" fmla="*/ 82 w 111"/>
                <a:gd name="T77" fmla="*/ 239 h 244"/>
                <a:gd name="T78" fmla="*/ 88 w 111"/>
                <a:gd name="T79" fmla="*/ 207 h 244"/>
                <a:gd name="T80" fmla="*/ 79 w 111"/>
                <a:gd name="T81" fmla="*/ 176 h 244"/>
                <a:gd name="T82" fmla="*/ 88 w 111"/>
                <a:gd name="T83" fmla="*/ 162 h 244"/>
                <a:gd name="T84" fmla="*/ 71 w 111"/>
                <a:gd name="T85" fmla="*/ 139 h 244"/>
                <a:gd name="T86" fmla="*/ 85 w 111"/>
                <a:gd name="T87" fmla="*/ 116 h 244"/>
                <a:gd name="T88" fmla="*/ 93 w 111"/>
                <a:gd name="T89" fmla="*/ 108 h 244"/>
                <a:gd name="T90" fmla="*/ 111 w 111"/>
                <a:gd name="T91" fmla="*/ 96 h 244"/>
                <a:gd name="T92" fmla="*/ 99 w 111"/>
                <a:gd name="T93" fmla="*/ 91 h 244"/>
                <a:gd name="T94" fmla="*/ 91 w 111"/>
                <a:gd name="T95" fmla="*/ 77 h 244"/>
                <a:gd name="T96" fmla="*/ 88 w 111"/>
                <a:gd name="T97" fmla="*/ 74 h 244"/>
                <a:gd name="T98" fmla="*/ 85 w 111"/>
                <a:gd name="T99" fmla="*/ 62 h 244"/>
                <a:gd name="T100" fmla="*/ 68 w 111"/>
                <a:gd name="T101" fmla="*/ 62 h 244"/>
                <a:gd name="T102" fmla="*/ 68 w 111"/>
                <a:gd name="T103" fmla="*/ 51 h 244"/>
                <a:gd name="T104" fmla="*/ 76 w 111"/>
                <a:gd name="T105" fmla="*/ 14 h 244"/>
                <a:gd name="T106" fmla="*/ 74 w 111"/>
                <a:gd name="T107" fmla="*/ 3 h 244"/>
                <a:gd name="T108" fmla="*/ 62 w 111"/>
                <a:gd name="T109" fmla="*/ 17 h 244"/>
                <a:gd name="T110" fmla="*/ 45 w 111"/>
                <a:gd name="T111" fmla="*/ 20 h 244"/>
                <a:gd name="T112" fmla="*/ 34 w 111"/>
                <a:gd name="T113" fmla="*/ 37 h 244"/>
                <a:gd name="T114" fmla="*/ 22 w 111"/>
                <a:gd name="T115" fmla="*/ 62 h 244"/>
                <a:gd name="T116" fmla="*/ 11 w 111"/>
                <a:gd name="T117" fmla="*/ 60 h 244"/>
                <a:gd name="T118" fmla="*/ 11 w 111"/>
                <a:gd name="T119" fmla="*/ 65 h 244"/>
                <a:gd name="T120" fmla="*/ 11 w 111"/>
                <a:gd name="T121" fmla="*/ 8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244">
                  <a:moveTo>
                    <a:pt x="5" y="85"/>
                  </a:moveTo>
                  <a:lnTo>
                    <a:pt x="5" y="96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96"/>
                  </a:lnTo>
                  <a:lnTo>
                    <a:pt x="3" y="102"/>
                  </a:lnTo>
                  <a:lnTo>
                    <a:pt x="0" y="105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5" y="111"/>
                  </a:lnTo>
                  <a:lnTo>
                    <a:pt x="5" y="114"/>
                  </a:lnTo>
                  <a:lnTo>
                    <a:pt x="8" y="114"/>
                  </a:lnTo>
                  <a:lnTo>
                    <a:pt x="8" y="111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6"/>
                  </a:lnTo>
                  <a:lnTo>
                    <a:pt x="14" y="116"/>
                  </a:lnTo>
                  <a:lnTo>
                    <a:pt x="11" y="116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7" y="119"/>
                  </a:lnTo>
                  <a:lnTo>
                    <a:pt x="20" y="119"/>
                  </a:lnTo>
                  <a:lnTo>
                    <a:pt x="20" y="122"/>
                  </a:lnTo>
                  <a:lnTo>
                    <a:pt x="17" y="122"/>
                  </a:lnTo>
                  <a:lnTo>
                    <a:pt x="20" y="125"/>
                  </a:lnTo>
                  <a:lnTo>
                    <a:pt x="17" y="125"/>
                  </a:lnTo>
                  <a:lnTo>
                    <a:pt x="17" y="122"/>
                  </a:lnTo>
                  <a:lnTo>
                    <a:pt x="14" y="125"/>
                  </a:lnTo>
                  <a:lnTo>
                    <a:pt x="17" y="128"/>
                  </a:lnTo>
                  <a:lnTo>
                    <a:pt x="20" y="128"/>
                  </a:lnTo>
                  <a:lnTo>
                    <a:pt x="20" y="131"/>
                  </a:lnTo>
                  <a:lnTo>
                    <a:pt x="22" y="128"/>
                  </a:lnTo>
                  <a:lnTo>
                    <a:pt x="20" y="125"/>
                  </a:lnTo>
                  <a:lnTo>
                    <a:pt x="22" y="125"/>
                  </a:lnTo>
                  <a:lnTo>
                    <a:pt x="22" y="131"/>
                  </a:lnTo>
                  <a:lnTo>
                    <a:pt x="28" y="136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8" y="145"/>
                  </a:lnTo>
                  <a:lnTo>
                    <a:pt x="28" y="150"/>
                  </a:lnTo>
                  <a:lnTo>
                    <a:pt x="25" y="156"/>
                  </a:lnTo>
                  <a:lnTo>
                    <a:pt x="25" y="159"/>
                  </a:lnTo>
                  <a:lnTo>
                    <a:pt x="25" y="162"/>
                  </a:lnTo>
                  <a:lnTo>
                    <a:pt x="25" y="165"/>
                  </a:lnTo>
                  <a:lnTo>
                    <a:pt x="22" y="165"/>
                  </a:lnTo>
                  <a:lnTo>
                    <a:pt x="25" y="168"/>
                  </a:lnTo>
                  <a:lnTo>
                    <a:pt x="25" y="165"/>
                  </a:lnTo>
                  <a:lnTo>
                    <a:pt x="28" y="165"/>
                  </a:lnTo>
                  <a:lnTo>
                    <a:pt x="28" y="162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31" y="170"/>
                  </a:lnTo>
                  <a:lnTo>
                    <a:pt x="31" y="168"/>
                  </a:lnTo>
                  <a:lnTo>
                    <a:pt x="34" y="168"/>
                  </a:lnTo>
                  <a:lnTo>
                    <a:pt x="34" y="170"/>
                  </a:lnTo>
                  <a:lnTo>
                    <a:pt x="37" y="170"/>
                  </a:lnTo>
                  <a:lnTo>
                    <a:pt x="39" y="170"/>
                  </a:lnTo>
                  <a:lnTo>
                    <a:pt x="42" y="168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51" y="162"/>
                  </a:lnTo>
                  <a:lnTo>
                    <a:pt x="48" y="159"/>
                  </a:lnTo>
                  <a:lnTo>
                    <a:pt x="51" y="159"/>
                  </a:lnTo>
                  <a:lnTo>
                    <a:pt x="54" y="159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7" y="148"/>
                  </a:lnTo>
                  <a:lnTo>
                    <a:pt x="59" y="150"/>
                  </a:lnTo>
                  <a:lnTo>
                    <a:pt x="57" y="150"/>
                  </a:lnTo>
                  <a:lnTo>
                    <a:pt x="59" y="153"/>
                  </a:lnTo>
                  <a:lnTo>
                    <a:pt x="59" y="150"/>
                  </a:lnTo>
                  <a:lnTo>
                    <a:pt x="62" y="150"/>
                  </a:lnTo>
                  <a:lnTo>
                    <a:pt x="62" y="153"/>
                  </a:lnTo>
                  <a:lnTo>
                    <a:pt x="62" y="156"/>
                  </a:lnTo>
                  <a:lnTo>
                    <a:pt x="65" y="159"/>
                  </a:lnTo>
                  <a:lnTo>
                    <a:pt x="68" y="159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68" y="168"/>
                  </a:lnTo>
                  <a:lnTo>
                    <a:pt x="71" y="170"/>
                  </a:lnTo>
                  <a:lnTo>
                    <a:pt x="71" y="173"/>
                  </a:lnTo>
                  <a:lnTo>
                    <a:pt x="68" y="176"/>
                  </a:lnTo>
                  <a:lnTo>
                    <a:pt x="71" y="179"/>
                  </a:lnTo>
                  <a:lnTo>
                    <a:pt x="68" y="182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4" y="190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9"/>
                  </a:lnTo>
                  <a:lnTo>
                    <a:pt x="76" y="199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9" y="202"/>
                  </a:lnTo>
                  <a:lnTo>
                    <a:pt x="79" y="204"/>
                  </a:lnTo>
                  <a:lnTo>
                    <a:pt x="82" y="210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82" y="219"/>
                  </a:lnTo>
                  <a:lnTo>
                    <a:pt x="79" y="219"/>
                  </a:lnTo>
                  <a:lnTo>
                    <a:pt x="82" y="222"/>
                  </a:lnTo>
                  <a:lnTo>
                    <a:pt x="82" y="224"/>
                  </a:lnTo>
                  <a:lnTo>
                    <a:pt x="82" y="230"/>
                  </a:lnTo>
                  <a:lnTo>
                    <a:pt x="79" y="230"/>
                  </a:lnTo>
                  <a:lnTo>
                    <a:pt x="79" y="233"/>
                  </a:lnTo>
                  <a:lnTo>
                    <a:pt x="79" y="241"/>
                  </a:lnTo>
                  <a:lnTo>
                    <a:pt x="79" y="244"/>
                  </a:lnTo>
                  <a:lnTo>
                    <a:pt x="82" y="241"/>
                  </a:lnTo>
                  <a:lnTo>
                    <a:pt x="82" y="239"/>
                  </a:lnTo>
                  <a:lnTo>
                    <a:pt x="93" y="222"/>
                  </a:lnTo>
                  <a:lnTo>
                    <a:pt x="93" y="216"/>
                  </a:lnTo>
                  <a:lnTo>
                    <a:pt x="88" y="207"/>
                  </a:lnTo>
                  <a:lnTo>
                    <a:pt x="88" y="196"/>
                  </a:lnTo>
                  <a:lnTo>
                    <a:pt x="79" y="185"/>
                  </a:lnTo>
                  <a:lnTo>
                    <a:pt x="79" y="176"/>
                  </a:lnTo>
                  <a:lnTo>
                    <a:pt x="85" y="173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82" y="153"/>
                  </a:lnTo>
                  <a:lnTo>
                    <a:pt x="74" y="148"/>
                  </a:lnTo>
                  <a:lnTo>
                    <a:pt x="71" y="139"/>
                  </a:lnTo>
                  <a:lnTo>
                    <a:pt x="68" y="131"/>
                  </a:lnTo>
                  <a:lnTo>
                    <a:pt x="74" y="116"/>
                  </a:lnTo>
                  <a:lnTo>
                    <a:pt x="85" y="116"/>
                  </a:lnTo>
                  <a:lnTo>
                    <a:pt x="88" y="111"/>
                  </a:lnTo>
                  <a:lnTo>
                    <a:pt x="91" y="111"/>
                  </a:lnTo>
                  <a:lnTo>
                    <a:pt x="93" y="108"/>
                  </a:lnTo>
                  <a:lnTo>
                    <a:pt x="102" y="108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1" y="94"/>
                  </a:lnTo>
                  <a:lnTo>
                    <a:pt x="99" y="94"/>
                  </a:lnTo>
                  <a:lnTo>
                    <a:pt x="99" y="91"/>
                  </a:lnTo>
                  <a:lnTo>
                    <a:pt x="96" y="85"/>
                  </a:lnTo>
                  <a:lnTo>
                    <a:pt x="91" y="85"/>
                  </a:lnTo>
                  <a:lnTo>
                    <a:pt x="91" y="77"/>
                  </a:lnTo>
                  <a:lnTo>
                    <a:pt x="93" y="74"/>
                  </a:lnTo>
                  <a:lnTo>
                    <a:pt x="91" y="71"/>
                  </a:lnTo>
                  <a:lnTo>
                    <a:pt x="88" y="74"/>
                  </a:lnTo>
                  <a:lnTo>
                    <a:pt x="88" y="71"/>
                  </a:lnTo>
                  <a:lnTo>
                    <a:pt x="85" y="65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71" y="54"/>
                  </a:lnTo>
                  <a:lnTo>
                    <a:pt x="68" y="51"/>
                  </a:lnTo>
                  <a:lnTo>
                    <a:pt x="82" y="31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4" y="8"/>
                  </a:lnTo>
                  <a:lnTo>
                    <a:pt x="76" y="5"/>
                  </a:lnTo>
                  <a:lnTo>
                    <a:pt x="74" y="3"/>
                  </a:lnTo>
                  <a:lnTo>
                    <a:pt x="68" y="0"/>
                  </a:lnTo>
                  <a:lnTo>
                    <a:pt x="62" y="11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4" y="14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37" y="25"/>
                  </a:lnTo>
                  <a:lnTo>
                    <a:pt x="34" y="37"/>
                  </a:lnTo>
                  <a:lnTo>
                    <a:pt x="31" y="40"/>
                  </a:lnTo>
                  <a:lnTo>
                    <a:pt x="28" y="57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4" y="60"/>
                  </a:lnTo>
                  <a:lnTo>
                    <a:pt x="11" y="60"/>
                  </a:lnTo>
                  <a:lnTo>
                    <a:pt x="11" y="57"/>
                  </a:lnTo>
                  <a:lnTo>
                    <a:pt x="8" y="60"/>
                  </a:lnTo>
                  <a:lnTo>
                    <a:pt x="11" y="65"/>
                  </a:lnTo>
                  <a:lnTo>
                    <a:pt x="11" y="71"/>
                  </a:lnTo>
                  <a:lnTo>
                    <a:pt x="8" y="74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5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1" name="Freeform 3540">
              <a:extLst>
                <a:ext uri="{FF2B5EF4-FFF2-40B4-BE49-F238E27FC236}">
                  <a16:creationId xmlns:a16="http://schemas.microsoft.com/office/drawing/2014/main" id="{2101E201-92FC-EBF9-07B9-2278CCD9A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0702" y="2552070"/>
              <a:ext cx="12450" cy="4149"/>
            </a:xfrm>
            <a:custGeom>
              <a:avLst/>
              <a:gdLst>
                <a:gd name="T0" fmla="*/ 6 w 6"/>
                <a:gd name="T1" fmla="*/ 0 h 2"/>
                <a:gd name="T2" fmla="*/ 3 w 6"/>
                <a:gd name="T3" fmla="*/ 0 h 2"/>
                <a:gd name="T4" fmla="*/ 0 w 6"/>
                <a:gd name="T5" fmla="*/ 0 h 2"/>
                <a:gd name="T6" fmla="*/ 3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2" name="Freeform 3541">
              <a:extLst>
                <a:ext uri="{FF2B5EF4-FFF2-40B4-BE49-F238E27FC236}">
                  <a16:creationId xmlns:a16="http://schemas.microsoft.com/office/drawing/2014/main" id="{9C65CF5A-1485-CFD2-BA6F-4C3B45750A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9349" y="271597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3" name="Freeform 3542">
              <a:extLst>
                <a:ext uri="{FF2B5EF4-FFF2-40B4-BE49-F238E27FC236}">
                  <a16:creationId xmlns:a16="http://schemas.microsoft.com/office/drawing/2014/main" id="{F09BC960-4BF2-4E4C-7B74-45F7EB5CDB7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9349" y="2740877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4" name="Freeform 3543">
              <a:extLst>
                <a:ext uri="{FF2B5EF4-FFF2-40B4-BE49-F238E27FC236}">
                  <a16:creationId xmlns:a16="http://schemas.microsoft.com/office/drawing/2014/main" id="{68A4E340-A4D9-9E28-34EE-88BBCD91A6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5198" y="2757475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3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3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5" name="Freeform 3544">
              <a:extLst>
                <a:ext uri="{FF2B5EF4-FFF2-40B4-BE49-F238E27FC236}">
                  <a16:creationId xmlns:a16="http://schemas.microsoft.com/office/drawing/2014/main" id="{90C5BB5C-85CB-C6BE-9959-4162F93000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2431" y="2286495"/>
              <a:ext cx="82997" cy="41496"/>
            </a:xfrm>
            <a:custGeom>
              <a:avLst/>
              <a:gdLst>
                <a:gd name="T0" fmla="*/ 0 w 40"/>
                <a:gd name="T1" fmla="*/ 11 h 20"/>
                <a:gd name="T2" fmla="*/ 3 w 40"/>
                <a:gd name="T3" fmla="*/ 8 h 20"/>
                <a:gd name="T4" fmla="*/ 6 w 40"/>
                <a:gd name="T5" fmla="*/ 2 h 20"/>
                <a:gd name="T6" fmla="*/ 11 w 40"/>
                <a:gd name="T7" fmla="*/ 0 h 20"/>
                <a:gd name="T8" fmla="*/ 20 w 40"/>
                <a:gd name="T9" fmla="*/ 2 h 20"/>
                <a:gd name="T10" fmla="*/ 26 w 40"/>
                <a:gd name="T11" fmla="*/ 2 h 20"/>
                <a:gd name="T12" fmla="*/ 34 w 40"/>
                <a:gd name="T13" fmla="*/ 5 h 20"/>
                <a:gd name="T14" fmla="*/ 34 w 40"/>
                <a:gd name="T15" fmla="*/ 8 h 20"/>
                <a:gd name="T16" fmla="*/ 34 w 40"/>
                <a:gd name="T17" fmla="*/ 11 h 20"/>
                <a:gd name="T18" fmla="*/ 37 w 40"/>
                <a:gd name="T19" fmla="*/ 11 h 20"/>
                <a:gd name="T20" fmla="*/ 40 w 40"/>
                <a:gd name="T21" fmla="*/ 11 h 20"/>
                <a:gd name="T22" fmla="*/ 37 w 40"/>
                <a:gd name="T23" fmla="*/ 17 h 20"/>
                <a:gd name="T24" fmla="*/ 40 w 40"/>
                <a:gd name="T25" fmla="*/ 20 h 20"/>
                <a:gd name="T26" fmla="*/ 37 w 40"/>
                <a:gd name="T27" fmla="*/ 20 h 20"/>
                <a:gd name="T28" fmla="*/ 31 w 40"/>
                <a:gd name="T29" fmla="*/ 20 h 20"/>
                <a:gd name="T30" fmla="*/ 23 w 40"/>
                <a:gd name="T31" fmla="*/ 20 h 20"/>
                <a:gd name="T32" fmla="*/ 20 w 40"/>
                <a:gd name="T33" fmla="*/ 20 h 20"/>
                <a:gd name="T34" fmla="*/ 9 w 40"/>
                <a:gd name="T35" fmla="*/ 20 h 20"/>
                <a:gd name="T36" fmla="*/ 3 w 40"/>
                <a:gd name="T37" fmla="*/ 20 h 20"/>
                <a:gd name="T38" fmla="*/ 0 w 40"/>
                <a:gd name="T39" fmla="*/ 20 h 20"/>
                <a:gd name="T40" fmla="*/ 0 w 40"/>
                <a:gd name="T41" fmla="*/ 14 h 20"/>
                <a:gd name="T42" fmla="*/ 0 w 40"/>
                <a:gd name="T4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20">
                  <a:moveTo>
                    <a:pt x="0" y="11"/>
                  </a:moveTo>
                  <a:lnTo>
                    <a:pt x="3" y="8"/>
                  </a:lnTo>
                  <a:lnTo>
                    <a:pt x="6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4" y="5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1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6" name="Freeform 3545">
              <a:extLst>
                <a:ext uri="{FF2B5EF4-FFF2-40B4-BE49-F238E27FC236}">
                  <a16:creationId xmlns:a16="http://schemas.microsoft.com/office/drawing/2014/main" id="{4859D038-F6CC-8080-B5E5-C5CC3C60D66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5887" y="2226325"/>
              <a:ext cx="213718" cy="112040"/>
            </a:xfrm>
            <a:custGeom>
              <a:avLst/>
              <a:gdLst>
                <a:gd name="T0" fmla="*/ 103 w 103"/>
                <a:gd name="T1" fmla="*/ 34 h 54"/>
                <a:gd name="T2" fmla="*/ 88 w 103"/>
                <a:gd name="T3" fmla="*/ 34 h 54"/>
                <a:gd name="T4" fmla="*/ 83 w 103"/>
                <a:gd name="T5" fmla="*/ 29 h 54"/>
                <a:gd name="T6" fmla="*/ 77 w 103"/>
                <a:gd name="T7" fmla="*/ 26 h 54"/>
                <a:gd name="T8" fmla="*/ 71 w 103"/>
                <a:gd name="T9" fmla="*/ 29 h 54"/>
                <a:gd name="T10" fmla="*/ 66 w 103"/>
                <a:gd name="T11" fmla="*/ 26 h 54"/>
                <a:gd name="T12" fmla="*/ 66 w 103"/>
                <a:gd name="T13" fmla="*/ 23 h 54"/>
                <a:gd name="T14" fmla="*/ 66 w 103"/>
                <a:gd name="T15" fmla="*/ 20 h 54"/>
                <a:gd name="T16" fmla="*/ 63 w 103"/>
                <a:gd name="T17" fmla="*/ 17 h 54"/>
                <a:gd name="T18" fmla="*/ 57 w 103"/>
                <a:gd name="T19" fmla="*/ 17 h 54"/>
                <a:gd name="T20" fmla="*/ 52 w 103"/>
                <a:gd name="T21" fmla="*/ 14 h 54"/>
                <a:gd name="T22" fmla="*/ 49 w 103"/>
                <a:gd name="T23" fmla="*/ 14 h 54"/>
                <a:gd name="T24" fmla="*/ 46 w 103"/>
                <a:gd name="T25" fmla="*/ 17 h 54"/>
                <a:gd name="T26" fmla="*/ 43 w 103"/>
                <a:gd name="T27" fmla="*/ 14 h 54"/>
                <a:gd name="T28" fmla="*/ 43 w 103"/>
                <a:gd name="T29" fmla="*/ 12 h 54"/>
                <a:gd name="T30" fmla="*/ 34 w 103"/>
                <a:gd name="T31" fmla="*/ 9 h 54"/>
                <a:gd name="T32" fmla="*/ 29 w 103"/>
                <a:gd name="T33" fmla="*/ 3 h 54"/>
                <a:gd name="T34" fmla="*/ 23 w 103"/>
                <a:gd name="T35" fmla="*/ 0 h 54"/>
                <a:gd name="T36" fmla="*/ 17 w 103"/>
                <a:gd name="T37" fmla="*/ 0 h 54"/>
                <a:gd name="T38" fmla="*/ 12 w 103"/>
                <a:gd name="T39" fmla="*/ 0 h 54"/>
                <a:gd name="T40" fmla="*/ 9 w 103"/>
                <a:gd name="T41" fmla="*/ 9 h 54"/>
                <a:gd name="T42" fmla="*/ 0 w 103"/>
                <a:gd name="T43" fmla="*/ 17 h 54"/>
                <a:gd name="T44" fmla="*/ 0 w 103"/>
                <a:gd name="T45" fmla="*/ 20 h 54"/>
                <a:gd name="T46" fmla="*/ 9 w 103"/>
                <a:gd name="T47" fmla="*/ 26 h 54"/>
                <a:gd name="T48" fmla="*/ 12 w 103"/>
                <a:gd name="T49" fmla="*/ 26 h 54"/>
                <a:gd name="T50" fmla="*/ 17 w 103"/>
                <a:gd name="T51" fmla="*/ 31 h 54"/>
                <a:gd name="T52" fmla="*/ 20 w 103"/>
                <a:gd name="T53" fmla="*/ 34 h 54"/>
                <a:gd name="T54" fmla="*/ 32 w 103"/>
                <a:gd name="T55" fmla="*/ 37 h 54"/>
                <a:gd name="T56" fmla="*/ 34 w 103"/>
                <a:gd name="T57" fmla="*/ 40 h 54"/>
                <a:gd name="T58" fmla="*/ 52 w 103"/>
                <a:gd name="T59" fmla="*/ 40 h 54"/>
                <a:gd name="T60" fmla="*/ 57 w 103"/>
                <a:gd name="T61" fmla="*/ 43 h 54"/>
                <a:gd name="T62" fmla="*/ 66 w 103"/>
                <a:gd name="T63" fmla="*/ 49 h 54"/>
                <a:gd name="T64" fmla="*/ 71 w 103"/>
                <a:gd name="T65" fmla="*/ 49 h 54"/>
                <a:gd name="T66" fmla="*/ 74 w 103"/>
                <a:gd name="T67" fmla="*/ 51 h 54"/>
                <a:gd name="T68" fmla="*/ 80 w 103"/>
                <a:gd name="T69" fmla="*/ 51 h 54"/>
                <a:gd name="T70" fmla="*/ 83 w 103"/>
                <a:gd name="T71" fmla="*/ 54 h 54"/>
                <a:gd name="T72" fmla="*/ 88 w 103"/>
                <a:gd name="T73" fmla="*/ 54 h 54"/>
                <a:gd name="T74" fmla="*/ 91 w 103"/>
                <a:gd name="T75" fmla="*/ 54 h 54"/>
                <a:gd name="T76" fmla="*/ 100 w 103"/>
                <a:gd name="T77" fmla="*/ 54 h 54"/>
                <a:gd name="T78" fmla="*/ 103 w 103"/>
                <a:gd name="T79" fmla="*/ 51 h 54"/>
                <a:gd name="T80" fmla="*/ 100 w 103"/>
                <a:gd name="T81" fmla="*/ 43 h 54"/>
                <a:gd name="T82" fmla="*/ 103 w 103"/>
                <a:gd name="T83" fmla="*/ 37 h 54"/>
                <a:gd name="T84" fmla="*/ 103 w 103"/>
                <a:gd name="T85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4">
                  <a:moveTo>
                    <a:pt x="103" y="34"/>
                  </a:moveTo>
                  <a:lnTo>
                    <a:pt x="88" y="34"/>
                  </a:lnTo>
                  <a:lnTo>
                    <a:pt x="83" y="29"/>
                  </a:lnTo>
                  <a:lnTo>
                    <a:pt x="77" y="26"/>
                  </a:lnTo>
                  <a:lnTo>
                    <a:pt x="71" y="29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6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9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32" y="37"/>
                  </a:lnTo>
                  <a:lnTo>
                    <a:pt x="34" y="40"/>
                  </a:lnTo>
                  <a:lnTo>
                    <a:pt x="52" y="40"/>
                  </a:lnTo>
                  <a:lnTo>
                    <a:pt x="57" y="43"/>
                  </a:lnTo>
                  <a:lnTo>
                    <a:pt x="66" y="49"/>
                  </a:lnTo>
                  <a:lnTo>
                    <a:pt x="71" y="49"/>
                  </a:lnTo>
                  <a:lnTo>
                    <a:pt x="74" y="51"/>
                  </a:lnTo>
                  <a:lnTo>
                    <a:pt x="80" y="51"/>
                  </a:lnTo>
                  <a:lnTo>
                    <a:pt x="83" y="54"/>
                  </a:lnTo>
                  <a:lnTo>
                    <a:pt x="88" y="54"/>
                  </a:lnTo>
                  <a:lnTo>
                    <a:pt x="91" y="54"/>
                  </a:lnTo>
                  <a:lnTo>
                    <a:pt x="100" y="54"/>
                  </a:lnTo>
                  <a:lnTo>
                    <a:pt x="103" y="51"/>
                  </a:lnTo>
                  <a:lnTo>
                    <a:pt x="100" y="43"/>
                  </a:lnTo>
                  <a:lnTo>
                    <a:pt x="103" y="37"/>
                  </a:lnTo>
                  <a:lnTo>
                    <a:pt x="103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7" name="Freeform 3546">
              <a:extLst>
                <a:ext uri="{FF2B5EF4-FFF2-40B4-BE49-F238E27FC236}">
                  <a16:creationId xmlns:a16="http://schemas.microsoft.com/office/drawing/2014/main" id="{68F14DE2-5677-B3B1-214E-DCC3C7296D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2027" y="2693157"/>
              <a:ext cx="6224" cy="16598"/>
            </a:xfrm>
            <a:custGeom>
              <a:avLst/>
              <a:gdLst>
                <a:gd name="T0" fmla="*/ 3 w 3"/>
                <a:gd name="T1" fmla="*/ 5 h 8"/>
                <a:gd name="T2" fmla="*/ 3 w 3"/>
                <a:gd name="T3" fmla="*/ 8 h 8"/>
                <a:gd name="T4" fmla="*/ 0 w 3"/>
                <a:gd name="T5" fmla="*/ 8 h 8"/>
                <a:gd name="T6" fmla="*/ 0 w 3"/>
                <a:gd name="T7" fmla="*/ 5 h 8"/>
                <a:gd name="T8" fmla="*/ 0 w 3"/>
                <a:gd name="T9" fmla="*/ 3 h 8"/>
                <a:gd name="T10" fmla="*/ 3 w 3"/>
                <a:gd name="T11" fmla="*/ 0 h 8"/>
                <a:gd name="T12" fmla="*/ 3 w 3"/>
                <a:gd name="T13" fmla="*/ 3 h 8"/>
                <a:gd name="T14" fmla="*/ 3 w 3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8">
                  <a:moveTo>
                    <a:pt x="3" y="5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8" name="Freeform 3547">
              <a:extLst>
                <a:ext uri="{FF2B5EF4-FFF2-40B4-BE49-F238E27FC236}">
                  <a16:creationId xmlns:a16="http://schemas.microsoft.com/office/drawing/2014/main" id="{A70727AD-35B7-CDCC-DF8B-3F3CB7A8DD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2027" y="2709755"/>
              <a:ext cx="6224" cy="24898"/>
            </a:xfrm>
            <a:custGeom>
              <a:avLst/>
              <a:gdLst>
                <a:gd name="T0" fmla="*/ 3 w 3"/>
                <a:gd name="T1" fmla="*/ 0 h 12"/>
                <a:gd name="T2" fmla="*/ 0 w 3"/>
                <a:gd name="T3" fmla="*/ 3 h 12"/>
                <a:gd name="T4" fmla="*/ 0 w 3"/>
                <a:gd name="T5" fmla="*/ 6 h 12"/>
                <a:gd name="T6" fmla="*/ 0 w 3"/>
                <a:gd name="T7" fmla="*/ 9 h 12"/>
                <a:gd name="T8" fmla="*/ 0 w 3"/>
                <a:gd name="T9" fmla="*/ 12 h 12"/>
                <a:gd name="T10" fmla="*/ 3 w 3"/>
                <a:gd name="T11" fmla="*/ 9 h 12"/>
                <a:gd name="T12" fmla="*/ 3 w 3"/>
                <a:gd name="T13" fmla="*/ 6 h 12"/>
                <a:gd name="T14" fmla="*/ 3 w 3"/>
                <a:gd name="T15" fmla="*/ 3 h 12"/>
                <a:gd name="T16" fmla="*/ 3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89" name="Freeform 3548">
              <a:extLst>
                <a:ext uri="{FF2B5EF4-FFF2-40B4-BE49-F238E27FC236}">
                  <a16:creationId xmlns:a16="http://schemas.microsoft.com/office/drawing/2014/main" id="{0C5532BC-4EB6-6D75-EC94-80AF75C4385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7877" y="2728428"/>
              <a:ext cx="4150" cy="16598"/>
            </a:xfrm>
            <a:custGeom>
              <a:avLst/>
              <a:gdLst>
                <a:gd name="T0" fmla="*/ 2 w 2"/>
                <a:gd name="T1" fmla="*/ 3 h 8"/>
                <a:gd name="T2" fmla="*/ 2 w 2"/>
                <a:gd name="T3" fmla="*/ 0 h 8"/>
                <a:gd name="T4" fmla="*/ 0 w 2"/>
                <a:gd name="T5" fmla="*/ 0 h 8"/>
                <a:gd name="T6" fmla="*/ 0 w 2"/>
                <a:gd name="T7" fmla="*/ 3 h 8"/>
                <a:gd name="T8" fmla="*/ 0 w 2"/>
                <a:gd name="T9" fmla="*/ 6 h 8"/>
                <a:gd name="T10" fmla="*/ 2 w 2"/>
                <a:gd name="T11" fmla="*/ 6 h 8"/>
                <a:gd name="T12" fmla="*/ 0 w 2"/>
                <a:gd name="T13" fmla="*/ 8 h 8"/>
                <a:gd name="T14" fmla="*/ 2 w 2"/>
                <a:gd name="T15" fmla="*/ 8 h 8"/>
                <a:gd name="T16" fmla="*/ 2 w 2"/>
                <a:gd name="T17" fmla="*/ 6 h 8"/>
                <a:gd name="T18" fmla="*/ 2 w 2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0" name="Freeform 3549">
              <a:extLst>
                <a:ext uri="{FF2B5EF4-FFF2-40B4-BE49-F238E27FC236}">
                  <a16:creationId xmlns:a16="http://schemas.microsoft.com/office/drawing/2014/main" id="{AD1699DE-6EA8-6EA4-2BA6-612D46268483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1653" y="2763699"/>
              <a:ext cx="10375" cy="12449"/>
            </a:xfrm>
            <a:custGeom>
              <a:avLst/>
              <a:gdLst>
                <a:gd name="T0" fmla="*/ 0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3 h 6"/>
                <a:gd name="T12" fmla="*/ 0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1" name="Freeform 3550">
              <a:extLst>
                <a:ext uri="{FF2B5EF4-FFF2-40B4-BE49-F238E27FC236}">
                  <a16:creationId xmlns:a16="http://schemas.microsoft.com/office/drawing/2014/main" id="{2C8AC480-F47D-3B98-E5CF-BF50DB3598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6926" y="2857066"/>
              <a:ext cx="10375" cy="18673"/>
            </a:xfrm>
            <a:custGeom>
              <a:avLst/>
              <a:gdLst>
                <a:gd name="T0" fmla="*/ 3 w 5"/>
                <a:gd name="T1" fmla="*/ 9 h 9"/>
                <a:gd name="T2" fmla="*/ 3 w 5"/>
                <a:gd name="T3" fmla="*/ 6 h 9"/>
                <a:gd name="T4" fmla="*/ 0 w 5"/>
                <a:gd name="T5" fmla="*/ 6 h 9"/>
                <a:gd name="T6" fmla="*/ 0 w 5"/>
                <a:gd name="T7" fmla="*/ 3 h 9"/>
                <a:gd name="T8" fmla="*/ 3 w 5"/>
                <a:gd name="T9" fmla="*/ 0 h 9"/>
                <a:gd name="T10" fmla="*/ 5 w 5"/>
                <a:gd name="T11" fmla="*/ 0 h 9"/>
                <a:gd name="T12" fmla="*/ 3 w 5"/>
                <a:gd name="T13" fmla="*/ 6 h 9"/>
                <a:gd name="T14" fmla="*/ 3 w 5"/>
                <a:gd name="T15" fmla="*/ 6 h 9"/>
                <a:gd name="T16" fmla="*/ 3 w 5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2" name="Freeform 3551">
              <a:extLst>
                <a:ext uri="{FF2B5EF4-FFF2-40B4-BE49-F238E27FC236}">
                  <a16:creationId xmlns:a16="http://schemas.microsoft.com/office/drawing/2014/main" id="{20152C3D-7ECD-3981-49CD-61BFD22371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0702" y="2834243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3" name="Freeform 3552">
              <a:extLst>
                <a:ext uri="{FF2B5EF4-FFF2-40B4-BE49-F238E27FC236}">
                  <a16:creationId xmlns:a16="http://schemas.microsoft.com/office/drawing/2014/main" id="{7BB24C95-146D-C592-A9F4-E7FF0D73096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8715" y="2940059"/>
              <a:ext cx="12450" cy="18673"/>
            </a:xfrm>
            <a:custGeom>
              <a:avLst/>
              <a:gdLst>
                <a:gd name="T0" fmla="*/ 3 w 6"/>
                <a:gd name="T1" fmla="*/ 6 h 9"/>
                <a:gd name="T2" fmla="*/ 6 w 6"/>
                <a:gd name="T3" fmla="*/ 3 h 9"/>
                <a:gd name="T4" fmla="*/ 3 w 6"/>
                <a:gd name="T5" fmla="*/ 3 h 9"/>
                <a:gd name="T6" fmla="*/ 3 w 6"/>
                <a:gd name="T7" fmla="*/ 0 h 9"/>
                <a:gd name="T8" fmla="*/ 0 w 6"/>
                <a:gd name="T9" fmla="*/ 0 h 9"/>
                <a:gd name="T10" fmla="*/ 0 w 6"/>
                <a:gd name="T11" fmla="*/ 3 h 9"/>
                <a:gd name="T12" fmla="*/ 0 w 6"/>
                <a:gd name="T13" fmla="*/ 6 h 9"/>
                <a:gd name="T14" fmla="*/ 0 w 6"/>
                <a:gd name="T15" fmla="*/ 6 h 9"/>
                <a:gd name="T16" fmla="*/ 0 w 6"/>
                <a:gd name="T17" fmla="*/ 9 h 9"/>
                <a:gd name="T18" fmla="*/ 3 w 6"/>
                <a:gd name="T19" fmla="*/ 9 h 9"/>
                <a:gd name="T20" fmla="*/ 3 w 6"/>
                <a:gd name="T21" fmla="*/ 9 h 9"/>
                <a:gd name="T22" fmla="*/ 3 w 6"/>
                <a:gd name="T2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9">
                  <a:moveTo>
                    <a:pt x="3" y="6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4" name="Rectangle 3553">
              <a:extLst>
                <a:ext uri="{FF2B5EF4-FFF2-40B4-BE49-F238E27FC236}">
                  <a16:creationId xmlns:a16="http://schemas.microsoft.com/office/drawing/2014/main" id="{62E41474-2709-B595-A312-373134A57A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14393" y="2969106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5" name="Freeform 3554">
              <a:extLst>
                <a:ext uri="{FF2B5EF4-FFF2-40B4-BE49-F238E27FC236}">
                  <a16:creationId xmlns:a16="http://schemas.microsoft.com/office/drawing/2014/main" id="{66C20700-4AA4-5B63-03CB-4BB6C9A5B11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6843" y="2969106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6" name="Freeform 3555">
              <a:extLst>
                <a:ext uri="{FF2B5EF4-FFF2-40B4-BE49-F238E27FC236}">
                  <a16:creationId xmlns:a16="http://schemas.microsoft.com/office/drawing/2014/main" id="{00CB0CDD-E76D-DE81-EC6C-B8C45E75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5258" y="284046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7" name="Freeform 3556">
              <a:extLst>
                <a:ext uri="{FF2B5EF4-FFF2-40B4-BE49-F238E27FC236}">
                  <a16:creationId xmlns:a16="http://schemas.microsoft.com/office/drawing/2014/main" id="{BC61F622-5B9C-26E3-6CB6-DEFA614C104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2911011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6 w 6"/>
                <a:gd name="T7" fmla="*/ 0 h 3"/>
                <a:gd name="T8" fmla="*/ 6 w 6"/>
                <a:gd name="T9" fmla="*/ 3 h 3"/>
                <a:gd name="T10" fmla="*/ 3 w 6"/>
                <a:gd name="T11" fmla="*/ 3 h 3"/>
                <a:gd name="T12" fmla="*/ 3 w 6"/>
                <a:gd name="T13" fmla="*/ 3 h 3"/>
                <a:gd name="T14" fmla="*/ 0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8" name="Freeform 3557">
              <a:extLst>
                <a:ext uri="{FF2B5EF4-FFF2-40B4-BE49-F238E27FC236}">
                  <a16:creationId xmlns:a16="http://schemas.microsoft.com/office/drawing/2014/main" id="{9E8F25E8-2169-03BC-5AC2-6241F760E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1081" y="2888188"/>
              <a:ext cx="18674" cy="10374"/>
            </a:xfrm>
            <a:custGeom>
              <a:avLst/>
              <a:gdLst>
                <a:gd name="T0" fmla="*/ 6 w 9"/>
                <a:gd name="T1" fmla="*/ 5 h 5"/>
                <a:gd name="T2" fmla="*/ 3 w 9"/>
                <a:gd name="T3" fmla="*/ 2 h 5"/>
                <a:gd name="T4" fmla="*/ 3 w 9"/>
                <a:gd name="T5" fmla="*/ 5 h 5"/>
                <a:gd name="T6" fmla="*/ 3 w 9"/>
                <a:gd name="T7" fmla="*/ 2 h 5"/>
                <a:gd name="T8" fmla="*/ 0 w 9"/>
                <a:gd name="T9" fmla="*/ 5 h 5"/>
                <a:gd name="T10" fmla="*/ 0 w 9"/>
                <a:gd name="T11" fmla="*/ 2 h 5"/>
                <a:gd name="T12" fmla="*/ 3 w 9"/>
                <a:gd name="T13" fmla="*/ 0 h 5"/>
                <a:gd name="T14" fmla="*/ 3 w 9"/>
                <a:gd name="T15" fmla="*/ 2 h 5"/>
                <a:gd name="T16" fmla="*/ 6 w 9"/>
                <a:gd name="T17" fmla="*/ 2 h 5"/>
                <a:gd name="T18" fmla="*/ 9 w 9"/>
                <a:gd name="T19" fmla="*/ 2 h 5"/>
                <a:gd name="T20" fmla="*/ 9 w 9"/>
                <a:gd name="T21" fmla="*/ 5 h 5"/>
                <a:gd name="T22" fmla="*/ 9 w 9"/>
                <a:gd name="T23" fmla="*/ 5 h 5"/>
                <a:gd name="T24" fmla="*/ 6 w 9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5">
                  <a:moveTo>
                    <a:pt x="6" y="5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899" name="Rectangle 3558">
              <a:extLst>
                <a:ext uri="{FF2B5EF4-FFF2-40B4-BE49-F238E27FC236}">
                  <a16:creationId xmlns:a16="http://schemas.microsoft.com/office/drawing/2014/main" id="{AC0DF390-9BA9-8CF5-4AD9-31DD8B5613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27708" y="282801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0" name="Freeform 3559">
              <a:extLst>
                <a:ext uri="{FF2B5EF4-FFF2-40B4-BE49-F238E27FC236}">
                  <a16:creationId xmlns:a16="http://schemas.microsoft.com/office/drawing/2014/main" id="{D3821787-BBEB-DC27-3D5A-45D396A50F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1484" y="282801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1" name="Freeform 3560">
              <a:extLst>
                <a:ext uri="{FF2B5EF4-FFF2-40B4-BE49-F238E27FC236}">
                  <a16:creationId xmlns:a16="http://schemas.microsoft.com/office/drawing/2014/main" id="{325C6635-4490-41A1-1906-E41EE3339F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1484" y="2745026"/>
              <a:ext cx="70548" cy="82992"/>
            </a:xfrm>
            <a:custGeom>
              <a:avLst/>
              <a:gdLst>
                <a:gd name="T0" fmla="*/ 23 w 34"/>
                <a:gd name="T1" fmla="*/ 20 h 40"/>
                <a:gd name="T2" fmla="*/ 20 w 34"/>
                <a:gd name="T3" fmla="*/ 23 h 40"/>
                <a:gd name="T4" fmla="*/ 23 w 34"/>
                <a:gd name="T5" fmla="*/ 23 h 40"/>
                <a:gd name="T6" fmla="*/ 23 w 34"/>
                <a:gd name="T7" fmla="*/ 26 h 40"/>
                <a:gd name="T8" fmla="*/ 20 w 34"/>
                <a:gd name="T9" fmla="*/ 23 h 40"/>
                <a:gd name="T10" fmla="*/ 20 w 34"/>
                <a:gd name="T11" fmla="*/ 26 h 40"/>
                <a:gd name="T12" fmla="*/ 17 w 34"/>
                <a:gd name="T13" fmla="*/ 32 h 40"/>
                <a:gd name="T14" fmla="*/ 14 w 34"/>
                <a:gd name="T15" fmla="*/ 32 h 40"/>
                <a:gd name="T16" fmla="*/ 11 w 34"/>
                <a:gd name="T17" fmla="*/ 32 h 40"/>
                <a:gd name="T18" fmla="*/ 11 w 34"/>
                <a:gd name="T19" fmla="*/ 34 h 40"/>
                <a:gd name="T20" fmla="*/ 9 w 34"/>
                <a:gd name="T21" fmla="*/ 37 h 40"/>
                <a:gd name="T22" fmla="*/ 6 w 34"/>
                <a:gd name="T23" fmla="*/ 37 h 40"/>
                <a:gd name="T24" fmla="*/ 3 w 34"/>
                <a:gd name="T25" fmla="*/ 40 h 40"/>
                <a:gd name="T26" fmla="*/ 0 w 34"/>
                <a:gd name="T27" fmla="*/ 40 h 40"/>
                <a:gd name="T28" fmla="*/ 3 w 34"/>
                <a:gd name="T29" fmla="*/ 37 h 40"/>
                <a:gd name="T30" fmla="*/ 3 w 34"/>
                <a:gd name="T31" fmla="*/ 34 h 40"/>
                <a:gd name="T32" fmla="*/ 6 w 34"/>
                <a:gd name="T33" fmla="*/ 34 h 40"/>
                <a:gd name="T34" fmla="*/ 9 w 34"/>
                <a:gd name="T35" fmla="*/ 32 h 40"/>
                <a:gd name="T36" fmla="*/ 11 w 34"/>
                <a:gd name="T37" fmla="*/ 32 h 40"/>
                <a:gd name="T38" fmla="*/ 11 w 34"/>
                <a:gd name="T39" fmla="*/ 29 h 40"/>
                <a:gd name="T40" fmla="*/ 14 w 34"/>
                <a:gd name="T41" fmla="*/ 29 h 40"/>
                <a:gd name="T42" fmla="*/ 14 w 34"/>
                <a:gd name="T43" fmla="*/ 26 h 40"/>
                <a:gd name="T44" fmla="*/ 17 w 34"/>
                <a:gd name="T45" fmla="*/ 26 h 40"/>
                <a:gd name="T46" fmla="*/ 17 w 34"/>
                <a:gd name="T47" fmla="*/ 23 h 40"/>
                <a:gd name="T48" fmla="*/ 20 w 34"/>
                <a:gd name="T49" fmla="*/ 20 h 40"/>
                <a:gd name="T50" fmla="*/ 20 w 34"/>
                <a:gd name="T51" fmla="*/ 17 h 40"/>
                <a:gd name="T52" fmla="*/ 23 w 34"/>
                <a:gd name="T53" fmla="*/ 17 h 40"/>
                <a:gd name="T54" fmla="*/ 23 w 34"/>
                <a:gd name="T55" fmla="*/ 15 h 40"/>
                <a:gd name="T56" fmla="*/ 26 w 34"/>
                <a:gd name="T57" fmla="*/ 17 h 40"/>
                <a:gd name="T58" fmla="*/ 26 w 34"/>
                <a:gd name="T59" fmla="*/ 15 h 40"/>
                <a:gd name="T60" fmla="*/ 28 w 34"/>
                <a:gd name="T61" fmla="*/ 15 h 40"/>
                <a:gd name="T62" fmla="*/ 28 w 34"/>
                <a:gd name="T63" fmla="*/ 12 h 40"/>
                <a:gd name="T64" fmla="*/ 26 w 34"/>
                <a:gd name="T65" fmla="*/ 9 h 40"/>
                <a:gd name="T66" fmla="*/ 28 w 34"/>
                <a:gd name="T67" fmla="*/ 9 h 40"/>
                <a:gd name="T68" fmla="*/ 26 w 34"/>
                <a:gd name="T69" fmla="*/ 9 h 40"/>
                <a:gd name="T70" fmla="*/ 28 w 34"/>
                <a:gd name="T71" fmla="*/ 9 h 40"/>
                <a:gd name="T72" fmla="*/ 31 w 34"/>
                <a:gd name="T73" fmla="*/ 12 h 40"/>
                <a:gd name="T74" fmla="*/ 31 w 34"/>
                <a:gd name="T75" fmla="*/ 9 h 40"/>
                <a:gd name="T76" fmla="*/ 28 w 34"/>
                <a:gd name="T77" fmla="*/ 9 h 40"/>
                <a:gd name="T78" fmla="*/ 28 w 34"/>
                <a:gd name="T79" fmla="*/ 6 h 40"/>
                <a:gd name="T80" fmla="*/ 28 w 34"/>
                <a:gd name="T81" fmla="*/ 3 h 40"/>
                <a:gd name="T82" fmla="*/ 31 w 34"/>
                <a:gd name="T83" fmla="*/ 0 h 40"/>
                <a:gd name="T84" fmla="*/ 31 w 34"/>
                <a:gd name="T85" fmla="*/ 3 h 40"/>
                <a:gd name="T86" fmla="*/ 31 w 34"/>
                <a:gd name="T87" fmla="*/ 6 h 40"/>
                <a:gd name="T88" fmla="*/ 31 w 34"/>
                <a:gd name="T89" fmla="*/ 9 h 40"/>
                <a:gd name="T90" fmla="*/ 31 w 34"/>
                <a:gd name="T91" fmla="*/ 12 h 40"/>
                <a:gd name="T92" fmla="*/ 34 w 34"/>
                <a:gd name="T93" fmla="*/ 12 h 40"/>
                <a:gd name="T94" fmla="*/ 31 w 34"/>
                <a:gd name="T95" fmla="*/ 12 h 40"/>
                <a:gd name="T96" fmla="*/ 34 w 34"/>
                <a:gd name="T97" fmla="*/ 15 h 40"/>
                <a:gd name="T98" fmla="*/ 31 w 34"/>
                <a:gd name="T99" fmla="*/ 15 h 40"/>
                <a:gd name="T100" fmla="*/ 28 w 34"/>
                <a:gd name="T101" fmla="*/ 15 h 40"/>
                <a:gd name="T102" fmla="*/ 28 w 34"/>
                <a:gd name="T103" fmla="*/ 17 h 40"/>
                <a:gd name="T104" fmla="*/ 26 w 34"/>
                <a:gd name="T105" fmla="*/ 20 h 40"/>
                <a:gd name="T106" fmla="*/ 23 w 34"/>
                <a:gd name="T10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40">
                  <a:moveTo>
                    <a:pt x="23" y="20"/>
                  </a:moveTo>
                  <a:lnTo>
                    <a:pt x="20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7" y="32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3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2" name="Freeform 3561">
              <a:extLst>
                <a:ext uri="{FF2B5EF4-FFF2-40B4-BE49-F238E27FC236}">
                  <a16:creationId xmlns:a16="http://schemas.microsoft.com/office/drawing/2014/main" id="{E4093B60-4984-0DF4-1324-7F963C95B71C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276992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3" name="Freeform 3562">
              <a:extLst>
                <a:ext uri="{FF2B5EF4-FFF2-40B4-BE49-F238E27FC236}">
                  <a16:creationId xmlns:a16="http://schemas.microsoft.com/office/drawing/2014/main" id="{DE2BACC5-137C-B48D-81D1-77619D418F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2722204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6 h 6"/>
                <a:gd name="T4" fmla="*/ 3 w 6"/>
                <a:gd name="T5" fmla="*/ 6 h 6"/>
                <a:gd name="T6" fmla="*/ 0 w 6"/>
                <a:gd name="T7" fmla="*/ 3 h 6"/>
                <a:gd name="T8" fmla="*/ 0 w 6"/>
                <a:gd name="T9" fmla="*/ 0 h 6"/>
                <a:gd name="T10" fmla="*/ 3 w 6"/>
                <a:gd name="T11" fmla="*/ 3 h 6"/>
                <a:gd name="T12" fmla="*/ 6 w 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4" name="Freeform 3563">
              <a:extLst>
                <a:ext uri="{FF2B5EF4-FFF2-40B4-BE49-F238E27FC236}">
                  <a16:creationId xmlns:a16="http://schemas.microsoft.com/office/drawing/2014/main" id="{8DDE8794-FC99-52FC-C046-67BB518D06E7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2734652"/>
              <a:ext cx="6224" cy="10374"/>
            </a:xfrm>
            <a:custGeom>
              <a:avLst/>
              <a:gdLst>
                <a:gd name="T0" fmla="*/ 3 w 3"/>
                <a:gd name="T1" fmla="*/ 5 h 5"/>
                <a:gd name="T2" fmla="*/ 3 w 3"/>
                <a:gd name="T3" fmla="*/ 3 h 5"/>
                <a:gd name="T4" fmla="*/ 0 w 3"/>
                <a:gd name="T5" fmla="*/ 3 h 5"/>
                <a:gd name="T6" fmla="*/ 0 w 3"/>
                <a:gd name="T7" fmla="*/ 0 h 5"/>
                <a:gd name="T8" fmla="*/ 3 w 3"/>
                <a:gd name="T9" fmla="*/ 0 h 5"/>
                <a:gd name="T10" fmla="*/ 3 w 3"/>
                <a:gd name="T11" fmla="*/ 3 h 5"/>
                <a:gd name="T12" fmla="*/ 3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5" name="Freeform 3564">
              <a:extLst>
                <a:ext uri="{FF2B5EF4-FFF2-40B4-BE49-F238E27FC236}">
                  <a16:creationId xmlns:a16="http://schemas.microsoft.com/office/drawing/2014/main" id="{35CCEABE-F694-B6B3-8877-EA0F5CD24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5807" y="2745026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6" name="Freeform 3565">
              <a:extLst>
                <a:ext uri="{FF2B5EF4-FFF2-40B4-BE49-F238E27FC236}">
                  <a16:creationId xmlns:a16="http://schemas.microsoft.com/office/drawing/2014/main" id="{22F5F949-B734-6EC5-5F3B-A895F84118E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875739"/>
              <a:ext cx="16599" cy="6224"/>
            </a:xfrm>
            <a:custGeom>
              <a:avLst/>
              <a:gdLst>
                <a:gd name="T0" fmla="*/ 3 w 8"/>
                <a:gd name="T1" fmla="*/ 3 h 3"/>
                <a:gd name="T2" fmla="*/ 0 w 8"/>
                <a:gd name="T3" fmla="*/ 3 h 3"/>
                <a:gd name="T4" fmla="*/ 0 w 8"/>
                <a:gd name="T5" fmla="*/ 0 h 3"/>
                <a:gd name="T6" fmla="*/ 3 w 8"/>
                <a:gd name="T7" fmla="*/ 0 h 3"/>
                <a:gd name="T8" fmla="*/ 5 w 8"/>
                <a:gd name="T9" fmla="*/ 0 h 3"/>
                <a:gd name="T10" fmla="*/ 8 w 8"/>
                <a:gd name="T11" fmla="*/ 0 h 3"/>
                <a:gd name="T12" fmla="*/ 8 w 8"/>
                <a:gd name="T13" fmla="*/ 3 h 3"/>
                <a:gd name="T14" fmla="*/ 5 w 8"/>
                <a:gd name="T15" fmla="*/ 3 h 3"/>
                <a:gd name="T16" fmla="*/ 5 w 8"/>
                <a:gd name="T17" fmla="*/ 3 h 3"/>
                <a:gd name="T18" fmla="*/ 3 w 8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7" name="Freeform 3566">
              <a:extLst>
                <a:ext uri="{FF2B5EF4-FFF2-40B4-BE49-F238E27FC236}">
                  <a16:creationId xmlns:a16="http://schemas.microsoft.com/office/drawing/2014/main" id="{4F40FA5E-0926-0A02-AB18-EAE5E59A0B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888188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8" name="Freeform 3567">
              <a:extLst>
                <a:ext uri="{FF2B5EF4-FFF2-40B4-BE49-F238E27FC236}">
                  <a16:creationId xmlns:a16="http://schemas.microsoft.com/office/drawing/2014/main" id="{02959EFE-3B33-0EE9-098A-49F6D6D68CF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2205" y="2792748"/>
              <a:ext cx="122421" cy="112040"/>
            </a:xfrm>
            <a:custGeom>
              <a:avLst/>
              <a:gdLst>
                <a:gd name="T0" fmla="*/ 19 w 59"/>
                <a:gd name="T1" fmla="*/ 29 h 54"/>
                <a:gd name="T2" fmla="*/ 19 w 59"/>
                <a:gd name="T3" fmla="*/ 31 h 54"/>
                <a:gd name="T4" fmla="*/ 17 w 59"/>
                <a:gd name="T5" fmla="*/ 31 h 54"/>
                <a:gd name="T6" fmla="*/ 14 w 59"/>
                <a:gd name="T7" fmla="*/ 26 h 54"/>
                <a:gd name="T8" fmla="*/ 14 w 59"/>
                <a:gd name="T9" fmla="*/ 31 h 54"/>
                <a:gd name="T10" fmla="*/ 11 w 59"/>
                <a:gd name="T11" fmla="*/ 31 h 54"/>
                <a:gd name="T12" fmla="*/ 8 w 59"/>
                <a:gd name="T13" fmla="*/ 26 h 54"/>
                <a:gd name="T14" fmla="*/ 5 w 59"/>
                <a:gd name="T15" fmla="*/ 31 h 54"/>
                <a:gd name="T16" fmla="*/ 0 w 59"/>
                <a:gd name="T17" fmla="*/ 37 h 54"/>
                <a:gd name="T18" fmla="*/ 2 w 59"/>
                <a:gd name="T19" fmla="*/ 29 h 54"/>
                <a:gd name="T20" fmla="*/ 2 w 59"/>
                <a:gd name="T21" fmla="*/ 23 h 54"/>
                <a:gd name="T22" fmla="*/ 11 w 59"/>
                <a:gd name="T23" fmla="*/ 23 h 54"/>
                <a:gd name="T24" fmla="*/ 14 w 59"/>
                <a:gd name="T25" fmla="*/ 17 h 54"/>
                <a:gd name="T26" fmla="*/ 19 w 59"/>
                <a:gd name="T27" fmla="*/ 14 h 54"/>
                <a:gd name="T28" fmla="*/ 22 w 59"/>
                <a:gd name="T29" fmla="*/ 17 h 54"/>
                <a:gd name="T30" fmla="*/ 19 w 59"/>
                <a:gd name="T31" fmla="*/ 23 h 54"/>
                <a:gd name="T32" fmla="*/ 25 w 59"/>
                <a:gd name="T33" fmla="*/ 20 h 54"/>
                <a:gd name="T34" fmla="*/ 31 w 59"/>
                <a:gd name="T35" fmla="*/ 14 h 54"/>
                <a:gd name="T36" fmla="*/ 36 w 59"/>
                <a:gd name="T37" fmla="*/ 14 h 54"/>
                <a:gd name="T38" fmla="*/ 39 w 59"/>
                <a:gd name="T39" fmla="*/ 11 h 54"/>
                <a:gd name="T40" fmla="*/ 42 w 59"/>
                <a:gd name="T41" fmla="*/ 11 h 54"/>
                <a:gd name="T42" fmla="*/ 45 w 59"/>
                <a:gd name="T43" fmla="*/ 6 h 54"/>
                <a:gd name="T44" fmla="*/ 45 w 59"/>
                <a:gd name="T45" fmla="*/ 3 h 54"/>
                <a:gd name="T46" fmla="*/ 51 w 59"/>
                <a:gd name="T47" fmla="*/ 6 h 54"/>
                <a:gd name="T48" fmla="*/ 54 w 59"/>
                <a:gd name="T49" fmla="*/ 11 h 54"/>
                <a:gd name="T50" fmla="*/ 51 w 59"/>
                <a:gd name="T51" fmla="*/ 17 h 54"/>
                <a:gd name="T52" fmla="*/ 56 w 59"/>
                <a:gd name="T53" fmla="*/ 17 h 54"/>
                <a:gd name="T54" fmla="*/ 56 w 59"/>
                <a:gd name="T55" fmla="*/ 20 h 54"/>
                <a:gd name="T56" fmla="*/ 59 w 59"/>
                <a:gd name="T57" fmla="*/ 29 h 54"/>
                <a:gd name="T58" fmla="*/ 56 w 59"/>
                <a:gd name="T59" fmla="*/ 37 h 54"/>
                <a:gd name="T60" fmla="*/ 56 w 59"/>
                <a:gd name="T61" fmla="*/ 40 h 54"/>
                <a:gd name="T62" fmla="*/ 54 w 59"/>
                <a:gd name="T63" fmla="*/ 40 h 54"/>
                <a:gd name="T64" fmla="*/ 54 w 59"/>
                <a:gd name="T65" fmla="*/ 43 h 54"/>
                <a:gd name="T66" fmla="*/ 51 w 59"/>
                <a:gd name="T67" fmla="*/ 34 h 54"/>
                <a:gd name="T68" fmla="*/ 45 w 59"/>
                <a:gd name="T69" fmla="*/ 34 h 54"/>
                <a:gd name="T70" fmla="*/ 42 w 59"/>
                <a:gd name="T71" fmla="*/ 43 h 54"/>
                <a:gd name="T72" fmla="*/ 48 w 59"/>
                <a:gd name="T73" fmla="*/ 46 h 54"/>
                <a:gd name="T74" fmla="*/ 45 w 59"/>
                <a:gd name="T75" fmla="*/ 54 h 54"/>
                <a:gd name="T76" fmla="*/ 39 w 59"/>
                <a:gd name="T77" fmla="*/ 51 h 54"/>
                <a:gd name="T78" fmla="*/ 39 w 59"/>
                <a:gd name="T79" fmla="*/ 51 h 54"/>
                <a:gd name="T80" fmla="*/ 28 w 59"/>
                <a:gd name="T81" fmla="*/ 48 h 54"/>
                <a:gd name="T82" fmla="*/ 25 w 59"/>
                <a:gd name="T83" fmla="*/ 43 h 54"/>
                <a:gd name="T84" fmla="*/ 25 w 59"/>
                <a:gd name="T85" fmla="*/ 34 h 54"/>
                <a:gd name="T86" fmla="*/ 25 w 59"/>
                <a:gd name="T87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4">
                  <a:moveTo>
                    <a:pt x="22" y="26"/>
                  </a:moveTo>
                  <a:lnTo>
                    <a:pt x="19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31" y="14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6"/>
                  </a:lnTo>
                  <a:lnTo>
                    <a:pt x="42" y="3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51" y="14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56" y="14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56" y="34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4" y="40"/>
                  </a:lnTo>
                  <a:lnTo>
                    <a:pt x="54" y="43"/>
                  </a:lnTo>
                  <a:lnTo>
                    <a:pt x="54" y="46"/>
                  </a:lnTo>
                  <a:lnTo>
                    <a:pt x="54" y="43"/>
                  </a:lnTo>
                  <a:lnTo>
                    <a:pt x="51" y="40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48" y="31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5" y="37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5" y="43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5" y="51"/>
                  </a:lnTo>
                  <a:lnTo>
                    <a:pt x="45" y="54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39" y="51"/>
                  </a:lnTo>
                  <a:lnTo>
                    <a:pt x="42" y="48"/>
                  </a:lnTo>
                  <a:lnTo>
                    <a:pt x="39" y="48"/>
                  </a:lnTo>
                  <a:lnTo>
                    <a:pt x="39" y="51"/>
                  </a:lnTo>
                  <a:lnTo>
                    <a:pt x="34" y="51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5" y="46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8" y="31"/>
                  </a:lnTo>
                  <a:lnTo>
                    <a:pt x="25" y="29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09" name="Freeform 3568">
              <a:extLst>
                <a:ext uri="{FF2B5EF4-FFF2-40B4-BE49-F238E27FC236}">
                  <a16:creationId xmlns:a16="http://schemas.microsoft.com/office/drawing/2014/main" id="{6AB42961-D7F4-B262-6E82-8056C0C6B2E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8804" y="2857066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3 h 3"/>
                <a:gd name="T4" fmla="*/ 3 w 6"/>
                <a:gd name="T5" fmla="*/ 3 h 3"/>
                <a:gd name="T6" fmla="*/ 6 w 6"/>
                <a:gd name="T7" fmla="*/ 3 h 3"/>
                <a:gd name="T8" fmla="*/ 6 w 6"/>
                <a:gd name="T9" fmla="*/ 0 h 3"/>
                <a:gd name="T10" fmla="*/ 3 w 6"/>
                <a:gd name="T11" fmla="*/ 3 h 3"/>
                <a:gd name="T12" fmla="*/ 3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0" name="Freeform 3569">
              <a:extLst>
                <a:ext uri="{FF2B5EF4-FFF2-40B4-BE49-F238E27FC236}">
                  <a16:creationId xmlns:a16="http://schemas.microsoft.com/office/drawing/2014/main" id="{5B4000A0-9773-2226-F369-0CB1840D5B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5577" y="2776148"/>
              <a:ext cx="6224" cy="1659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5 h 8"/>
                <a:gd name="T4" fmla="*/ 0 w 3"/>
                <a:gd name="T5" fmla="*/ 2 h 8"/>
                <a:gd name="T6" fmla="*/ 0 w 3"/>
                <a:gd name="T7" fmla="*/ 0 h 8"/>
                <a:gd name="T8" fmla="*/ 3 w 3"/>
                <a:gd name="T9" fmla="*/ 0 h 8"/>
                <a:gd name="T10" fmla="*/ 3 w 3"/>
                <a:gd name="T11" fmla="*/ 2 h 8"/>
                <a:gd name="T12" fmla="*/ 0 w 3"/>
                <a:gd name="T13" fmla="*/ 2 h 8"/>
                <a:gd name="T14" fmla="*/ 3 w 3"/>
                <a:gd name="T15" fmla="*/ 2 h 8"/>
                <a:gd name="T16" fmla="*/ 3 w 3"/>
                <a:gd name="T17" fmla="*/ 5 h 8"/>
                <a:gd name="T18" fmla="*/ 3 w 3"/>
                <a:gd name="T19" fmla="*/ 8 h 8"/>
                <a:gd name="T20" fmla="*/ 0 w 3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1" name="Freeform 3570">
              <a:extLst>
                <a:ext uri="{FF2B5EF4-FFF2-40B4-BE49-F238E27FC236}">
                  <a16:creationId xmlns:a16="http://schemas.microsoft.com/office/drawing/2014/main" id="{7DF1B9CC-928A-1979-4879-6B0CAA702A0E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0303" y="2715979"/>
              <a:ext cx="41499" cy="47720"/>
            </a:xfrm>
            <a:custGeom>
              <a:avLst/>
              <a:gdLst>
                <a:gd name="T0" fmla="*/ 11 w 20"/>
                <a:gd name="T1" fmla="*/ 0 h 23"/>
                <a:gd name="T2" fmla="*/ 11 w 20"/>
                <a:gd name="T3" fmla="*/ 3 h 23"/>
                <a:gd name="T4" fmla="*/ 14 w 20"/>
                <a:gd name="T5" fmla="*/ 3 h 23"/>
                <a:gd name="T6" fmla="*/ 14 w 20"/>
                <a:gd name="T7" fmla="*/ 6 h 23"/>
                <a:gd name="T8" fmla="*/ 14 w 20"/>
                <a:gd name="T9" fmla="*/ 9 h 23"/>
                <a:gd name="T10" fmla="*/ 17 w 20"/>
                <a:gd name="T11" fmla="*/ 9 h 23"/>
                <a:gd name="T12" fmla="*/ 17 w 20"/>
                <a:gd name="T13" fmla="*/ 12 h 23"/>
                <a:gd name="T14" fmla="*/ 17 w 20"/>
                <a:gd name="T15" fmla="*/ 14 h 23"/>
                <a:gd name="T16" fmla="*/ 17 w 20"/>
                <a:gd name="T17" fmla="*/ 17 h 23"/>
                <a:gd name="T18" fmla="*/ 17 w 20"/>
                <a:gd name="T19" fmla="*/ 20 h 23"/>
                <a:gd name="T20" fmla="*/ 20 w 20"/>
                <a:gd name="T21" fmla="*/ 20 h 23"/>
                <a:gd name="T22" fmla="*/ 20 w 20"/>
                <a:gd name="T23" fmla="*/ 23 h 23"/>
                <a:gd name="T24" fmla="*/ 20 w 20"/>
                <a:gd name="T25" fmla="*/ 20 h 23"/>
                <a:gd name="T26" fmla="*/ 17 w 20"/>
                <a:gd name="T27" fmla="*/ 20 h 23"/>
                <a:gd name="T28" fmla="*/ 14 w 20"/>
                <a:gd name="T29" fmla="*/ 20 h 23"/>
                <a:gd name="T30" fmla="*/ 11 w 20"/>
                <a:gd name="T31" fmla="*/ 20 h 23"/>
                <a:gd name="T32" fmla="*/ 8 w 20"/>
                <a:gd name="T33" fmla="*/ 20 h 23"/>
                <a:gd name="T34" fmla="*/ 8 w 20"/>
                <a:gd name="T35" fmla="*/ 17 h 23"/>
                <a:gd name="T36" fmla="*/ 8 w 20"/>
                <a:gd name="T37" fmla="*/ 14 h 23"/>
                <a:gd name="T38" fmla="*/ 11 w 20"/>
                <a:gd name="T39" fmla="*/ 14 h 23"/>
                <a:gd name="T40" fmla="*/ 11 w 20"/>
                <a:gd name="T41" fmla="*/ 12 h 23"/>
                <a:gd name="T42" fmla="*/ 8 w 20"/>
                <a:gd name="T43" fmla="*/ 12 h 23"/>
                <a:gd name="T44" fmla="*/ 6 w 20"/>
                <a:gd name="T45" fmla="*/ 12 h 23"/>
                <a:gd name="T46" fmla="*/ 8 w 20"/>
                <a:gd name="T47" fmla="*/ 9 h 23"/>
                <a:gd name="T48" fmla="*/ 6 w 20"/>
                <a:gd name="T49" fmla="*/ 9 h 23"/>
                <a:gd name="T50" fmla="*/ 3 w 20"/>
                <a:gd name="T51" fmla="*/ 9 h 23"/>
                <a:gd name="T52" fmla="*/ 0 w 20"/>
                <a:gd name="T53" fmla="*/ 6 h 23"/>
                <a:gd name="T54" fmla="*/ 0 w 20"/>
                <a:gd name="T55" fmla="*/ 3 h 23"/>
                <a:gd name="T56" fmla="*/ 0 w 20"/>
                <a:gd name="T57" fmla="*/ 0 h 23"/>
                <a:gd name="T58" fmla="*/ 3 w 20"/>
                <a:gd name="T59" fmla="*/ 3 h 23"/>
                <a:gd name="T60" fmla="*/ 6 w 20"/>
                <a:gd name="T61" fmla="*/ 3 h 23"/>
                <a:gd name="T62" fmla="*/ 8 w 20"/>
                <a:gd name="T63" fmla="*/ 3 h 23"/>
                <a:gd name="T64" fmla="*/ 11 w 20"/>
                <a:gd name="T65" fmla="*/ 3 h 23"/>
                <a:gd name="T66" fmla="*/ 11 w 20"/>
                <a:gd name="T67" fmla="*/ 3 h 23"/>
                <a:gd name="T68" fmla="*/ 11 w 20"/>
                <a:gd name="T6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1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8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2" name="Freeform 3571">
              <a:extLst>
                <a:ext uri="{FF2B5EF4-FFF2-40B4-BE49-F238E27FC236}">
                  <a16:creationId xmlns:a16="http://schemas.microsoft.com/office/drawing/2014/main" id="{75C3786F-2CD6-73D9-83D0-51055E2FAE7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0303" y="2745026"/>
              <a:ext cx="29049" cy="41496"/>
            </a:xfrm>
            <a:custGeom>
              <a:avLst/>
              <a:gdLst>
                <a:gd name="T0" fmla="*/ 8 w 14"/>
                <a:gd name="T1" fmla="*/ 3 h 20"/>
                <a:gd name="T2" fmla="*/ 8 w 14"/>
                <a:gd name="T3" fmla="*/ 6 h 20"/>
                <a:gd name="T4" fmla="*/ 11 w 14"/>
                <a:gd name="T5" fmla="*/ 6 h 20"/>
                <a:gd name="T6" fmla="*/ 11 w 14"/>
                <a:gd name="T7" fmla="*/ 9 h 20"/>
                <a:gd name="T8" fmla="*/ 8 w 14"/>
                <a:gd name="T9" fmla="*/ 9 h 20"/>
                <a:gd name="T10" fmla="*/ 11 w 14"/>
                <a:gd name="T11" fmla="*/ 12 h 20"/>
                <a:gd name="T12" fmla="*/ 11 w 14"/>
                <a:gd name="T13" fmla="*/ 15 h 20"/>
                <a:gd name="T14" fmla="*/ 14 w 14"/>
                <a:gd name="T15" fmla="*/ 15 h 20"/>
                <a:gd name="T16" fmla="*/ 14 w 14"/>
                <a:gd name="T17" fmla="*/ 17 h 20"/>
                <a:gd name="T18" fmla="*/ 11 w 14"/>
                <a:gd name="T19" fmla="*/ 17 h 20"/>
                <a:gd name="T20" fmla="*/ 11 w 14"/>
                <a:gd name="T21" fmla="*/ 20 h 20"/>
                <a:gd name="T22" fmla="*/ 11 w 14"/>
                <a:gd name="T23" fmla="*/ 17 h 20"/>
                <a:gd name="T24" fmla="*/ 8 w 14"/>
                <a:gd name="T25" fmla="*/ 17 h 20"/>
                <a:gd name="T26" fmla="*/ 11 w 14"/>
                <a:gd name="T27" fmla="*/ 20 h 20"/>
                <a:gd name="T28" fmla="*/ 8 w 14"/>
                <a:gd name="T29" fmla="*/ 20 h 20"/>
                <a:gd name="T30" fmla="*/ 6 w 14"/>
                <a:gd name="T31" fmla="*/ 20 h 20"/>
                <a:gd name="T32" fmla="*/ 6 w 14"/>
                <a:gd name="T33" fmla="*/ 17 h 20"/>
                <a:gd name="T34" fmla="*/ 6 w 14"/>
                <a:gd name="T35" fmla="*/ 15 h 20"/>
                <a:gd name="T36" fmla="*/ 8 w 14"/>
                <a:gd name="T37" fmla="*/ 15 h 20"/>
                <a:gd name="T38" fmla="*/ 8 w 14"/>
                <a:gd name="T39" fmla="*/ 12 h 20"/>
                <a:gd name="T40" fmla="*/ 6 w 14"/>
                <a:gd name="T41" fmla="*/ 9 h 20"/>
                <a:gd name="T42" fmla="*/ 3 w 14"/>
                <a:gd name="T43" fmla="*/ 9 h 20"/>
                <a:gd name="T44" fmla="*/ 3 w 14"/>
                <a:gd name="T45" fmla="*/ 12 h 20"/>
                <a:gd name="T46" fmla="*/ 3 w 14"/>
                <a:gd name="T47" fmla="*/ 9 h 20"/>
                <a:gd name="T48" fmla="*/ 3 w 14"/>
                <a:gd name="T49" fmla="*/ 6 h 20"/>
                <a:gd name="T50" fmla="*/ 3 w 14"/>
                <a:gd name="T51" fmla="*/ 3 h 20"/>
                <a:gd name="T52" fmla="*/ 0 w 14"/>
                <a:gd name="T53" fmla="*/ 3 h 20"/>
                <a:gd name="T54" fmla="*/ 3 w 14"/>
                <a:gd name="T55" fmla="*/ 3 h 20"/>
                <a:gd name="T56" fmla="*/ 0 w 14"/>
                <a:gd name="T57" fmla="*/ 0 h 20"/>
                <a:gd name="T58" fmla="*/ 3 w 14"/>
                <a:gd name="T59" fmla="*/ 0 h 20"/>
                <a:gd name="T60" fmla="*/ 3 w 14"/>
                <a:gd name="T61" fmla="*/ 3 h 20"/>
                <a:gd name="T62" fmla="*/ 6 w 14"/>
                <a:gd name="T63" fmla="*/ 3 h 20"/>
                <a:gd name="T64" fmla="*/ 6 w 14"/>
                <a:gd name="T65" fmla="*/ 6 h 20"/>
                <a:gd name="T66" fmla="*/ 6 w 14"/>
                <a:gd name="T67" fmla="*/ 3 h 20"/>
                <a:gd name="T68" fmla="*/ 8 w 14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20">
                  <a:moveTo>
                    <a:pt x="8" y="3"/>
                  </a:moveTo>
                  <a:lnTo>
                    <a:pt x="8" y="6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3" name="Freeform 3572">
              <a:extLst>
                <a:ext uri="{FF2B5EF4-FFF2-40B4-BE49-F238E27FC236}">
                  <a16:creationId xmlns:a16="http://schemas.microsoft.com/office/drawing/2014/main" id="{E0C3CEF9-BE6F-97B0-FCF9-E395A3631E8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528" y="2740877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0 w 3"/>
                <a:gd name="T5" fmla="*/ 0 h 2"/>
                <a:gd name="T6" fmla="*/ 0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4" name="Freeform 3573">
              <a:extLst>
                <a:ext uri="{FF2B5EF4-FFF2-40B4-BE49-F238E27FC236}">
                  <a16:creationId xmlns:a16="http://schemas.microsoft.com/office/drawing/2014/main" id="{FB430FF2-AC8F-98EA-4980-940269DF2A1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254" y="2715979"/>
              <a:ext cx="22825" cy="24898"/>
            </a:xfrm>
            <a:custGeom>
              <a:avLst/>
              <a:gdLst>
                <a:gd name="T0" fmla="*/ 3 w 11"/>
                <a:gd name="T1" fmla="*/ 6 h 12"/>
                <a:gd name="T2" fmla="*/ 3 w 11"/>
                <a:gd name="T3" fmla="*/ 9 h 12"/>
                <a:gd name="T4" fmla="*/ 0 w 11"/>
                <a:gd name="T5" fmla="*/ 12 h 12"/>
                <a:gd name="T6" fmla="*/ 0 w 11"/>
                <a:gd name="T7" fmla="*/ 9 h 12"/>
                <a:gd name="T8" fmla="*/ 0 w 11"/>
                <a:gd name="T9" fmla="*/ 6 h 12"/>
                <a:gd name="T10" fmla="*/ 3 w 11"/>
                <a:gd name="T11" fmla="*/ 3 h 12"/>
                <a:gd name="T12" fmla="*/ 0 w 11"/>
                <a:gd name="T13" fmla="*/ 3 h 12"/>
                <a:gd name="T14" fmla="*/ 0 w 11"/>
                <a:gd name="T15" fmla="*/ 0 h 12"/>
                <a:gd name="T16" fmla="*/ 3 w 11"/>
                <a:gd name="T17" fmla="*/ 0 h 12"/>
                <a:gd name="T18" fmla="*/ 3 w 11"/>
                <a:gd name="T19" fmla="*/ 3 h 12"/>
                <a:gd name="T20" fmla="*/ 5 w 11"/>
                <a:gd name="T21" fmla="*/ 3 h 12"/>
                <a:gd name="T22" fmla="*/ 5 w 11"/>
                <a:gd name="T23" fmla="*/ 6 h 12"/>
                <a:gd name="T24" fmla="*/ 8 w 11"/>
                <a:gd name="T25" fmla="*/ 3 h 12"/>
                <a:gd name="T26" fmla="*/ 8 w 11"/>
                <a:gd name="T27" fmla="*/ 6 h 12"/>
                <a:gd name="T28" fmla="*/ 11 w 11"/>
                <a:gd name="T29" fmla="*/ 9 h 12"/>
                <a:gd name="T30" fmla="*/ 11 w 11"/>
                <a:gd name="T31" fmla="*/ 12 h 12"/>
                <a:gd name="T32" fmla="*/ 8 w 11"/>
                <a:gd name="T33" fmla="*/ 12 h 12"/>
                <a:gd name="T34" fmla="*/ 8 w 11"/>
                <a:gd name="T35" fmla="*/ 9 h 12"/>
                <a:gd name="T36" fmla="*/ 5 w 11"/>
                <a:gd name="T37" fmla="*/ 9 h 12"/>
                <a:gd name="T38" fmla="*/ 3 w 11"/>
                <a:gd name="T3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2">
                  <a:moveTo>
                    <a:pt x="3" y="6"/>
                  </a:moveTo>
                  <a:lnTo>
                    <a:pt x="3" y="9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8" y="3"/>
                  </a:lnTo>
                  <a:lnTo>
                    <a:pt x="8" y="6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5" name="Freeform 3574">
              <a:extLst>
                <a:ext uri="{FF2B5EF4-FFF2-40B4-BE49-F238E27FC236}">
                  <a16:creationId xmlns:a16="http://schemas.microsoft.com/office/drawing/2014/main" id="{E3B70A2A-3390-72DB-D67C-D26AF12CD4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5029" y="2699381"/>
              <a:ext cx="12450" cy="16598"/>
            </a:xfrm>
            <a:custGeom>
              <a:avLst/>
              <a:gdLst>
                <a:gd name="T0" fmla="*/ 6 w 6"/>
                <a:gd name="T1" fmla="*/ 8 h 8"/>
                <a:gd name="T2" fmla="*/ 6 w 6"/>
                <a:gd name="T3" fmla="*/ 5 h 8"/>
                <a:gd name="T4" fmla="*/ 3 w 6"/>
                <a:gd name="T5" fmla="*/ 5 h 8"/>
                <a:gd name="T6" fmla="*/ 3 w 6"/>
                <a:gd name="T7" fmla="*/ 2 h 8"/>
                <a:gd name="T8" fmla="*/ 0 w 6"/>
                <a:gd name="T9" fmla="*/ 2 h 8"/>
                <a:gd name="T10" fmla="*/ 0 w 6"/>
                <a:gd name="T11" fmla="*/ 0 h 8"/>
                <a:gd name="T12" fmla="*/ 3 w 6"/>
                <a:gd name="T13" fmla="*/ 2 h 8"/>
                <a:gd name="T14" fmla="*/ 3 w 6"/>
                <a:gd name="T15" fmla="*/ 5 h 8"/>
                <a:gd name="T16" fmla="*/ 6 w 6"/>
                <a:gd name="T17" fmla="*/ 5 h 8"/>
                <a:gd name="T18" fmla="*/ 6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6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6" name="Freeform 3575">
              <a:extLst>
                <a:ext uri="{FF2B5EF4-FFF2-40B4-BE49-F238E27FC236}">
                  <a16:creationId xmlns:a16="http://schemas.microsoft.com/office/drawing/2014/main" id="{504269EC-2613-0725-E3A0-75B7C73A4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7853" y="2780299"/>
              <a:ext cx="24899" cy="18673"/>
            </a:xfrm>
            <a:custGeom>
              <a:avLst/>
              <a:gdLst>
                <a:gd name="T0" fmla="*/ 9 w 12"/>
                <a:gd name="T1" fmla="*/ 9 h 9"/>
                <a:gd name="T2" fmla="*/ 3 w 12"/>
                <a:gd name="T3" fmla="*/ 9 h 9"/>
                <a:gd name="T4" fmla="*/ 3 w 12"/>
                <a:gd name="T5" fmla="*/ 6 h 9"/>
                <a:gd name="T6" fmla="*/ 0 w 12"/>
                <a:gd name="T7" fmla="*/ 6 h 9"/>
                <a:gd name="T8" fmla="*/ 3 w 12"/>
                <a:gd name="T9" fmla="*/ 3 h 9"/>
                <a:gd name="T10" fmla="*/ 6 w 12"/>
                <a:gd name="T11" fmla="*/ 3 h 9"/>
                <a:gd name="T12" fmla="*/ 6 w 12"/>
                <a:gd name="T13" fmla="*/ 0 h 9"/>
                <a:gd name="T14" fmla="*/ 9 w 12"/>
                <a:gd name="T15" fmla="*/ 3 h 9"/>
                <a:gd name="T16" fmla="*/ 12 w 12"/>
                <a:gd name="T17" fmla="*/ 3 h 9"/>
                <a:gd name="T18" fmla="*/ 9 w 12"/>
                <a:gd name="T19" fmla="*/ 6 h 9"/>
                <a:gd name="T20" fmla="*/ 12 w 12"/>
                <a:gd name="T21" fmla="*/ 6 h 9"/>
                <a:gd name="T22" fmla="*/ 12 w 12"/>
                <a:gd name="T23" fmla="*/ 9 h 9"/>
                <a:gd name="T24" fmla="*/ 12 w 12"/>
                <a:gd name="T25" fmla="*/ 9 h 9"/>
                <a:gd name="T26" fmla="*/ 9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9" y="9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7" name="Freeform 3576">
              <a:extLst>
                <a:ext uri="{FF2B5EF4-FFF2-40B4-BE49-F238E27FC236}">
                  <a16:creationId xmlns:a16="http://schemas.microsoft.com/office/drawing/2014/main" id="{CDA556D1-723B-1D7C-1533-B48432B4CC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7853" y="279897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8" name="Freeform 3577">
              <a:extLst>
                <a:ext uri="{FF2B5EF4-FFF2-40B4-BE49-F238E27FC236}">
                  <a16:creationId xmlns:a16="http://schemas.microsoft.com/office/drawing/2014/main" id="{C6B69E28-741D-91D0-9378-8661B4909CA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7479" y="2805196"/>
              <a:ext cx="10375" cy="10374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3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3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19" name="Freeform 3578">
              <a:extLst>
                <a:ext uri="{FF2B5EF4-FFF2-40B4-BE49-F238E27FC236}">
                  <a16:creationId xmlns:a16="http://schemas.microsoft.com/office/drawing/2014/main" id="{34C89268-D0EA-DF28-16C4-970D1590AA2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1629" y="2757475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0" name="Freeform 3579">
              <a:extLst>
                <a:ext uri="{FF2B5EF4-FFF2-40B4-BE49-F238E27FC236}">
                  <a16:creationId xmlns:a16="http://schemas.microsoft.com/office/drawing/2014/main" id="{34C116B0-AEAC-9954-E07E-4FD47CA046C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7479" y="2757475"/>
              <a:ext cx="16599" cy="47720"/>
            </a:xfrm>
            <a:custGeom>
              <a:avLst/>
              <a:gdLst>
                <a:gd name="T0" fmla="*/ 8 w 8"/>
                <a:gd name="T1" fmla="*/ 0 h 23"/>
                <a:gd name="T2" fmla="*/ 5 w 8"/>
                <a:gd name="T3" fmla="*/ 0 h 23"/>
                <a:gd name="T4" fmla="*/ 8 w 8"/>
                <a:gd name="T5" fmla="*/ 3 h 23"/>
                <a:gd name="T6" fmla="*/ 5 w 8"/>
                <a:gd name="T7" fmla="*/ 3 h 23"/>
                <a:gd name="T8" fmla="*/ 5 w 8"/>
                <a:gd name="T9" fmla="*/ 6 h 23"/>
                <a:gd name="T10" fmla="*/ 2 w 8"/>
                <a:gd name="T11" fmla="*/ 11 h 23"/>
                <a:gd name="T12" fmla="*/ 0 w 8"/>
                <a:gd name="T13" fmla="*/ 14 h 23"/>
                <a:gd name="T14" fmla="*/ 0 w 8"/>
                <a:gd name="T15" fmla="*/ 17 h 23"/>
                <a:gd name="T16" fmla="*/ 0 w 8"/>
                <a:gd name="T17" fmla="*/ 20 h 23"/>
                <a:gd name="T18" fmla="*/ 0 w 8"/>
                <a:gd name="T19" fmla="*/ 23 h 23"/>
                <a:gd name="T20" fmla="*/ 2 w 8"/>
                <a:gd name="T21" fmla="*/ 20 h 23"/>
                <a:gd name="T22" fmla="*/ 2 w 8"/>
                <a:gd name="T23" fmla="*/ 17 h 23"/>
                <a:gd name="T24" fmla="*/ 2 w 8"/>
                <a:gd name="T25" fmla="*/ 14 h 23"/>
                <a:gd name="T26" fmla="*/ 5 w 8"/>
                <a:gd name="T27" fmla="*/ 11 h 23"/>
                <a:gd name="T28" fmla="*/ 8 w 8"/>
                <a:gd name="T29" fmla="*/ 9 h 23"/>
                <a:gd name="T30" fmla="*/ 8 w 8"/>
                <a:gd name="T31" fmla="*/ 6 h 23"/>
                <a:gd name="T32" fmla="*/ 8 w 8"/>
                <a:gd name="T33" fmla="*/ 3 h 23"/>
                <a:gd name="T34" fmla="*/ 8 w 8"/>
                <a:gd name="T35" fmla="*/ 3 h 23"/>
                <a:gd name="T36" fmla="*/ 8 w 8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23">
                  <a:moveTo>
                    <a:pt x="8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1" name="Freeform 3580">
              <a:extLst>
                <a:ext uri="{FF2B5EF4-FFF2-40B4-BE49-F238E27FC236}">
                  <a16:creationId xmlns:a16="http://schemas.microsoft.com/office/drawing/2014/main" id="{2BF2D7D9-CA2A-3878-42CA-7AC68870BA1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2580" y="2763699"/>
              <a:ext cx="29049" cy="47720"/>
            </a:xfrm>
            <a:custGeom>
              <a:avLst/>
              <a:gdLst>
                <a:gd name="T0" fmla="*/ 9 w 14"/>
                <a:gd name="T1" fmla="*/ 14 h 23"/>
                <a:gd name="T2" fmla="*/ 12 w 14"/>
                <a:gd name="T3" fmla="*/ 20 h 23"/>
                <a:gd name="T4" fmla="*/ 12 w 14"/>
                <a:gd name="T5" fmla="*/ 23 h 23"/>
                <a:gd name="T6" fmla="*/ 9 w 14"/>
                <a:gd name="T7" fmla="*/ 23 h 23"/>
                <a:gd name="T8" fmla="*/ 6 w 14"/>
                <a:gd name="T9" fmla="*/ 23 h 23"/>
                <a:gd name="T10" fmla="*/ 6 w 14"/>
                <a:gd name="T11" fmla="*/ 20 h 23"/>
                <a:gd name="T12" fmla="*/ 3 w 14"/>
                <a:gd name="T13" fmla="*/ 20 h 23"/>
                <a:gd name="T14" fmla="*/ 0 w 14"/>
                <a:gd name="T15" fmla="*/ 17 h 23"/>
                <a:gd name="T16" fmla="*/ 0 w 14"/>
                <a:gd name="T17" fmla="*/ 14 h 23"/>
                <a:gd name="T18" fmla="*/ 0 w 14"/>
                <a:gd name="T19" fmla="*/ 11 h 23"/>
                <a:gd name="T20" fmla="*/ 3 w 14"/>
                <a:gd name="T21" fmla="*/ 11 h 23"/>
                <a:gd name="T22" fmla="*/ 6 w 14"/>
                <a:gd name="T23" fmla="*/ 8 h 23"/>
                <a:gd name="T24" fmla="*/ 6 w 14"/>
                <a:gd name="T25" fmla="*/ 6 h 23"/>
                <a:gd name="T26" fmla="*/ 6 w 14"/>
                <a:gd name="T27" fmla="*/ 3 h 23"/>
                <a:gd name="T28" fmla="*/ 6 w 14"/>
                <a:gd name="T29" fmla="*/ 0 h 23"/>
                <a:gd name="T30" fmla="*/ 9 w 14"/>
                <a:gd name="T31" fmla="*/ 0 h 23"/>
                <a:gd name="T32" fmla="*/ 12 w 14"/>
                <a:gd name="T33" fmla="*/ 0 h 23"/>
                <a:gd name="T34" fmla="*/ 14 w 14"/>
                <a:gd name="T35" fmla="*/ 0 h 23"/>
                <a:gd name="T36" fmla="*/ 14 w 14"/>
                <a:gd name="T37" fmla="*/ 3 h 23"/>
                <a:gd name="T38" fmla="*/ 14 w 14"/>
                <a:gd name="T39" fmla="*/ 6 h 23"/>
                <a:gd name="T40" fmla="*/ 12 w 14"/>
                <a:gd name="T41" fmla="*/ 6 h 23"/>
                <a:gd name="T42" fmla="*/ 12 w 14"/>
                <a:gd name="T43" fmla="*/ 11 h 23"/>
                <a:gd name="T44" fmla="*/ 12 w 14"/>
                <a:gd name="T45" fmla="*/ 14 h 23"/>
                <a:gd name="T46" fmla="*/ 9 w 14"/>
                <a:gd name="T4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3">
                  <a:moveTo>
                    <a:pt x="9" y="14"/>
                  </a:moveTo>
                  <a:lnTo>
                    <a:pt x="12" y="20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9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2" name="Freeform 3581">
              <a:extLst>
                <a:ext uri="{FF2B5EF4-FFF2-40B4-BE49-F238E27FC236}">
                  <a16:creationId xmlns:a16="http://schemas.microsoft.com/office/drawing/2014/main" id="{FD491E57-6DCD-9440-C01F-66E3774C0F2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2580" y="2769924"/>
              <a:ext cx="6224" cy="10374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3 h 5"/>
                <a:gd name="T4" fmla="*/ 0 w 3"/>
                <a:gd name="T5" fmla="*/ 5 h 5"/>
                <a:gd name="T6" fmla="*/ 3 w 3"/>
                <a:gd name="T7" fmla="*/ 3 h 5"/>
                <a:gd name="T8" fmla="*/ 3 w 3"/>
                <a:gd name="T9" fmla="*/ 3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3" name="Freeform 3582">
              <a:extLst>
                <a:ext uri="{FF2B5EF4-FFF2-40B4-BE49-F238E27FC236}">
                  <a16:creationId xmlns:a16="http://schemas.microsoft.com/office/drawing/2014/main" id="{5DBC893F-DE54-0B50-F5F9-DEEAA3066B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734652"/>
              <a:ext cx="35274" cy="41496"/>
            </a:xfrm>
            <a:custGeom>
              <a:avLst/>
              <a:gdLst>
                <a:gd name="T0" fmla="*/ 3 w 17"/>
                <a:gd name="T1" fmla="*/ 5 h 20"/>
                <a:gd name="T2" fmla="*/ 3 w 17"/>
                <a:gd name="T3" fmla="*/ 3 h 20"/>
                <a:gd name="T4" fmla="*/ 0 w 17"/>
                <a:gd name="T5" fmla="*/ 3 h 20"/>
                <a:gd name="T6" fmla="*/ 3 w 17"/>
                <a:gd name="T7" fmla="*/ 3 h 20"/>
                <a:gd name="T8" fmla="*/ 3 w 17"/>
                <a:gd name="T9" fmla="*/ 0 h 20"/>
                <a:gd name="T10" fmla="*/ 5 w 17"/>
                <a:gd name="T11" fmla="*/ 3 h 20"/>
                <a:gd name="T12" fmla="*/ 8 w 17"/>
                <a:gd name="T13" fmla="*/ 3 h 20"/>
                <a:gd name="T14" fmla="*/ 8 w 17"/>
                <a:gd name="T15" fmla="*/ 5 h 20"/>
                <a:gd name="T16" fmla="*/ 11 w 17"/>
                <a:gd name="T17" fmla="*/ 5 h 20"/>
                <a:gd name="T18" fmla="*/ 14 w 17"/>
                <a:gd name="T19" fmla="*/ 5 h 20"/>
                <a:gd name="T20" fmla="*/ 14 w 17"/>
                <a:gd name="T21" fmla="*/ 8 h 20"/>
                <a:gd name="T22" fmla="*/ 17 w 17"/>
                <a:gd name="T23" fmla="*/ 5 h 20"/>
                <a:gd name="T24" fmla="*/ 17 w 17"/>
                <a:gd name="T25" fmla="*/ 8 h 20"/>
                <a:gd name="T26" fmla="*/ 17 w 17"/>
                <a:gd name="T27" fmla="*/ 11 h 20"/>
                <a:gd name="T28" fmla="*/ 14 w 17"/>
                <a:gd name="T29" fmla="*/ 11 h 20"/>
                <a:gd name="T30" fmla="*/ 11 w 17"/>
                <a:gd name="T31" fmla="*/ 14 h 20"/>
                <a:gd name="T32" fmla="*/ 11 w 17"/>
                <a:gd name="T33" fmla="*/ 17 h 20"/>
                <a:gd name="T34" fmla="*/ 8 w 17"/>
                <a:gd name="T35" fmla="*/ 17 h 20"/>
                <a:gd name="T36" fmla="*/ 5 w 17"/>
                <a:gd name="T37" fmla="*/ 17 h 20"/>
                <a:gd name="T38" fmla="*/ 3 w 17"/>
                <a:gd name="T39" fmla="*/ 20 h 20"/>
                <a:gd name="T40" fmla="*/ 0 w 17"/>
                <a:gd name="T41" fmla="*/ 20 h 20"/>
                <a:gd name="T42" fmla="*/ 3 w 17"/>
                <a:gd name="T43" fmla="*/ 17 h 20"/>
                <a:gd name="T44" fmla="*/ 3 w 17"/>
                <a:gd name="T45" fmla="*/ 14 h 20"/>
                <a:gd name="T46" fmla="*/ 3 w 17"/>
                <a:gd name="T47" fmla="*/ 11 h 20"/>
                <a:gd name="T48" fmla="*/ 3 w 17"/>
                <a:gd name="T49" fmla="*/ 8 h 20"/>
                <a:gd name="T50" fmla="*/ 3 w 17"/>
                <a:gd name="T5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4" name="Freeform 3583">
              <a:extLst>
                <a:ext uri="{FF2B5EF4-FFF2-40B4-BE49-F238E27FC236}">
                  <a16:creationId xmlns:a16="http://schemas.microsoft.com/office/drawing/2014/main" id="{6DEEECE3-B30A-9A57-1767-982F0DC738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2580" y="272220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5" name="Freeform 3584">
              <a:extLst>
                <a:ext uri="{FF2B5EF4-FFF2-40B4-BE49-F238E27FC236}">
                  <a16:creationId xmlns:a16="http://schemas.microsoft.com/office/drawing/2014/main" id="{823E7F7E-5C8C-3EEB-0DAF-3509B2F281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715979"/>
              <a:ext cx="10375" cy="18673"/>
            </a:xfrm>
            <a:custGeom>
              <a:avLst/>
              <a:gdLst>
                <a:gd name="T0" fmla="*/ 3 w 5"/>
                <a:gd name="T1" fmla="*/ 9 h 9"/>
                <a:gd name="T2" fmla="*/ 3 w 5"/>
                <a:gd name="T3" fmla="*/ 6 h 9"/>
                <a:gd name="T4" fmla="*/ 0 w 5"/>
                <a:gd name="T5" fmla="*/ 6 h 9"/>
                <a:gd name="T6" fmla="*/ 0 w 5"/>
                <a:gd name="T7" fmla="*/ 3 h 9"/>
                <a:gd name="T8" fmla="*/ 3 w 5"/>
                <a:gd name="T9" fmla="*/ 3 h 9"/>
                <a:gd name="T10" fmla="*/ 3 w 5"/>
                <a:gd name="T11" fmla="*/ 0 h 9"/>
                <a:gd name="T12" fmla="*/ 5 w 5"/>
                <a:gd name="T13" fmla="*/ 0 h 9"/>
                <a:gd name="T14" fmla="*/ 3 w 5"/>
                <a:gd name="T15" fmla="*/ 6 h 9"/>
                <a:gd name="T16" fmla="*/ 3 w 5"/>
                <a:gd name="T17" fmla="*/ 6 h 9"/>
                <a:gd name="T18" fmla="*/ 3 w 5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6" name="Freeform 3585">
              <a:extLst>
                <a:ext uri="{FF2B5EF4-FFF2-40B4-BE49-F238E27FC236}">
                  <a16:creationId xmlns:a16="http://schemas.microsoft.com/office/drawing/2014/main" id="{C32AE1A7-9604-FE29-31E9-269D1C6AD8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6354" y="2715979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7" name="Freeform 3586">
              <a:extLst>
                <a:ext uri="{FF2B5EF4-FFF2-40B4-BE49-F238E27FC236}">
                  <a16:creationId xmlns:a16="http://schemas.microsoft.com/office/drawing/2014/main" id="{81ACEE4F-3544-AEF4-AFF8-596CA533091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3531" y="272842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8" name="Freeform 3587">
              <a:extLst>
                <a:ext uri="{FF2B5EF4-FFF2-40B4-BE49-F238E27FC236}">
                  <a16:creationId xmlns:a16="http://schemas.microsoft.com/office/drawing/2014/main" id="{314E90EC-448C-A9E0-3CB3-C34437C306E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1081" y="272842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3 w 3"/>
                <a:gd name="T9" fmla="*/ 0 h 3"/>
                <a:gd name="T10" fmla="*/ 3 w 3"/>
                <a:gd name="T11" fmla="*/ 0 h 3"/>
                <a:gd name="T12" fmla="*/ 0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29" name="Freeform 3588">
              <a:extLst>
                <a:ext uri="{FF2B5EF4-FFF2-40B4-BE49-F238E27FC236}">
                  <a16:creationId xmlns:a16="http://schemas.microsoft.com/office/drawing/2014/main" id="{78811177-07A1-C6D7-4D1F-521B022A4E4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4481" y="2693157"/>
              <a:ext cx="35274" cy="35271"/>
            </a:xfrm>
            <a:custGeom>
              <a:avLst/>
              <a:gdLst>
                <a:gd name="T0" fmla="*/ 3 w 17"/>
                <a:gd name="T1" fmla="*/ 3 h 17"/>
                <a:gd name="T2" fmla="*/ 0 w 17"/>
                <a:gd name="T3" fmla="*/ 3 h 17"/>
                <a:gd name="T4" fmla="*/ 0 w 17"/>
                <a:gd name="T5" fmla="*/ 0 h 17"/>
                <a:gd name="T6" fmla="*/ 3 w 17"/>
                <a:gd name="T7" fmla="*/ 0 h 17"/>
                <a:gd name="T8" fmla="*/ 5 w 17"/>
                <a:gd name="T9" fmla="*/ 0 h 17"/>
                <a:gd name="T10" fmla="*/ 8 w 17"/>
                <a:gd name="T11" fmla="*/ 0 h 17"/>
                <a:gd name="T12" fmla="*/ 11 w 17"/>
                <a:gd name="T13" fmla="*/ 0 h 17"/>
                <a:gd name="T14" fmla="*/ 11 w 17"/>
                <a:gd name="T15" fmla="*/ 3 h 17"/>
                <a:gd name="T16" fmla="*/ 14 w 17"/>
                <a:gd name="T17" fmla="*/ 3 h 17"/>
                <a:gd name="T18" fmla="*/ 17 w 17"/>
                <a:gd name="T19" fmla="*/ 3 h 17"/>
                <a:gd name="T20" fmla="*/ 17 w 17"/>
                <a:gd name="T21" fmla="*/ 5 h 17"/>
                <a:gd name="T22" fmla="*/ 17 w 17"/>
                <a:gd name="T23" fmla="*/ 8 h 17"/>
                <a:gd name="T24" fmla="*/ 17 w 17"/>
                <a:gd name="T25" fmla="*/ 11 h 17"/>
                <a:gd name="T26" fmla="*/ 17 w 17"/>
                <a:gd name="T27" fmla="*/ 14 h 17"/>
                <a:gd name="T28" fmla="*/ 14 w 17"/>
                <a:gd name="T29" fmla="*/ 14 h 17"/>
                <a:gd name="T30" fmla="*/ 14 w 17"/>
                <a:gd name="T31" fmla="*/ 17 h 17"/>
                <a:gd name="T32" fmla="*/ 11 w 17"/>
                <a:gd name="T33" fmla="*/ 17 h 17"/>
                <a:gd name="T34" fmla="*/ 8 w 17"/>
                <a:gd name="T35" fmla="*/ 14 h 17"/>
                <a:gd name="T36" fmla="*/ 8 w 17"/>
                <a:gd name="T37" fmla="*/ 11 h 17"/>
                <a:gd name="T38" fmla="*/ 5 w 17"/>
                <a:gd name="T39" fmla="*/ 8 h 17"/>
                <a:gd name="T40" fmla="*/ 5 w 17"/>
                <a:gd name="T41" fmla="*/ 5 h 17"/>
                <a:gd name="T42" fmla="*/ 3 w 17"/>
                <a:gd name="T43" fmla="*/ 5 h 17"/>
                <a:gd name="T44" fmla="*/ 3 w 17"/>
                <a:gd name="T45" fmla="*/ 5 h 17"/>
                <a:gd name="T46" fmla="*/ 3 w 17"/>
                <a:gd name="T4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7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0" name="Freeform 3589">
              <a:extLst>
                <a:ext uri="{FF2B5EF4-FFF2-40B4-BE49-F238E27FC236}">
                  <a16:creationId xmlns:a16="http://schemas.microsoft.com/office/drawing/2014/main" id="{860BFBF3-6088-43D6-E705-C729E2A7998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693157"/>
              <a:ext cx="10375" cy="10374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3 w 5"/>
                <a:gd name="T7" fmla="*/ 5 h 5"/>
                <a:gd name="T8" fmla="*/ 5 w 5"/>
                <a:gd name="T9" fmla="*/ 3 h 5"/>
                <a:gd name="T10" fmla="*/ 5 w 5"/>
                <a:gd name="T11" fmla="*/ 0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1" name="Freeform 3590">
              <a:extLst>
                <a:ext uri="{FF2B5EF4-FFF2-40B4-BE49-F238E27FC236}">
                  <a16:creationId xmlns:a16="http://schemas.microsoft.com/office/drawing/2014/main" id="{C178628B-FD45-866F-2B18-6FFC88A08A5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651661"/>
              <a:ext cx="10375" cy="12449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3 h 6"/>
                <a:gd name="T4" fmla="*/ 3 w 5"/>
                <a:gd name="T5" fmla="*/ 6 h 6"/>
                <a:gd name="T6" fmla="*/ 0 w 5"/>
                <a:gd name="T7" fmla="*/ 6 h 6"/>
                <a:gd name="T8" fmla="*/ 3 w 5"/>
                <a:gd name="T9" fmla="*/ 3 h 6"/>
                <a:gd name="T10" fmla="*/ 0 w 5"/>
                <a:gd name="T11" fmla="*/ 3 h 6"/>
                <a:gd name="T12" fmla="*/ 0 w 5"/>
                <a:gd name="T13" fmla="*/ 0 h 6"/>
                <a:gd name="T14" fmla="*/ 0 w 5"/>
                <a:gd name="T15" fmla="*/ 0 h 6"/>
                <a:gd name="T16" fmla="*/ 5 w 5"/>
                <a:gd name="T17" fmla="*/ 0 h 6"/>
                <a:gd name="T18" fmla="*/ 3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2" name="Freeform 3591">
              <a:extLst>
                <a:ext uri="{FF2B5EF4-FFF2-40B4-BE49-F238E27FC236}">
                  <a16:creationId xmlns:a16="http://schemas.microsoft.com/office/drawing/2014/main" id="{A6A19F5A-D7ED-6544-99A8-8C119F11466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4078" y="2680708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3 w 6"/>
                <a:gd name="T3" fmla="*/ 3 h 6"/>
                <a:gd name="T4" fmla="*/ 0 w 6"/>
                <a:gd name="T5" fmla="*/ 6 h 6"/>
                <a:gd name="T6" fmla="*/ 3 w 6"/>
                <a:gd name="T7" fmla="*/ 6 h 6"/>
                <a:gd name="T8" fmla="*/ 6 w 6"/>
                <a:gd name="T9" fmla="*/ 6 h 6"/>
                <a:gd name="T10" fmla="*/ 6 w 6"/>
                <a:gd name="T11" fmla="*/ 3 h 6"/>
                <a:gd name="T12" fmla="*/ 6 w 6"/>
                <a:gd name="T13" fmla="*/ 0 h 6"/>
                <a:gd name="T14" fmla="*/ 6 w 6"/>
                <a:gd name="T15" fmla="*/ 0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3" name="Freeform 3592">
              <a:extLst>
                <a:ext uri="{FF2B5EF4-FFF2-40B4-BE49-F238E27FC236}">
                  <a16:creationId xmlns:a16="http://schemas.microsoft.com/office/drawing/2014/main" id="{ECB266DC-DBC4-7CDB-775B-59EE0D6E6D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031" y="2552070"/>
              <a:ext cx="118272" cy="163909"/>
            </a:xfrm>
            <a:custGeom>
              <a:avLst/>
              <a:gdLst>
                <a:gd name="T0" fmla="*/ 51 w 57"/>
                <a:gd name="T1" fmla="*/ 73 h 79"/>
                <a:gd name="T2" fmla="*/ 51 w 57"/>
                <a:gd name="T3" fmla="*/ 76 h 79"/>
                <a:gd name="T4" fmla="*/ 57 w 57"/>
                <a:gd name="T5" fmla="*/ 76 h 79"/>
                <a:gd name="T6" fmla="*/ 51 w 57"/>
                <a:gd name="T7" fmla="*/ 73 h 79"/>
                <a:gd name="T8" fmla="*/ 48 w 57"/>
                <a:gd name="T9" fmla="*/ 65 h 79"/>
                <a:gd name="T10" fmla="*/ 54 w 57"/>
                <a:gd name="T11" fmla="*/ 65 h 79"/>
                <a:gd name="T12" fmla="*/ 51 w 57"/>
                <a:gd name="T13" fmla="*/ 65 h 79"/>
                <a:gd name="T14" fmla="*/ 48 w 57"/>
                <a:gd name="T15" fmla="*/ 62 h 79"/>
                <a:gd name="T16" fmla="*/ 46 w 57"/>
                <a:gd name="T17" fmla="*/ 62 h 79"/>
                <a:gd name="T18" fmla="*/ 46 w 57"/>
                <a:gd name="T19" fmla="*/ 62 h 79"/>
                <a:gd name="T20" fmla="*/ 40 w 57"/>
                <a:gd name="T21" fmla="*/ 62 h 79"/>
                <a:gd name="T22" fmla="*/ 40 w 57"/>
                <a:gd name="T23" fmla="*/ 59 h 79"/>
                <a:gd name="T24" fmla="*/ 37 w 57"/>
                <a:gd name="T25" fmla="*/ 59 h 79"/>
                <a:gd name="T26" fmla="*/ 34 w 57"/>
                <a:gd name="T27" fmla="*/ 62 h 79"/>
                <a:gd name="T28" fmla="*/ 31 w 57"/>
                <a:gd name="T29" fmla="*/ 62 h 79"/>
                <a:gd name="T30" fmla="*/ 29 w 57"/>
                <a:gd name="T31" fmla="*/ 62 h 79"/>
                <a:gd name="T32" fmla="*/ 26 w 57"/>
                <a:gd name="T33" fmla="*/ 56 h 79"/>
                <a:gd name="T34" fmla="*/ 23 w 57"/>
                <a:gd name="T35" fmla="*/ 51 h 79"/>
                <a:gd name="T36" fmla="*/ 20 w 57"/>
                <a:gd name="T37" fmla="*/ 45 h 79"/>
                <a:gd name="T38" fmla="*/ 26 w 57"/>
                <a:gd name="T39" fmla="*/ 39 h 79"/>
                <a:gd name="T40" fmla="*/ 26 w 57"/>
                <a:gd name="T41" fmla="*/ 37 h 79"/>
                <a:gd name="T42" fmla="*/ 31 w 57"/>
                <a:gd name="T43" fmla="*/ 34 h 79"/>
                <a:gd name="T44" fmla="*/ 31 w 57"/>
                <a:gd name="T45" fmla="*/ 31 h 79"/>
                <a:gd name="T46" fmla="*/ 37 w 57"/>
                <a:gd name="T47" fmla="*/ 22 h 79"/>
                <a:gd name="T48" fmla="*/ 34 w 57"/>
                <a:gd name="T49" fmla="*/ 17 h 79"/>
                <a:gd name="T50" fmla="*/ 31 w 57"/>
                <a:gd name="T51" fmla="*/ 11 h 79"/>
                <a:gd name="T52" fmla="*/ 31 w 57"/>
                <a:gd name="T53" fmla="*/ 2 h 79"/>
                <a:gd name="T54" fmla="*/ 26 w 57"/>
                <a:gd name="T55" fmla="*/ 5 h 79"/>
                <a:gd name="T56" fmla="*/ 14 w 57"/>
                <a:gd name="T57" fmla="*/ 2 h 79"/>
                <a:gd name="T58" fmla="*/ 9 w 57"/>
                <a:gd name="T59" fmla="*/ 8 h 79"/>
                <a:gd name="T60" fmla="*/ 9 w 57"/>
                <a:gd name="T61" fmla="*/ 19 h 79"/>
                <a:gd name="T62" fmla="*/ 9 w 57"/>
                <a:gd name="T63" fmla="*/ 28 h 79"/>
                <a:gd name="T64" fmla="*/ 6 w 57"/>
                <a:gd name="T65" fmla="*/ 37 h 79"/>
                <a:gd name="T66" fmla="*/ 3 w 57"/>
                <a:gd name="T67" fmla="*/ 31 h 79"/>
                <a:gd name="T68" fmla="*/ 0 w 57"/>
                <a:gd name="T69" fmla="*/ 37 h 79"/>
                <a:gd name="T70" fmla="*/ 3 w 57"/>
                <a:gd name="T71" fmla="*/ 39 h 79"/>
                <a:gd name="T72" fmla="*/ 3 w 57"/>
                <a:gd name="T73" fmla="*/ 48 h 79"/>
                <a:gd name="T74" fmla="*/ 6 w 57"/>
                <a:gd name="T75" fmla="*/ 51 h 79"/>
                <a:gd name="T76" fmla="*/ 9 w 57"/>
                <a:gd name="T77" fmla="*/ 56 h 79"/>
                <a:gd name="T78" fmla="*/ 9 w 57"/>
                <a:gd name="T79" fmla="*/ 51 h 79"/>
                <a:gd name="T80" fmla="*/ 14 w 57"/>
                <a:gd name="T81" fmla="*/ 54 h 79"/>
                <a:gd name="T82" fmla="*/ 11 w 57"/>
                <a:gd name="T83" fmla="*/ 59 h 79"/>
                <a:gd name="T84" fmla="*/ 14 w 57"/>
                <a:gd name="T85" fmla="*/ 65 h 79"/>
                <a:gd name="T86" fmla="*/ 14 w 57"/>
                <a:gd name="T87" fmla="*/ 65 h 79"/>
                <a:gd name="T88" fmla="*/ 17 w 57"/>
                <a:gd name="T89" fmla="*/ 68 h 79"/>
                <a:gd name="T90" fmla="*/ 23 w 57"/>
                <a:gd name="T91" fmla="*/ 65 h 79"/>
                <a:gd name="T92" fmla="*/ 29 w 57"/>
                <a:gd name="T93" fmla="*/ 65 h 79"/>
                <a:gd name="T94" fmla="*/ 37 w 57"/>
                <a:gd name="T95" fmla="*/ 71 h 79"/>
                <a:gd name="T96" fmla="*/ 37 w 57"/>
                <a:gd name="T97" fmla="*/ 68 h 79"/>
                <a:gd name="T98" fmla="*/ 34 w 57"/>
                <a:gd name="T99" fmla="*/ 62 h 79"/>
                <a:gd name="T100" fmla="*/ 40 w 57"/>
                <a:gd name="T101" fmla="*/ 65 h 79"/>
                <a:gd name="T102" fmla="*/ 43 w 57"/>
                <a:gd name="T103" fmla="*/ 71 h 79"/>
                <a:gd name="T104" fmla="*/ 48 w 57"/>
                <a:gd name="T105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79">
                  <a:moveTo>
                    <a:pt x="48" y="76"/>
                  </a:moveTo>
                  <a:lnTo>
                    <a:pt x="51" y="76"/>
                  </a:lnTo>
                  <a:lnTo>
                    <a:pt x="51" y="73"/>
                  </a:lnTo>
                  <a:lnTo>
                    <a:pt x="51" y="76"/>
                  </a:lnTo>
                  <a:lnTo>
                    <a:pt x="54" y="76"/>
                  </a:lnTo>
                  <a:lnTo>
                    <a:pt x="51" y="76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57" y="76"/>
                  </a:lnTo>
                  <a:lnTo>
                    <a:pt x="57" y="73"/>
                  </a:lnTo>
                  <a:lnTo>
                    <a:pt x="54" y="73"/>
                  </a:lnTo>
                  <a:lnTo>
                    <a:pt x="51" y="73"/>
                  </a:lnTo>
                  <a:lnTo>
                    <a:pt x="51" y="71"/>
                  </a:lnTo>
                  <a:lnTo>
                    <a:pt x="48" y="68"/>
                  </a:lnTo>
                  <a:lnTo>
                    <a:pt x="48" y="65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4" y="68"/>
                  </a:lnTo>
                  <a:lnTo>
                    <a:pt x="54" y="65"/>
                  </a:lnTo>
                  <a:lnTo>
                    <a:pt x="51" y="65"/>
                  </a:lnTo>
                  <a:lnTo>
                    <a:pt x="51" y="62"/>
                  </a:lnTo>
                  <a:lnTo>
                    <a:pt x="48" y="65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59"/>
                  </a:lnTo>
                  <a:lnTo>
                    <a:pt x="46" y="62"/>
                  </a:lnTo>
                  <a:lnTo>
                    <a:pt x="43" y="59"/>
                  </a:lnTo>
                  <a:lnTo>
                    <a:pt x="43" y="62"/>
                  </a:lnTo>
                  <a:lnTo>
                    <a:pt x="46" y="62"/>
                  </a:lnTo>
                  <a:lnTo>
                    <a:pt x="46" y="65"/>
                  </a:lnTo>
                  <a:lnTo>
                    <a:pt x="43" y="65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7" y="59"/>
                  </a:lnTo>
                  <a:lnTo>
                    <a:pt x="34" y="56"/>
                  </a:lnTo>
                  <a:lnTo>
                    <a:pt x="34" y="59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0" y="45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1" y="34"/>
                  </a:lnTo>
                  <a:lnTo>
                    <a:pt x="29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9" y="8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1" y="62"/>
                  </a:lnTo>
                  <a:lnTo>
                    <a:pt x="11" y="65"/>
                  </a:lnTo>
                  <a:lnTo>
                    <a:pt x="14" y="65"/>
                  </a:lnTo>
                  <a:lnTo>
                    <a:pt x="11" y="62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4" y="68"/>
                  </a:lnTo>
                  <a:lnTo>
                    <a:pt x="17" y="65"/>
                  </a:lnTo>
                  <a:lnTo>
                    <a:pt x="17" y="68"/>
                  </a:lnTo>
                  <a:lnTo>
                    <a:pt x="20" y="68"/>
                  </a:lnTo>
                  <a:lnTo>
                    <a:pt x="23" y="68"/>
                  </a:lnTo>
                  <a:lnTo>
                    <a:pt x="23" y="65"/>
                  </a:lnTo>
                  <a:lnTo>
                    <a:pt x="23" y="62"/>
                  </a:lnTo>
                  <a:lnTo>
                    <a:pt x="26" y="62"/>
                  </a:lnTo>
                  <a:lnTo>
                    <a:pt x="29" y="65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40" y="71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7" y="65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40" y="68"/>
                  </a:lnTo>
                  <a:lnTo>
                    <a:pt x="43" y="68"/>
                  </a:lnTo>
                  <a:lnTo>
                    <a:pt x="43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8" y="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4" name="Freeform 3593">
              <a:extLst>
                <a:ext uri="{FF2B5EF4-FFF2-40B4-BE49-F238E27FC236}">
                  <a16:creationId xmlns:a16="http://schemas.microsoft.com/office/drawing/2014/main" id="{56F7A9E6-B32A-2377-ADAB-BA2A6E8BF9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674483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3 w 5"/>
                <a:gd name="T3" fmla="*/ 0 h 3"/>
                <a:gd name="T4" fmla="*/ 0 w 5"/>
                <a:gd name="T5" fmla="*/ 0 h 3"/>
                <a:gd name="T6" fmla="*/ 3 w 5"/>
                <a:gd name="T7" fmla="*/ 3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5" name="Freeform 3594">
              <a:extLst>
                <a:ext uri="{FF2B5EF4-FFF2-40B4-BE49-F238E27FC236}">
                  <a16:creationId xmlns:a16="http://schemas.microsoft.com/office/drawing/2014/main" id="{44B85FF6-62DF-CB31-8BCD-38815823C2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545845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6" name="Freeform 3595">
              <a:extLst>
                <a:ext uri="{FF2B5EF4-FFF2-40B4-BE49-F238E27FC236}">
                  <a16:creationId xmlns:a16="http://schemas.microsoft.com/office/drawing/2014/main" id="{543939C7-22CA-A7E5-DEB8-F473B621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3531" y="2533397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7" name="Freeform 3596">
              <a:extLst>
                <a:ext uri="{FF2B5EF4-FFF2-40B4-BE49-F238E27FC236}">
                  <a16:creationId xmlns:a16="http://schemas.microsoft.com/office/drawing/2014/main" id="{30811B5E-8EF4-0CCD-E528-82DAA6EC19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252717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8" name="Freeform 3597">
              <a:extLst>
                <a:ext uri="{FF2B5EF4-FFF2-40B4-BE49-F238E27FC236}">
                  <a16:creationId xmlns:a16="http://schemas.microsoft.com/office/drawing/2014/main" id="{286EB6C3-45E8-027A-5BD9-ABAD508C9345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8256" y="2367412"/>
              <a:ext cx="53948" cy="95441"/>
            </a:xfrm>
            <a:custGeom>
              <a:avLst/>
              <a:gdLst>
                <a:gd name="T0" fmla="*/ 17 w 26"/>
                <a:gd name="T1" fmla="*/ 3 h 46"/>
                <a:gd name="T2" fmla="*/ 20 w 26"/>
                <a:gd name="T3" fmla="*/ 0 h 46"/>
                <a:gd name="T4" fmla="*/ 23 w 26"/>
                <a:gd name="T5" fmla="*/ 3 h 46"/>
                <a:gd name="T6" fmla="*/ 26 w 26"/>
                <a:gd name="T7" fmla="*/ 3 h 46"/>
                <a:gd name="T8" fmla="*/ 26 w 26"/>
                <a:gd name="T9" fmla="*/ 6 h 46"/>
                <a:gd name="T10" fmla="*/ 23 w 26"/>
                <a:gd name="T11" fmla="*/ 6 h 46"/>
                <a:gd name="T12" fmla="*/ 23 w 26"/>
                <a:gd name="T13" fmla="*/ 9 h 46"/>
                <a:gd name="T14" fmla="*/ 23 w 26"/>
                <a:gd name="T15" fmla="*/ 12 h 46"/>
                <a:gd name="T16" fmla="*/ 23 w 26"/>
                <a:gd name="T17" fmla="*/ 15 h 46"/>
                <a:gd name="T18" fmla="*/ 20 w 26"/>
                <a:gd name="T19" fmla="*/ 18 h 46"/>
                <a:gd name="T20" fmla="*/ 20 w 26"/>
                <a:gd name="T21" fmla="*/ 20 h 46"/>
                <a:gd name="T22" fmla="*/ 20 w 26"/>
                <a:gd name="T23" fmla="*/ 26 h 46"/>
                <a:gd name="T24" fmla="*/ 17 w 26"/>
                <a:gd name="T25" fmla="*/ 32 h 46"/>
                <a:gd name="T26" fmla="*/ 11 w 26"/>
                <a:gd name="T27" fmla="*/ 37 h 46"/>
                <a:gd name="T28" fmla="*/ 11 w 26"/>
                <a:gd name="T29" fmla="*/ 40 h 46"/>
                <a:gd name="T30" fmla="*/ 11 w 26"/>
                <a:gd name="T31" fmla="*/ 46 h 46"/>
                <a:gd name="T32" fmla="*/ 8 w 26"/>
                <a:gd name="T33" fmla="*/ 46 h 46"/>
                <a:gd name="T34" fmla="*/ 8 w 26"/>
                <a:gd name="T35" fmla="*/ 43 h 46"/>
                <a:gd name="T36" fmla="*/ 8 w 26"/>
                <a:gd name="T37" fmla="*/ 40 h 46"/>
                <a:gd name="T38" fmla="*/ 6 w 26"/>
                <a:gd name="T39" fmla="*/ 37 h 46"/>
                <a:gd name="T40" fmla="*/ 3 w 26"/>
                <a:gd name="T41" fmla="*/ 37 h 46"/>
                <a:gd name="T42" fmla="*/ 3 w 26"/>
                <a:gd name="T43" fmla="*/ 32 h 46"/>
                <a:gd name="T44" fmla="*/ 0 w 26"/>
                <a:gd name="T45" fmla="*/ 32 h 46"/>
                <a:gd name="T46" fmla="*/ 3 w 26"/>
                <a:gd name="T47" fmla="*/ 29 h 46"/>
                <a:gd name="T48" fmla="*/ 3 w 26"/>
                <a:gd name="T49" fmla="*/ 26 h 46"/>
                <a:gd name="T50" fmla="*/ 3 w 26"/>
                <a:gd name="T51" fmla="*/ 23 h 46"/>
                <a:gd name="T52" fmla="*/ 3 w 26"/>
                <a:gd name="T53" fmla="*/ 20 h 46"/>
                <a:gd name="T54" fmla="*/ 6 w 26"/>
                <a:gd name="T55" fmla="*/ 20 h 46"/>
                <a:gd name="T56" fmla="*/ 3 w 26"/>
                <a:gd name="T57" fmla="*/ 20 h 46"/>
                <a:gd name="T58" fmla="*/ 6 w 26"/>
                <a:gd name="T59" fmla="*/ 18 h 46"/>
                <a:gd name="T60" fmla="*/ 6 w 26"/>
                <a:gd name="T61" fmla="*/ 15 h 46"/>
                <a:gd name="T62" fmla="*/ 8 w 26"/>
                <a:gd name="T63" fmla="*/ 12 h 46"/>
                <a:gd name="T64" fmla="*/ 11 w 26"/>
                <a:gd name="T65" fmla="*/ 9 h 46"/>
                <a:gd name="T66" fmla="*/ 11 w 26"/>
                <a:gd name="T67" fmla="*/ 6 h 46"/>
                <a:gd name="T68" fmla="*/ 14 w 26"/>
                <a:gd name="T69" fmla="*/ 6 h 46"/>
                <a:gd name="T70" fmla="*/ 14 w 26"/>
                <a:gd name="T71" fmla="*/ 3 h 46"/>
                <a:gd name="T72" fmla="*/ 17 w 26"/>
                <a:gd name="T7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46">
                  <a:moveTo>
                    <a:pt x="17" y="3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6"/>
                  </a:lnTo>
                  <a:lnTo>
                    <a:pt x="17" y="32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8" y="40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39" name="Freeform 3598">
              <a:extLst>
                <a:ext uri="{FF2B5EF4-FFF2-40B4-BE49-F238E27FC236}">
                  <a16:creationId xmlns:a16="http://schemas.microsoft.com/office/drawing/2014/main" id="{442F880B-28AD-7C26-E732-48A99A5C85E3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2982" y="3004377"/>
              <a:ext cx="176369" cy="201256"/>
            </a:xfrm>
            <a:custGeom>
              <a:avLst/>
              <a:gdLst>
                <a:gd name="T0" fmla="*/ 54 w 85"/>
                <a:gd name="T1" fmla="*/ 35 h 97"/>
                <a:gd name="T2" fmla="*/ 57 w 85"/>
                <a:gd name="T3" fmla="*/ 37 h 97"/>
                <a:gd name="T4" fmla="*/ 62 w 85"/>
                <a:gd name="T5" fmla="*/ 32 h 97"/>
                <a:gd name="T6" fmla="*/ 51 w 85"/>
                <a:gd name="T7" fmla="*/ 32 h 97"/>
                <a:gd name="T8" fmla="*/ 48 w 85"/>
                <a:gd name="T9" fmla="*/ 32 h 97"/>
                <a:gd name="T10" fmla="*/ 40 w 85"/>
                <a:gd name="T11" fmla="*/ 32 h 97"/>
                <a:gd name="T12" fmla="*/ 34 w 85"/>
                <a:gd name="T13" fmla="*/ 37 h 97"/>
                <a:gd name="T14" fmla="*/ 25 w 85"/>
                <a:gd name="T15" fmla="*/ 40 h 97"/>
                <a:gd name="T16" fmla="*/ 20 w 85"/>
                <a:gd name="T17" fmla="*/ 35 h 97"/>
                <a:gd name="T18" fmla="*/ 20 w 85"/>
                <a:gd name="T19" fmla="*/ 20 h 97"/>
                <a:gd name="T20" fmla="*/ 31 w 85"/>
                <a:gd name="T21" fmla="*/ 17 h 97"/>
                <a:gd name="T22" fmla="*/ 43 w 85"/>
                <a:gd name="T23" fmla="*/ 20 h 97"/>
                <a:gd name="T24" fmla="*/ 54 w 85"/>
                <a:gd name="T25" fmla="*/ 17 h 97"/>
                <a:gd name="T26" fmla="*/ 65 w 85"/>
                <a:gd name="T27" fmla="*/ 20 h 97"/>
                <a:gd name="T28" fmla="*/ 77 w 85"/>
                <a:gd name="T29" fmla="*/ 15 h 97"/>
                <a:gd name="T30" fmla="*/ 82 w 85"/>
                <a:gd name="T31" fmla="*/ 6 h 97"/>
                <a:gd name="T32" fmla="*/ 79 w 85"/>
                <a:gd name="T33" fmla="*/ 0 h 97"/>
                <a:gd name="T34" fmla="*/ 77 w 85"/>
                <a:gd name="T35" fmla="*/ 9 h 97"/>
                <a:gd name="T36" fmla="*/ 65 w 85"/>
                <a:gd name="T37" fmla="*/ 15 h 97"/>
                <a:gd name="T38" fmla="*/ 54 w 85"/>
                <a:gd name="T39" fmla="*/ 12 h 97"/>
                <a:gd name="T40" fmla="*/ 48 w 85"/>
                <a:gd name="T41" fmla="*/ 12 h 97"/>
                <a:gd name="T42" fmla="*/ 40 w 85"/>
                <a:gd name="T43" fmla="*/ 9 h 97"/>
                <a:gd name="T44" fmla="*/ 34 w 85"/>
                <a:gd name="T45" fmla="*/ 6 h 97"/>
                <a:gd name="T46" fmla="*/ 31 w 85"/>
                <a:gd name="T47" fmla="*/ 6 h 97"/>
                <a:gd name="T48" fmla="*/ 25 w 85"/>
                <a:gd name="T49" fmla="*/ 9 h 97"/>
                <a:gd name="T50" fmla="*/ 20 w 85"/>
                <a:gd name="T51" fmla="*/ 12 h 97"/>
                <a:gd name="T52" fmla="*/ 14 w 85"/>
                <a:gd name="T53" fmla="*/ 17 h 97"/>
                <a:gd name="T54" fmla="*/ 14 w 85"/>
                <a:gd name="T55" fmla="*/ 23 h 97"/>
                <a:gd name="T56" fmla="*/ 17 w 85"/>
                <a:gd name="T57" fmla="*/ 35 h 97"/>
                <a:gd name="T58" fmla="*/ 11 w 85"/>
                <a:gd name="T59" fmla="*/ 35 h 97"/>
                <a:gd name="T60" fmla="*/ 8 w 85"/>
                <a:gd name="T61" fmla="*/ 43 h 97"/>
                <a:gd name="T62" fmla="*/ 6 w 85"/>
                <a:gd name="T63" fmla="*/ 54 h 97"/>
                <a:gd name="T64" fmla="*/ 0 w 85"/>
                <a:gd name="T65" fmla="*/ 60 h 97"/>
                <a:gd name="T66" fmla="*/ 3 w 85"/>
                <a:gd name="T67" fmla="*/ 63 h 97"/>
                <a:gd name="T68" fmla="*/ 8 w 85"/>
                <a:gd name="T69" fmla="*/ 69 h 97"/>
                <a:gd name="T70" fmla="*/ 11 w 85"/>
                <a:gd name="T71" fmla="*/ 74 h 97"/>
                <a:gd name="T72" fmla="*/ 11 w 85"/>
                <a:gd name="T73" fmla="*/ 83 h 97"/>
                <a:gd name="T74" fmla="*/ 8 w 85"/>
                <a:gd name="T75" fmla="*/ 89 h 97"/>
                <a:gd name="T76" fmla="*/ 11 w 85"/>
                <a:gd name="T77" fmla="*/ 97 h 97"/>
                <a:gd name="T78" fmla="*/ 23 w 85"/>
                <a:gd name="T79" fmla="*/ 94 h 97"/>
                <a:gd name="T80" fmla="*/ 20 w 85"/>
                <a:gd name="T81" fmla="*/ 91 h 97"/>
                <a:gd name="T82" fmla="*/ 23 w 85"/>
                <a:gd name="T83" fmla="*/ 83 h 97"/>
                <a:gd name="T84" fmla="*/ 23 w 85"/>
                <a:gd name="T85" fmla="*/ 74 h 97"/>
                <a:gd name="T86" fmla="*/ 20 w 85"/>
                <a:gd name="T87" fmla="*/ 60 h 97"/>
                <a:gd name="T88" fmla="*/ 31 w 85"/>
                <a:gd name="T89" fmla="*/ 57 h 97"/>
                <a:gd name="T90" fmla="*/ 28 w 85"/>
                <a:gd name="T91" fmla="*/ 66 h 97"/>
                <a:gd name="T92" fmla="*/ 37 w 85"/>
                <a:gd name="T93" fmla="*/ 74 h 97"/>
                <a:gd name="T94" fmla="*/ 37 w 85"/>
                <a:gd name="T95" fmla="*/ 83 h 97"/>
                <a:gd name="T96" fmla="*/ 45 w 85"/>
                <a:gd name="T97" fmla="*/ 86 h 97"/>
                <a:gd name="T98" fmla="*/ 48 w 85"/>
                <a:gd name="T99" fmla="*/ 80 h 97"/>
                <a:gd name="T100" fmla="*/ 54 w 85"/>
                <a:gd name="T101" fmla="*/ 74 h 97"/>
                <a:gd name="T102" fmla="*/ 51 w 85"/>
                <a:gd name="T103" fmla="*/ 77 h 97"/>
                <a:gd name="T104" fmla="*/ 45 w 85"/>
                <a:gd name="T105" fmla="*/ 69 h 97"/>
                <a:gd name="T106" fmla="*/ 48 w 85"/>
                <a:gd name="T107" fmla="*/ 63 h 97"/>
                <a:gd name="T108" fmla="*/ 45 w 85"/>
                <a:gd name="T109" fmla="*/ 60 h 97"/>
                <a:gd name="T110" fmla="*/ 40 w 85"/>
                <a:gd name="T111" fmla="*/ 52 h 97"/>
                <a:gd name="T112" fmla="*/ 34 w 85"/>
                <a:gd name="T113" fmla="*/ 46 h 97"/>
                <a:gd name="T114" fmla="*/ 45 w 85"/>
                <a:gd name="T11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97">
                  <a:moveTo>
                    <a:pt x="48" y="40"/>
                  </a:moveTo>
                  <a:lnTo>
                    <a:pt x="51" y="40"/>
                  </a:lnTo>
                  <a:lnTo>
                    <a:pt x="51" y="37"/>
                  </a:lnTo>
                  <a:lnTo>
                    <a:pt x="54" y="35"/>
                  </a:lnTo>
                  <a:lnTo>
                    <a:pt x="51" y="35"/>
                  </a:lnTo>
                  <a:lnTo>
                    <a:pt x="54" y="35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60" y="37"/>
                  </a:lnTo>
                  <a:lnTo>
                    <a:pt x="60" y="35"/>
                  </a:lnTo>
                  <a:lnTo>
                    <a:pt x="62" y="35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7" y="32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51" y="35"/>
                  </a:lnTo>
                  <a:lnTo>
                    <a:pt x="48" y="32"/>
                  </a:lnTo>
                  <a:lnTo>
                    <a:pt x="45" y="32"/>
                  </a:lnTo>
                  <a:lnTo>
                    <a:pt x="43" y="35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4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4" y="17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5" y="20"/>
                  </a:lnTo>
                  <a:lnTo>
                    <a:pt x="68" y="17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9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1" y="12"/>
                  </a:lnTo>
                  <a:lnTo>
                    <a:pt x="68" y="12"/>
                  </a:lnTo>
                  <a:lnTo>
                    <a:pt x="65" y="15"/>
                  </a:lnTo>
                  <a:lnTo>
                    <a:pt x="65" y="12"/>
                  </a:lnTo>
                  <a:lnTo>
                    <a:pt x="62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1" y="12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8" y="49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1" y="71"/>
                  </a:lnTo>
                  <a:lnTo>
                    <a:pt x="8" y="71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1" y="74"/>
                  </a:lnTo>
                  <a:lnTo>
                    <a:pt x="11" y="80"/>
                  </a:lnTo>
                  <a:lnTo>
                    <a:pt x="11" y="83"/>
                  </a:lnTo>
                  <a:lnTo>
                    <a:pt x="8" y="86"/>
                  </a:lnTo>
                  <a:lnTo>
                    <a:pt x="11" y="86"/>
                  </a:lnTo>
                  <a:lnTo>
                    <a:pt x="11" y="89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4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14" y="97"/>
                  </a:lnTo>
                  <a:lnTo>
                    <a:pt x="17" y="94"/>
                  </a:lnTo>
                  <a:lnTo>
                    <a:pt x="20" y="94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23" y="91"/>
                  </a:lnTo>
                  <a:lnTo>
                    <a:pt x="20" y="91"/>
                  </a:lnTo>
                  <a:lnTo>
                    <a:pt x="20" y="89"/>
                  </a:lnTo>
                  <a:lnTo>
                    <a:pt x="20" y="86"/>
                  </a:lnTo>
                  <a:lnTo>
                    <a:pt x="23" y="86"/>
                  </a:lnTo>
                  <a:lnTo>
                    <a:pt x="23" y="83"/>
                  </a:lnTo>
                  <a:lnTo>
                    <a:pt x="23" y="80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1" y="63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8" y="69"/>
                  </a:lnTo>
                  <a:lnTo>
                    <a:pt x="31" y="71"/>
                  </a:lnTo>
                  <a:lnTo>
                    <a:pt x="34" y="74"/>
                  </a:lnTo>
                  <a:lnTo>
                    <a:pt x="37" y="74"/>
                  </a:lnTo>
                  <a:lnTo>
                    <a:pt x="37" y="77"/>
                  </a:lnTo>
                  <a:lnTo>
                    <a:pt x="40" y="77"/>
                  </a:lnTo>
                  <a:lnTo>
                    <a:pt x="37" y="77"/>
                  </a:lnTo>
                  <a:lnTo>
                    <a:pt x="37" y="83"/>
                  </a:lnTo>
                  <a:lnTo>
                    <a:pt x="37" y="86"/>
                  </a:lnTo>
                  <a:lnTo>
                    <a:pt x="40" y="86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3" y="86"/>
                  </a:lnTo>
                  <a:lnTo>
                    <a:pt x="43" y="83"/>
                  </a:lnTo>
                  <a:lnTo>
                    <a:pt x="45" y="80"/>
                  </a:lnTo>
                  <a:lnTo>
                    <a:pt x="48" y="80"/>
                  </a:lnTo>
                  <a:lnTo>
                    <a:pt x="51" y="80"/>
                  </a:lnTo>
                  <a:lnTo>
                    <a:pt x="54" y="80"/>
                  </a:lnTo>
                  <a:lnTo>
                    <a:pt x="54" y="77"/>
                  </a:lnTo>
                  <a:lnTo>
                    <a:pt x="54" y="74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4"/>
                  </a:lnTo>
                  <a:lnTo>
                    <a:pt x="48" y="71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8" y="66"/>
                  </a:lnTo>
                  <a:lnTo>
                    <a:pt x="45" y="66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3" y="60"/>
                  </a:lnTo>
                  <a:lnTo>
                    <a:pt x="43" y="57"/>
                  </a:lnTo>
                  <a:lnTo>
                    <a:pt x="43" y="54"/>
                  </a:lnTo>
                  <a:lnTo>
                    <a:pt x="40" y="52"/>
                  </a:lnTo>
                  <a:lnTo>
                    <a:pt x="37" y="52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7" y="49"/>
                  </a:lnTo>
                  <a:lnTo>
                    <a:pt x="40" y="46"/>
                  </a:lnTo>
                  <a:lnTo>
                    <a:pt x="43" y="46"/>
                  </a:lnTo>
                  <a:lnTo>
                    <a:pt x="45" y="43"/>
                  </a:lnTo>
                  <a:lnTo>
                    <a:pt x="45" y="4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0" name="Freeform 3599">
              <a:extLst>
                <a:ext uri="{FF2B5EF4-FFF2-40B4-BE49-F238E27FC236}">
                  <a16:creationId xmlns:a16="http://schemas.microsoft.com/office/drawing/2014/main" id="{AA6C9E16-055A-57B3-B627-01D3F3D8329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0706" y="3205633"/>
              <a:ext cx="4150" cy="18673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3 h 9"/>
                <a:gd name="T4" fmla="*/ 0 w 2"/>
                <a:gd name="T5" fmla="*/ 6 h 9"/>
                <a:gd name="T6" fmla="*/ 0 w 2"/>
                <a:gd name="T7" fmla="*/ 9 h 9"/>
                <a:gd name="T8" fmla="*/ 0 w 2"/>
                <a:gd name="T9" fmla="*/ 6 h 9"/>
                <a:gd name="T10" fmla="*/ 0 w 2"/>
                <a:gd name="T11" fmla="*/ 3 h 9"/>
                <a:gd name="T12" fmla="*/ 0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1" name="Freeform 3600">
              <a:extLst>
                <a:ext uri="{FF2B5EF4-FFF2-40B4-BE49-F238E27FC236}">
                  <a16:creationId xmlns:a16="http://schemas.microsoft.com/office/drawing/2014/main" id="{25C6AF61-F49B-9189-6F04-3DE012A2FC9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4856" y="3234680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2" name="Freeform 3601">
              <a:extLst>
                <a:ext uri="{FF2B5EF4-FFF2-40B4-BE49-F238E27FC236}">
                  <a16:creationId xmlns:a16="http://schemas.microsoft.com/office/drawing/2014/main" id="{0A7D8198-D2AD-325C-E432-E1A81CC4975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3058322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3" name="Freeform 3602">
              <a:extLst>
                <a:ext uri="{FF2B5EF4-FFF2-40B4-BE49-F238E27FC236}">
                  <a16:creationId xmlns:a16="http://schemas.microsoft.com/office/drawing/2014/main" id="{6D4CF1FF-2EA5-DCF8-1568-A94C6F55AC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5029" y="3081145"/>
              <a:ext cx="16599" cy="18673"/>
            </a:xfrm>
            <a:custGeom>
              <a:avLst/>
              <a:gdLst>
                <a:gd name="T0" fmla="*/ 6 w 8"/>
                <a:gd name="T1" fmla="*/ 6 h 9"/>
                <a:gd name="T2" fmla="*/ 3 w 8"/>
                <a:gd name="T3" fmla="*/ 6 h 9"/>
                <a:gd name="T4" fmla="*/ 3 w 8"/>
                <a:gd name="T5" fmla="*/ 9 h 9"/>
                <a:gd name="T6" fmla="*/ 3 w 8"/>
                <a:gd name="T7" fmla="*/ 6 h 9"/>
                <a:gd name="T8" fmla="*/ 3 w 8"/>
                <a:gd name="T9" fmla="*/ 3 h 9"/>
                <a:gd name="T10" fmla="*/ 3 w 8"/>
                <a:gd name="T11" fmla="*/ 6 h 9"/>
                <a:gd name="T12" fmla="*/ 0 w 8"/>
                <a:gd name="T13" fmla="*/ 6 h 9"/>
                <a:gd name="T14" fmla="*/ 0 w 8"/>
                <a:gd name="T15" fmla="*/ 3 h 9"/>
                <a:gd name="T16" fmla="*/ 0 w 8"/>
                <a:gd name="T17" fmla="*/ 0 h 9"/>
                <a:gd name="T18" fmla="*/ 3 w 8"/>
                <a:gd name="T19" fmla="*/ 3 h 9"/>
                <a:gd name="T20" fmla="*/ 3 w 8"/>
                <a:gd name="T21" fmla="*/ 0 h 9"/>
                <a:gd name="T22" fmla="*/ 3 w 8"/>
                <a:gd name="T23" fmla="*/ 3 h 9"/>
                <a:gd name="T24" fmla="*/ 3 w 8"/>
                <a:gd name="T25" fmla="*/ 0 h 9"/>
                <a:gd name="T26" fmla="*/ 6 w 8"/>
                <a:gd name="T27" fmla="*/ 0 h 9"/>
                <a:gd name="T28" fmla="*/ 3 w 8"/>
                <a:gd name="T29" fmla="*/ 3 h 9"/>
                <a:gd name="T30" fmla="*/ 6 w 8"/>
                <a:gd name="T31" fmla="*/ 3 h 9"/>
                <a:gd name="T32" fmla="*/ 8 w 8"/>
                <a:gd name="T33" fmla="*/ 3 h 9"/>
                <a:gd name="T34" fmla="*/ 8 w 8"/>
                <a:gd name="T35" fmla="*/ 6 h 9"/>
                <a:gd name="T36" fmla="*/ 6 w 8"/>
                <a:gd name="T3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9">
                  <a:moveTo>
                    <a:pt x="6" y="6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4" name="Freeform 3603">
              <a:extLst>
                <a:ext uri="{FF2B5EF4-FFF2-40B4-BE49-F238E27FC236}">
                  <a16:creationId xmlns:a16="http://schemas.microsoft.com/office/drawing/2014/main" id="{5BCCD6C8-8C1D-22C2-0941-548ED650CBE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7479" y="3093594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5" name="Freeform 3604">
              <a:extLst>
                <a:ext uri="{FF2B5EF4-FFF2-40B4-BE49-F238E27FC236}">
                  <a16:creationId xmlns:a16="http://schemas.microsoft.com/office/drawing/2014/main" id="{D276B441-6ABA-5FF2-9082-D839774AA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1629" y="309981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6" name="Freeform 3605">
              <a:extLst>
                <a:ext uri="{FF2B5EF4-FFF2-40B4-BE49-F238E27FC236}">
                  <a16:creationId xmlns:a16="http://schemas.microsoft.com/office/drawing/2014/main" id="{FFB4EFDB-6C69-4016-4915-69F3FB9DE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5979" y="3189035"/>
              <a:ext cx="10375" cy="10374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3 w 5"/>
                <a:gd name="T7" fmla="*/ 5 h 5"/>
                <a:gd name="T8" fmla="*/ 5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7" name="Freeform 3606">
              <a:extLst>
                <a:ext uri="{FF2B5EF4-FFF2-40B4-BE49-F238E27FC236}">
                  <a16:creationId xmlns:a16="http://schemas.microsoft.com/office/drawing/2014/main" id="{89EA790F-A017-D314-0597-D68F941A7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6354" y="3176586"/>
              <a:ext cx="12450" cy="22823"/>
            </a:xfrm>
            <a:custGeom>
              <a:avLst/>
              <a:gdLst>
                <a:gd name="T0" fmla="*/ 3 w 6"/>
                <a:gd name="T1" fmla="*/ 0 h 11"/>
                <a:gd name="T2" fmla="*/ 3 w 6"/>
                <a:gd name="T3" fmla="*/ 3 h 11"/>
                <a:gd name="T4" fmla="*/ 0 w 6"/>
                <a:gd name="T5" fmla="*/ 3 h 11"/>
                <a:gd name="T6" fmla="*/ 3 w 6"/>
                <a:gd name="T7" fmla="*/ 6 h 11"/>
                <a:gd name="T8" fmla="*/ 0 w 6"/>
                <a:gd name="T9" fmla="*/ 8 h 11"/>
                <a:gd name="T10" fmla="*/ 3 w 6"/>
                <a:gd name="T11" fmla="*/ 8 h 11"/>
                <a:gd name="T12" fmla="*/ 3 w 6"/>
                <a:gd name="T13" fmla="*/ 11 h 11"/>
                <a:gd name="T14" fmla="*/ 6 w 6"/>
                <a:gd name="T15" fmla="*/ 11 h 11"/>
                <a:gd name="T16" fmla="*/ 6 w 6"/>
                <a:gd name="T17" fmla="*/ 8 h 11"/>
                <a:gd name="T18" fmla="*/ 3 w 6"/>
                <a:gd name="T19" fmla="*/ 8 h 11"/>
                <a:gd name="T20" fmla="*/ 6 w 6"/>
                <a:gd name="T21" fmla="*/ 6 h 11"/>
                <a:gd name="T22" fmla="*/ 6 w 6"/>
                <a:gd name="T23" fmla="*/ 3 h 11"/>
                <a:gd name="T24" fmla="*/ 6 w 6"/>
                <a:gd name="T25" fmla="*/ 0 h 11"/>
                <a:gd name="T26" fmla="*/ 6 w 6"/>
                <a:gd name="T27" fmla="*/ 0 h 11"/>
                <a:gd name="T28" fmla="*/ 3 w 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8" name="Freeform 3607">
              <a:extLst>
                <a:ext uri="{FF2B5EF4-FFF2-40B4-BE49-F238E27FC236}">
                  <a16:creationId xmlns:a16="http://schemas.microsoft.com/office/drawing/2014/main" id="{1BDF0281-5A91-1305-B04D-1F71659FF64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5029" y="3157913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3 h 3"/>
                <a:gd name="T10" fmla="*/ 6 w 6"/>
                <a:gd name="T11" fmla="*/ 0 h 3"/>
                <a:gd name="T12" fmla="*/ 3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49" name="Freeform 3608">
              <a:extLst>
                <a:ext uri="{FF2B5EF4-FFF2-40B4-BE49-F238E27FC236}">
                  <a16:creationId xmlns:a16="http://schemas.microsoft.com/office/drawing/2014/main" id="{F65710DE-C80B-F43E-54AB-4B0AD4F14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8804" y="3170362"/>
              <a:ext cx="18674" cy="35271"/>
            </a:xfrm>
            <a:custGeom>
              <a:avLst/>
              <a:gdLst>
                <a:gd name="T0" fmla="*/ 6 w 9"/>
                <a:gd name="T1" fmla="*/ 0 h 17"/>
                <a:gd name="T2" fmla="*/ 3 w 9"/>
                <a:gd name="T3" fmla="*/ 0 h 17"/>
                <a:gd name="T4" fmla="*/ 3 w 9"/>
                <a:gd name="T5" fmla="*/ 3 h 17"/>
                <a:gd name="T6" fmla="*/ 3 w 9"/>
                <a:gd name="T7" fmla="*/ 6 h 17"/>
                <a:gd name="T8" fmla="*/ 0 w 9"/>
                <a:gd name="T9" fmla="*/ 9 h 17"/>
                <a:gd name="T10" fmla="*/ 3 w 9"/>
                <a:gd name="T11" fmla="*/ 9 h 17"/>
                <a:gd name="T12" fmla="*/ 0 w 9"/>
                <a:gd name="T13" fmla="*/ 9 h 17"/>
                <a:gd name="T14" fmla="*/ 3 w 9"/>
                <a:gd name="T15" fmla="*/ 9 h 17"/>
                <a:gd name="T16" fmla="*/ 0 w 9"/>
                <a:gd name="T17" fmla="*/ 9 h 17"/>
                <a:gd name="T18" fmla="*/ 0 w 9"/>
                <a:gd name="T19" fmla="*/ 11 h 17"/>
                <a:gd name="T20" fmla="*/ 3 w 9"/>
                <a:gd name="T21" fmla="*/ 11 h 17"/>
                <a:gd name="T22" fmla="*/ 0 w 9"/>
                <a:gd name="T23" fmla="*/ 11 h 17"/>
                <a:gd name="T24" fmla="*/ 0 w 9"/>
                <a:gd name="T25" fmla="*/ 14 h 17"/>
                <a:gd name="T26" fmla="*/ 0 w 9"/>
                <a:gd name="T27" fmla="*/ 17 h 17"/>
                <a:gd name="T28" fmla="*/ 3 w 9"/>
                <a:gd name="T29" fmla="*/ 17 h 17"/>
                <a:gd name="T30" fmla="*/ 3 w 9"/>
                <a:gd name="T31" fmla="*/ 14 h 17"/>
                <a:gd name="T32" fmla="*/ 3 w 9"/>
                <a:gd name="T33" fmla="*/ 11 h 17"/>
                <a:gd name="T34" fmla="*/ 6 w 9"/>
                <a:gd name="T35" fmla="*/ 14 h 17"/>
                <a:gd name="T36" fmla="*/ 6 w 9"/>
                <a:gd name="T37" fmla="*/ 11 h 17"/>
                <a:gd name="T38" fmla="*/ 9 w 9"/>
                <a:gd name="T39" fmla="*/ 11 h 17"/>
                <a:gd name="T40" fmla="*/ 6 w 9"/>
                <a:gd name="T41" fmla="*/ 11 h 17"/>
                <a:gd name="T42" fmla="*/ 6 w 9"/>
                <a:gd name="T43" fmla="*/ 9 h 17"/>
                <a:gd name="T44" fmla="*/ 6 w 9"/>
                <a:gd name="T45" fmla="*/ 6 h 17"/>
                <a:gd name="T46" fmla="*/ 3 w 9"/>
                <a:gd name="T47" fmla="*/ 6 h 17"/>
                <a:gd name="T48" fmla="*/ 6 w 9"/>
                <a:gd name="T49" fmla="*/ 6 h 17"/>
                <a:gd name="T50" fmla="*/ 6 w 9"/>
                <a:gd name="T51" fmla="*/ 3 h 17"/>
                <a:gd name="T52" fmla="*/ 6 w 9"/>
                <a:gd name="T53" fmla="*/ 6 h 17"/>
                <a:gd name="T54" fmla="*/ 9 w 9"/>
                <a:gd name="T55" fmla="*/ 6 h 17"/>
                <a:gd name="T56" fmla="*/ 9 w 9"/>
                <a:gd name="T57" fmla="*/ 3 h 17"/>
                <a:gd name="T58" fmla="*/ 6 w 9"/>
                <a:gd name="T59" fmla="*/ 3 h 17"/>
                <a:gd name="T60" fmla="*/ 6 w 9"/>
                <a:gd name="T61" fmla="*/ 3 h 17"/>
                <a:gd name="T62" fmla="*/ 6 w 9"/>
                <a:gd name="T6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0" name="Freeform 3609">
              <a:extLst>
                <a:ext uri="{FF2B5EF4-FFF2-40B4-BE49-F238E27FC236}">
                  <a16:creationId xmlns:a16="http://schemas.microsoft.com/office/drawing/2014/main" id="{A3DA3A23-E4FF-AA9D-B83A-74854140A60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1629" y="319318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1" name="Freeform 3610">
              <a:extLst>
                <a:ext uri="{FF2B5EF4-FFF2-40B4-BE49-F238E27FC236}">
                  <a16:creationId xmlns:a16="http://schemas.microsoft.com/office/drawing/2014/main" id="{549105F9-37EA-AB3D-75F7-B7619C6AB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0303" y="3093594"/>
              <a:ext cx="29049" cy="12449"/>
            </a:xfrm>
            <a:custGeom>
              <a:avLst/>
              <a:gdLst>
                <a:gd name="T0" fmla="*/ 3 w 14"/>
                <a:gd name="T1" fmla="*/ 3 h 6"/>
                <a:gd name="T2" fmla="*/ 0 w 14"/>
                <a:gd name="T3" fmla="*/ 3 h 6"/>
                <a:gd name="T4" fmla="*/ 3 w 14"/>
                <a:gd name="T5" fmla="*/ 6 h 6"/>
                <a:gd name="T6" fmla="*/ 6 w 14"/>
                <a:gd name="T7" fmla="*/ 6 h 6"/>
                <a:gd name="T8" fmla="*/ 8 w 14"/>
                <a:gd name="T9" fmla="*/ 6 h 6"/>
                <a:gd name="T10" fmla="*/ 11 w 14"/>
                <a:gd name="T11" fmla="*/ 6 h 6"/>
                <a:gd name="T12" fmla="*/ 14 w 14"/>
                <a:gd name="T13" fmla="*/ 6 h 6"/>
                <a:gd name="T14" fmla="*/ 14 w 14"/>
                <a:gd name="T15" fmla="*/ 3 h 6"/>
                <a:gd name="T16" fmla="*/ 11 w 14"/>
                <a:gd name="T17" fmla="*/ 3 h 6"/>
                <a:gd name="T18" fmla="*/ 14 w 14"/>
                <a:gd name="T19" fmla="*/ 3 h 6"/>
                <a:gd name="T20" fmla="*/ 11 w 14"/>
                <a:gd name="T21" fmla="*/ 3 h 6"/>
                <a:gd name="T22" fmla="*/ 8 w 14"/>
                <a:gd name="T23" fmla="*/ 3 h 6"/>
                <a:gd name="T24" fmla="*/ 8 w 14"/>
                <a:gd name="T25" fmla="*/ 0 h 6"/>
                <a:gd name="T26" fmla="*/ 6 w 14"/>
                <a:gd name="T27" fmla="*/ 3 h 6"/>
                <a:gd name="T28" fmla="*/ 3 w 14"/>
                <a:gd name="T29" fmla="*/ 0 h 6"/>
                <a:gd name="T30" fmla="*/ 3 w 14"/>
                <a:gd name="T3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6">
                  <a:moveTo>
                    <a:pt x="3" y="3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2" name="Freeform 3611">
              <a:extLst>
                <a:ext uri="{FF2B5EF4-FFF2-40B4-BE49-F238E27FC236}">
                  <a16:creationId xmlns:a16="http://schemas.microsoft.com/office/drawing/2014/main" id="{13DE97C2-76BB-16ED-F542-BEEDCD565E5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1802" y="3106042"/>
              <a:ext cx="6224" cy="10374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0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3 h 5"/>
                <a:gd name="T10" fmla="*/ 3 w 3"/>
                <a:gd name="T11" fmla="*/ 3 h 5"/>
                <a:gd name="T12" fmla="*/ 3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3" name="Freeform 3612">
              <a:extLst>
                <a:ext uri="{FF2B5EF4-FFF2-40B4-BE49-F238E27FC236}">
                  <a16:creationId xmlns:a16="http://schemas.microsoft.com/office/drawing/2014/main" id="{349659A8-578B-A5E6-2D6C-CFA3BEA1D1B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9353" y="3099818"/>
              <a:ext cx="24899" cy="6224"/>
            </a:xfrm>
            <a:custGeom>
              <a:avLst/>
              <a:gdLst>
                <a:gd name="T0" fmla="*/ 9 w 12"/>
                <a:gd name="T1" fmla="*/ 3 h 3"/>
                <a:gd name="T2" fmla="*/ 6 w 12"/>
                <a:gd name="T3" fmla="*/ 3 h 3"/>
                <a:gd name="T4" fmla="*/ 3 w 12"/>
                <a:gd name="T5" fmla="*/ 3 h 3"/>
                <a:gd name="T6" fmla="*/ 0 w 12"/>
                <a:gd name="T7" fmla="*/ 3 h 3"/>
                <a:gd name="T8" fmla="*/ 3 w 12"/>
                <a:gd name="T9" fmla="*/ 3 h 3"/>
                <a:gd name="T10" fmla="*/ 0 w 12"/>
                <a:gd name="T11" fmla="*/ 0 h 3"/>
                <a:gd name="T12" fmla="*/ 0 w 12"/>
                <a:gd name="T13" fmla="*/ 3 h 3"/>
                <a:gd name="T14" fmla="*/ 0 w 12"/>
                <a:gd name="T15" fmla="*/ 0 h 3"/>
                <a:gd name="T16" fmla="*/ 3 w 12"/>
                <a:gd name="T17" fmla="*/ 0 h 3"/>
                <a:gd name="T18" fmla="*/ 6 w 12"/>
                <a:gd name="T19" fmla="*/ 0 h 3"/>
                <a:gd name="T20" fmla="*/ 9 w 12"/>
                <a:gd name="T21" fmla="*/ 0 h 3"/>
                <a:gd name="T22" fmla="*/ 12 w 12"/>
                <a:gd name="T23" fmla="*/ 0 h 3"/>
                <a:gd name="T24" fmla="*/ 9 w 1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">
                  <a:moveTo>
                    <a:pt x="9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4" name="Freeform 3613">
              <a:extLst>
                <a:ext uri="{FF2B5EF4-FFF2-40B4-BE49-F238E27FC236}">
                  <a16:creationId xmlns:a16="http://schemas.microsoft.com/office/drawing/2014/main" id="{85658DD9-815B-F482-6297-6A450077C07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4626" y="2933834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0 h 6"/>
                <a:gd name="T4" fmla="*/ 0 w 3"/>
                <a:gd name="T5" fmla="*/ 0 h 6"/>
                <a:gd name="T6" fmla="*/ 0 w 3"/>
                <a:gd name="T7" fmla="*/ 3 h 6"/>
                <a:gd name="T8" fmla="*/ 0 w 3"/>
                <a:gd name="T9" fmla="*/ 6 h 6"/>
                <a:gd name="T10" fmla="*/ 3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5" name="Freeform 3614">
              <a:extLst>
                <a:ext uri="{FF2B5EF4-FFF2-40B4-BE49-F238E27FC236}">
                  <a16:creationId xmlns:a16="http://schemas.microsoft.com/office/drawing/2014/main" id="{1DE9B009-705A-2EB0-7FC7-C76ACB1E23F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9353" y="2952508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3 w 6"/>
                <a:gd name="T3" fmla="*/ 0 h 6"/>
                <a:gd name="T4" fmla="*/ 0 w 6"/>
                <a:gd name="T5" fmla="*/ 0 h 6"/>
                <a:gd name="T6" fmla="*/ 0 w 6"/>
                <a:gd name="T7" fmla="*/ 3 h 6"/>
                <a:gd name="T8" fmla="*/ 0 w 6"/>
                <a:gd name="T9" fmla="*/ 3 h 6"/>
                <a:gd name="T10" fmla="*/ 3 w 6"/>
                <a:gd name="T11" fmla="*/ 6 h 6"/>
                <a:gd name="T12" fmla="*/ 6 w 6"/>
                <a:gd name="T13" fmla="*/ 6 h 6"/>
                <a:gd name="T14" fmla="*/ 3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6" name="Freeform 3615">
              <a:extLst>
                <a:ext uri="{FF2B5EF4-FFF2-40B4-BE49-F238E27FC236}">
                  <a16:creationId xmlns:a16="http://schemas.microsoft.com/office/drawing/2014/main" id="{77FE4C3C-2429-926A-7520-88CD61C09C6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9353" y="298777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7" name="Freeform 3616">
              <a:extLst>
                <a:ext uri="{FF2B5EF4-FFF2-40B4-BE49-F238E27FC236}">
                  <a16:creationId xmlns:a16="http://schemas.microsoft.com/office/drawing/2014/main" id="{E0292EF9-7D64-F728-390E-6F063B51D8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6124" y="2981555"/>
              <a:ext cx="12450" cy="18673"/>
            </a:xfrm>
            <a:custGeom>
              <a:avLst/>
              <a:gdLst>
                <a:gd name="T0" fmla="*/ 6 w 6"/>
                <a:gd name="T1" fmla="*/ 0 h 9"/>
                <a:gd name="T2" fmla="*/ 3 w 6"/>
                <a:gd name="T3" fmla="*/ 0 h 9"/>
                <a:gd name="T4" fmla="*/ 3 w 6"/>
                <a:gd name="T5" fmla="*/ 3 h 9"/>
                <a:gd name="T6" fmla="*/ 0 w 6"/>
                <a:gd name="T7" fmla="*/ 6 h 9"/>
                <a:gd name="T8" fmla="*/ 3 w 6"/>
                <a:gd name="T9" fmla="*/ 9 h 9"/>
                <a:gd name="T10" fmla="*/ 0 w 6"/>
                <a:gd name="T11" fmla="*/ 9 h 9"/>
                <a:gd name="T12" fmla="*/ 3 w 6"/>
                <a:gd name="T13" fmla="*/ 9 h 9"/>
                <a:gd name="T14" fmla="*/ 6 w 6"/>
                <a:gd name="T15" fmla="*/ 6 h 9"/>
                <a:gd name="T16" fmla="*/ 6 w 6"/>
                <a:gd name="T17" fmla="*/ 3 h 9"/>
                <a:gd name="T18" fmla="*/ 6 w 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8" name="Freeform 3617">
              <a:extLst>
                <a:ext uri="{FF2B5EF4-FFF2-40B4-BE49-F238E27FC236}">
                  <a16:creationId xmlns:a16="http://schemas.microsoft.com/office/drawing/2014/main" id="{1F3669C7-7AD2-DBCD-00C9-71A879118B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3301" y="2994003"/>
              <a:ext cx="41499" cy="82992"/>
            </a:xfrm>
            <a:custGeom>
              <a:avLst/>
              <a:gdLst>
                <a:gd name="T0" fmla="*/ 8 w 20"/>
                <a:gd name="T1" fmla="*/ 5 h 40"/>
                <a:gd name="T2" fmla="*/ 8 w 20"/>
                <a:gd name="T3" fmla="*/ 3 h 40"/>
                <a:gd name="T4" fmla="*/ 11 w 20"/>
                <a:gd name="T5" fmla="*/ 0 h 40"/>
                <a:gd name="T6" fmla="*/ 8 w 20"/>
                <a:gd name="T7" fmla="*/ 0 h 40"/>
                <a:gd name="T8" fmla="*/ 5 w 20"/>
                <a:gd name="T9" fmla="*/ 3 h 40"/>
                <a:gd name="T10" fmla="*/ 3 w 20"/>
                <a:gd name="T11" fmla="*/ 8 h 40"/>
                <a:gd name="T12" fmla="*/ 3 w 20"/>
                <a:gd name="T13" fmla="*/ 11 h 40"/>
                <a:gd name="T14" fmla="*/ 0 w 20"/>
                <a:gd name="T15" fmla="*/ 14 h 40"/>
                <a:gd name="T16" fmla="*/ 3 w 20"/>
                <a:gd name="T17" fmla="*/ 14 h 40"/>
                <a:gd name="T18" fmla="*/ 3 w 20"/>
                <a:gd name="T19" fmla="*/ 17 h 40"/>
                <a:gd name="T20" fmla="*/ 5 w 20"/>
                <a:gd name="T21" fmla="*/ 17 h 40"/>
                <a:gd name="T22" fmla="*/ 3 w 20"/>
                <a:gd name="T23" fmla="*/ 20 h 40"/>
                <a:gd name="T24" fmla="*/ 3 w 20"/>
                <a:gd name="T25" fmla="*/ 22 h 40"/>
                <a:gd name="T26" fmla="*/ 5 w 20"/>
                <a:gd name="T27" fmla="*/ 25 h 40"/>
                <a:gd name="T28" fmla="*/ 5 w 20"/>
                <a:gd name="T29" fmla="*/ 28 h 40"/>
                <a:gd name="T30" fmla="*/ 5 w 20"/>
                <a:gd name="T31" fmla="*/ 31 h 40"/>
                <a:gd name="T32" fmla="*/ 5 w 20"/>
                <a:gd name="T33" fmla="*/ 34 h 40"/>
                <a:gd name="T34" fmla="*/ 8 w 20"/>
                <a:gd name="T35" fmla="*/ 34 h 40"/>
                <a:gd name="T36" fmla="*/ 8 w 20"/>
                <a:gd name="T37" fmla="*/ 37 h 40"/>
                <a:gd name="T38" fmla="*/ 11 w 20"/>
                <a:gd name="T39" fmla="*/ 40 h 40"/>
                <a:gd name="T40" fmla="*/ 14 w 20"/>
                <a:gd name="T41" fmla="*/ 40 h 40"/>
                <a:gd name="T42" fmla="*/ 14 w 20"/>
                <a:gd name="T43" fmla="*/ 37 h 40"/>
                <a:gd name="T44" fmla="*/ 11 w 20"/>
                <a:gd name="T45" fmla="*/ 34 h 40"/>
                <a:gd name="T46" fmla="*/ 8 w 20"/>
                <a:gd name="T47" fmla="*/ 31 h 40"/>
                <a:gd name="T48" fmla="*/ 8 w 20"/>
                <a:gd name="T49" fmla="*/ 25 h 40"/>
                <a:gd name="T50" fmla="*/ 8 w 20"/>
                <a:gd name="T51" fmla="*/ 22 h 40"/>
                <a:gd name="T52" fmla="*/ 11 w 20"/>
                <a:gd name="T53" fmla="*/ 22 h 40"/>
                <a:gd name="T54" fmla="*/ 11 w 20"/>
                <a:gd name="T55" fmla="*/ 25 h 40"/>
                <a:gd name="T56" fmla="*/ 14 w 20"/>
                <a:gd name="T57" fmla="*/ 22 h 40"/>
                <a:gd name="T58" fmla="*/ 17 w 20"/>
                <a:gd name="T59" fmla="*/ 25 h 40"/>
                <a:gd name="T60" fmla="*/ 20 w 20"/>
                <a:gd name="T61" fmla="*/ 25 h 40"/>
                <a:gd name="T62" fmla="*/ 17 w 20"/>
                <a:gd name="T63" fmla="*/ 22 h 40"/>
                <a:gd name="T64" fmla="*/ 14 w 20"/>
                <a:gd name="T65" fmla="*/ 20 h 40"/>
                <a:gd name="T66" fmla="*/ 11 w 20"/>
                <a:gd name="T67" fmla="*/ 20 h 40"/>
                <a:gd name="T68" fmla="*/ 14 w 20"/>
                <a:gd name="T69" fmla="*/ 17 h 40"/>
                <a:gd name="T70" fmla="*/ 17 w 20"/>
                <a:gd name="T71" fmla="*/ 17 h 40"/>
                <a:gd name="T72" fmla="*/ 17 w 20"/>
                <a:gd name="T73" fmla="*/ 14 h 40"/>
                <a:gd name="T74" fmla="*/ 20 w 20"/>
                <a:gd name="T75" fmla="*/ 11 h 40"/>
                <a:gd name="T76" fmla="*/ 17 w 20"/>
                <a:gd name="T77" fmla="*/ 8 h 40"/>
                <a:gd name="T78" fmla="*/ 14 w 20"/>
                <a:gd name="T79" fmla="*/ 8 h 40"/>
                <a:gd name="T80" fmla="*/ 11 w 20"/>
                <a:gd name="T81" fmla="*/ 11 h 40"/>
                <a:gd name="T82" fmla="*/ 11 w 20"/>
                <a:gd name="T83" fmla="*/ 14 h 40"/>
                <a:gd name="T84" fmla="*/ 14 w 20"/>
                <a:gd name="T85" fmla="*/ 11 h 40"/>
                <a:gd name="T86" fmla="*/ 11 w 20"/>
                <a:gd name="T87" fmla="*/ 14 h 40"/>
                <a:gd name="T88" fmla="*/ 8 w 20"/>
                <a:gd name="T89" fmla="*/ 14 h 40"/>
                <a:gd name="T90" fmla="*/ 8 w 20"/>
                <a:gd name="T91" fmla="*/ 17 h 40"/>
                <a:gd name="T92" fmla="*/ 5 w 20"/>
                <a:gd name="T93" fmla="*/ 17 h 40"/>
                <a:gd name="T94" fmla="*/ 5 w 20"/>
                <a:gd name="T95" fmla="*/ 14 h 40"/>
                <a:gd name="T96" fmla="*/ 8 w 20"/>
                <a:gd name="T97" fmla="*/ 14 h 40"/>
                <a:gd name="T98" fmla="*/ 8 w 20"/>
                <a:gd name="T99" fmla="*/ 8 h 40"/>
                <a:gd name="T100" fmla="*/ 8 w 20"/>
                <a:gd name="T10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40">
                  <a:moveTo>
                    <a:pt x="8" y="5"/>
                  </a:moveTo>
                  <a:lnTo>
                    <a:pt x="8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31"/>
                  </a:lnTo>
                  <a:lnTo>
                    <a:pt x="8" y="25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5"/>
                  </a:lnTo>
                  <a:lnTo>
                    <a:pt x="14" y="22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59" name="Freeform 3618">
              <a:extLst>
                <a:ext uri="{FF2B5EF4-FFF2-40B4-BE49-F238E27FC236}">
                  <a16:creationId xmlns:a16="http://schemas.microsoft.com/office/drawing/2014/main" id="{6591D557-558C-C4C4-2B04-F90300296C3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3301" y="3064546"/>
              <a:ext cx="16599" cy="12449"/>
            </a:xfrm>
            <a:custGeom>
              <a:avLst/>
              <a:gdLst>
                <a:gd name="T0" fmla="*/ 8 w 8"/>
                <a:gd name="T1" fmla="*/ 3 h 6"/>
                <a:gd name="T2" fmla="*/ 5 w 8"/>
                <a:gd name="T3" fmla="*/ 3 h 6"/>
                <a:gd name="T4" fmla="*/ 5 w 8"/>
                <a:gd name="T5" fmla="*/ 0 h 6"/>
                <a:gd name="T6" fmla="*/ 3 w 8"/>
                <a:gd name="T7" fmla="*/ 0 h 6"/>
                <a:gd name="T8" fmla="*/ 0 w 8"/>
                <a:gd name="T9" fmla="*/ 0 h 6"/>
                <a:gd name="T10" fmla="*/ 0 w 8"/>
                <a:gd name="T11" fmla="*/ 3 h 6"/>
                <a:gd name="T12" fmla="*/ 3 w 8"/>
                <a:gd name="T13" fmla="*/ 3 h 6"/>
                <a:gd name="T14" fmla="*/ 3 w 8"/>
                <a:gd name="T15" fmla="*/ 6 h 6"/>
                <a:gd name="T16" fmla="*/ 5 w 8"/>
                <a:gd name="T17" fmla="*/ 3 h 6"/>
                <a:gd name="T18" fmla="*/ 5 w 8"/>
                <a:gd name="T19" fmla="*/ 6 h 6"/>
                <a:gd name="T20" fmla="*/ 8 w 8"/>
                <a:gd name="T21" fmla="*/ 6 h 6"/>
                <a:gd name="T22" fmla="*/ 8 w 8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0" name="Freeform 3619">
              <a:extLst>
                <a:ext uri="{FF2B5EF4-FFF2-40B4-BE49-F238E27FC236}">
                  <a16:creationId xmlns:a16="http://schemas.microsoft.com/office/drawing/2014/main" id="{57AA820A-2844-D1E0-B982-4AE5D48E8AEB}"/>
                </a:ext>
              </a:extLst>
            </p:cNvPr>
            <p:cNvSpPr>
              <a:spLocks/>
            </p:cNvSpPr>
            <p:nvPr/>
          </p:nvSpPr>
          <p:spPr bwMode="gray">
            <a:xfrm>
              <a:off x="7087076" y="307077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1" name="Freeform 3620">
              <a:extLst>
                <a:ext uri="{FF2B5EF4-FFF2-40B4-BE49-F238E27FC236}">
                  <a16:creationId xmlns:a16="http://schemas.microsoft.com/office/drawing/2014/main" id="{CDCD7322-5113-8F5D-BEE3-CD20806A68B5}"/>
                </a:ext>
              </a:extLst>
            </p:cNvPr>
            <p:cNvSpPr>
              <a:spLocks/>
            </p:cNvSpPr>
            <p:nvPr/>
          </p:nvSpPr>
          <p:spPr bwMode="gray">
            <a:xfrm>
              <a:off x="7087076" y="3058322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2" name="Freeform 3621">
              <a:extLst>
                <a:ext uri="{FF2B5EF4-FFF2-40B4-BE49-F238E27FC236}">
                  <a16:creationId xmlns:a16="http://schemas.microsoft.com/office/drawing/2014/main" id="{9864B7FD-ECEC-6B14-A512-FE86C6F043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3301" y="3087370"/>
              <a:ext cx="22825" cy="12449"/>
            </a:xfrm>
            <a:custGeom>
              <a:avLst/>
              <a:gdLst>
                <a:gd name="T0" fmla="*/ 5 w 11"/>
                <a:gd name="T1" fmla="*/ 0 h 6"/>
                <a:gd name="T2" fmla="*/ 3 w 11"/>
                <a:gd name="T3" fmla="*/ 0 h 6"/>
                <a:gd name="T4" fmla="*/ 0 w 11"/>
                <a:gd name="T5" fmla="*/ 3 h 6"/>
                <a:gd name="T6" fmla="*/ 3 w 11"/>
                <a:gd name="T7" fmla="*/ 3 h 6"/>
                <a:gd name="T8" fmla="*/ 3 w 11"/>
                <a:gd name="T9" fmla="*/ 6 h 6"/>
                <a:gd name="T10" fmla="*/ 5 w 11"/>
                <a:gd name="T11" fmla="*/ 3 h 6"/>
                <a:gd name="T12" fmla="*/ 8 w 11"/>
                <a:gd name="T13" fmla="*/ 6 h 6"/>
                <a:gd name="T14" fmla="*/ 11 w 11"/>
                <a:gd name="T15" fmla="*/ 3 h 6"/>
                <a:gd name="T16" fmla="*/ 8 w 11"/>
                <a:gd name="T17" fmla="*/ 3 h 6"/>
                <a:gd name="T18" fmla="*/ 8 w 11"/>
                <a:gd name="T19" fmla="*/ 0 h 6"/>
                <a:gd name="T20" fmla="*/ 5 w 11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3" name="Freeform 3622">
              <a:extLst>
                <a:ext uri="{FF2B5EF4-FFF2-40B4-BE49-F238E27FC236}">
                  <a16:creationId xmlns:a16="http://schemas.microsoft.com/office/drawing/2014/main" id="{DAC79D5E-B6EA-19EC-A19F-AB13DEF16F14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9525" y="3081145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4" name="Freeform 3623">
              <a:extLst>
                <a:ext uri="{FF2B5EF4-FFF2-40B4-BE49-F238E27FC236}">
                  <a16:creationId xmlns:a16="http://schemas.microsoft.com/office/drawing/2014/main" id="{1E25620F-E4DE-3C1B-DAD5-E2D8D3647E7B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8027" y="3135090"/>
              <a:ext cx="35274" cy="22823"/>
            </a:xfrm>
            <a:custGeom>
              <a:avLst/>
              <a:gdLst>
                <a:gd name="T0" fmla="*/ 11 w 17"/>
                <a:gd name="T1" fmla="*/ 0 h 11"/>
                <a:gd name="T2" fmla="*/ 8 w 17"/>
                <a:gd name="T3" fmla="*/ 0 h 11"/>
                <a:gd name="T4" fmla="*/ 5 w 17"/>
                <a:gd name="T5" fmla="*/ 0 h 11"/>
                <a:gd name="T6" fmla="*/ 3 w 17"/>
                <a:gd name="T7" fmla="*/ 0 h 11"/>
                <a:gd name="T8" fmla="*/ 3 w 17"/>
                <a:gd name="T9" fmla="*/ 3 h 11"/>
                <a:gd name="T10" fmla="*/ 3 w 17"/>
                <a:gd name="T11" fmla="*/ 0 h 11"/>
                <a:gd name="T12" fmla="*/ 0 w 17"/>
                <a:gd name="T13" fmla="*/ 0 h 11"/>
                <a:gd name="T14" fmla="*/ 0 w 17"/>
                <a:gd name="T15" fmla="*/ 3 h 11"/>
                <a:gd name="T16" fmla="*/ 3 w 17"/>
                <a:gd name="T17" fmla="*/ 6 h 11"/>
                <a:gd name="T18" fmla="*/ 5 w 17"/>
                <a:gd name="T19" fmla="*/ 8 h 11"/>
                <a:gd name="T20" fmla="*/ 8 w 17"/>
                <a:gd name="T21" fmla="*/ 11 h 11"/>
                <a:gd name="T22" fmla="*/ 11 w 17"/>
                <a:gd name="T23" fmla="*/ 8 h 11"/>
                <a:gd name="T24" fmla="*/ 14 w 17"/>
                <a:gd name="T25" fmla="*/ 6 h 11"/>
                <a:gd name="T26" fmla="*/ 17 w 17"/>
                <a:gd name="T27" fmla="*/ 6 h 11"/>
                <a:gd name="T28" fmla="*/ 17 w 17"/>
                <a:gd name="T29" fmla="*/ 3 h 11"/>
                <a:gd name="T30" fmla="*/ 14 w 17"/>
                <a:gd name="T31" fmla="*/ 3 h 11"/>
                <a:gd name="T32" fmla="*/ 14 w 17"/>
                <a:gd name="T33" fmla="*/ 0 h 11"/>
                <a:gd name="T34" fmla="*/ 11 w 17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11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5" name="Freeform 3624">
              <a:extLst>
                <a:ext uri="{FF2B5EF4-FFF2-40B4-BE49-F238E27FC236}">
                  <a16:creationId xmlns:a16="http://schemas.microsoft.com/office/drawing/2014/main" id="{2F3E3701-EA1E-114A-2E15-2B351838504D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9900" y="3128866"/>
              <a:ext cx="76773" cy="29047"/>
            </a:xfrm>
            <a:custGeom>
              <a:avLst/>
              <a:gdLst>
                <a:gd name="T0" fmla="*/ 3 w 37"/>
                <a:gd name="T1" fmla="*/ 3 h 14"/>
                <a:gd name="T2" fmla="*/ 0 w 37"/>
                <a:gd name="T3" fmla="*/ 3 h 14"/>
                <a:gd name="T4" fmla="*/ 3 w 37"/>
                <a:gd name="T5" fmla="*/ 6 h 14"/>
                <a:gd name="T6" fmla="*/ 0 w 37"/>
                <a:gd name="T7" fmla="*/ 6 h 14"/>
                <a:gd name="T8" fmla="*/ 0 w 37"/>
                <a:gd name="T9" fmla="*/ 9 h 14"/>
                <a:gd name="T10" fmla="*/ 0 w 37"/>
                <a:gd name="T11" fmla="*/ 6 h 14"/>
                <a:gd name="T12" fmla="*/ 0 w 37"/>
                <a:gd name="T13" fmla="*/ 3 h 14"/>
                <a:gd name="T14" fmla="*/ 0 w 37"/>
                <a:gd name="T15" fmla="*/ 3 h 14"/>
                <a:gd name="T16" fmla="*/ 3 w 37"/>
                <a:gd name="T17" fmla="*/ 0 h 14"/>
                <a:gd name="T18" fmla="*/ 6 w 37"/>
                <a:gd name="T19" fmla="*/ 0 h 14"/>
                <a:gd name="T20" fmla="*/ 9 w 37"/>
                <a:gd name="T21" fmla="*/ 0 h 14"/>
                <a:gd name="T22" fmla="*/ 12 w 37"/>
                <a:gd name="T23" fmla="*/ 0 h 14"/>
                <a:gd name="T24" fmla="*/ 14 w 37"/>
                <a:gd name="T25" fmla="*/ 0 h 14"/>
                <a:gd name="T26" fmla="*/ 17 w 37"/>
                <a:gd name="T27" fmla="*/ 0 h 14"/>
                <a:gd name="T28" fmla="*/ 20 w 37"/>
                <a:gd name="T29" fmla="*/ 0 h 14"/>
                <a:gd name="T30" fmla="*/ 23 w 37"/>
                <a:gd name="T31" fmla="*/ 0 h 14"/>
                <a:gd name="T32" fmla="*/ 26 w 37"/>
                <a:gd name="T33" fmla="*/ 3 h 14"/>
                <a:gd name="T34" fmla="*/ 29 w 37"/>
                <a:gd name="T35" fmla="*/ 0 h 14"/>
                <a:gd name="T36" fmla="*/ 32 w 37"/>
                <a:gd name="T37" fmla="*/ 0 h 14"/>
                <a:gd name="T38" fmla="*/ 34 w 37"/>
                <a:gd name="T39" fmla="*/ 3 h 14"/>
                <a:gd name="T40" fmla="*/ 34 w 37"/>
                <a:gd name="T41" fmla="*/ 6 h 14"/>
                <a:gd name="T42" fmla="*/ 37 w 37"/>
                <a:gd name="T43" fmla="*/ 6 h 14"/>
                <a:gd name="T44" fmla="*/ 37 w 37"/>
                <a:gd name="T45" fmla="*/ 9 h 14"/>
                <a:gd name="T46" fmla="*/ 37 w 37"/>
                <a:gd name="T47" fmla="*/ 11 h 14"/>
                <a:gd name="T48" fmla="*/ 37 w 37"/>
                <a:gd name="T49" fmla="*/ 14 h 14"/>
                <a:gd name="T50" fmla="*/ 37 w 37"/>
                <a:gd name="T51" fmla="*/ 11 h 14"/>
                <a:gd name="T52" fmla="*/ 34 w 37"/>
                <a:gd name="T53" fmla="*/ 11 h 14"/>
                <a:gd name="T54" fmla="*/ 32 w 37"/>
                <a:gd name="T55" fmla="*/ 9 h 14"/>
                <a:gd name="T56" fmla="*/ 29 w 37"/>
                <a:gd name="T57" fmla="*/ 9 h 14"/>
                <a:gd name="T58" fmla="*/ 26 w 37"/>
                <a:gd name="T59" fmla="*/ 6 h 14"/>
                <a:gd name="T60" fmla="*/ 23 w 37"/>
                <a:gd name="T61" fmla="*/ 6 h 14"/>
                <a:gd name="T62" fmla="*/ 20 w 37"/>
                <a:gd name="T63" fmla="*/ 6 h 14"/>
                <a:gd name="T64" fmla="*/ 23 w 37"/>
                <a:gd name="T65" fmla="*/ 6 h 14"/>
                <a:gd name="T66" fmla="*/ 20 w 37"/>
                <a:gd name="T67" fmla="*/ 9 h 14"/>
                <a:gd name="T68" fmla="*/ 17 w 37"/>
                <a:gd name="T69" fmla="*/ 6 h 14"/>
                <a:gd name="T70" fmla="*/ 14 w 37"/>
                <a:gd name="T71" fmla="*/ 6 h 14"/>
                <a:gd name="T72" fmla="*/ 12 w 37"/>
                <a:gd name="T73" fmla="*/ 6 h 14"/>
                <a:gd name="T74" fmla="*/ 12 w 37"/>
                <a:gd name="T75" fmla="*/ 3 h 14"/>
                <a:gd name="T76" fmla="*/ 9 w 37"/>
                <a:gd name="T77" fmla="*/ 6 h 14"/>
                <a:gd name="T78" fmla="*/ 6 w 37"/>
                <a:gd name="T79" fmla="*/ 6 h 14"/>
                <a:gd name="T80" fmla="*/ 3 w 37"/>
                <a:gd name="T81" fmla="*/ 6 h 14"/>
                <a:gd name="T82" fmla="*/ 3 w 37"/>
                <a:gd name="T83" fmla="*/ 6 h 14"/>
                <a:gd name="T84" fmla="*/ 3 w 37"/>
                <a:gd name="T8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14">
                  <a:moveTo>
                    <a:pt x="3" y="3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6" name="Freeform 3625">
              <a:extLst>
                <a:ext uri="{FF2B5EF4-FFF2-40B4-BE49-F238E27FC236}">
                  <a16:creationId xmlns:a16="http://schemas.microsoft.com/office/drawing/2014/main" id="{A98DDAB7-5472-E160-C5BE-5F478E78CD8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9900" y="3147539"/>
              <a:ext cx="12450" cy="4149"/>
            </a:xfrm>
            <a:custGeom>
              <a:avLst/>
              <a:gdLst>
                <a:gd name="T0" fmla="*/ 6 w 6"/>
                <a:gd name="T1" fmla="*/ 0 h 2"/>
                <a:gd name="T2" fmla="*/ 3 w 6"/>
                <a:gd name="T3" fmla="*/ 0 h 2"/>
                <a:gd name="T4" fmla="*/ 0 w 6"/>
                <a:gd name="T5" fmla="*/ 0 h 2"/>
                <a:gd name="T6" fmla="*/ 0 w 6"/>
                <a:gd name="T7" fmla="*/ 2 h 2"/>
                <a:gd name="T8" fmla="*/ 3 w 6"/>
                <a:gd name="T9" fmla="*/ 2 h 2"/>
                <a:gd name="T10" fmla="*/ 3 w 6"/>
                <a:gd name="T11" fmla="*/ 0 h 2"/>
                <a:gd name="T12" fmla="*/ 3 w 6"/>
                <a:gd name="T13" fmla="*/ 2 h 2"/>
                <a:gd name="T14" fmla="*/ 6 w 6"/>
                <a:gd name="T15" fmla="*/ 2 h 2"/>
                <a:gd name="T16" fmla="*/ 6 w 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7" name="Freeform 3626">
              <a:extLst>
                <a:ext uri="{FF2B5EF4-FFF2-40B4-BE49-F238E27FC236}">
                  <a16:creationId xmlns:a16="http://schemas.microsoft.com/office/drawing/2014/main" id="{6494FE7E-7EEE-05F0-8CAB-687E258FEF8D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0621" y="3193184"/>
              <a:ext cx="6224" cy="18673"/>
            </a:xfrm>
            <a:custGeom>
              <a:avLst/>
              <a:gdLst>
                <a:gd name="T0" fmla="*/ 3 w 3"/>
                <a:gd name="T1" fmla="*/ 0 h 9"/>
                <a:gd name="T2" fmla="*/ 3 w 3"/>
                <a:gd name="T3" fmla="*/ 3 h 9"/>
                <a:gd name="T4" fmla="*/ 0 w 3"/>
                <a:gd name="T5" fmla="*/ 3 h 9"/>
                <a:gd name="T6" fmla="*/ 0 w 3"/>
                <a:gd name="T7" fmla="*/ 6 h 9"/>
                <a:gd name="T8" fmla="*/ 0 w 3"/>
                <a:gd name="T9" fmla="*/ 9 h 9"/>
                <a:gd name="T10" fmla="*/ 3 w 3"/>
                <a:gd name="T11" fmla="*/ 6 h 9"/>
                <a:gd name="T12" fmla="*/ 3 w 3"/>
                <a:gd name="T13" fmla="*/ 3 h 9"/>
                <a:gd name="T14" fmla="*/ 3 w 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8" name="Freeform 3627">
              <a:extLst>
                <a:ext uri="{FF2B5EF4-FFF2-40B4-BE49-F238E27FC236}">
                  <a16:creationId xmlns:a16="http://schemas.microsoft.com/office/drawing/2014/main" id="{9A561FD6-572A-18DE-27BB-B056D193B522}"/>
                </a:ext>
              </a:extLst>
            </p:cNvPr>
            <p:cNvSpPr>
              <a:spLocks/>
            </p:cNvSpPr>
            <p:nvPr/>
          </p:nvSpPr>
          <p:spPr bwMode="gray">
            <a:xfrm>
              <a:off x="7234397" y="3199409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9" name="Freeform 3628">
              <a:extLst>
                <a:ext uri="{FF2B5EF4-FFF2-40B4-BE49-F238E27FC236}">
                  <a16:creationId xmlns:a16="http://schemas.microsoft.com/office/drawing/2014/main" id="{2C3C5506-A0B3-6612-5983-12D13E119F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205347" y="317036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0" name="Freeform 3629">
              <a:extLst>
                <a:ext uri="{FF2B5EF4-FFF2-40B4-BE49-F238E27FC236}">
                  <a16:creationId xmlns:a16="http://schemas.microsoft.com/office/drawing/2014/main" id="{4E54FFEC-42F2-01C0-A769-0A09B0486580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7624" y="3093594"/>
              <a:ext cx="22825" cy="12449"/>
            </a:xfrm>
            <a:custGeom>
              <a:avLst/>
              <a:gdLst>
                <a:gd name="T0" fmla="*/ 9 w 11"/>
                <a:gd name="T1" fmla="*/ 3 h 6"/>
                <a:gd name="T2" fmla="*/ 9 w 11"/>
                <a:gd name="T3" fmla="*/ 0 h 6"/>
                <a:gd name="T4" fmla="*/ 6 w 11"/>
                <a:gd name="T5" fmla="*/ 3 h 6"/>
                <a:gd name="T6" fmla="*/ 3 w 11"/>
                <a:gd name="T7" fmla="*/ 3 h 6"/>
                <a:gd name="T8" fmla="*/ 0 w 11"/>
                <a:gd name="T9" fmla="*/ 3 h 6"/>
                <a:gd name="T10" fmla="*/ 0 w 11"/>
                <a:gd name="T11" fmla="*/ 6 h 6"/>
                <a:gd name="T12" fmla="*/ 3 w 11"/>
                <a:gd name="T13" fmla="*/ 6 h 6"/>
                <a:gd name="T14" fmla="*/ 6 w 11"/>
                <a:gd name="T15" fmla="*/ 6 h 6"/>
                <a:gd name="T16" fmla="*/ 9 w 11"/>
                <a:gd name="T17" fmla="*/ 6 h 6"/>
                <a:gd name="T18" fmla="*/ 11 w 11"/>
                <a:gd name="T19" fmla="*/ 6 h 6"/>
                <a:gd name="T20" fmla="*/ 9 w 11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6">
                  <a:moveTo>
                    <a:pt x="9" y="3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1" name="Rectangle 3630">
              <a:extLst>
                <a:ext uri="{FF2B5EF4-FFF2-40B4-BE49-F238E27FC236}">
                  <a16:creationId xmlns:a16="http://schemas.microsoft.com/office/drawing/2014/main" id="{6335C48C-30CD-9504-B1B9-C95BB00ACA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624" y="308114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2" name="Freeform 3631">
              <a:extLst>
                <a:ext uri="{FF2B5EF4-FFF2-40B4-BE49-F238E27FC236}">
                  <a16:creationId xmlns:a16="http://schemas.microsoft.com/office/drawing/2014/main" id="{EE1DA8AC-7859-C31D-76B7-4089C70DC59B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6298" y="3052097"/>
              <a:ext cx="22825" cy="12449"/>
            </a:xfrm>
            <a:custGeom>
              <a:avLst/>
              <a:gdLst>
                <a:gd name="T0" fmla="*/ 2 w 11"/>
                <a:gd name="T1" fmla="*/ 3 h 6"/>
                <a:gd name="T2" fmla="*/ 5 w 11"/>
                <a:gd name="T3" fmla="*/ 3 h 6"/>
                <a:gd name="T4" fmla="*/ 5 w 11"/>
                <a:gd name="T5" fmla="*/ 6 h 6"/>
                <a:gd name="T6" fmla="*/ 8 w 11"/>
                <a:gd name="T7" fmla="*/ 6 h 6"/>
                <a:gd name="T8" fmla="*/ 11 w 11"/>
                <a:gd name="T9" fmla="*/ 6 h 6"/>
                <a:gd name="T10" fmla="*/ 11 w 11"/>
                <a:gd name="T11" fmla="*/ 3 h 6"/>
                <a:gd name="T12" fmla="*/ 8 w 11"/>
                <a:gd name="T13" fmla="*/ 3 h 6"/>
                <a:gd name="T14" fmla="*/ 5 w 11"/>
                <a:gd name="T15" fmla="*/ 0 h 6"/>
                <a:gd name="T16" fmla="*/ 5 w 11"/>
                <a:gd name="T17" fmla="*/ 3 h 6"/>
                <a:gd name="T18" fmla="*/ 0 w 11"/>
                <a:gd name="T19" fmla="*/ 0 h 6"/>
                <a:gd name="T20" fmla="*/ 0 w 11"/>
                <a:gd name="T21" fmla="*/ 3 h 6"/>
                <a:gd name="T22" fmla="*/ 0 w 11"/>
                <a:gd name="T23" fmla="*/ 6 h 6"/>
                <a:gd name="T24" fmla="*/ 0 w 11"/>
                <a:gd name="T25" fmla="*/ 3 h 6"/>
                <a:gd name="T26" fmla="*/ 2 w 11"/>
                <a:gd name="T27" fmla="*/ 6 h 6"/>
                <a:gd name="T28" fmla="*/ 5 w 11"/>
                <a:gd name="T29" fmla="*/ 6 h 6"/>
                <a:gd name="T30" fmla="*/ 5 w 11"/>
                <a:gd name="T31" fmla="*/ 3 h 6"/>
                <a:gd name="T32" fmla="*/ 2 w 11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6">
                  <a:moveTo>
                    <a:pt x="2" y="3"/>
                  </a:moveTo>
                  <a:lnTo>
                    <a:pt x="5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3" name="Freeform 3632">
              <a:extLst>
                <a:ext uri="{FF2B5EF4-FFF2-40B4-BE49-F238E27FC236}">
                  <a16:creationId xmlns:a16="http://schemas.microsoft.com/office/drawing/2014/main" id="{34D02D7C-83DB-739E-E26C-BF6E53E1B77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6298" y="3070771"/>
              <a:ext cx="16599" cy="6224"/>
            </a:xfrm>
            <a:custGeom>
              <a:avLst/>
              <a:gdLst>
                <a:gd name="T0" fmla="*/ 5 w 8"/>
                <a:gd name="T1" fmla="*/ 0 h 3"/>
                <a:gd name="T2" fmla="*/ 2 w 8"/>
                <a:gd name="T3" fmla="*/ 0 h 3"/>
                <a:gd name="T4" fmla="*/ 0 w 8"/>
                <a:gd name="T5" fmla="*/ 3 h 3"/>
                <a:gd name="T6" fmla="*/ 5 w 8"/>
                <a:gd name="T7" fmla="*/ 3 h 3"/>
                <a:gd name="T8" fmla="*/ 8 w 8"/>
                <a:gd name="T9" fmla="*/ 3 h 3"/>
                <a:gd name="T10" fmla="*/ 5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4" name="Freeform 3633">
              <a:extLst>
                <a:ext uri="{FF2B5EF4-FFF2-40B4-BE49-F238E27FC236}">
                  <a16:creationId xmlns:a16="http://schemas.microsoft.com/office/drawing/2014/main" id="{2C1089EF-6A87-7A83-CAB9-6AAD53E52F10}"/>
                </a:ext>
              </a:extLst>
            </p:cNvPr>
            <p:cNvSpPr>
              <a:spLocks/>
            </p:cNvSpPr>
            <p:nvPr/>
          </p:nvSpPr>
          <p:spPr bwMode="gray">
            <a:xfrm>
              <a:off x="7288345" y="3076995"/>
              <a:ext cx="4150" cy="4149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5" name="Freeform 3634">
              <a:extLst>
                <a:ext uri="{FF2B5EF4-FFF2-40B4-BE49-F238E27FC236}">
                  <a16:creationId xmlns:a16="http://schemas.microsoft.com/office/drawing/2014/main" id="{4B365D74-0303-E294-51DE-3D80921AFA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4945" y="3064546"/>
              <a:ext cx="29049" cy="22823"/>
            </a:xfrm>
            <a:custGeom>
              <a:avLst/>
              <a:gdLst>
                <a:gd name="T0" fmla="*/ 6 w 14"/>
                <a:gd name="T1" fmla="*/ 6 h 11"/>
                <a:gd name="T2" fmla="*/ 3 w 14"/>
                <a:gd name="T3" fmla="*/ 6 h 11"/>
                <a:gd name="T4" fmla="*/ 0 w 14"/>
                <a:gd name="T5" fmla="*/ 3 h 11"/>
                <a:gd name="T6" fmla="*/ 0 w 14"/>
                <a:gd name="T7" fmla="*/ 0 h 11"/>
                <a:gd name="T8" fmla="*/ 3 w 14"/>
                <a:gd name="T9" fmla="*/ 3 h 11"/>
                <a:gd name="T10" fmla="*/ 6 w 14"/>
                <a:gd name="T11" fmla="*/ 3 h 11"/>
                <a:gd name="T12" fmla="*/ 9 w 14"/>
                <a:gd name="T13" fmla="*/ 3 h 11"/>
                <a:gd name="T14" fmla="*/ 11 w 14"/>
                <a:gd name="T15" fmla="*/ 6 h 11"/>
                <a:gd name="T16" fmla="*/ 11 w 14"/>
                <a:gd name="T17" fmla="*/ 8 h 11"/>
                <a:gd name="T18" fmla="*/ 11 w 14"/>
                <a:gd name="T19" fmla="*/ 6 h 11"/>
                <a:gd name="T20" fmla="*/ 14 w 14"/>
                <a:gd name="T21" fmla="*/ 8 h 11"/>
                <a:gd name="T22" fmla="*/ 14 w 14"/>
                <a:gd name="T23" fmla="*/ 11 h 11"/>
                <a:gd name="T24" fmla="*/ 11 w 14"/>
                <a:gd name="T25" fmla="*/ 11 h 11"/>
                <a:gd name="T26" fmla="*/ 9 w 14"/>
                <a:gd name="T27" fmla="*/ 8 h 11"/>
                <a:gd name="T28" fmla="*/ 6 w 14"/>
                <a:gd name="T29" fmla="*/ 11 h 11"/>
                <a:gd name="T30" fmla="*/ 6 w 14"/>
                <a:gd name="T31" fmla="*/ 8 h 11"/>
                <a:gd name="T32" fmla="*/ 9 w 14"/>
                <a:gd name="T33" fmla="*/ 8 h 11"/>
                <a:gd name="T34" fmla="*/ 9 w 14"/>
                <a:gd name="T35" fmla="*/ 6 h 11"/>
                <a:gd name="T36" fmla="*/ 6 w 14"/>
                <a:gd name="T3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1">
                  <a:moveTo>
                    <a:pt x="6" y="6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6" y="11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6" name="Freeform 3635">
              <a:extLst>
                <a:ext uri="{FF2B5EF4-FFF2-40B4-BE49-F238E27FC236}">
                  <a16:creationId xmlns:a16="http://schemas.microsoft.com/office/drawing/2014/main" id="{77469477-4F95-7347-95E6-96E8DEA3A3D7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4945" y="3093594"/>
              <a:ext cx="41499" cy="12449"/>
            </a:xfrm>
            <a:custGeom>
              <a:avLst/>
              <a:gdLst>
                <a:gd name="T0" fmla="*/ 6 w 20"/>
                <a:gd name="T1" fmla="*/ 0 h 6"/>
                <a:gd name="T2" fmla="*/ 0 w 20"/>
                <a:gd name="T3" fmla="*/ 0 h 6"/>
                <a:gd name="T4" fmla="*/ 3 w 20"/>
                <a:gd name="T5" fmla="*/ 0 h 6"/>
                <a:gd name="T6" fmla="*/ 6 w 20"/>
                <a:gd name="T7" fmla="*/ 3 h 6"/>
                <a:gd name="T8" fmla="*/ 9 w 20"/>
                <a:gd name="T9" fmla="*/ 3 h 6"/>
                <a:gd name="T10" fmla="*/ 11 w 20"/>
                <a:gd name="T11" fmla="*/ 3 h 6"/>
                <a:gd name="T12" fmla="*/ 14 w 20"/>
                <a:gd name="T13" fmla="*/ 6 h 6"/>
                <a:gd name="T14" fmla="*/ 17 w 20"/>
                <a:gd name="T15" fmla="*/ 3 h 6"/>
                <a:gd name="T16" fmla="*/ 20 w 20"/>
                <a:gd name="T17" fmla="*/ 3 h 6"/>
                <a:gd name="T18" fmla="*/ 17 w 20"/>
                <a:gd name="T19" fmla="*/ 0 h 6"/>
                <a:gd name="T20" fmla="*/ 11 w 20"/>
                <a:gd name="T21" fmla="*/ 3 h 6"/>
                <a:gd name="T22" fmla="*/ 11 w 20"/>
                <a:gd name="T23" fmla="*/ 0 h 6"/>
                <a:gd name="T24" fmla="*/ 6 w 2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6">
                  <a:moveTo>
                    <a:pt x="6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7" name="Freeform 3636">
              <a:extLst>
                <a:ext uri="{FF2B5EF4-FFF2-40B4-BE49-F238E27FC236}">
                  <a16:creationId xmlns:a16="http://schemas.microsoft.com/office/drawing/2014/main" id="{9A2B4374-84D5-D86B-CB5F-44C48D245BC1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6673" y="3247129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8" name="Freeform 3637">
              <a:extLst>
                <a:ext uri="{FF2B5EF4-FFF2-40B4-BE49-F238E27FC236}">
                  <a16:creationId xmlns:a16="http://schemas.microsoft.com/office/drawing/2014/main" id="{90653C66-7698-885C-0EFB-A3429F3CC29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92897" y="3240904"/>
              <a:ext cx="18674" cy="24898"/>
            </a:xfrm>
            <a:custGeom>
              <a:avLst/>
              <a:gdLst>
                <a:gd name="T0" fmla="*/ 6 w 9"/>
                <a:gd name="T1" fmla="*/ 3 h 12"/>
                <a:gd name="T2" fmla="*/ 6 w 9"/>
                <a:gd name="T3" fmla="*/ 0 h 12"/>
                <a:gd name="T4" fmla="*/ 9 w 9"/>
                <a:gd name="T5" fmla="*/ 0 h 12"/>
                <a:gd name="T6" fmla="*/ 9 w 9"/>
                <a:gd name="T7" fmla="*/ 3 h 12"/>
                <a:gd name="T8" fmla="*/ 9 w 9"/>
                <a:gd name="T9" fmla="*/ 3 h 12"/>
                <a:gd name="T10" fmla="*/ 6 w 9"/>
                <a:gd name="T11" fmla="*/ 6 h 12"/>
                <a:gd name="T12" fmla="*/ 9 w 9"/>
                <a:gd name="T13" fmla="*/ 6 h 12"/>
                <a:gd name="T14" fmla="*/ 6 w 9"/>
                <a:gd name="T15" fmla="*/ 9 h 12"/>
                <a:gd name="T16" fmla="*/ 3 w 9"/>
                <a:gd name="T17" fmla="*/ 9 h 12"/>
                <a:gd name="T18" fmla="*/ 3 w 9"/>
                <a:gd name="T19" fmla="*/ 12 h 12"/>
                <a:gd name="T20" fmla="*/ 0 w 9"/>
                <a:gd name="T21" fmla="*/ 12 h 12"/>
                <a:gd name="T22" fmla="*/ 0 w 9"/>
                <a:gd name="T23" fmla="*/ 9 h 12"/>
                <a:gd name="T24" fmla="*/ 3 w 9"/>
                <a:gd name="T25" fmla="*/ 3 h 12"/>
                <a:gd name="T26" fmla="*/ 3 w 9"/>
                <a:gd name="T27" fmla="*/ 3 h 12"/>
                <a:gd name="T28" fmla="*/ 6 w 9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3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79" name="Freeform 3638">
              <a:extLst>
                <a:ext uri="{FF2B5EF4-FFF2-40B4-BE49-F238E27FC236}">
                  <a16:creationId xmlns:a16="http://schemas.microsoft.com/office/drawing/2014/main" id="{3525EB48-434E-F3B5-FFFD-4A431FA68B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1572" y="3240904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0" name="Freeform 3639">
              <a:extLst>
                <a:ext uri="{FF2B5EF4-FFF2-40B4-BE49-F238E27FC236}">
                  <a16:creationId xmlns:a16="http://schemas.microsoft.com/office/drawing/2014/main" id="{62B2CD58-8A20-553B-0983-0613F5C7AF6F}"/>
                </a:ext>
              </a:extLst>
            </p:cNvPr>
            <p:cNvSpPr>
              <a:spLocks/>
            </p:cNvSpPr>
            <p:nvPr/>
          </p:nvSpPr>
          <p:spPr bwMode="gray">
            <a:xfrm>
              <a:off x="7205347" y="322845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1" name="Freeform 3640">
              <a:extLst>
                <a:ext uri="{FF2B5EF4-FFF2-40B4-BE49-F238E27FC236}">
                  <a16:creationId xmlns:a16="http://schemas.microsoft.com/office/drawing/2014/main" id="{69CCB970-BD01-5057-19DD-DCE7F91D278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6673" y="326995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2" name="Freeform 3641">
              <a:extLst>
                <a:ext uri="{FF2B5EF4-FFF2-40B4-BE49-F238E27FC236}">
                  <a16:creationId xmlns:a16="http://schemas.microsoft.com/office/drawing/2014/main" id="{7AC4CA43-5559-F51B-0C3B-F932CE3D7157}"/>
                </a:ext>
              </a:extLst>
            </p:cNvPr>
            <p:cNvSpPr>
              <a:spLocks/>
            </p:cNvSpPr>
            <p:nvPr/>
          </p:nvSpPr>
          <p:spPr bwMode="gray">
            <a:xfrm>
              <a:off x="7282120" y="319318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3" name="Freeform 3642">
              <a:extLst>
                <a:ext uri="{FF2B5EF4-FFF2-40B4-BE49-F238E27FC236}">
                  <a16:creationId xmlns:a16="http://schemas.microsoft.com/office/drawing/2014/main" id="{9C2EA5DD-EAFB-DEFA-17CB-77D772D4BF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5896" y="3199409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0 h 6"/>
                <a:gd name="T4" fmla="*/ 6 w 6"/>
                <a:gd name="T5" fmla="*/ 3 h 6"/>
                <a:gd name="T6" fmla="*/ 6 w 6"/>
                <a:gd name="T7" fmla="*/ 6 h 6"/>
                <a:gd name="T8" fmla="*/ 3 w 6"/>
                <a:gd name="T9" fmla="*/ 6 h 6"/>
                <a:gd name="T10" fmla="*/ 0 w 6"/>
                <a:gd name="T11" fmla="*/ 6 h 6"/>
                <a:gd name="T12" fmla="*/ 0 w 6"/>
                <a:gd name="T13" fmla="*/ 3 h 6"/>
                <a:gd name="T14" fmla="*/ 3 w 6"/>
                <a:gd name="T15" fmla="*/ 3 h 6"/>
                <a:gd name="T16" fmla="*/ 0 w 6"/>
                <a:gd name="T17" fmla="*/ 3 h 6"/>
                <a:gd name="T18" fmla="*/ 0 w 6"/>
                <a:gd name="T19" fmla="*/ 0 h 6"/>
                <a:gd name="T20" fmla="*/ 0 w 6"/>
                <a:gd name="T21" fmla="*/ 0 h 6"/>
                <a:gd name="T22" fmla="*/ 3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4" name="Freeform 3643">
              <a:extLst>
                <a:ext uri="{FF2B5EF4-FFF2-40B4-BE49-F238E27FC236}">
                  <a16:creationId xmlns:a16="http://schemas.microsoft.com/office/drawing/2014/main" id="{E102A95C-F0AB-52FB-96FB-3EFBB1BCD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5896" y="3211857"/>
              <a:ext cx="16599" cy="12449"/>
            </a:xfrm>
            <a:custGeom>
              <a:avLst/>
              <a:gdLst>
                <a:gd name="T0" fmla="*/ 3 w 8"/>
                <a:gd name="T1" fmla="*/ 0 h 6"/>
                <a:gd name="T2" fmla="*/ 6 w 8"/>
                <a:gd name="T3" fmla="*/ 0 h 6"/>
                <a:gd name="T4" fmla="*/ 8 w 8"/>
                <a:gd name="T5" fmla="*/ 3 h 6"/>
                <a:gd name="T6" fmla="*/ 6 w 8"/>
                <a:gd name="T7" fmla="*/ 6 h 6"/>
                <a:gd name="T8" fmla="*/ 3 w 8"/>
                <a:gd name="T9" fmla="*/ 6 h 6"/>
                <a:gd name="T10" fmla="*/ 3 w 8"/>
                <a:gd name="T11" fmla="*/ 3 h 6"/>
                <a:gd name="T12" fmla="*/ 0 w 8"/>
                <a:gd name="T13" fmla="*/ 3 h 6"/>
                <a:gd name="T14" fmla="*/ 0 w 8"/>
                <a:gd name="T15" fmla="*/ 0 h 6"/>
                <a:gd name="T16" fmla="*/ 0 w 8"/>
                <a:gd name="T17" fmla="*/ 0 h 6"/>
                <a:gd name="T18" fmla="*/ 3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5" name="Freeform 3644">
              <a:extLst>
                <a:ext uri="{FF2B5EF4-FFF2-40B4-BE49-F238E27FC236}">
                  <a16:creationId xmlns:a16="http://schemas.microsoft.com/office/drawing/2014/main" id="{17157620-0244-10E8-C34E-9887D77CE40E}"/>
                </a:ext>
              </a:extLst>
            </p:cNvPr>
            <p:cNvSpPr>
              <a:spLocks/>
            </p:cNvSpPr>
            <p:nvPr/>
          </p:nvSpPr>
          <p:spPr bwMode="gray">
            <a:xfrm>
              <a:off x="7269670" y="3211857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6 h 6"/>
                <a:gd name="T8" fmla="*/ 3 w 6"/>
                <a:gd name="T9" fmla="*/ 3 h 6"/>
                <a:gd name="T10" fmla="*/ 0 w 6"/>
                <a:gd name="T11" fmla="*/ 3 h 6"/>
                <a:gd name="T12" fmla="*/ 0 w 6"/>
                <a:gd name="T13" fmla="*/ 0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6" name="Freeform 3645">
              <a:extLst>
                <a:ext uri="{FF2B5EF4-FFF2-40B4-BE49-F238E27FC236}">
                  <a16:creationId xmlns:a16="http://schemas.microsoft.com/office/drawing/2014/main" id="{3544C08F-960F-5D6C-AD18-5406647756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282120" y="3224306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7" name="Rectangle 3646">
              <a:extLst>
                <a:ext uri="{FF2B5EF4-FFF2-40B4-BE49-F238E27FC236}">
                  <a16:creationId xmlns:a16="http://schemas.microsoft.com/office/drawing/2014/main" id="{06A5C952-0272-98C3-7202-464BFA737C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8345" y="3224306"/>
              <a:ext cx="4150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8" name="Freeform 3647">
              <a:extLst>
                <a:ext uri="{FF2B5EF4-FFF2-40B4-BE49-F238E27FC236}">
                  <a16:creationId xmlns:a16="http://schemas.microsoft.com/office/drawing/2014/main" id="{0DB20CA1-D1A8-87A6-D89E-D1CF70353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7269670" y="3218082"/>
              <a:ext cx="12450" cy="22823"/>
            </a:xfrm>
            <a:custGeom>
              <a:avLst/>
              <a:gdLst>
                <a:gd name="T0" fmla="*/ 6 w 6"/>
                <a:gd name="T1" fmla="*/ 5 h 11"/>
                <a:gd name="T2" fmla="*/ 6 w 6"/>
                <a:gd name="T3" fmla="*/ 3 h 11"/>
                <a:gd name="T4" fmla="*/ 3 w 6"/>
                <a:gd name="T5" fmla="*/ 3 h 11"/>
                <a:gd name="T6" fmla="*/ 3 w 6"/>
                <a:gd name="T7" fmla="*/ 0 h 11"/>
                <a:gd name="T8" fmla="*/ 0 w 6"/>
                <a:gd name="T9" fmla="*/ 0 h 11"/>
                <a:gd name="T10" fmla="*/ 0 w 6"/>
                <a:gd name="T11" fmla="*/ 3 h 11"/>
                <a:gd name="T12" fmla="*/ 3 w 6"/>
                <a:gd name="T13" fmla="*/ 3 h 11"/>
                <a:gd name="T14" fmla="*/ 3 w 6"/>
                <a:gd name="T15" fmla="*/ 5 h 11"/>
                <a:gd name="T16" fmla="*/ 0 w 6"/>
                <a:gd name="T17" fmla="*/ 3 h 11"/>
                <a:gd name="T18" fmla="*/ 0 w 6"/>
                <a:gd name="T19" fmla="*/ 5 h 11"/>
                <a:gd name="T20" fmla="*/ 0 w 6"/>
                <a:gd name="T21" fmla="*/ 8 h 11"/>
                <a:gd name="T22" fmla="*/ 3 w 6"/>
                <a:gd name="T23" fmla="*/ 8 h 11"/>
                <a:gd name="T24" fmla="*/ 3 w 6"/>
                <a:gd name="T25" fmla="*/ 11 h 11"/>
                <a:gd name="T26" fmla="*/ 6 w 6"/>
                <a:gd name="T27" fmla="*/ 8 h 11"/>
                <a:gd name="T28" fmla="*/ 6 w 6"/>
                <a:gd name="T29" fmla="*/ 8 h 11"/>
                <a:gd name="T30" fmla="*/ 6 w 6"/>
                <a:gd name="T3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1">
                  <a:moveTo>
                    <a:pt x="6" y="5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9" name="Freeform 3648">
              <a:extLst>
                <a:ext uri="{FF2B5EF4-FFF2-40B4-BE49-F238E27FC236}">
                  <a16:creationId xmlns:a16="http://schemas.microsoft.com/office/drawing/2014/main" id="{A82F3142-F724-42BA-3F9B-BCFC4BF10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7282120" y="3228456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0" name="Freeform 3649">
              <a:extLst>
                <a:ext uri="{FF2B5EF4-FFF2-40B4-BE49-F238E27FC236}">
                  <a16:creationId xmlns:a16="http://schemas.microsoft.com/office/drawing/2014/main" id="{0D4BD81C-3326-B739-5C82-CCACA93678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0448" y="3058322"/>
              <a:ext cx="278042" cy="242752"/>
            </a:xfrm>
            <a:custGeom>
              <a:avLst/>
              <a:gdLst>
                <a:gd name="T0" fmla="*/ 134 w 134"/>
                <a:gd name="T1" fmla="*/ 91 h 117"/>
                <a:gd name="T2" fmla="*/ 134 w 134"/>
                <a:gd name="T3" fmla="*/ 68 h 117"/>
                <a:gd name="T4" fmla="*/ 131 w 134"/>
                <a:gd name="T5" fmla="*/ 28 h 117"/>
                <a:gd name="T6" fmla="*/ 125 w 134"/>
                <a:gd name="T7" fmla="*/ 28 h 117"/>
                <a:gd name="T8" fmla="*/ 103 w 134"/>
                <a:gd name="T9" fmla="*/ 20 h 117"/>
                <a:gd name="T10" fmla="*/ 83 w 134"/>
                <a:gd name="T11" fmla="*/ 20 h 117"/>
                <a:gd name="T12" fmla="*/ 77 w 134"/>
                <a:gd name="T13" fmla="*/ 26 h 117"/>
                <a:gd name="T14" fmla="*/ 71 w 134"/>
                <a:gd name="T15" fmla="*/ 31 h 117"/>
                <a:gd name="T16" fmla="*/ 66 w 134"/>
                <a:gd name="T17" fmla="*/ 37 h 117"/>
                <a:gd name="T18" fmla="*/ 54 w 134"/>
                <a:gd name="T19" fmla="*/ 37 h 117"/>
                <a:gd name="T20" fmla="*/ 52 w 134"/>
                <a:gd name="T21" fmla="*/ 34 h 117"/>
                <a:gd name="T22" fmla="*/ 49 w 134"/>
                <a:gd name="T23" fmla="*/ 31 h 117"/>
                <a:gd name="T24" fmla="*/ 46 w 134"/>
                <a:gd name="T25" fmla="*/ 26 h 117"/>
                <a:gd name="T26" fmla="*/ 46 w 134"/>
                <a:gd name="T27" fmla="*/ 17 h 117"/>
                <a:gd name="T28" fmla="*/ 43 w 134"/>
                <a:gd name="T29" fmla="*/ 9 h 117"/>
                <a:gd name="T30" fmla="*/ 37 w 134"/>
                <a:gd name="T31" fmla="*/ 9 h 117"/>
                <a:gd name="T32" fmla="*/ 23 w 134"/>
                <a:gd name="T33" fmla="*/ 0 h 117"/>
                <a:gd name="T34" fmla="*/ 15 w 134"/>
                <a:gd name="T35" fmla="*/ 6 h 117"/>
                <a:gd name="T36" fmla="*/ 9 w 134"/>
                <a:gd name="T37" fmla="*/ 11 h 117"/>
                <a:gd name="T38" fmla="*/ 3 w 134"/>
                <a:gd name="T39" fmla="*/ 9 h 117"/>
                <a:gd name="T40" fmla="*/ 3 w 134"/>
                <a:gd name="T41" fmla="*/ 14 h 117"/>
                <a:gd name="T42" fmla="*/ 6 w 134"/>
                <a:gd name="T43" fmla="*/ 17 h 117"/>
                <a:gd name="T44" fmla="*/ 12 w 134"/>
                <a:gd name="T45" fmla="*/ 14 h 117"/>
                <a:gd name="T46" fmla="*/ 15 w 134"/>
                <a:gd name="T47" fmla="*/ 20 h 117"/>
                <a:gd name="T48" fmla="*/ 15 w 134"/>
                <a:gd name="T49" fmla="*/ 20 h 117"/>
                <a:gd name="T50" fmla="*/ 23 w 134"/>
                <a:gd name="T51" fmla="*/ 26 h 117"/>
                <a:gd name="T52" fmla="*/ 32 w 134"/>
                <a:gd name="T53" fmla="*/ 26 h 117"/>
                <a:gd name="T54" fmla="*/ 40 w 134"/>
                <a:gd name="T55" fmla="*/ 23 h 117"/>
                <a:gd name="T56" fmla="*/ 43 w 134"/>
                <a:gd name="T57" fmla="*/ 31 h 117"/>
                <a:gd name="T58" fmla="*/ 37 w 134"/>
                <a:gd name="T59" fmla="*/ 28 h 117"/>
                <a:gd name="T60" fmla="*/ 34 w 134"/>
                <a:gd name="T61" fmla="*/ 28 h 117"/>
                <a:gd name="T62" fmla="*/ 26 w 134"/>
                <a:gd name="T63" fmla="*/ 31 h 117"/>
                <a:gd name="T64" fmla="*/ 17 w 134"/>
                <a:gd name="T65" fmla="*/ 34 h 117"/>
                <a:gd name="T66" fmla="*/ 26 w 134"/>
                <a:gd name="T67" fmla="*/ 40 h 117"/>
                <a:gd name="T68" fmla="*/ 26 w 134"/>
                <a:gd name="T69" fmla="*/ 43 h 117"/>
                <a:gd name="T70" fmla="*/ 34 w 134"/>
                <a:gd name="T71" fmla="*/ 48 h 117"/>
                <a:gd name="T72" fmla="*/ 37 w 134"/>
                <a:gd name="T73" fmla="*/ 45 h 117"/>
                <a:gd name="T74" fmla="*/ 40 w 134"/>
                <a:gd name="T75" fmla="*/ 34 h 117"/>
                <a:gd name="T76" fmla="*/ 40 w 134"/>
                <a:gd name="T77" fmla="*/ 45 h 117"/>
                <a:gd name="T78" fmla="*/ 43 w 134"/>
                <a:gd name="T79" fmla="*/ 45 h 117"/>
                <a:gd name="T80" fmla="*/ 49 w 134"/>
                <a:gd name="T81" fmla="*/ 48 h 117"/>
                <a:gd name="T82" fmla="*/ 54 w 134"/>
                <a:gd name="T83" fmla="*/ 48 h 117"/>
                <a:gd name="T84" fmla="*/ 54 w 134"/>
                <a:gd name="T85" fmla="*/ 54 h 117"/>
                <a:gd name="T86" fmla="*/ 71 w 134"/>
                <a:gd name="T87" fmla="*/ 57 h 117"/>
                <a:gd name="T88" fmla="*/ 80 w 134"/>
                <a:gd name="T89" fmla="*/ 60 h 117"/>
                <a:gd name="T90" fmla="*/ 88 w 134"/>
                <a:gd name="T91" fmla="*/ 63 h 117"/>
                <a:gd name="T92" fmla="*/ 97 w 134"/>
                <a:gd name="T93" fmla="*/ 65 h 117"/>
                <a:gd name="T94" fmla="*/ 97 w 134"/>
                <a:gd name="T95" fmla="*/ 68 h 117"/>
                <a:gd name="T96" fmla="*/ 100 w 134"/>
                <a:gd name="T97" fmla="*/ 77 h 117"/>
                <a:gd name="T98" fmla="*/ 106 w 134"/>
                <a:gd name="T99" fmla="*/ 85 h 117"/>
                <a:gd name="T100" fmla="*/ 111 w 134"/>
                <a:gd name="T101" fmla="*/ 88 h 117"/>
                <a:gd name="T102" fmla="*/ 106 w 134"/>
                <a:gd name="T103" fmla="*/ 91 h 117"/>
                <a:gd name="T104" fmla="*/ 108 w 134"/>
                <a:gd name="T105" fmla="*/ 94 h 117"/>
                <a:gd name="T106" fmla="*/ 108 w 134"/>
                <a:gd name="T107" fmla="*/ 100 h 117"/>
                <a:gd name="T108" fmla="*/ 120 w 134"/>
                <a:gd name="T109" fmla="*/ 100 h 117"/>
                <a:gd name="T110" fmla="*/ 128 w 134"/>
                <a:gd name="T111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17">
                  <a:moveTo>
                    <a:pt x="134" y="117"/>
                  </a:moveTo>
                  <a:lnTo>
                    <a:pt x="134" y="108"/>
                  </a:lnTo>
                  <a:lnTo>
                    <a:pt x="134" y="97"/>
                  </a:lnTo>
                  <a:lnTo>
                    <a:pt x="134" y="91"/>
                  </a:lnTo>
                  <a:lnTo>
                    <a:pt x="131" y="85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4" y="68"/>
                  </a:lnTo>
                  <a:lnTo>
                    <a:pt x="134" y="54"/>
                  </a:lnTo>
                  <a:lnTo>
                    <a:pt x="134" y="37"/>
                  </a:lnTo>
                  <a:lnTo>
                    <a:pt x="134" y="31"/>
                  </a:lnTo>
                  <a:lnTo>
                    <a:pt x="131" y="28"/>
                  </a:lnTo>
                  <a:lnTo>
                    <a:pt x="128" y="28"/>
                  </a:lnTo>
                  <a:lnTo>
                    <a:pt x="131" y="28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17" y="26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3" y="20"/>
                  </a:lnTo>
                  <a:lnTo>
                    <a:pt x="97" y="17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83" y="20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7" y="26"/>
                  </a:lnTo>
                  <a:lnTo>
                    <a:pt x="77" y="23"/>
                  </a:lnTo>
                  <a:lnTo>
                    <a:pt x="74" y="26"/>
                  </a:lnTo>
                  <a:lnTo>
                    <a:pt x="71" y="28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4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3" y="37"/>
                  </a:lnTo>
                  <a:lnTo>
                    <a:pt x="63" y="40"/>
                  </a:lnTo>
                  <a:lnTo>
                    <a:pt x="57" y="40"/>
                  </a:lnTo>
                  <a:lnTo>
                    <a:pt x="54" y="37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4" y="34"/>
                  </a:lnTo>
                  <a:lnTo>
                    <a:pt x="52" y="34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43" y="31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40" y="31"/>
                  </a:lnTo>
                  <a:lnTo>
                    <a:pt x="37" y="28"/>
                  </a:lnTo>
                  <a:lnTo>
                    <a:pt x="37" y="31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8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20" y="34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6" y="4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7" y="43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40" y="37"/>
                  </a:lnTo>
                  <a:lnTo>
                    <a:pt x="40" y="34"/>
                  </a:lnTo>
                  <a:lnTo>
                    <a:pt x="43" y="37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9" y="51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63" y="54"/>
                  </a:lnTo>
                  <a:lnTo>
                    <a:pt x="69" y="57"/>
                  </a:lnTo>
                  <a:lnTo>
                    <a:pt x="71" y="57"/>
                  </a:lnTo>
                  <a:lnTo>
                    <a:pt x="74" y="57"/>
                  </a:lnTo>
                  <a:lnTo>
                    <a:pt x="77" y="57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3" y="60"/>
                  </a:lnTo>
                  <a:lnTo>
                    <a:pt x="86" y="63"/>
                  </a:lnTo>
                  <a:lnTo>
                    <a:pt x="88" y="60"/>
                  </a:lnTo>
                  <a:lnTo>
                    <a:pt x="88" y="63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100" y="74"/>
                  </a:lnTo>
                  <a:lnTo>
                    <a:pt x="100" y="77"/>
                  </a:lnTo>
                  <a:lnTo>
                    <a:pt x="103" y="80"/>
                  </a:lnTo>
                  <a:lnTo>
                    <a:pt x="106" y="82"/>
                  </a:lnTo>
                  <a:lnTo>
                    <a:pt x="111" y="85"/>
                  </a:lnTo>
                  <a:lnTo>
                    <a:pt x="106" y="85"/>
                  </a:lnTo>
                  <a:lnTo>
                    <a:pt x="103" y="85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11" y="88"/>
                  </a:lnTo>
                  <a:lnTo>
                    <a:pt x="117" y="91"/>
                  </a:lnTo>
                  <a:lnTo>
                    <a:pt x="111" y="88"/>
                  </a:lnTo>
                  <a:lnTo>
                    <a:pt x="108" y="91"/>
                  </a:lnTo>
                  <a:lnTo>
                    <a:pt x="106" y="91"/>
                  </a:lnTo>
                  <a:lnTo>
                    <a:pt x="103" y="88"/>
                  </a:lnTo>
                  <a:lnTo>
                    <a:pt x="103" y="91"/>
                  </a:lnTo>
                  <a:lnTo>
                    <a:pt x="106" y="91"/>
                  </a:lnTo>
                  <a:lnTo>
                    <a:pt x="108" y="94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08" y="102"/>
                  </a:lnTo>
                  <a:lnTo>
                    <a:pt x="108" y="100"/>
                  </a:lnTo>
                  <a:lnTo>
                    <a:pt x="111" y="100"/>
                  </a:lnTo>
                  <a:lnTo>
                    <a:pt x="114" y="102"/>
                  </a:lnTo>
                  <a:lnTo>
                    <a:pt x="117" y="100"/>
                  </a:lnTo>
                  <a:lnTo>
                    <a:pt x="120" y="100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25" y="108"/>
                  </a:lnTo>
                  <a:lnTo>
                    <a:pt x="128" y="108"/>
                  </a:lnTo>
                  <a:lnTo>
                    <a:pt x="131" y="111"/>
                  </a:lnTo>
                  <a:lnTo>
                    <a:pt x="134" y="1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1" name="Freeform 3650">
              <a:extLst>
                <a:ext uri="{FF2B5EF4-FFF2-40B4-BE49-F238E27FC236}">
                  <a16:creationId xmlns:a16="http://schemas.microsoft.com/office/drawing/2014/main" id="{5EBAFA17-6A4B-DCC0-67B8-6AC72601198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6588" y="3276177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3 h 3"/>
                <a:gd name="T8" fmla="*/ 3 w 6"/>
                <a:gd name="T9" fmla="*/ 3 h 3"/>
                <a:gd name="T10" fmla="*/ 3 w 6"/>
                <a:gd name="T11" fmla="*/ 3 h 3"/>
                <a:gd name="T12" fmla="*/ 6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2" name="Freeform 3651">
              <a:extLst>
                <a:ext uri="{FF2B5EF4-FFF2-40B4-BE49-F238E27FC236}">
                  <a16:creationId xmlns:a16="http://schemas.microsoft.com/office/drawing/2014/main" id="{145914D4-15AC-41B7-9E98-35A62A02A83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6588" y="3276177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3" name="Freeform 3652">
              <a:extLst>
                <a:ext uri="{FF2B5EF4-FFF2-40B4-BE49-F238E27FC236}">
                  <a16:creationId xmlns:a16="http://schemas.microsoft.com/office/drawing/2014/main" id="{2614A807-D9C1-AF70-323B-D79F96631608}"/>
                </a:ext>
              </a:extLst>
            </p:cNvPr>
            <p:cNvSpPr>
              <a:spLocks/>
            </p:cNvSpPr>
            <p:nvPr/>
          </p:nvSpPr>
          <p:spPr bwMode="gray">
            <a:xfrm>
              <a:off x="7535263" y="325957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4" name="Freeform 3653">
              <a:extLst>
                <a:ext uri="{FF2B5EF4-FFF2-40B4-BE49-F238E27FC236}">
                  <a16:creationId xmlns:a16="http://schemas.microsoft.com/office/drawing/2014/main" id="{3585660D-012D-D6C4-F3D8-13CF8933E298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9038" y="3265802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5" name="Freeform 3654">
              <a:extLst>
                <a:ext uri="{FF2B5EF4-FFF2-40B4-BE49-F238E27FC236}">
                  <a16:creationId xmlns:a16="http://schemas.microsoft.com/office/drawing/2014/main" id="{0CF50F49-65EE-F8A5-7267-F542C01145C9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4082" y="331767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6" name="Freeform 3655">
              <a:extLst>
                <a:ext uri="{FF2B5EF4-FFF2-40B4-BE49-F238E27FC236}">
                  <a16:creationId xmlns:a16="http://schemas.microsoft.com/office/drawing/2014/main" id="{10D85404-219D-3CC9-B7B9-6F5AC63CAFAC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4082" y="3336346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7" name="Freeform 3656">
              <a:extLst>
                <a:ext uri="{FF2B5EF4-FFF2-40B4-BE49-F238E27FC236}">
                  <a16:creationId xmlns:a16="http://schemas.microsoft.com/office/drawing/2014/main" id="{D4AB1749-DCEE-5918-F913-8322FCF6ABD8}"/>
                </a:ext>
              </a:extLst>
            </p:cNvPr>
            <p:cNvSpPr>
              <a:spLocks/>
            </p:cNvSpPr>
            <p:nvPr/>
          </p:nvSpPr>
          <p:spPr bwMode="gray">
            <a:xfrm>
              <a:off x="7711633" y="3301075"/>
              <a:ext cx="12450" cy="10374"/>
            </a:xfrm>
            <a:custGeom>
              <a:avLst/>
              <a:gdLst>
                <a:gd name="T0" fmla="*/ 6 w 6"/>
                <a:gd name="T1" fmla="*/ 5 h 5"/>
                <a:gd name="T2" fmla="*/ 3 w 6"/>
                <a:gd name="T3" fmla="*/ 5 h 5"/>
                <a:gd name="T4" fmla="*/ 0 w 6"/>
                <a:gd name="T5" fmla="*/ 5 h 5"/>
                <a:gd name="T6" fmla="*/ 0 w 6"/>
                <a:gd name="T7" fmla="*/ 2 h 5"/>
                <a:gd name="T8" fmla="*/ 0 w 6"/>
                <a:gd name="T9" fmla="*/ 0 h 5"/>
                <a:gd name="T10" fmla="*/ 3 w 6"/>
                <a:gd name="T11" fmla="*/ 2 h 5"/>
                <a:gd name="T12" fmla="*/ 6 w 6"/>
                <a:gd name="T13" fmla="*/ 2 h 5"/>
                <a:gd name="T14" fmla="*/ 6 w 6"/>
                <a:gd name="T15" fmla="*/ 2 h 5"/>
                <a:gd name="T16" fmla="*/ 6 w 6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8" name="Rectangle 3657">
              <a:extLst>
                <a:ext uri="{FF2B5EF4-FFF2-40B4-BE49-F238E27FC236}">
                  <a16:creationId xmlns:a16="http://schemas.microsoft.com/office/drawing/2014/main" id="{1D926222-F5EB-8980-B6BC-D30FF83F2F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9183" y="3301075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99" name="Freeform 3658">
              <a:extLst>
                <a:ext uri="{FF2B5EF4-FFF2-40B4-BE49-F238E27FC236}">
                  <a16:creationId xmlns:a16="http://schemas.microsoft.com/office/drawing/2014/main" id="{E882436F-40C4-E13B-BEDD-E9671EEFC6A9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4082" y="3276177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0 h 6"/>
                <a:gd name="T8" fmla="*/ 3 w 3"/>
                <a:gd name="T9" fmla="*/ 3 h 6"/>
                <a:gd name="T10" fmla="*/ 0 w 3"/>
                <a:gd name="T11" fmla="*/ 3 h 6"/>
                <a:gd name="T12" fmla="*/ 0 w 3"/>
                <a:gd name="T13" fmla="*/ 6 h 6"/>
                <a:gd name="T14" fmla="*/ 3 w 3"/>
                <a:gd name="T15" fmla="*/ 3 h 6"/>
                <a:gd name="T16" fmla="*/ 3 w 3"/>
                <a:gd name="T17" fmla="*/ 3 h 6"/>
                <a:gd name="T18" fmla="*/ 3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0" name="Freeform 3659">
              <a:extLst>
                <a:ext uri="{FF2B5EF4-FFF2-40B4-BE49-F238E27FC236}">
                  <a16:creationId xmlns:a16="http://schemas.microsoft.com/office/drawing/2014/main" id="{D59D75E5-D224-129B-0B30-75243420BD7D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7137" y="3170362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1" name="Freeform 3660">
              <a:extLst>
                <a:ext uri="{FF2B5EF4-FFF2-40B4-BE49-F238E27FC236}">
                  <a16:creationId xmlns:a16="http://schemas.microsoft.com/office/drawing/2014/main" id="{30BAB1BC-D409-7296-8CE9-338126E37717}"/>
                </a:ext>
              </a:extLst>
            </p:cNvPr>
            <p:cNvSpPr>
              <a:spLocks/>
            </p:cNvSpPr>
            <p:nvPr/>
          </p:nvSpPr>
          <p:spPr bwMode="gray">
            <a:xfrm>
              <a:off x="7618261" y="3189035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2" name="Rectangle 3661">
              <a:extLst>
                <a:ext uri="{FF2B5EF4-FFF2-40B4-BE49-F238E27FC236}">
                  <a16:creationId xmlns:a16="http://schemas.microsoft.com/office/drawing/2014/main" id="{B8824813-DB90-1AF6-4AE2-FF8C96C87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085" y="319940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3" name="Freeform 3662">
              <a:extLst>
                <a:ext uri="{FF2B5EF4-FFF2-40B4-BE49-F238E27FC236}">
                  <a16:creationId xmlns:a16="http://schemas.microsoft.com/office/drawing/2014/main" id="{665FF817-BE5C-844E-0D09-482AF9477E82}"/>
                </a:ext>
              </a:extLst>
            </p:cNvPr>
            <p:cNvSpPr>
              <a:spLocks/>
            </p:cNvSpPr>
            <p:nvPr/>
          </p:nvSpPr>
          <p:spPr bwMode="gray">
            <a:xfrm>
              <a:off x="7452265" y="3116417"/>
              <a:ext cx="271817" cy="224078"/>
            </a:xfrm>
            <a:custGeom>
              <a:avLst/>
              <a:gdLst>
                <a:gd name="T0" fmla="*/ 6 w 131"/>
                <a:gd name="T1" fmla="*/ 86 h 108"/>
                <a:gd name="T2" fmla="*/ 23 w 131"/>
                <a:gd name="T3" fmla="*/ 89 h 108"/>
                <a:gd name="T4" fmla="*/ 31 w 131"/>
                <a:gd name="T5" fmla="*/ 86 h 108"/>
                <a:gd name="T6" fmla="*/ 29 w 131"/>
                <a:gd name="T7" fmla="*/ 77 h 108"/>
                <a:gd name="T8" fmla="*/ 20 w 131"/>
                <a:gd name="T9" fmla="*/ 74 h 108"/>
                <a:gd name="T10" fmla="*/ 23 w 131"/>
                <a:gd name="T11" fmla="*/ 74 h 108"/>
                <a:gd name="T12" fmla="*/ 34 w 131"/>
                <a:gd name="T13" fmla="*/ 72 h 108"/>
                <a:gd name="T14" fmla="*/ 37 w 131"/>
                <a:gd name="T15" fmla="*/ 72 h 108"/>
                <a:gd name="T16" fmla="*/ 37 w 131"/>
                <a:gd name="T17" fmla="*/ 66 h 108"/>
                <a:gd name="T18" fmla="*/ 43 w 131"/>
                <a:gd name="T19" fmla="*/ 66 h 108"/>
                <a:gd name="T20" fmla="*/ 48 w 131"/>
                <a:gd name="T21" fmla="*/ 63 h 108"/>
                <a:gd name="T22" fmla="*/ 51 w 131"/>
                <a:gd name="T23" fmla="*/ 66 h 108"/>
                <a:gd name="T24" fmla="*/ 54 w 131"/>
                <a:gd name="T25" fmla="*/ 66 h 108"/>
                <a:gd name="T26" fmla="*/ 65 w 131"/>
                <a:gd name="T27" fmla="*/ 72 h 108"/>
                <a:gd name="T28" fmla="*/ 74 w 131"/>
                <a:gd name="T29" fmla="*/ 83 h 108"/>
                <a:gd name="T30" fmla="*/ 80 w 131"/>
                <a:gd name="T31" fmla="*/ 89 h 108"/>
                <a:gd name="T32" fmla="*/ 88 w 131"/>
                <a:gd name="T33" fmla="*/ 94 h 108"/>
                <a:gd name="T34" fmla="*/ 94 w 131"/>
                <a:gd name="T35" fmla="*/ 100 h 108"/>
                <a:gd name="T36" fmla="*/ 102 w 131"/>
                <a:gd name="T37" fmla="*/ 100 h 108"/>
                <a:gd name="T38" fmla="*/ 111 w 131"/>
                <a:gd name="T39" fmla="*/ 103 h 108"/>
                <a:gd name="T40" fmla="*/ 117 w 131"/>
                <a:gd name="T41" fmla="*/ 106 h 108"/>
                <a:gd name="T42" fmla="*/ 117 w 131"/>
                <a:gd name="T43" fmla="*/ 106 h 108"/>
                <a:gd name="T44" fmla="*/ 122 w 131"/>
                <a:gd name="T45" fmla="*/ 108 h 108"/>
                <a:gd name="T46" fmla="*/ 125 w 131"/>
                <a:gd name="T47" fmla="*/ 103 h 108"/>
                <a:gd name="T48" fmla="*/ 125 w 131"/>
                <a:gd name="T49" fmla="*/ 103 h 108"/>
                <a:gd name="T50" fmla="*/ 128 w 131"/>
                <a:gd name="T51" fmla="*/ 103 h 108"/>
                <a:gd name="T52" fmla="*/ 119 w 131"/>
                <a:gd name="T53" fmla="*/ 97 h 108"/>
                <a:gd name="T54" fmla="*/ 114 w 131"/>
                <a:gd name="T55" fmla="*/ 94 h 108"/>
                <a:gd name="T56" fmla="*/ 111 w 131"/>
                <a:gd name="T57" fmla="*/ 91 h 108"/>
                <a:gd name="T58" fmla="*/ 108 w 131"/>
                <a:gd name="T59" fmla="*/ 86 h 108"/>
                <a:gd name="T60" fmla="*/ 100 w 131"/>
                <a:gd name="T61" fmla="*/ 86 h 108"/>
                <a:gd name="T62" fmla="*/ 94 w 131"/>
                <a:gd name="T63" fmla="*/ 80 h 108"/>
                <a:gd name="T64" fmla="*/ 91 w 131"/>
                <a:gd name="T65" fmla="*/ 72 h 108"/>
                <a:gd name="T66" fmla="*/ 80 w 131"/>
                <a:gd name="T67" fmla="*/ 63 h 108"/>
                <a:gd name="T68" fmla="*/ 77 w 131"/>
                <a:gd name="T69" fmla="*/ 57 h 108"/>
                <a:gd name="T70" fmla="*/ 88 w 131"/>
                <a:gd name="T71" fmla="*/ 54 h 108"/>
                <a:gd name="T72" fmla="*/ 83 w 131"/>
                <a:gd name="T73" fmla="*/ 46 h 108"/>
                <a:gd name="T74" fmla="*/ 68 w 131"/>
                <a:gd name="T75" fmla="*/ 40 h 108"/>
                <a:gd name="T76" fmla="*/ 63 w 131"/>
                <a:gd name="T77" fmla="*/ 37 h 108"/>
                <a:gd name="T78" fmla="*/ 63 w 131"/>
                <a:gd name="T79" fmla="*/ 29 h 108"/>
                <a:gd name="T80" fmla="*/ 51 w 131"/>
                <a:gd name="T81" fmla="*/ 20 h 108"/>
                <a:gd name="T82" fmla="*/ 43 w 131"/>
                <a:gd name="T83" fmla="*/ 17 h 108"/>
                <a:gd name="T84" fmla="*/ 31 w 131"/>
                <a:gd name="T85" fmla="*/ 12 h 108"/>
                <a:gd name="T86" fmla="*/ 17 w 131"/>
                <a:gd name="T87" fmla="*/ 9 h 108"/>
                <a:gd name="T88" fmla="*/ 6 w 131"/>
                <a:gd name="T89" fmla="*/ 0 h 108"/>
                <a:gd name="T90" fmla="*/ 3 w 131"/>
                <a:gd name="T91" fmla="*/ 20 h 108"/>
                <a:gd name="T92" fmla="*/ 3 w 131"/>
                <a:gd name="T93" fmla="*/ 49 h 108"/>
                <a:gd name="T94" fmla="*/ 3 w 131"/>
                <a:gd name="T95" fmla="*/ 63 h 108"/>
                <a:gd name="T96" fmla="*/ 3 w 131"/>
                <a:gd name="T97" fmla="*/ 8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08">
                  <a:moveTo>
                    <a:pt x="3" y="89"/>
                  </a:moveTo>
                  <a:lnTo>
                    <a:pt x="6" y="89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20" y="86"/>
                  </a:lnTo>
                  <a:lnTo>
                    <a:pt x="23" y="89"/>
                  </a:lnTo>
                  <a:lnTo>
                    <a:pt x="26" y="89"/>
                  </a:lnTo>
                  <a:lnTo>
                    <a:pt x="29" y="86"/>
                  </a:lnTo>
                  <a:lnTo>
                    <a:pt x="31" y="86"/>
                  </a:lnTo>
                  <a:lnTo>
                    <a:pt x="34" y="83"/>
                  </a:lnTo>
                  <a:lnTo>
                    <a:pt x="31" y="80"/>
                  </a:lnTo>
                  <a:lnTo>
                    <a:pt x="29" y="77"/>
                  </a:lnTo>
                  <a:lnTo>
                    <a:pt x="26" y="77"/>
                  </a:lnTo>
                  <a:lnTo>
                    <a:pt x="23" y="74"/>
                  </a:lnTo>
                  <a:lnTo>
                    <a:pt x="20" y="74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3" y="74"/>
                  </a:lnTo>
                  <a:lnTo>
                    <a:pt x="29" y="77"/>
                  </a:lnTo>
                  <a:lnTo>
                    <a:pt x="37" y="74"/>
                  </a:lnTo>
                  <a:lnTo>
                    <a:pt x="34" y="72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7" y="72"/>
                  </a:lnTo>
                  <a:lnTo>
                    <a:pt x="43" y="72"/>
                  </a:lnTo>
                  <a:lnTo>
                    <a:pt x="40" y="69"/>
                  </a:lnTo>
                  <a:lnTo>
                    <a:pt x="37" y="66"/>
                  </a:lnTo>
                  <a:lnTo>
                    <a:pt x="40" y="69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6" y="66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8" y="63"/>
                  </a:lnTo>
                  <a:lnTo>
                    <a:pt x="51" y="66"/>
                  </a:lnTo>
                  <a:lnTo>
                    <a:pt x="51" y="69"/>
                  </a:lnTo>
                  <a:lnTo>
                    <a:pt x="51" y="66"/>
                  </a:lnTo>
                  <a:lnTo>
                    <a:pt x="54" y="66"/>
                  </a:lnTo>
                  <a:lnTo>
                    <a:pt x="54" y="69"/>
                  </a:lnTo>
                  <a:lnTo>
                    <a:pt x="63" y="72"/>
                  </a:lnTo>
                  <a:lnTo>
                    <a:pt x="65" y="72"/>
                  </a:lnTo>
                  <a:lnTo>
                    <a:pt x="68" y="74"/>
                  </a:lnTo>
                  <a:lnTo>
                    <a:pt x="71" y="77"/>
                  </a:lnTo>
                  <a:lnTo>
                    <a:pt x="74" y="83"/>
                  </a:lnTo>
                  <a:lnTo>
                    <a:pt x="74" y="86"/>
                  </a:lnTo>
                  <a:lnTo>
                    <a:pt x="77" y="86"/>
                  </a:lnTo>
                  <a:lnTo>
                    <a:pt x="80" y="89"/>
                  </a:lnTo>
                  <a:lnTo>
                    <a:pt x="83" y="89"/>
                  </a:lnTo>
                  <a:lnTo>
                    <a:pt x="83" y="91"/>
                  </a:lnTo>
                  <a:lnTo>
                    <a:pt x="88" y="94"/>
                  </a:lnTo>
                  <a:lnTo>
                    <a:pt x="88" y="97"/>
                  </a:lnTo>
                  <a:lnTo>
                    <a:pt x="91" y="100"/>
                  </a:lnTo>
                  <a:lnTo>
                    <a:pt x="94" y="100"/>
                  </a:lnTo>
                  <a:lnTo>
                    <a:pt x="97" y="100"/>
                  </a:lnTo>
                  <a:lnTo>
                    <a:pt x="102" y="103"/>
                  </a:lnTo>
                  <a:lnTo>
                    <a:pt x="102" y="100"/>
                  </a:lnTo>
                  <a:lnTo>
                    <a:pt x="105" y="103"/>
                  </a:lnTo>
                  <a:lnTo>
                    <a:pt x="108" y="103"/>
                  </a:lnTo>
                  <a:lnTo>
                    <a:pt x="111" y="103"/>
                  </a:lnTo>
                  <a:lnTo>
                    <a:pt x="114" y="106"/>
                  </a:lnTo>
                  <a:lnTo>
                    <a:pt x="114" y="103"/>
                  </a:lnTo>
                  <a:lnTo>
                    <a:pt x="117" y="106"/>
                  </a:lnTo>
                  <a:lnTo>
                    <a:pt x="117" y="103"/>
                  </a:lnTo>
                  <a:lnTo>
                    <a:pt x="119" y="103"/>
                  </a:lnTo>
                  <a:lnTo>
                    <a:pt x="117" y="106"/>
                  </a:lnTo>
                  <a:lnTo>
                    <a:pt x="117" y="108"/>
                  </a:lnTo>
                  <a:lnTo>
                    <a:pt x="119" y="108"/>
                  </a:lnTo>
                  <a:lnTo>
                    <a:pt x="122" y="108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25" y="103"/>
                  </a:lnTo>
                  <a:lnTo>
                    <a:pt x="122" y="103"/>
                  </a:lnTo>
                  <a:lnTo>
                    <a:pt x="125" y="100"/>
                  </a:lnTo>
                  <a:lnTo>
                    <a:pt x="125" y="103"/>
                  </a:lnTo>
                  <a:lnTo>
                    <a:pt x="128" y="103"/>
                  </a:lnTo>
                  <a:lnTo>
                    <a:pt x="131" y="100"/>
                  </a:lnTo>
                  <a:lnTo>
                    <a:pt x="128" y="103"/>
                  </a:lnTo>
                  <a:lnTo>
                    <a:pt x="125" y="100"/>
                  </a:lnTo>
                  <a:lnTo>
                    <a:pt x="122" y="100"/>
                  </a:lnTo>
                  <a:lnTo>
                    <a:pt x="119" y="97"/>
                  </a:lnTo>
                  <a:lnTo>
                    <a:pt x="117" y="97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9" y="94"/>
                  </a:lnTo>
                  <a:lnTo>
                    <a:pt x="114" y="91"/>
                  </a:lnTo>
                  <a:lnTo>
                    <a:pt x="111" y="91"/>
                  </a:lnTo>
                  <a:lnTo>
                    <a:pt x="108" y="91"/>
                  </a:lnTo>
                  <a:lnTo>
                    <a:pt x="108" y="89"/>
                  </a:lnTo>
                  <a:lnTo>
                    <a:pt x="108" y="86"/>
                  </a:lnTo>
                  <a:lnTo>
                    <a:pt x="105" y="83"/>
                  </a:lnTo>
                  <a:lnTo>
                    <a:pt x="105" y="86"/>
                  </a:lnTo>
                  <a:lnTo>
                    <a:pt x="100" y="86"/>
                  </a:lnTo>
                  <a:lnTo>
                    <a:pt x="100" y="83"/>
                  </a:lnTo>
                  <a:lnTo>
                    <a:pt x="97" y="83"/>
                  </a:lnTo>
                  <a:lnTo>
                    <a:pt x="94" y="80"/>
                  </a:lnTo>
                  <a:lnTo>
                    <a:pt x="94" y="77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88" y="69"/>
                  </a:lnTo>
                  <a:lnTo>
                    <a:pt x="85" y="69"/>
                  </a:lnTo>
                  <a:lnTo>
                    <a:pt x="80" y="63"/>
                  </a:lnTo>
                  <a:lnTo>
                    <a:pt x="80" y="60"/>
                  </a:lnTo>
                  <a:lnTo>
                    <a:pt x="80" y="57"/>
                  </a:lnTo>
                  <a:lnTo>
                    <a:pt x="77" y="57"/>
                  </a:lnTo>
                  <a:lnTo>
                    <a:pt x="80" y="54"/>
                  </a:lnTo>
                  <a:lnTo>
                    <a:pt x="85" y="54"/>
                  </a:lnTo>
                  <a:lnTo>
                    <a:pt x="88" y="54"/>
                  </a:lnTo>
                  <a:lnTo>
                    <a:pt x="88" y="49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0" y="46"/>
                  </a:lnTo>
                  <a:lnTo>
                    <a:pt x="74" y="40"/>
                  </a:lnTo>
                  <a:lnTo>
                    <a:pt x="68" y="40"/>
                  </a:lnTo>
                  <a:lnTo>
                    <a:pt x="65" y="40"/>
                  </a:lnTo>
                  <a:lnTo>
                    <a:pt x="63" y="40"/>
                  </a:lnTo>
                  <a:lnTo>
                    <a:pt x="63" y="37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57" y="26"/>
                  </a:lnTo>
                  <a:lnTo>
                    <a:pt x="54" y="2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6" y="17"/>
                  </a:lnTo>
                  <a:lnTo>
                    <a:pt x="43" y="17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12"/>
                  </a:lnTo>
                  <a:lnTo>
                    <a:pt x="3" y="20"/>
                  </a:lnTo>
                  <a:lnTo>
                    <a:pt x="3" y="32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72"/>
                  </a:lnTo>
                  <a:lnTo>
                    <a:pt x="3" y="80"/>
                  </a:lnTo>
                  <a:lnTo>
                    <a:pt x="3" y="8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4" name="Freeform 3663">
              <a:extLst>
                <a:ext uri="{FF2B5EF4-FFF2-40B4-BE49-F238E27FC236}">
                  <a16:creationId xmlns:a16="http://schemas.microsoft.com/office/drawing/2014/main" id="{F68E60C1-0A68-2E3F-2FAA-E26D8E7A7C5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3361" y="3547976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5" name="Freeform 3664">
              <a:extLst>
                <a:ext uri="{FF2B5EF4-FFF2-40B4-BE49-F238E27FC236}">
                  <a16:creationId xmlns:a16="http://schemas.microsoft.com/office/drawing/2014/main" id="{F26D6861-B7C7-642C-197B-1F912677C42F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4082" y="3682838"/>
              <a:ext cx="12450" cy="12449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3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3 h 6"/>
                <a:gd name="T12" fmla="*/ 6 w 6"/>
                <a:gd name="T13" fmla="*/ 3 h 6"/>
                <a:gd name="T14" fmla="*/ 6 w 6"/>
                <a:gd name="T15" fmla="*/ 6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6" name="Freeform 3665">
              <a:extLst>
                <a:ext uri="{FF2B5EF4-FFF2-40B4-BE49-F238E27FC236}">
                  <a16:creationId xmlns:a16="http://schemas.microsoft.com/office/drawing/2014/main" id="{C0CD184A-3908-B8A6-9DD5-F6905AEC3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7775956" y="3718110"/>
              <a:ext cx="12450" cy="31122"/>
            </a:xfrm>
            <a:custGeom>
              <a:avLst/>
              <a:gdLst>
                <a:gd name="T0" fmla="*/ 0 w 6"/>
                <a:gd name="T1" fmla="*/ 15 h 15"/>
                <a:gd name="T2" fmla="*/ 0 w 6"/>
                <a:gd name="T3" fmla="*/ 12 h 15"/>
                <a:gd name="T4" fmla="*/ 3 w 6"/>
                <a:gd name="T5" fmla="*/ 6 h 15"/>
                <a:gd name="T6" fmla="*/ 0 w 6"/>
                <a:gd name="T7" fmla="*/ 9 h 15"/>
                <a:gd name="T8" fmla="*/ 0 w 6"/>
                <a:gd name="T9" fmla="*/ 6 h 15"/>
                <a:gd name="T10" fmla="*/ 3 w 6"/>
                <a:gd name="T11" fmla="*/ 6 h 15"/>
                <a:gd name="T12" fmla="*/ 3 w 6"/>
                <a:gd name="T13" fmla="*/ 3 h 15"/>
                <a:gd name="T14" fmla="*/ 3 w 6"/>
                <a:gd name="T15" fmla="*/ 0 h 15"/>
                <a:gd name="T16" fmla="*/ 3 w 6"/>
                <a:gd name="T17" fmla="*/ 3 h 15"/>
                <a:gd name="T18" fmla="*/ 6 w 6"/>
                <a:gd name="T19" fmla="*/ 3 h 15"/>
                <a:gd name="T20" fmla="*/ 3 w 6"/>
                <a:gd name="T21" fmla="*/ 6 h 15"/>
                <a:gd name="T22" fmla="*/ 0 w 6"/>
                <a:gd name="T23" fmla="*/ 12 h 15"/>
                <a:gd name="T24" fmla="*/ 3 w 6"/>
                <a:gd name="T25" fmla="*/ 12 h 15"/>
                <a:gd name="T26" fmla="*/ 0 w 6"/>
                <a:gd name="T2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0" y="12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7" name="Rectangle 3666">
              <a:extLst>
                <a:ext uri="{FF2B5EF4-FFF2-40B4-BE49-F238E27FC236}">
                  <a16:creationId xmlns:a16="http://schemas.microsoft.com/office/drawing/2014/main" id="{5EBC1F95-A715-44C6-9A23-A567311A14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88406" y="366624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8" name="Freeform 3667">
              <a:extLst>
                <a:ext uri="{FF2B5EF4-FFF2-40B4-BE49-F238E27FC236}">
                  <a16:creationId xmlns:a16="http://schemas.microsoft.com/office/drawing/2014/main" id="{F347C149-90E9-5B50-9BF5-D1FBCA50F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695033" y="3601921"/>
              <a:ext cx="4150" cy="414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9" name="Freeform 3668">
              <a:extLst>
                <a:ext uri="{FF2B5EF4-FFF2-40B4-BE49-F238E27FC236}">
                  <a16:creationId xmlns:a16="http://schemas.microsoft.com/office/drawing/2014/main" id="{ED2F9CF9-EF9D-CAD6-B1C6-C26FEB92D2F8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8406" y="3788653"/>
              <a:ext cx="2075" cy="12449"/>
            </a:xfrm>
            <a:custGeom>
              <a:avLst/>
              <a:gdLst>
                <a:gd name="T0" fmla="*/ 6 h 6"/>
                <a:gd name="T1" fmla="*/ 3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0" name="Freeform 3669">
              <a:extLst>
                <a:ext uri="{FF2B5EF4-FFF2-40B4-BE49-F238E27FC236}">
                  <a16:creationId xmlns:a16="http://schemas.microsoft.com/office/drawing/2014/main" id="{B96105AE-C4B3-FBC2-598B-C2CA04064B8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0537" y="4124771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1" name="Freeform 3670">
              <a:extLst>
                <a:ext uri="{FF2B5EF4-FFF2-40B4-BE49-F238E27FC236}">
                  <a16:creationId xmlns:a16="http://schemas.microsoft.com/office/drawing/2014/main" id="{0CB15FC6-EF55-329A-C464-486170A136A6}"/>
                </a:ext>
              </a:extLst>
            </p:cNvPr>
            <p:cNvSpPr>
              <a:spLocks/>
            </p:cNvSpPr>
            <p:nvPr/>
          </p:nvSpPr>
          <p:spPr bwMode="gray">
            <a:xfrm>
              <a:off x="7535263" y="4162118"/>
              <a:ext cx="6224" cy="16598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0 w 3"/>
                <a:gd name="T5" fmla="*/ 2 h 8"/>
                <a:gd name="T6" fmla="*/ 0 w 3"/>
                <a:gd name="T7" fmla="*/ 5 h 8"/>
                <a:gd name="T8" fmla="*/ 0 w 3"/>
                <a:gd name="T9" fmla="*/ 8 h 8"/>
                <a:gd name="T10" fmla="*/ 3 w 3"/>
                <a:gd name="T11" fmla="*/ 5 h 8"/>
                <a:gd name="T12" fmla="*/ 3 w 3"/>
                <a:gd name="T13" fmla="*/ 2 h 8"/>
                <a:gd name="T14" fmla="*/ 3 w 3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2" name="Rectangle 3671">
              <a:extLst>
                <a:ext uri="{FF2B5EF4-FFF2-40B4-BE49-F238E27FC236}">
                  <a16:creationId xmlns:a16="http://schemas.microsoft.com/office/drawing/2014/main" id="{35C2B0C7-B29B-713F-EE17-928F3808B7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8087" y="4184941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3" name="Freeform 3672">
              <a:extLst>
                <a:ext uri="{FF2B5EF4-FFF2-40B4-BE49-F238E27FC236}">
                  <a16:creationId xmlns:a16="http://schemas.microsoft.com/office/drawing/2014/main" id="{D20CFD96-A68E-8B35-E5D1-9A6BDB43A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64312" y="4191165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0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4" name="Freeform 3673">
              <a:extLst>
                <a:ext uri="{FF2B5EF4-FFF2-40B4-BE49-F238E27FC236}">
                  <a16:creationId xmlns:a16="http://schemas.microsoft.com/office/drawing/2014/main" id="{22409EC4-8C2E-087A-5468-DF7ED01A03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309" y="4184941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0 h 3"/>
                <a:gd name="T6" fmla="*/ 3 w 6"/>
                <a:gd name="T7" fmla="*/ 0 h 3"/>
                <a:gd name="T8" fmla="*/ 0 w 6"/>
                <a:gd name="T9" fmla="*/ 3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5" name="Freeform 3674">
              <a:extLst>
                <a:ext uri="{FF2B5EF4-FFF2-40B4-BE49-F238E27FC236}">
                  <a16:creationId xmlns:a16="http://schemas.microsoft.com/office/drawing/2014/main" id="{C411599D-0B81-8702-6220-CECF457C4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1085" y="4162118"/>
              <a:ext cx="12450" cy="16598"/>
            </a:xfrm>
            <a:custGeom>
              <a:avLst/>
              <a:gdLst>
                <a:gd name="T0" fmla="*/ 3 w 6"/>
                <a:gd name="T1" fmla="*/ 8 h 8"/>
                <a:gd name="T2" fmla="*/ 6 w 6"/>
                <a:gd name="T3" fmla="*/ 8 h 8"/>
                <a:gd name="T4" fmla="*/ 6 w 6"/>
                <a:gd name="T5" fmla="*/ 5 h 8"/>
                <a:gd name="T6" fmla="*/ 3 w 6"/>
                <a:gd name="T7" fmla="*/ 5 h 8"/>
                <a:gd name="T8" fmla="*/ 3 w 6"/>
                <a:gd name="T9" fmla="*/ 2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5 h 8"/>
                <a:gd name="T16" fmla="*/ 3 w 6"/>
                <a:gd name="T17" fmla="*/ 5 h 8"/>
                <a:gd name="T18" fmla="*/ 0 w 6"/>
                <a:gd name="T19" fmla="*/ 5 h 8"/>
                <a:gd name="T20" fmla="*/ 0 w 6"/>
                <a:gd name="T21" fmla="*/ 8 h 8"/>
                <a:gd name="T22" fmla="*/ 0 w 6"/>
                <a:gd name="T23" fmla="*/ 8 h 8"/>
                <a:gd name="T24" fmla="*/ 3 w 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lnTo>
                    <a:pt x="6" y="8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6" name="Freeform 3675">
              <a:extLst>
                <a:ext uri="{FF2B5EF4-FFF2-40B4-BE49-F238E27FC236}">
                  <a16:creationId xmlns:a16="http://schemas.microsoft.com/office/drawing/2014/main" id="{17FF00AA-2AB2-33A2-96EA-BEAB5882FB0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58087" y="4197389"/>
              <a:ext cx="101672" cy="93366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8 h 45"/>
                <a:gd name="T4" fmla="*/ 6 w 49"/>
                <a:gd name="T5" fmla="*/ 17 h 45"/>
                <a:gd name="T6" fmla="*/ 6 w 49"/>
                <a:gd name="T7" fmla="*/ 22 h 45"/>
                <a:gd name="T8" fmla="*/ 9 w 49"/>
                <a:gd name="T9" fmla="*/ 22 h 45"/>
                <a:gd name="T10" fmla="*/ 9 w 49"/>
                <a:gd name="T11" fmla="*/ 25 h 45"/>
                <a:gd name="T12" fmla="*/ 6 w 49"/>
                <a:gd name="T13" fmla="*/ 22 h 45"/>
                <a:gd name="T14" fmla="*/ 6 w 49"/>
                <a:gd name="T15" fmla="*/ 22 h 45"/>
                <a:gd name="T16" fmla="*/ 9 w 49"/>
                <a:gd name="T17" fmla="*/ 28 h 45"/>
                <a:gd name="T18" fmla="*/ 9 w 49"/>
                <a:gd name="T19" fmla="*/ 28 h 45"/>
                <a:gd name="T20" fmla="*/ 9 w 49"/>
                <a:gd name="T21" fmla="*/ 34 h 45"/>
                <a:gd name="T22" fmla="*/ 14 w 49"/>
                <a:gd name="T23" fmla="*/ 39 h 45"/>
                <a:gd name="T24" fmla="*/ 14 w 49"/>
                <a:gd name="T25" fmla="*/ 39 h 45"/>
                <a:gd name="T26" fmla="*/ 17 w 49"/>
                <a:gd name="T27" fmla="*/ 39 h 45"/>
                <a:gd name="T28" fmla="*/ 17 w 49"/>
                <a:gd name="T29" fmla="*/ 39 h 45"/>
                <a:gd name="T30" fmla="*/ 20 w 49"/>
                <a:gd name="T31" fmla="*/ 42 h 45"/>
                <a:gd name="T32" fmla="*/ 26 w 49"/>
                <a:gd name="T33" fmla="*/ 45 h 45"/>
                <a:gd name="T34" fmla="*/ 29 w 49"/>
                <a:gd name="T35" fmla="*/ 45 h 45"/>
                <a:gd name="T36" fmla="*/ 29 w 49"/>
                <a:gd name="T37" fmla="*/ 39 h 45"/>
                <a:gd name="T38" fmla="*/ 29 w 49"/>
                <a:gd name="T39" fmla="*/ 37 h 45"/>
                <a:gd name="T40" fmla="*/ 34 w 49"/>
                <a:gd name="T41" fmla="*/ 37 h 45"/>
                <a:gd name="T42" fmla="*/ 34 w 49"/>
                <a:gd name="T43" fmla="*/ 31 h 45"/>
                <a:gd name="T44" fmla="*/ 34 w 49"/>
                <a:gd name="T45" fmla="*/ 31 h 45"/>
                <a:gd name="T46" fmla="*/ 34 w 49"/>
                <a:gd name="T47" fmla="*/ 37 h 45"/>
                <a:gd name="T48" fmla="*/ 34 w 49"/>
                <a:gd name="T49" fmla="*/ 31 h 45"/>
                <a:gd name="T50" fmla="*/ 40 w 49"/>
                <a:gd name="T51" fmla="*/ 34 h 45"/>
                <a:gd name="T52" fmla="*/ 40 w 49"/>
                <a:gd name="T53" fmla="*/ 37 h 45"/>
                <a:gd name="T54" fmla="*/ 43 w 49"/>
                <a:gd name="T55" fmla="*/ 37 h 45"/>
                <a:gd name="T56" fmla="*/ 43 w 49"/>
                <a:gd name="T57" fmla="*/ 37 h 45"/>
                <a:gd name="T58" fmla="*/ 40 w 49"/>
                <a:gd name="T59" fmla="*/ 31 h 45"/>
                <a:gd name="T60" fmla="*/ 43 w 49"/>
                <a:gd name="T61" fmla="*/ 25 h 45"/>
                <a:gd name="T62" fmla="*/ 43 w 49"/>
                <a:gd name="T63" fmla="*/ 20 h 45"/>
                <a:gd name="T64" fmla="*/ 43 w 49"/>
                <a:gd name="T65" fmla="*/ 20 h 45"/>
                <a:gd name="T66" fmla="*/ 46 w 49"/>
                <a:gd name="T67" fmla="*/ 20 h 45"/>
                <a:gd name="T68" fmla="*/ 49 w 49"/>
                <a:gd name="T69" fmla="*/ 22 h 45"/>
                <a:gd name="T70" fmla="*/ 46 w 49"/>
                <a:gd name="T71" fmla="*/ 17 h 45"/>
                <a:gd name="T72" fmla="*/ 46 w 49"/>
                <a:gd name="T73" fmla="*/ 5 h 45"/>
                <a:gd name="T74" fmla="*/ 43 w 49"/>
                <a:gd name="T75" fmla="*/ 0 h 45"/>
                <a:gd name="T76" fmla="*/ 40 w 49"/>
                <a:gd name="T77" fmla="*/ 2 h 45"/>
                <a:gd name="T78" fmla="*/ 37 w 49"/>
                <a:gd name="T79" fmla="*/ 2 h 45"/>
                <a:gd name="T80" fmla="*/ 32 w 49"/>
                <a:gd name="T81" fmla="*/ 2 h 45"/>
                <a:gd name="T82" fmla="*/ 32 w 49"/>
                <a:gd name="T83" fmla="*/ 8 h 45"/>
                <a:gd name="T84" fmla="*/ 26 w 49"/>
                <a:gd name="T85" fmla="*/ 5 h 45"/>
                <a:gd name="T86" fmla="*/ 23 w 49"/>
                <a:gd name="T87" fmla="*/ 8 h 45"/>
                <a:gd name="T88" fmla="*/ 20 w 49"/>
                <a:gd name="T89" fmla="*/ 5 h 45"/>
                <a:gd name="T90" fmla="*/ 12 w 49"/>
                <a:gd name="T91" fmla="*/ 2 h 45"/>
                <a:gd name="T92" fmla="*/ 6 w 49"/>
                <a:gd name="T9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4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9" y="22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29" y="37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0" y="31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6" y="17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1FFF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7" name="Freeform 3676">
              <a:extLst>
                <a:ext uri="{FF2B5EF4-FFF2-40B4-BE49-F238E27FC236}">
                  <a16:creationId xmlns:a16="http://schemas.microsoft.com/office/drawing/2014/main" id="{637AB38E-81DE-B140-D0D0-3850BB13D562}"/>
                </a:ext>
              </a:extLst>
            </p:cNvPr>
            <p:cNvSpPr>
              <a:spLocks/>
            </p:cNvSpPr>
            <p:nvPr/>
          </p:nvSpPr>
          <p:spPr bwMode="gray">
            <a:xfrm>
              <a:off x="7624485" y="4274158"/>
              <a:ext cx="4150" cy="10374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2 h 5"/>
                <a:gd name="T4" fmla="*/ 2 w 2"/>
                <a:gd name="T5" fmla="*/ 5 h 5"/>
                <a:gd name="T6" fmla="*/ 2 w 2"/>
                <a:gd name="T7" fmla="*/ 2 h 5"/>
                <a:gd name="T8" fmla="*/ 0 w 2"/>
                <a:gd name="T9" fmla="*/ 5 h 5"/>
                <a:gd name="T10" fmla="*/ 0 w 2"/>
                <a:gd name="T11" fmla="*/ 2 h 5"/>
                <a:gd name="T12" fmla="*/ 2 w 2"/>
                <a:gd name="T13" fmla="*/ 2 h 5"/>
                <a:gd name="T14" fmla="*/ 2 w 2"/>
                <a:gd name="T15" fmla="*/ 2 h 5"/>
                <a:gd name="T16" fmla="*/ 2 w 2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8" name="Freeform 3677">
              <a:extLst>
                <a:ext uri="{FF2B5EF4-FFF2-40B4-BE49-F238E27FC236}">
                  <a16:creationId xmlns:a16="http://schemas.microsoft.com/office/drawing/2014/main" id="{3BCE15C2-487D-15A7-9F9E-0233BD5DAB4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309" y="425548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19" name="Freeform 3678">
              <a:extLst>
                <a:ext uri="{FF2B5EF4-FFF2-40B4-BE49-F238E27FC236}">
                  <a16:creationId xmlns:a16="http://schemas.microsoft.com/office/drawing/2014/main" id="{C9D12663-9B85-6789-289A-C76BC5098353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0219" y="4037629"/>
              <a:ext cx="41499" cy="16598"/>
            </a:xfrm>
            <a:custGeom>
              <a:avLst/>
              <a:gdLst>
                <a:gd name="T0" fmla="*/ 14 w 20"/>
                <a:gd name="T1" fmla="*/ 3 h 8"/>
                <a:gd name="T2" fmla="*/ 17 w 20"/>
                <a:gd name="T3" fmla="*/ 3 h 8"/>
                <a:gd name="T4" fmla="*/ 17 w 20"/>
                <a:gd name="T5" fmla="*/ 6 h 8"/>
                <a:gd name="T6" fmla="*/ 17 w 20"/>
                <a:gd name="T7" fmla="*/ 3 h 8"/>
                <a:gd name="T8" fmla="*/ 20 w 20"/>
                <a:gd name="T9" fmla="*/ 3 h 8"/>
                <a:gd name="T10" fmla="*/ 20 w 20"/>
                <a:gd name="T11" fmla="*/ 6 h 8"/>
                <a:gd name="T12" fmla="*/ 17 w 20"/>
                <a:gd name="T13" fmla="*/ 6 h 8"/>
                <a:gd name="T14" fmla="*/ 14 w 20"/>
                <a:gd name="T15" fmla="*/ 6 h 8"/>
                <a:gd name="T16" fmla="*/ 14 w 20"/>
                <a:gd name="T17" fmla="*/ 8 h 8"/>
                <a:gd name="T18" fmla="*/ 11 w 20"/>
                <a:gd name="T19" fmla="*/ 8 h 8"/>
                <a:gd name="T20" fmla="*/ 9 w 20"/>
                <a:gd name="T21" fmla="*/ 6 h 8"/>
                <a:gd name="T22" fmla="*/ 6 w 20"/>
                <a:gd name="T23" fmla="*/ 6 h 8"/>
                <a:gd name="T24" fmla="*/ 0 w 20"/>
                <a:gd name="T25" fmla="*/ 8 h 8"/>
                <a:gd name="T26" fmla="*/ 0 w 20"/>
                <a:gd name="T27" fmla="*/ 6 h 8"/>
                <a:gd name="T28" fmla="*/ 0 w 20"/>
                <a:gd name="T29" fmla="*/ 3 h 8"/>
                <a:gd name="T30" fmla="*/ 3 w 20"/>
                <a:gd name="T31" fmla="*/ 3 h 8"/>
                <a:gd name="T32" fmla="*/ 6 w 20"/>
                <a:gd name="T33" fmla="*/ 3 h 8"/>
                <a:gd name="T34" fmla="*/ 9 w 20"/>
                <a:gd name="T35" fmla="*/ 3 h 8"/>
                <a:gd name="T36" fmla="*/ 9 w 20"/>
                <a:gd name="T37" fmla="*/ 0 h 8"/>
                <a:gd name="T38" fmla="*/ 14 w 20"/>
                <a:gd name="T39" fmla="*/ 0 h 8"/>
                <a:gd name="T40" fmla="*/ 14 w 20"/>
                <a:gd name="T41" fmla="*/ 0 h 8"/>
                <a:gd name="T42" fmla="*/ 14 w 20"/>
                <a:gd name="T4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8">
                  <a:moveTo>
                    <a:pt x="14" y="3"/>
                  </a:moveTo>
                  <a:lnTo>
                    <a:pt x="17" y="3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0" name="Freeform 3679">
              <a:extLst>
                <a:ext uri="{FF2B5EF4-FFF2-40B4-BE49-F238E27FC236}">
                  <a16:creationId xmlns:a16="http://schemas.microsoft.com/office/drawing/2014/main" id="{C374F5FD-9367-3676-798F-5F809310EE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09436" y="3743008"/>
              <a:ext cx="6224" cy="1659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5 h 8"/>
                <a:gd name="T4" fmla="*/ 0 w 3"/>
                <a:gd name="T5" fmla="*/ 5 h 8"/>
                <a:gd name="T6" fmla="*/ 0 w 3"/>
                <a:gd name="T7" fmla="*/ 0 h 8"/>
                <a:gd name="T8" fmla="*/ 0 w 3"/>
                <a:gd name="T9" fmla="*/ 3 h 8"/>
                <a:gd name="T10" fmla="*/ 3 w 3"/>
                <a:gd name="T11" fmla="*/ 5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1" name="Freeform 3680">
              <a:extLst>
                <a:ext uri="{FF2B5EF4-FFF2-40B4-BE49-F238E27FC236}">
                  <a16:creationId xmlns:a16="http://schemas.microsoft.com/office/drawing/2014/main" id="{994BBB52-421B-1FE8-358A-E91EEB073D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5662" y="3730559"/>
              <a:ext cx="2075" cy="12449"/>
            </a:xfrm>
            <a:custGeom>
              <a:avLst/>
              <a:gdLst>
                <a:gd name="T0" fmla="*/ 6 h 6"/>
                <a:gd name="T1" fmla="*/ 3 h 6"/>
                <a:gd name="T2" fmla="*/ 0 h 6"/>
                <a:gd name="T3" fmla="*/ 3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2" name="Freeform 3681">
              <a:extLst>
                <a:ext uri="{FF2B5EF4-FFF2-40B4-BE49-F238E27FC236}">
                  <a16:creationId xmlns:a16="http://schemas.microsoft.com/office/drawing/2014/main" id="{AFBC866C-4DB4-7173-D464-BE400C307DE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73760" y="3606071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3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3" name="Freeform 3682">
              <a:extLst>
                <a:ext uri="{FF2B5EF4-FFF2-40B4-BE49-F238E27FC236}">
                  <a16:creationId xmlns:a16="http://schemas.microsoft.com/office/drawing/2014/main" id="{A6D0E6D4-0937-81A2-558E-165578F9E4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6298" y="3352944"/>
              <a:ext cx="29049" cy="24898"/>
            </a:xfrm>
            <a:custGeom>
              <a:avLst/>
              <a:gdLst>
                <a:gd name="T0" fmla="*/ 2 w 14"/>
                <a:gd name="T1" fmla="*/ 6 h 12"/>
                <a:gd name="T2" fmla="*/ 0 w 14"/>
                <a:gd name="T3" fmla="*/ 6 h 12"/>
                <a:gd name="T4" fmla="*/ 0 w 14"/>
                <a:gd name="T5" fmla="*/ 3 h 12"/>
                <a:gd name="T6" fmla="*/ 0 w 14"/>
                <a:gd name="T7" fmla="*/ 0 h 12"/>
                <a:gd name="T8" fmla="*/ 2 w 14"/>
                <a:gd name="T9" fmla="*/ 0 h 12"/>
                <a:gd name="T10" fmla="*/ 2 w 14"/>
                <a:gd name="T11" fmla="*/ 3 h 12"/>
                <a:gd name="T12" fmla="*/ 5 w 14"/>
                <a:gd name="T13" fmla="*/ 3 h 12"/>
                <a:gd name="T14" fmla="*/ 8 w 14"/>
                <a:gd name="T15" fmla="*/ 3 h 12"/>
                <a:gd name="T16" fmla="*/ 11 w 14"/>
                <a:gd name="T17" fmla="*/ 0 h 12"/>
                <a:gd name="T18" fmla="*/ 11 w 14"/>
                <a:gd name="T19" fmla="*/ 3 h 12"/>
                <a:gd name="T20" fmla="*/ 11 w 14"/>
                <a:gd name="T21" fmla="*/ 0 h 12"/>
                <a:gd name="T22" fmla="*/ 14 w 14"/>
                <a:gd name="T23" fmla="*/ 0 h 12"/>
                <a:gd name="T24" fmla="*/ 14 w 14"/>
                <a:gd name="T25" fmla="*/ 3 h 12"/>
                <a:gd name="T26" fmla="*/ 14 w 14"/>
                <a:gd name="T27" fmla="*/ 6 h 12"/>
                <a:gd name="T28" fmla="*/ 11 w 14"/>
                <a:gd name="T29" fmla="*/ 6 h 12"/>
                <a:gd name="T30" fmla="*/ 11 w 14"/>
                <a:gd name="T31" fmla="*/ 9 h 12"/>
                <a:gd name="T32" fmla="*/ 8 w 14"/>
                <a:gd name="T33" fmla="*/ 9 h 12"/>
                <a:gd name="T34" fmla="*/ 8 w 14"/>
                <a:gd name="T35" fmla="*/ 12 h 12"/>
                <a:gd name="T36" fmla="*/ 5 w 14"/>
                <a:gd name="T37" fmla="*/ 9 h 12"/>
                <a:gd name="T38" fmla="*/ 2 w 14"/>
                <a:gd name="T3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2">
                  <a:moveTo>
                    <a:pt x="2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9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4" name="Freeform 3683">
              <a:extLst>
                <a:ext uri="{FF2B5EF4-FFF2-40B4-BE49-F238E27FC236}">
                  <a16:creationId xmlns:a16="http://schemas.microsoft.com/office/drawing/2014/main" id="{E23EC724-261E-C40D-4A83-D6DE13ACF21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0074" y="3359169"/>
              <a:ext cx="16599" cy="12449"/>
            </a:xfrm>
            <a:custGeom>
              <a:avLst/>
              <a:gdLst>
                <a:gd name="T0" fmla="*/ 5 w 8"/>
                <a:gd name="T1" fmla="*/ 6 h 6"/>
                <a:gd name="T2" fmla="*/ 3 w 8"/>
                <a:gd name="T3" fmla="*/ 3 h 6"/>
                <a:gd name="T4" fmla="*/ 3 w 8"/>
                <a:gd name="T5" fmla="*/ 0 h 6"/>
                <a:gd name="T6" fmla="*/ 0 w 8"/>
                <a:gd name="T7" fmla="*/ 0 h 6"/>
                <a:gd name="T8" fmla="*/ 0 w 8"/>
                <a:gd name="T9" fmla="*/ 3 h 6"/>
                <a:gd name="T10" fmla="*/ 0 w 8"/>
                <a:gd name="T11" fmla="*/ 6 h 6"/>
                <a:gd name="T12" fmla="*/ 3 w 8"/>
                <a:gd name="T13" fmla="*/ 6 h 6"/>
                <a:gd name="T14" fmla="*/ 3 w 8"/>
                <a:gd name="T15" fmla="*/ 6 h 6"/>
                <a:gd name="T16" fmla="*/ 8 w 8"/>
                <a:gd name="T17" fmla="*/ 6 h 6"/>
                <a:gd name="T18" fmla="*/ 5 w 8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8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5" name="Rectangle 3684">
              <a:extLst>
                <a:ext uri="{FF2B5EF4-FFF2-40B4-BE49-F238E27FC236}">
                  <a16:creationId xmlns:a16="http://schemas.microsoft.com/office/drawing/2014/main" id="{7CF1430F-3087-D87F-90CD-95559B48AC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21947" y="334672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6" name="Freeform 3685">
              <a:extLst>
                <a:ext uri="{FF2B5EF4-FFF2-40B4-BE49-F238E27FC236}">
                  <a16:creationId xmlns:a16="http://schemas.microsoft.com/office/drawing/2014/main" id="{F4BE6290-A220-04BB-1DBE-C19ACD6F5740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4945" y="3377842"/>
              <a:ext cx="12450" cy="2075"/>
            </a:xfrm>
            <a:custGeom>
              <a:avLst/>
              <a:gdLst>
                <a:gd name="T0" fmla="*/ 6 w 6"/>
                <a:gd name="T1" fmla="*/ 3 w 6"/>
                <a:gd name="T2" fmla="*/ 0 w 6"/>
                <a:gd name="T3" fmla="*/ 3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7" name="Freeform 3686">
              <a:extLst>
                <a:ext uri="{FF2B5EF4-FFF2-40B4-BE49-F238E27FC236}">
                  <a16:creationId xmlns:a16="http://schemas.microsoft.com/office/drawing/2014/main" id="{B7C80FE7-BA05-651F-6B85-A7D1FDAA1122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7394" y="3365393"/>
              <a:ext cx="6224" cy="12449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6 h 6"/>
                <a:gd name="T4" fmla="*/ 3 w 3"/>
                <a:gd name="T5" fmla="*/ 3 h 6"/>
                <a:gd name="T6" fmla="*/ 3 w 3"/>
                <a:gd name="T7" fmla="*/ 0 h 6"/>
                <a:gd name="T8" fmla="*/ 3 w 3"/>
                <a:gd name="T9" fmla="*/ 3 h 6"/>
                <a:gd name="T10" fmla="*/ 3 w 3"/>
                <a:gd name="T11" fmla="*/ 3 h 6"/>
                <a:gd name="T12" fmla="*/ 0 w 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8" name="Freeform 3687">
              <a:extLst>
                <a:ext uri="{FF2B5EF4-FFF2-40B4-BE49-F238E27FC236}">
                  <a16:creationId xmlns:a16="http://schemas.microsoft.com/office/drawing/2014/main" id="{C8890D8A-28F9-C1FC-8BC8-0ABFBB43ED44}"/>
                </a:ext>
              </a:extLst>
            </p:cNvPr>
            <p:cNvSpPr>
              <a:spLocks/>
            </p:cNvSpPr>
            <p:nvPr/>
          </p:nvSpPr>
          <p:spPr bwMode="gray">
            <a:xfrm>
              <a:off x="7327769" y="3359169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9" name="Freeform 3688">
              <a:extLst>
                <a:ext uri="{FF2B5EF4-FFF2-40B4-BE49-F238E27FC236}">
                  <a16:creationId xmlns:a16="http://schemas.microsoft.com/office/drawing/2014/main" id="{FAC9D96A-8F8A-B29E-7455-22923262AEBA}"/>
                </a:ext>
              </a:extLst>
            </p:cNvPr>
            <p:cNvSpPr>
              <a:spLocks/>
            </p:cNvSpPr>
            <p:nvPr/>
          </p:nvSpPr>
          <p:spPr bwMode="gray">
            <a:xfrm>
              <a:off x="7333994" y="3346720"/>
              <a:ext cx="12450" cy="12449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6 h 6"/>
                <a:gd name="T4" fmla="*/ 3 w 6"/>
                <a:gd name="T5" fmla="*/ 3 h 6"/>
                <a:gd name="T6" fmla="*/ 3 w 6"/>
                <a:gd name="T7" fmla="*/ 0 h 6"/>
                <a:gd name="T8" fmla="*/ 6 w 6"/>
                <a:gd name="T9" fmla="*/ 0 h 6"/>
                <a:gd name="T10" fmla="*/ 3 w 6"/>
                <a:gd name="T11" fmla="*/ 3 h 6"/>
                <a:gd name="T12" fmla="*/ 0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0" name="Freeform 3689">
              <a:extLst>
                <a:ext uri="{FF2B5EF4-FFF2-40B4-BE49-F238E27FC236}">
                  <a16:creationId xmlns:a16="http://schemas.microsoft.com/office/drawing/2014/main" id="{70C4C098-3964-C8FE-931C-88B4BE93AB18}"/>
                </a:ext>
              </a:extLst>
            </p:cNvPr>
            <p:cNvSpPr>
              <a:spLocks/>
            </p:cNvSpPr>
            <p:nvPr/>
          </p:nvSpPr>
          <p:spPr bwMode="gray">
            <a:xfrm>
              <a:off x="7327769" y="3417264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1" name="Freeform 3690">
              <a:extLst>
                <a:ext uri="{FF2B5EF4-FFF2-40B4-BE49-F238E27FC236}">
                  <a16:creationId xmlns:a16="http://schemas.microsoft.com/office/drawing/2014/main" id="{32424ECF-F10B-084F-7A98-E43CED7B30CA}"/>
                </a:ext>
              </a:extLst>
            </p:cNvPr>
            <p:cNvSpPr>
              <a:spLocks/>
            </p:cNvSpPr>
            <p:nvPr/>
          </p:nvSpPr>
          <p:spPr bwMode="gray">
            <a:xfrm>
              <a:off x="7333994" y="3417264"/>
              <a:ext cx="24899" cy="18673"/>
            </a:xfrm>
            <a:custGeom>
              <a:avLst/>
              <a:gdLst>
                <a:gd name="T0" fmla="*/ 6 w 12"/>
                <a:gd name="T1" fmla="*/ 6 h 9"/>
                <a:gd name="T2" fmla="*/ 6 w 12"/>
                <a:gd name="T3" fmla="*/ 9 h 9"/>
                <a:gd name="T4" fmla="*/ 9 w 12"/>
                <a:gd name="T5" fmla="*/ 9 h 9"/>
                <a:gd name="T6" fmla="*/ 12 w 12"/>
                <a:gd name="T7" fmla="*/ 9 h 9"/>
                <a:gd name="T8" fmla="*/ 9 w 12"/>
                <a:gd name="T9" fmla="*/ 9 h 9"/>
                <a:gd name="T10" fmla="*/ 6 w 12"/>
                <a:gd name="T11" fmla="*/ 9 h 9"/>
                <a:gd name="T12" fmla="*/ 3 w 12"/>
                <a:gd name="T13" fmla="*/ 9 h 9"/>
                <a:gd name="T14" fmla="*/ 0 w 12"/>
                <a:gd name="T15" fmla="*/ 9 h 9"/>
                <a:gd name="T16" fmla="*/ 3 w 12"/>
                <a:gd name="T17" fmla="*/ 9 h 9"/>
                <a:gd name="T18" fmla="*/ 3 w 12"/>
                <a:gd name="T19" fmla="*/ 6 h 9"/>
                <a:gd name="T20" fmla="*/ 3 w 12"/>
                <a:gd name="T21" fmla="*/ 3 h 9"/>
                <a:gd name="T22" fmla="*/ 6 w 12"/>
                <a:gd name="T23" fmla="*/ 0 h 9"/>
                <a:gd name="T24" fmla="*/ 6 w 12"/>
                <a:gd name="T25" fmla="*/ 3 h 9"/>
                <a:gd name="T26" fmla="*/ 9 w 12"/>
                <a:gd name="T27" fmla="*/ 3 h 9"/>
                <a:gd name="T28" fmla="*/ 9 w 12"/>
                <a:gd name="T29" fmla="*/ 6 h 9"/>
                <a:gd name="T30" fmla="*/ 9 w 12"/>
                <a:gd name="T31" fmla="*/ 6 h 9"/>
                <a:gd name="T32" fmla="*/ 9 w 12"/>
                <a:gd name="T33" fmla="*/ 6 h 9"/>
                <a:gd name="T34" fmla="*/ 6 w 12"/>
                <a:gd name="T3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9">
                  <a:moveTo>
                    <a:pt x="6" y="6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2" name="Freeform 3691">
              <a:extLst>
                <a:ext uri="{FF2B5EF4-FFF2-40B4-BE49-F238E27FC236}">
                  <a16:creationId xmlns:a16="http://schemas.microsoft.com/office/drawing/2014/main" id="{CB20D64F-0A43-8D55-A588-F0846D000CB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8893" y="3471208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3" name="Rectangle 3692">
              <a:extLst>
                <a:ext uri="{FF2B5EF4-FFF2-40B4-BE49-F238E27FC236}">
                  <a16:creationId xmlns:a16="http://schemas.microsoft.com/office/drawing/2014/main" id="{C41B3F1D-C251-E850-9F20-F35AE62BD6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40219" y="347120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4" name="Freeform 3693">
              <a:extLst>
                <a:ext uri="{FF2B5EF4-FFF2-40B4-BE49-F238E27FC236}">
                  <a16:creationId xmlns:a16="http://schemas.microsoft.com/office/drawing/2014/main" id="{C6CC937A-4E25-0701-2731-C6C23AFAA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0766" y="3494031"/>
              <a:ext cx="18674" cy="12449"/>
            </a:xfrm>
            <a:custGeom>
              <a:avLst/>
              <a:gdLst>
                <a:gd name="T0" fmla="*/ 3 w 9"/>
                <a:gd name="T1" fmla="*/ 0 h 6"/>
                <a:gd name="T2" fmla="*/ 6 w 9"/>
                <a:gd name="T3" fmla="*/ 0 h 6"/>
                <a:gd name="T4" fmla="*/ 9 w 9"/>
                <a:gd name="T5" fmla="*/ 0 h 6"/>
                <a:gd name="T6" fmla="*/ 6 w 9"/>
                <a:gd name="T7" fmla="*/ 0 h 6"/>
                <a:gd name="T8" fmla="*/ 6 w 9"/>
                <a:gd name="T9" fmla="*/ 3 h 6"/>
                <a:gd name="T10" fmla="*/ 3 w 9"/>
                <a:gd name="T11" fmla="*/ 3 h 6"/>
                <a:gd name="T12" fmla="*/ 0 w 9"/>
                <a:gd name="T13" fmla="*/ 6 h 6"/>
                <a:gd name="T14" fmla="*/ 0 w 9"/>
                <a:gd name="T15" fmla="*/ 3 h 6"/>
                <a:gd name="T16" fmla="*/ 3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3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5" name="Freeform 3694">
              <a:extLst>
                <a:ext uri="{FF2B5EF4-FFF2-40B4-BE49-F238E27FC236}">
                  <a16:creationId xmlns:a16="http://schemas.microsoft.com/office/drawing/2014/main" id="{D5187F50-2EAC-4B57-2BA8-258AFB8764A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6992" y="3506480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6" name="Freeform 3695">
              <a:extLst>
                <a:ext uri="{FF2B5EF4-FFF2-40B4-BE49-F238E27FC236}">
                  <a16:creationId xmlns:a16="http://schemas.microsoft.com/office/drawing/2014/main" id="{5C3DF2E4-81F8-0F68-2AFF-70D686EE1CD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528" y="3458759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7" name="Freeform 3696">
              <a:extLst>
                <a:ext uri="{FF2B5EF4-FFF2-40B4-BE49-F238E27FC236}">
                  <a16:creationId xmlns:a16="http://schemas.microsoft.com/office/drawing/2014/main" id="{D0910162-8D2A-BF5A-0409-348A3DCD243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87539" y="3336346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8" name="Freeform 3697">
              <a:extLst>
                <a:ext uri="{FF2B5EF4-FFF2-40B4-BE49-F238E27FC236}">
                  <a16:creationId xmlns:a16="http://schemas.microsoft.com/office/drawing/2014/main" id="{C05C0747-EE43-08BA-6870-A6FD4DC09A7B}"/>
                </a:ext>
              </a:extLst>
            </p:cNvPr>
            <p:cNvSpPr>
              <a:spLocks/>
            </p:cNvSpPr>
            <p:nvPr/>
          </p:nvSpPr>
          <p:spPr bwMode="gray">
            <a:xfrm>
              <a:off x="7487539" y="333012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39" name="Freeform 3698">
              <a:extLst>
                <a:ext uri="{FF2B5EF4-FFF2-40B4-BE49-F238E27FC236}">
                  <a16:creationId xmlns:a16="http://schemas.microsoft.com/office/drawing/2014/main" id="{03B066EC-4BC2-27E2-5E6E-BCD1899019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166045" y="4390347"/>
              <a:ext cx="22825" cy="18673"/>
            </a:xfrm>
            <a:custGeom>
              <a:avLst/>
              <a:gdLst>
                <a:gd name="T0" fmla="*/ 3 w 11"/>
                <a:gd name="T1" fmla="*/ 3 h 9"/>
                <a:gd name="T2" fmla="*/ 6 w 11"/>
                <a:gd name="T3" fmla="*/ 3 h 9"/>
                <a:gd name="T4" fmla="*/ 6 w 11"/>
                <a:gd name="T5" fmla="*/ 0 h 9"/>
                <a:gd name="T6" fmla="*/ 9 w 11"/>
                <a:gd name="T7" fmla="*/ 0 h 9"/>
                <a:gd name="T8" fmla="*/ 9 w 11"/>
                <a:gd name="T9" fmla="*/ 3 h 9"/>
                <a:gd name="T10" fmla="*/ 11 w 11"/>
                <a:gd name="T11" fmla="*/ 3 h 9"/>
                <a:gd name="T12" fmla="*/ 9 w 11"/>
                <a:gd name="T13" fmla="*/ 3 h 9"/>
                <a:gd name="T14" fmla="*/ 6 w 11"/>
                <a:gd name="T15" fmla="*/ 3 h 9"/>
                <a:gd name="T16" fmla="*/ 9 w 11"/>
                <a:gd name="T17" fmla="*/ 3 h 9"/>
                <a:gd name="T18" fmla="*/ 6 w 11"/>
                <a:gd name="T19" fmla="*/ 3 h 9"/>
                <a:gd name="T20" fmla="*/ 9 w 11"/>
                <a:gd name="T21" fmla="*/ 3 h 9"/>
                <a:gd name="T22" fmla="*/ 9 w 11"/>
                <a:gd name="T23" fmla="*/ 6 h 9"/>
                <a:gd name="T24" fmla="*/ 9 w 11"/>
                <a:gd name="T25" fmla="*/ 3 h 9"/>
                <a:gd name="T26" fmla="*/ 11 w 11"/>
                <a:gd name="T27" fmla="*/ 3 h 9"/>
                <a:gd name="T28" fmla="*/ 11 w 11"/>
                <a:gd name="T29" fmla="*/ 6 h 9"/>
                <a:gd name="T30" fmla="*/ 9 w 11"/>
                <a:gd name="T31" fmla="*/ 6 h 9"/>
                <a:gd name="T32" fmla="*/ 6 w 11"/>
                <a:gd name="T33" fmla="*/ 6 h 9"/>
                <a:gd name="T34" fmla="*/ 6 w 11"/>
                <a:gd name="T35" fmla="*/ 9 h 9"/>
                <a:gd name="T36" fmla="*/ 3 w 11"/>
                <a:gd name="T37" fmla="*/ 6 h 9"/>
                <a:gd name="T38" fmla="*/ 3 w 11"/>
                <a:gd name="T39" fmla="*/ 9 h 9"/>
                <a:gd name="T40" fmla="*/ 0 w 11"/>
                <a:gd name="T41" fmla="*/ 9 h 9"/>
                <a:gd name="T42" fmla="*/ 3 w 11"/>
                <a:gd name="T43" fmla="*/ 6 h 9"/>
                <a:gd name="T44" fmla="*/ 3 w 11"/>
                <a:gd name="T4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9">
                  <a:moveTo>
                    <a:pt x="3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0" name="Freeform 3699">
              <a:extLst>
                <a:ext uri="{FF2B5EF4-FFF2-40B4-BE49-F238E27FC236}">
                  <a16:creationId xmlns:a16="http://schemas.microsoft.com/office/drawing/2014/main" id="{216699EB-8278-6E7F-1487-FE8F27EC9238}"/>
                </a:ext>
              </a:extLst>
            </p:cNvPr>
            <p:cNvSpPr>
              <a:spLocks/>
            </p:cNvSpPr>
            <p:nvPr/>
          </p:nvSpPr>
          <p:spPr bwMode="gray">
            <a:xfrm>
              <a:off x="8143220" y="4184941"/>
              <a:ext cx="211644" cy="205405"/>
            </a:xfrm>
            <a:custGeom>
              <a:avLst/>
              <a:gdLst>
                <a:gd name="T0" fmla="*/ 62 w 102"/>
                <a:gd name="T1" fmla="*/ 57 h 99"/>
                <a:gd name="T2" fmla="*/ 74 w 102"/>
                <a:gd name="T3" fmla="*/ 54 h 99"/>
                <a:gd name="T4" fmla="*/ 79 w 102"/>
                <a:gd name="T5" fmla="*/ 54 h 99"/>
                <a:gd name="T6" fmla="*/ 85 w 102"/>
                <a:gd name="T7" fmla="*/ 54 h 99"/>
                <a:gd name="T8" fmla="*/ 85 w 102"/>
                <a:gd name="T9" fmla="*/ 54 h 99"/>
                <a:gd name="T10" fmla="*/ 79 w 102"/>
                <a:gd name="T11" fmla="*/ 48 h 99"/>
                <a:gd name="T12" fmla="*/ 79 w 102"/>
                <a:gd name="T13" fmla="*/ 43 h 99"/>
                <a:gd name="T14" fmla="*/ 91 w 102"/>
                <a:gd name="T15" fmla="*/ 34 h 99"/>
                <a:gd name="T16" fmla="*/ 96 w 102"/>
                <a:gd name="T17" fmla="*/ 26 h 99"/>
                <a:gd name="T18" fmla="*/ 96 w 102"/>
                <a:gd name="T19" fmla="*/ 17 h 99"/>
                <a:gd name="T20" fmla="*/ 102 w 102"/>
                <a:gd name="T21" fmla="*/ 11 h 99"/>
                <a:gd name="T22" fmla="*/ 96 w 102"/>
                <a:gd name="T23" fmla="*/ 11 h 99"/>
                <a:gd name="T24" fmla="*/ 96 w 102"/>
                <a:gd name="T25" fmla="*/ 11 h 99"/>
                <a:gd name="T26" fmla="*/ 93 w 102"/>
                <a:gd name="T27" fmla="*/ 11 h 99"/>
                <a:gd name="T28" fmla="*/ 93 w 102"/>
                <a:gd name="T29" fmla="*/ 8 h 99"/>
                <a:gd name="T30" fmla="*/ 91 w 102"/>
                <a:gd name="T31" fmla="*/ 11 h 99"/>
                <a:gd name="T32" fmla="*/ 85 w 102"/>
                <a:gd name="T33" fmla="*/ 14 h 99"/>
                <a:gd name="T34" fmla="*/ 85 w 102"/>
                <a:gd name="T35" fmla="*/ 6 h 99"/>
                <a:gd name="T36" fmla="*/ 79 w 102"/>
                <a:gd name="T37" fmla="*/ 0 h 99"/>
                <a:gd name="T38" fmla="*/ 79 w 102"/>
                <a:gd name="T39" fmla="*/ 0 h 99"/>
                <a:gd name="T40" fmla="*/ 71 w 102"/>
                <a:gd name="T41" fmla="*/ 6 h 99"/>
                <a:gd name="T42" fmla="*/ 68 w 102"/>
                <a:gd name="T43" fmla="*/ 17 h 99"/>
                <a:gd name="T44" fmla="*/ 62 w 102"/>
                <a:gd name="T45" fmla="*/ 23 h 99"/>
                <a:gd name="T46" fmla="*/ 54 w 102"/>
                <a:gd name="T47" fmla="*/ 37 h 99"/>
                <a:gd name="T48" fmla="*/ 48 w 102"/>
                <a:gd name="T49" fmla="*/ 43 h 99"/>
                <a:gd name="T50" fmla="*/ 39 w 102"/>
                <a:gd name="T51" fmla="*/ 48 h 99"/>
                <a:gd name="T52" fmla="*/ 28 w 102"/>
                <a:gd name="T53" fmla="*/ 57 h 99"/>
                <a:gd name="T54" fmla="*/ 22 w 102"/>
                <a:gd name="T55" fmla="*/ 57 h 99"/>
                <a:gd name="T56" fmla="*/ 17 w 102"/>
                <a:gd name="T57" fmla="*/ 62 h 99"/>
                <a:gd name="T58" fmla="*/ 11 w 102"/>
                <a:gd name="T59" fmla="*/ 68 h 99"/>
                <a:gd name="T60" fmla="*/ 11 w 102"/>
                <a:gd name="T61" fmla="*/ 68 h 99"/>
                <a:gd name="T62" fmla="*/ 8 w 102"/>
                <a:gd name="T63" fmla="*/ 74 h 99"/>
                <a:gd name="T64" fmla="*/ 5 w 102"/>
                <a:gd name="T65" fmla="*/ 77 h 99"/>
                <a:gd name="T66" fmla="*/ 2 w 102"/>
                <a:gd name="T67" fmla="*/ 77 h 99"/>
                <a:gd name="T68" fmla="*/ 5 w 102"/>
                <a:gd name="T69" fmla="*/ 80 h 99"/>
                <a:gd name="T70" fmla="*/ 5 w 102"/>
                <a:gd name="T71" fmla="*/ 80 h 99"/>
                <a:gd name="T72" fmla="*/ 0 w 102"/>
                <a:gd name="T73" fmla="*/ 82 h 99"/>
                <a:gd name="T74" fmla="*/ 0 w 102"/>
                <a:gd name="T75" fmla="*/ 88 h 99"/>
                <a:gd name="T76" fmla="*/ 0 w 102"/>
                <a:gd name="T77" fmla="*/ 88 h 99"/>
                <a:gd name="T78" fmla="*/ 2 w 102"/>
                <a:gd name="T79" fmla="*/ 88 h 99"/>
                <a:gd name="T80" fmla="*/ 11 w 102"/>
                <a:gd name="T81" fmla="*/ 91 h 99"/>
                <a:gd name="T82" fmla="*/ 17 w 102"/>
                <a:gd name="T83" fmla="*/ 94 h 99"/>
                <a:gd name="T84" fmla="*/ 22 w 102"/>
                <a:gd name="T85" fmla="*/ 94 h 99"/>
                <a:gd name="T86" fmla="*/ 31 w 102"/>
                <a:gd name="T87" fmla="*/ 97 h 99"/>
                <a:gd name="T88" fmla="*/ 39 w 102"/>
                <a:gd name="T89" fmla="*/ 97 h 99"/>
                <a:gd name="T90" fmla="*/ 42 w 102"/>
                <a:gd name="T91" fmla="*/ 94 h 99"/>
                <a:gd name="T92" fmla="*/ 51 w 102"/>
                <a:gd name="T93" fmla="*/ 88 h 99"/>
                <a:gd name="T94" fmla="*/ 54 w 102"/>
                <a:gd name="T95" fmla="*/ 82 h 99"/>
                <a:gd name="T96" fmla="*/ 59 w 102"/>
                <a:gd name="T9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" h="99">
                  <a:moveTo>
                    <a:pt x="59" y="68"/>
                  </a:moveTo>
                  <a:lnTo>
                    <a:pt x="59" y="65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74" y="54"/>
                  </a:lnTo>
                  <a:lnTo>
                    <a:pt x="71" y="54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4" y="51"/>
                  </a:lnTo>
                  <a:lnTo>
                    <a:pt x="76" y="51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9" y="54"/>
                  </a:lnTo>
                  <a:lnTo>
                    <a:pt x="82" y="54"/>
                  </a:lnTo>
                  <a:lnTo>
                    <a:pt x="85" y="54"/>
                  </a:lnTo>
                  <a:lnTo>
                    <a:pt x="82" y="54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5" y="54"/>
                  </a:lnTo>
                  <a:lnTo>
                    <a:pt x="85" y="51"/>
                  </a:lnTo>
                  <a:lnTo>
                    <a:pt x="82" y="51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2" y="43"/>
                  </a:lnTo>
                  <a:lnTo>
                    <a:pt x="85" y="40"/>
                  </a:lnTo>
                  <a:lnTo>
                    <a:pt x="88" y="37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28"/>
                  </a:lnTo>
                  <a:lnTo>
                    <a:pt x="96" y="26"/>
                  </a:lnTo>
                  <a:lnTo>
                    <a:pt x="99" y="23"/>
                  </a:lnTo>
                  <a:lnTo>
                    <a:pt x="99" y="20"/>
                  </a:lnTo>
                  <a:lnTo>
                    <a:pt x="99" y="17"/>
                  </a:lnTo>
                  <a:lnTo>
                    <a:pt x="96" y="17"/>
                  </a:lnTo>
                  <a:lnTo>
                    <a:pt x="96" y="14"/>
                  </a:lnTo>
                  <a:lnTo>
                    <a:pt x="99" y="14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99" y="11"/>
                  </a:lnTo>
                  <a:lnTo>
                    <a:pt x="99" y="14"/>
                  </a:lnTo>
                  <a:lnTo>
                    <a:pt x="96" y="14"/>
                  </a:lnTo>
                  <a:lnTo>
                    <a:pt x="96" y="11"/>
                  </a:lnTo>
                  <a:lnTo>
                    <a:pt x="99" y="11"/>
                  </a:lnTo>
                  <a:lnTo>
                    <a:pt x="99" y="8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3" y="8"/>
                  </a:lnTo>
                  <a:lnTo>
                    <a:pt x="93" y="6"/>
                  </a:lnTo>
                  <a:lnTo>
                    <a:pt x="93" y="8"/>
                  </a:lnTo>
                  <a:lnTo>
                    <a:pt x="91" y="8"/>
                  </a:lnTo>
                  <a:lnTo>
                    <a:pt x="91" y="11"/>
                  </a:lnTo>
                  <a:lnTo>
                    <a:pt x="88" y="11"/>
                  </a:lnTo>
                  <a:lnTo>
                    <a:pt x="85" y="14"/>
                  </a:lnTo>
                  <a:lnTo>
                    <a:pt x="88" y="14"/>
                  </a:lnTo>
                  <a:lnTo>
                    <a:pt x="85" y="14"/>
                  </a:lnTo>
                  <a:lnTo>
                    <a:pt x="82" y="11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1" y="6"/>
                  </a:lnTo>
                  <a:lnTo>
                    <a:pt x="71" y="8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68" y="17"/>
                  </a:lnTo>
                  <a:lnTo>
                    <a:pt x="65" y="20"/>
                  </a:lnTo>
                  <a:lnTo>
                    <a:pt x="65" y="23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56" y="34"/>
                  </a:lnTo>
                  <a:lnTo>
                    <a:pt x="54" y="37"/>
                  </a:lnTo>
                  <a:lnTo>
                    <a:pt x="51" y="40"/>
                  </a:lnTo>
                  <a:lnTo>
                    <a:pt x="48" y="43"/>
                  </a:lnTo>
                  <a:lnTo>
                    <a:pt x="45" y="45"/>
                  </a:lnTo>
                  <a:lnTo>
                    <a:pt x="48" y="43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2" y="45"/>
                  </a:lnTo>
                  <a:lnTo>
                    <a:pt x="39" y="48"/>
                  </a:lnTo>
                  <a:lnTo>
                    <a:pt x="37" y="51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8" y="54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2"/>
                  </a:lnTo>
                  <a:lnTo>
                    <a:pt x="17" y="65"/>
                  </a:lnTo>
                  <a:lnTo>
                    <a:pt x="14" y="65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71"/>
                  </a:lnTo>
                  <a:lnTo>
                    <a:pt x="14" y="71"/>
                  </a:lnTo>
                  <a:lnTo>
                    <a:pt x="11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5" y="74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5" y="77"/>
                  </a:lnTo>
                  <a:lnTo>
                    <a:pt x="8" y="77"/>
                  </a:lnTo>
                  <a:lnTo>
                    <a:pt x="5" y="77"/>
                  </a:lnTo>
                  <a:lnTo>
                    <a:pt x="8" y="77"/>
                  </a:lnTo>
                  <a:lnTo>
                    <a:pt x="5" y="77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5" y="77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5" y="80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5" y="80"/>
                  </a:lnTo>
                  <a:lnTo>
                    <a:pt x="2" y="82"/>
                  </a:lnTo>
                  <a:lnTo>
                    <a:pt x="5" y="8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85"/>
                  </a:lnTo>
                  <a:lnTo>
                    <a:pt x="5" y="88"/>
                  </a:lnTo>
                  <a:lnTo>
                    <a:pt x="2" y="88"/>
                  </a:lnTo>
                  <a:lnTo>
                    <a:pt x="2" y="91"/>
                  </a:lnTo>
                  <a:lnTo>
                    <a:pt x="5" y="91"/>
                  </a:lnTo>
                  <a:lnTo>
                    <a:pt x="8" y="91"/>
                  </a:lnTo>
                  <a:lnTo>
                    <a:pt x="11" y="91"/>
                  </a:lnTo>
                  <a:lnTo>
                    <a:pt x="11" y="88"/>
                  </a:lnTo>
                  <a:lnTo>
                    <a:pt x="14" y="91"/>
                  </a:lnTo>
                  <a:lnTo>
                    <a:pt x="17" y="91"/>
                  </a:lnTo>
                  <a:lnTo>
                    <a:pt x="17" y="94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5" y="97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4" y="99"/>
                  </a:lnTo>
                  <a:lnTo>
                    <a:pt x="34" y="97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4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48" y="88"/>
                  </a:lnTo>
                  <a:lnTo>
                    <a:pt x="51" y="88"/>
                  </a:lnTo>
                  <a:lnTo>
                    <a:pt x="54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56" y="77"/>
                  </a:lnTo>
                  <a:lnTo>
                    <a:pt x="59" y="74"/>
                  </a:lnTo>
                  <a:lnTo>
                    <a:pt x="59" y="71"/>
                  </a:lnTo>
                  <a:lnTo>
                    <a:pt x="59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1" name="Freeform 3700">
              <a:extLst>
                <a:ext uri="{FF2B5EF4-FFF2-40B4-BE49-F238E27FC236}">
                  <a16:creationId xmlns:a16="http://schemas.microsoft.com/office/drawing/2014/main" id="{1C1FD442-FBF9-D855-A3EA-4270132CCDD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07141" y="4002358"/>
              <a:ext cx="153546" cy="217854"/>
            </a:xfrm>
            <a:custGeom>
              <a:avLst/>
              <a:gdLst>
                <a:gd name="T0" fmla="*/ 3 w 74"/>
                <a:gd name="T1" fmla="*/ 3 h 105"/>
                <a:gd name="T2" fmla="*/ 3 w 74"/>
                <a:gd name="T3" fmla="*/ 8 h 105"/>
                <a:gd name="T4" fmla="*/ 9 w 74"/>
                <a:gd name="T5" fmla="*/ 17 h 105"/>
                <a:gd name="T6" fmla="*/ 12 w 74"/>
                <a:gd name="T7" fmla="*/ 11 h 105"/>
                <a:gd name="T8" fmla="*/ 9 w 74"/>
                <a:gd name="T9" fmla="*/ 17 h 105"/>
                <a:gd name="T10" fmla="*/ 20 w 74"/>
                <a:gd name="T11" fmla="*/ 28 h 105"/>
                <a:gd name="T12" fmla="*/ 20 w 74"/>
                <a:gd name="T13" fmla="*/ 25 h 105"/>
                <a:gd name="T14" fmla="*/ 23 w 74"/>
                <a:gd name="T15" fmla="*/ 25 h 105"/>
                <a:gd name="T16" fmla="*/ 20 w 74"/>
                <a:gd name="T17" fmla="*/ 28 h 105"/>
                <a:gd name="T18" fmla="*/ 23 w 74"/>
                <a:gd name="T19" fmla="*/ 34 h 105"/>
                <a:gd name="T20" fmla="*/ 20 w 74"/>
                <a:gd name="T21" fmla="*/ 34 h 105"/>
                <a:gd name="T22" fmla="*/ 23 w 74"/>
                <a:gd name="T23" fmla="*/ 37 h 105"/>
                <a:gd name="T24" fmla="*/ 23 w 74"/>
                <a:gd name="T25" fmla="*/ 40 h 105"/>
                <a:gd name="T26" fmla="*/ 29 w 74"/>
                <a:gd name="T27" fmla="*/ 48 h 105"/>
                <a:gd name="T28" fmla="*/ 29 w 74"/>
                <a:gd name="T29" fmla="*/ 51 h 105"/>
                <a:gd name="T30" fmla="*/ 26 w 74"/>
                <a:gd name="T31" fmla="*/ 51 h 105"/>
                <a:gd name="T32" fmla="*/ 26 w 74"/>
                <a:gd name="T33" fmla="*/ 62 h 105"/>
                <a:gd name="T34" fmla="*/ 14 w 74"/>
                <a:gd name="T35" fmla="*/ 68 h 105"/>
                <a:gd name="T36" fmla="*/ 17 w 74"/>
                <a:gd name="T37" fmla="*/ 74 h 105"/>
                <a:gd name="T38" fmla="*/ 23 w 74"/>
                <a:gd name="T39" fmla="*/ 79 h 105"/>
                <a:gd name="T40" fmla="*/ 31 w 74"/>
                <a:gd name="T41" fmla="*/ 91 h 105"/>
                <a:gd name="T42" fmla="*/ 29 w 74"/>
                <a:gd name="T43" fmla="*/ 99 h 105"/>
                <a:gd name="T44" fmla="*/ 26 w 74"/>
                <a:gd name="T45" fmla="*/ 102 h 105"/>
                <a:gd name="T46" fmla="*/ 29 w 74"/>
                <a:gd name="T47" fmla="*/ 99 h 105"/>
                <a:gd name="T48" fmla="*/ 31 w 74"/>
                <a:gd name="T49" fmla="*/ 102 h 105"/>
                <a:gd name="T50" fmla="*/ 37 w 74"/>
                <a:gd name="T51" fmla="*/ 105 h 105"/>
                <a:gd name="T52" fmla="*/ 46 w 74"/>
                <a:gd name="T53" fmla="*/ 96 h 105"/>
                <a:gd name="T54" fmla="*/ 51 w 74"/>
                <a:gd name="T55" fmla="*/ 85 h 105"/>
                <a:gd name="T56" fmla="*/ 57 w 74"/>
                <a:gd name="T57" fmla="*/ 77 h 105"/>
                <a:gd name="T58" fmla="*/ 54 w 74"/>
                <a:gd name="T59" fmla="*/ 71 h 105"/>
                <a:gd name="T60" fmla="*/ 66 w 74"/>
                <a:gd name="T61" fmla="*/ 68 h 105"/>
                <a:gd name="T62" fmla="*/ 66 w 74"/>
                <a:gd name="T63" fmla="*/ 65 h 105"/>
                <a:gd name="T64" fmla="*/ 71 w 74"/>
                <a:gd name="T65" fmla="*/ 59 h 105"/>
                <a:gd name="T66" fmla="*/ 71 w 74"/>
                <a:gd name="T67" fmla="*/ 51 h 105"/>
                <a:gd name="T68" fmla="*/ 74 w 74"/>
                <a:gd name="T69" fmla="*/ 45 h 105"/>
                <a:gd name="T70" fmla="*/ 66 w 74"/>
                <a:gd name="T71" fmla="*/ 45 h 105"/>
                <a:gd name="T72" fmla="*/ 63 w 74"/>
                <a:gd name="T73" fmla="*/ 51 h 105"/>
                <a:gd name="T74" fmla="*/ 51 w 74"/>
                <a:gd name="T75" fmla="*/ 51 h 105"/>
                <a:gd name="T76" fmla="*/ 46 w 74"/>
                <a:gd name="T77" fmla="*/ 48 h 105"/>
                <a:gd name="T78" fmla="*/ 43 w 74"/>
                <a:gd name="T79" fmla="*/ 45 h 105"/>
                <a:gd name="T80" fmla="*/ 40 w 74"/>
                <a:gd name="T81" fmla="*/ 42 h 105"/>
                <a:gd name="T82" fmla="*/ 40 w 74"/>
                <a:gd name="T83" fmla="*/ 34 h 105"/>
                <a:gd name="T84" fmla="*/ 37 w 74"/>
                <a:gd name="T85" fmla="*/ 34 h 105"/>
                <a:gd name="T86" fmla="*/ 34 w 74"/>
                <a:gd name="T87" fmla="*/ 31 h 105"/>
                <a:gd name="T88" fmla="*/ 34 w 74"/>
                <a:gd name="T89" fmla="*/ 34 h 105"/>
                <a:gd name="T90" fmla="*/ 37 w 74"/>
                <a:gd name="T91" fmla="*/ 40 h 105"/>
                <a:gd name="T92" fmla="*/ 31 w 74"/>
                <a:gd name="T93" fmla="*/ 40 h 105"/>
                <a:gd name="T94" fmla="*/ 26 w 74"/>
                <a:gd name="T95" fmla="*/ 37 h 105"/>
                <a:gd name="T96" fmla="*/ 26 w 74"/>
                <a:gd name="T97" fmla="*/ 34 h 105"/>
                <a:gd name="T98" fmla="*/ 29 w 74"/>
                <a:gd name="T99" fmla="*/ 28 h 105"/>
                <a:gd name="T100" fmla="*/ 23 w 74"/>
                <a:gd name="T101" fmla="*/ 23 h 105"/>
                <a:gd name="T102" fmla="*/ 20 w 74"/>
                <a:gd name="T103" fmla="*/ 20 h 105"/>
                <a:gd name="T104" fmla="*/ 23 w 74"/>
                <a:gd name="T105" fmla="*/ 20 h 105"/>
                <a:gd name="T106" fmla="*/ 23 w 74"/>
                <a:gd name="T107" fmla="*/ 14 h 105"/>
                <a:gd name="T108" fmla="*/ 20 w 74"/>
                <a:gd name="T109" fmla="*/ 14 h 105"/>
                <a:gd name="T110" fmla="*/ 17 w 74"/>
                <a:gd name="T111" fmla="*/ 14 h 105"/>
                <a:gd name="T112" fmla="*/ 17 w 74"/>
                <a:gd name="T113" fmla="*/ 11 h 105"/>
                <a:gd name="T114" fmla="*/ 17 w 74"/>
                <a:gd name="T115" fmla="*/ 8 h 105"/>
                <a:gd name="T116" fmla="*/ 9 w 74"/>
                <a:gd name="T117" fmla="*/ 8 h 105"/>
                <a:gd name="T118" fmla="*/ 9 w 74"/>
                <a:gd name="T119" fmla="*/ 8 h 105"/>
                <a:gd name="T120" fmla="*/ 3 w 74"/>
                <a:gd name="T121" fmla="*/ 3 h 105"/>
                <a:gd name="T122" fmla="*/ 3 w 74"/>
                <a:gd name="T1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5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6" y="4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26" y="48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4" y="74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0" y="77"/>
                  </a:lnTo>
                  <a:lnTo>
                    <a:pt x="23" y="79"/>
                  </a:lnTo>
                  <a:lnTo>
                    <a:pt x="29" y="79"/>
                  </a:lnTo>
                  <a:lnTo>
                    <a:pt x="31" y="85"/>
                  </a:lnTo>
                  <a:lnTo>
                    <a:pt x="31" y="91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6" y="99"/>
                  </a:lnTo>
                  <a:lnTo>
                    <a:pt x="23" y="102"/>
                  </a:lnTo>
                  <a:lnTo>
                    <a:pt x="26" y="102"/>
                  </a:lnTo>
                  <a:lnTo>
                    <a:pt x="29" y="102"/>
                  </a:lnTo>
                  <a:lnTo>
                    <a:pt x="26" y="102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5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34" y="105"/>
                  </a:lnTo>
                  <a:lnTo>
                    <a:pt x="37" y="105"/>
                  </a:lnTo>
                  <a:lnTo>
                    <a:pt x="40" y="102"/>
                  </a:lnTo>
                  <a:lnTo>
                    <a:pt x="43" y="96"/>
                  </a:lnTo>
                  <a:lnTo>
                    <a:pt x="46" y="96"/>
                  </a:lnTo>
                  <a:lnTo>
                    <a:pt x="49" y="91"/>
                  </a:lnTo>
                  <a:lnTo>
                    <a:pt x="49" y="88"/>
                  </a:lnTo>
                  <a:lnTo>
                    <a:pt x="51" y="85"/>
                  </a:lnTo>
                  <a:lnTo>
                    <a:pt x="51" y="82"/>
                  </a:lnTo>
                  <a:lnTo>
                    <a:pt x="54" y="77"/>
                  </a:lnTo>
                  <a:lnTo>
                    <a:pt x="57" y="77"/>
                  </a:lnTo>
                  <a:lnTo>
                    <a:pt x="54" y="77"/>
                  </a:lnTo>
                  <a:lnTo>
                    <a:pt x="54" y="74"/>
                  </a:lnTo>
                  <a:lnTo>
                    <a:pt x="54" y="71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8"/>
                  </a:lnTo>
                  <a:lnTo>
                    <a:pt x="66" y="71"/>
                  </a:lnTo>
                  <a:lnTo>
                    <a:pt x="68" y="68"/>
                  </a:lnTo>
                  <a:lnTo>
                    <a:pt x="66" y="65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1" y="54"/>
                  </a:lnTo>
                  <a:lnTo>
                    <a:pt x="71" y="51"/>
                  </a:lnTo>
                  <a:lnTo>
                    <a:pt x="74" y="51"/>
                  </a:lnTo>
                  <a:lnTo>
                    <a:pt x="74" y="48"/>
                  </a:lnTo>
                  <a:lnTo>
                    <a:pt x="74" y="45"/>
                  </a:lnTo>
                  <a:lnTo>
                    <a:pt x="71" y="45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8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6" y="48"/>
                  </a:lnTo>
                  <a:lnTo>
                    <a:pt x="43" y="48"/>
                  </a:lnTo>
                  <a:lnTo>
                    <a:pt x="40" y="45"/>
                  </a:lnTo>
                  <a:lnTo>
                    <a:pt x="43" y="45"/>
                  </a:lnTo>
                  <a:lnTo>
                    <a:pt x="40" y="42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37" y="34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2" name="Freeform 3701">
              <a:extLst>
                <a:ext uri="{FF2B5EF4-FFF2-40B4-BE49-F238E27FC236}">
                  <a16:creationId xmlns:a16="http://schemas.microsoft.com/office/drawing/2014/main" id="{504FD01D-776A-96B9-9641-FA2B400E3942}"/>
                </a:ext>
              </a:extLst>
            </p:cNvPr>
            <p:cNvSpPr>
              <a:spLocks/>
            </p:cNvSpPr>
            <p:nvPr/>
          </p:nvSpPr>
          <p:spPr bwMode="gray">
            <a:xfrm>
              <a:off x="8367314" y="4072902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3" name="Freeform 3702">
              <a:extLst>
                <a:ext uri="{FF2B5EF4-FFF2-40B4-BE49-F238E27FC236}">
                  <a16:creationId xmlns:a16="http://schemas.microsoft.com/office/drawing/2014/main" id="{9E9067AD-8323-39D0-3FB7-081515310A9D}"/>
                </a:ext>
              </a:extLst>
            </p:cNvPr>
            <p:cNvSpPr>
              <a:spLocks/>
            </p:cNvSpPr>
            <p:nvPr/>
          </p:nvSpPr>
          <p:spPr bwMode="gray">
            <a:xfrm>
              <a:off x="8377688" y="4054229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4" name="Freeform 3703">
              <a:extLst>
                <a:ext uri="{FF2B5EF4-FFF2-40B4-BE49-F238E27FC236}">
                  <a16:creationId xmlns:a16="http://schemas.microsoft.com/office/drawing/2014/main" id="{D3F4C588-D0BD-1C0B-EFEA-C29A13C9672B}"/>
                </a:ext>
              </a:extLst>
            </p:cNvPr>
            <p:cNvSpPr>
              <a:spLocks/>
            </p:cNvSpPr>
            <p:nvPr/>
          </p:nvSpPr>
          <p:spPr bwMode="gray">
            <a:xfrm>
              <a:off x="8367314" y="4054229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5" name="Freeform 3704">
              <a:extLst>
                <a:ext uri="{FF2B5EF4-FFF2-40B4-BE49-F238E27FC236}">
                  <a16:creationId xmlns:a16="http://schemas.microsoft.com/office/drawing/2014/main" id="{C6C7DF23-401A-01E7-7940-CEB438ED8B17}"/>
                </a:ext>
              </a:extLst>
            </p:cNvPr>
            <p:cNvSpPr>
              <a:spLocks/>
            </p:cNvSpPr>
            <p:nvPr/>
          </p:nvSpPr>
          <p:spPr bwMode="gray">
            <a:xfrm>
              <a:off x="8153595" y="4508611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0 h 3"/>
                <a:gd name="T4" fmla="*/ 3 w 6"/>
                <a:gd name="T5" fmla="*/ 0 h 3"/>
                <a:gd name="T6" fmla="*/ 3 w 6"/>
                <a:gd name="T7" fmla="*/ 3 h 3"/>
                <a:gd name="T8" fmla="*/ 6 w 6"/>
                <a:gd name="T9" fmla="*/ 3 h 3"/>
                <a:gd name="T10" fmla="*/ 3 w 6"/>
                <a:gd name="T11" fmla="*/ 3 h 3"/>
                <a:gd name="T12" fmla="*/ 3 w 6"/>
                <a:gd name="T13" fmla="*/ 3 h 3"/>
                <a:gd name="T14" fmla="*/ 0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6" name="Freeform 3705">
              <a:extLst>
                <a:ext uri="{FF2B5EF4-FFF2-40B4-BE49-F238E27FC236}">
                  <a16:creationId xmlns:a16="http://schemas.microsoft.com/office/drawing/2014/main" id="{C8349B49-AE9A-DB73-B84E-06B89062B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2587" y="2321766"/>
              <a:ext cx="319540" cy="352716"/>
            </a:xfrm>
            <a:custGeom>
              <a:avLst/>
              <a:gdLst>
                <a:gd name="T0" fmla="*/ 6 w 154"/>
                <a:gd name="T1" fmla="*/ 148 h 170"/>
                <a:gd name="T2" fmla="*/ 12 w 154"/>
                <a:gd name="T3" fmla="*/ 130 h 170"/>
                <a:gd name="T4" fmla="*/ 12 w 154"/>
                <a:gd name="T5" fmla="*/ 116 h 170"/>
                <a:gd name="T6" fmla="*/ 6 w 154"/>
                <a:gd name="T7" fmla="*/ 108 h 170"/>
                <a:gd name="T8" fmla="*/ 9 w 154"/>
                <a:gd name="T9" fmla="*/ 105 h 170"/>
                <a:gd name="T10" fmla="*/ 6 w 154"/>
                <a:gd name="T11" fmla="*/ 91 h 170"/>
                <a:gd name="T12" fmla="*/ 3 w 154"/>
                <a:gd name="T13" fmla="*/ 91 h 170"/>
                <a:gd name="T14" fmla="*/ 12 w 154"/>
                <a:gd name="T15" fmla="*/ 85 h 170"/>
                <a:gd name="T16" fmla="*/ 32 w 154"/>
                <a:gd name="T17" fmla="*/ 85 h 170"/>
                <a:gd name="T18" fmla="*/ 52 w 154"/>
                <a:gd name="T19" fmla="*/ 85 h 170"/>
                <a:gd name="T20" fmla="*/ 52 w 154"/>
                <a:gd name="T21" fmla="*/ 57 h 170"/>
                <a:gd name="T22" fmla="*/ 63 w 154"/>
                <a:gd name="T23" fmla="*/ 42 h 170"/>
                <a:gd name="T24" fmla="*/ 63 w 154"/>
                <a:gd name="T25" fmla="*/ 22 h 170"/>
                <a:gd name="T26" fmla="*/ 86 w 154"/>
                <a:gd name="T27" fmla="*/ 22 h 170"/>
                <a:gd name="T28" fmla="*/ 106 w 154"/>
                <a:gd name="T29" fmla="*/ 20 h 170"/>
                <a:gd name="T30" fmla="*/ 106 w 154"/>
                <a:gd name="T31" fmla="*/ 0 h 170"/>
                <a:gd name="T32" fmla="*/ 117 w 154"/>
                <a:gd name="T33" fmla="*/ 8 h 170"/>
                <a:gd name="T34" fmla="*/ 134 w 154"/>
                <a:gd name="T35" fmla="*/ 20 h 170"/>
                <a:gd name="T36" fmla="*/ 154 w 154"/>
                <a:gd name="T37" fmla="*/ 34 h 170"/>
                <a:gd name="T38" fmla="*/ 137 w 154"/>
                <a:gd name="T39" fmla="*/ 34 h 170"/>
                <a:gd name="T40" fmla="*/ 137 w 154"/>
                <a:gd name="T41" fmla="*/ 57 h 170"/>
                <a:gd name="T42" fmla="*/ 143 w 154"/>
                <a:gd name="T43" fmla="*/ 85 h 170"/>
                <a:gd name="T44" fmla="*/ 145 w 154"/>
                <a:gd name="T45" fmla="*/ 113 h 170"/>
                <a:gd name="T46" fmla="*/ 148 w 154"/>
                <a:gd name="T47" fmla="*/ 150 h 170"/>
                <a:gd name="T48" fmla="*/ 151 w 154"/>
                <a:gd name="T49" fmla="*/ 162 h 170"/>
                <a:gd name="T50" fmla="*/ 126 w 154"/>
                <a:gd name="T51" fmla="*/ 162 h 170"/>
                <a:gd name="T52" fmla="*/ 103 w 154"/>
                <a:gd name="T53" fmla="*/ 162 h 170"/>
                <a:gd name="T54" fmla="*/ 100 w 154"/>
                <a:gd name="T55" fmla="*/ 162 h 170"/>
                <a:gd name="T56" fmla="*/ 83 w 154"/>
                <a:gd name="T57" fmla="*/ 162 h 170"/>
                <a:gd name="T58" fmla="*/ 77 w 154"/>
                <a:gd name="T59" fmla="*/ 165 h 170"/>
                <a:gd name="T60" fmla="*/ 69 w 154"/>
                <a:gd name="T61" fmla="*/ 165 h 170"/>
                <a:gd name="T62" fmla="*/ 60 w 154"/>
                <a:gd name="T63" fmla="*/ 170 h 170"/>
                <a:gd name="T64" fmla="*/ 49 w 154"/>
                <a:gd name="T65" fmla="*/ 165 h 170"/>
                <a:gd name="T66" fmla="*/ 46 w 154"/>
                <a:gd name="T67" fmla="*/ 162 h 170"/>
                <a:gd name="T68" fmla="*/ 40 w 154"/>
                <a:gd name="T69" fmla="*/ 153 h 170"/>
                <a:gd name="T70" fmla="*/ 35 w 154"/>
                <a:gd name="T71" fmla="*/ 148 h 170"/>
                <a:gd name="T72" fmla="*/ 18 w 154"/>
                <a:gd name="T73" fmla="*/ 148 h 170"/>
                <a:gd name="T74" fmla="*/ 9 w 154"/>
                <a:gd name="T75" fmla="*/ 1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70">
                  <a:moveTo>
                    <a:pt x="6" y="150"/>
                  </a:moveTo>
                  <a:lnTo>
                    <a:pt x="6" y="148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12" y="116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6" y="105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6" y="91"/>
                  </a:lnTo>
                  <a:lnTo>
                    <a:pt x="6" y="94"/>
                  </a:lnTo>
                  <a:lnTo>
                    <a:pt x="3" y="91"/>
                  </a:lnTo>
                  <a:lnTo>
                    <a:pt x="0" y="85"/>
                  </a:lnTo>
                  <a:lnTo>
                    <a:pt x="12" y="85"/>
                  </a:lnTo>
                  <a:lnTo>
                    <a:pt x="23" y="85"/>
                  </a:lnTo>
                  <a:lnTo>
                    <a:pt x="32" y="85"/>
                  </a:lnTo>
                  <a:lnTo>
                    <a:pt x="43" y="85"/>
                  </a:lnTo>
                  <a:lnTo>
                    <a:pt x="52" y="85"/>
                  </a:lnTo>
                  <a:lnTo>
                    <a:pt x="49" y="62"/>
                  </a:lnTo>
                  <a:lnTo>
                    <a:pt x="52" y="57"/>
                  </a:lnTo>
                  <a:lnTo>
                    <a:pt x="63" y="54"/>
                  </a:lnTo>
                  <a:lnTo>
                    <a:pt x="63" y="42"/>
                  </a:lnTo>
                  <a:lnTo>
                    <a:pt x="63" y="28"/>
                  </a:lnTo>
                  <a:lnTo>
                    <a:pt x="63" y="22"/>
                  </a:lnTo>
                  <a:lnTo>
                    <a:pt x="74" y="22"/>
                  </a:lnTo>
                  <a:lnTo>
                    <a:pt x="86" y="22"/>
                  </a:lnTo>
                  <a:lnTo>
                    <a:pt x="94" y="20"/>
                  </a:lnTo>
                  <a:lnTo>
                    <a:pt x="106" y="20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1" y="5"/>
                  </a:lnTo>
                  <a:lnTo>
                    <a:pt x="117" y="8"/>
                  </a:lnTo>
                  <a:lnTo>
                    <a:pt x="123" y="14"/>
                  </a:lnTo>
                  <a:lnTo>
                    <a:pt x="134" y="20"/>
                  </a:lnTo>
                  <a:lnTo>
                    <a:pt x="143" y="25"/>
                  </a:lnTo>
                  <a:lnTo>
                    <a:pt x="154" y="34"/>
                  </a:lnTo>
                  <a:lnTo>
                    <a:pt x="143" y="34"/>
                  </a:lnTo>
                  <a:lnTo>
                    <a:pt x="137" y="34"/>
                  </a:lnTo>
                  <a:lnTo>
                    <a:pt x="137" y="42"/>
                  </a:lnTo>
                  <a:lnTo>
                    <a:pt x="137" y="57"/>
                  </a:lnTo>
                  <a:lnTo>
                    <a:pt x="140" y="74"/>
                  </a:lnTo>
                  <a:lnTo>
                    <a:pt x="143" y="85"/>
                  </a:lnTo>
                  <a:lnTo>
                    <a:pt x="143" y="99"/>
                  </a:lnTo>
                  <a:lnTo>
                    <a:pt x="145" y="113"/>
                  </a:lnTo>
                  <a:lnTo>
                    <a:pt x="145" y="128"/>
                  </a:lnTo>
                  <a:lnTo>
                    <a:pt x="148" y="150"/>
                  </a:lnTo>
                  <a:lnTo>
                    <a:pt x="151" y="153"/>
                  </a:lnTo>
                  <a:lnTo>
                    <a:pt x="151" y="162"/>
                  </a:lnTo>
                  <a:lnTo>
                    <a:pt x="143" y="162"/>
                  </a:lnTo>
                  <a:lnTo>
                    <a:pt x="126" y="162"/>
                  </a:lnTo>
                  <a:lnTo>
                    <a:pt x="111" y="162"/>
                  </a:lnTo>
                  <a:lnTo>
                    <a:pt x="103" y="162"/>
                  </a:lnTo>
                  <a:lnTo>
                    <a:pt x="100" y="159"/>
                  </a:lnTo>
                  <a:lnTo>
                    <a:pt x="100" y="162"/>
                  </a:lnTo>
                  <a:lnTo>
                    <a:pt x="94" y="162"/>
                  </a:lnTo>
                  <a:lnTo>
                    <a:pt x="83" y="162"/>
                  </a:lnTo>
                  <a:lnTo>
                    <a:pt x="80" y="167"/>
                  </a:lnTo>
                  <a:lnTo>
                    <a:pt x="77" y="165"/>
                  </a:lnTo>
                  <a:lnTo>
                    <a:pt x="72" y="162"/>
                  </a:lnTo>
                  <a:lnTo>
                    <a:pt x="69" y="165"/>
                  </a:lnTo>
                  <a:lnTo>
                    <a:pt x="66" y="170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49" y="165"/>
                  </a:lnTo>
                  <a:lnTo>
                    <a:pt x="49" y="162"/>
                  </a:lnTo>
                  <a:lnTo>
                    <a:pt x="46" y="162"/>
                  </a:lnTo>
                  <a:lnTo>
                    <a:pt x="43" y="153"/>
                  </a:lnTo>
                  <a:lnTo>
                    <a:pt x="40" y="153"/>
                  </a:lnTo>
                  <a:lnTo>
                    <a:pt x="37" y="150"/>
                  </a:lnTo>
                  <a:lnTo>
                    <a:pt x="35" y="148"/>
                  </a:lnTo>
                  <a:lnTo>
                    <a:pt x="23" y="145"/>
                  </a:lnTo>
                  <a:lnTo>
                    <a:pt x="18" y="148"/>
                  </a:lnTo>
                  <a:lnTo>
                    <a:pt x="15" y="148"/>
                  </a:lnTo>
                  <a:lnTo>
                    <a:pt x="9" y="148"/>
                  </a:lnTo>
                  <a:lnTo>
                    <a:pt x="6" y="1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7" name="Freeform 3706">
              <a:extLst>
                <a:ext uri="{FF2B5EF4-FFF2-40B4-BE49-F238E27FC236}">
                  <a16:creationId xmlns:a16="http://schemas.microsoft.com/office/drawing/2014/main" id="{02E00E1F-3BA9-4166-CAD7-F5E4EF866E4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7084" y="2392310"/>
              <a:ext cx="441962" cy="406662"/>
            </a:xfrm>
            <a:custGeom>
              <a:avLst/>
              <a:gdLst>
                <a:gd name="T0" fmla="*/ 100 w 213"/>
                <a:gd name="T1" fmla="*/ 3 h 196"/>
                <a:gd name="T2" fmla="*/ 114 w 213"/>
                <a:gd name="T3" fmla="*/ 14 h 196"/>
                <a:gd name="T4" fmla="*/ 131 w 213"/>
                <a:gd name="T5" fmla="*/ 25 h 196"/>
                <a:gd name="T6" fmla="*/ 148 w 213"/>
                <a:gd name="T7" fmla="*/ 37 h 196"/>
                <a:gd name="T8" fmla="*/ 168 w 213"/>
                <a:gd name="T9" fmla="*/ 51 h 196"/>
                <a:gd name="T10" fmla="*/ 174 w 213"/>
                <a:gd name="T11" fmla="*/ 54 h 196"/>
                <a:gd name="T12" fmla="*/ 179 w 213"/>
                <a:gd name="T13" fmla="*/ 60 h 196"/>
                <a:gd name="T14" fmla="*/ 182 w 213"/>
                <a:gd name="T15" fmla="*/ 62 h 196"/>
                <a:gd name="T16" fmla="*/ 188 w 213"/>
                <a:gd name="T17" fmla="*/ 65 h 196"/>
                <a:gd name="T18" fmla="*/ 199 w 213"/>
                <a:gd name="T19" fmla="*/ 79 h 196"/>
                <a:gd name="T20" fmla="*/ 213 w 213"/>
                <a:gd name="T21" fmla="*/ 77 h 196"/>
                <a:gd name="T22" fmla="*/ 211 w 213"/>
                <a:gd name="T23" fmla="*/ 108 h 196"/>
                <a:gd name="T24" fmla="*/ 205 w 213"/>
                <a:gd name="T25" fmla="*/ 125 h 196"/>
                <a:gd name="T26" fmla="*/ 199 w 213"/>
                <a:gd name="T27" fmla="*/ 128 h 196"/>
                <a:gd name="T28" fmla="*/ 168 w 213"/>
                <a:gd name="T29" fmla="*/ 133 h 196"/>
                <a:gd name="T30" fmla="*/ 157 w 213"/>
                <a:gd name="T31" fmla="*/ 133 h 196"/>
                <a:gd name="T32" fmla="*/ 148 w 213"/>
                <a:gd name="T33" fmla="*/ 131 h 196"/>
                <a:gd name="T34" fmla="*/ 134 w 213"/>
                <a:gd name="T35" fmla="*/ 139 h 196"/>
                <a:gd name="T36" fmla="*/ 122 w 213"/>
                <a:gd name="T37" fmla="*/ 148 h 196"/>
                <a:gd name="T38" fmla="*/ 117 w 213"/>
                <a:gd name="T39" fmla="*/ 153 h 196"/>
                <a:gd name="T40" fmla="*/ 108 w 213"/>
                <a:gd name="T41" fmla="*/ 156 h 196"/>
                <a:gd name="T42" fmla="*/ 102 w 213"/>
                <a:gd name="T43" fmla="*/ 159 h 196"/>
                <a:gd name="T44" fmla="*/ 94 w 213"/>
                <a:gd name="T45" fmla="*/ 170 h 196"/>
                <a:gd name="T46" fmla="*/ 88 w 213"/>
                <a:gd name="T47" fmla="*/ 179 h 196"/>
                <a:gd name="T48" fmla="*/ 85 w 213"/>
                <a:gd name="T49" fmla="*/ 193 h 196"/>
                <a:gd name="T50" fmla="*/ 77 w 213"/>
                <a:gd name="T51" fmla="*/ 193 h 196"/>
                <a:gd name="T52" fmla="*/ 71 w 213"/>
                <a:gd name="T53" fmla="*/ 190 h 196"/>
                <a:gd name="T54" fmla="*/ 66 w 213"/>
                <a:gd name="T55" fmla="*/ 196 h 196"/>
                <a:gd name="T56" fmla="*/ 51 w 213"/>
                <a:gd name="T57" fmla="*/ 190 h 196"/>
                <a:gd name="T58" fmla="*/ 48 w 213"/>
                <a:gd name="T59" fmla="*/ 185 h 196"/>
                <a:gd name="T60" fmla="*/ 46 w 213"/>
                <a:gd name="T61" fmla="*/ 190 h 196"/>
                <a:gd name="T62" fmla="*/ 48 w 213"/>
                <a:gd name="T63" fmla="*/ 179 h 196"/>
                <a:gd name="T64" fmla="*/ 43 w 213"/>
                <a:gd name="T65" fmla="*/ 176 h 196"/>
                <a:gd name="T66" fmla="*/ 40 w 213"/>
                <a:gd name="T67" fmla="*/ 170 h 196"/>
                <a:gd name="T68" fmla="*/ 34 w 213"/>
                <a:gd name="T69" fmla="*/ 168 h 196"/>
                <a:gd name="T70" fmla="*/ 26 w 213"/>
                <a:gd name="T71" fmla="*/ 173 h 196"/>
                <a:gd name="T72" fmla="*/ 14 w 213"/>
                <a:gd name="T73" fmla="*/ 170 h 196"/>
                <a:gd name="T74" fmla="*/ 12 w 213"/>
                <a:gd name="T75" fmla="*/ 170 h 196"/>
                <a:gd name="T76" fmla="*/ 12 w 213"/>
                <a:gd name="T77" fmla="*/ 162 h 196"/>
                <a:gd name="T78" fmla="*/ 6 w 213"/>
                <a:gd name="T79" fmla="*/ 150 h 196"/>
                <a:gd name="T80" fmla="*/ 3 w 213"/>
                <a:gd name="T81" fmla="*/ 142 h 196"/>
                <a:gd name="T82" fmla="*/ 6 w 213"/>
                <a:gd name="T83" fmla="*/ 136 h 196"/>
                <a:gd name="T84" fmla="*/ 12 w 213"/>
                <a:gd name="T85" fmla="*/ 128 h 196"/>
                <a:gd name="T86" fmla="*/ 20 w 213"/>
                <a:gd name="T87" fmla="*/ 133 h 196"/>
                <a:gd name="T88" fmla="*/ 34 w 213"/>
                <a:gd name="T89" fmla="*/ 128 h 196"/>
                <a:gd name="T90" fmla="*/ 40 w 213"/>
                <a:gd name="T91" fmla="*/ 125 h 196"/>
                <a:gd name="T92" fmla="*/ 51 w 213"/>
                <a:gd name="T93" fmla="*/ 128 h 196"/>
                <a:gd name="T94" fmla="*/ 74 w 213"/>
                <a:gd name="T95" fmla="*/ 128 h 196"/>
                <a:gd name="T96" fmla="*/ 91 w 213"/>
                <a:gd name="T97" fmla="*/ 128 h 196"/>
                <a:gd name="T98" fmla="*/ 88 w 213"/>
                <a:gd name="T99" fmla="*/ 116 h 196"/>
                <a:gd name="T100" fmla="*/ 85 w 213"/>
                <a:gd name="T101" fmla="*/ 88 h 196"/>
                <a:gd name="T102" fmla="*/ 83 w 213"/>
                <a:gd name="T103" fmla="*/ 71 h 196"/>
                <a:gd name="T104" fmla="*/ 80 w 213"/>
                <a:gd name="T105" fmla="*/ 42 h 196"/>
                <a:gd name="T106" fmla="*/ 77 w 213"/>
                <a:gd name="T107" fmla="*/ 17 h 196"/>
                <a:gd name="T108" fmla="*/ 77 w 213"/>
                <a:gd name="T109" fmla="*/ 0 h 196"/>
                <a:gd name="T110" fmla="*/ 94 w 213"/>
                <a:gd name="T1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" h="196">
                  <a:moveTo>
                    <a:pt x="94" y="0"/>
                  </a:moveTo>
                  <a:lnTo>
                    <a:pt x="100" y="3"/>
                  </a:lnTo>
                  <a:lnTo>
                    <a:pt x="105" y="8"/>
                  </a:lnTo>
                  <a:lnTo>
                    <a:pt x="114" y="14"/>
                  </a:lnTo>
                  <a:lnTo>
                    <a:pt x="122" y="20"/>
                  </a:lnTo>
                  <a:lnTo>
                    <a:pt x="131" y="25"/>
                  </a:lnTo>
                  <a:lnTo>
                    <a:pt x="139" y="31"/>
                  </a:lnTo>
                  <a:lnTo>
                    <a:pt x="148" y="37"/>
                  </a:lnTo>
                  <a:lnTo>
                    <a:pt x="159" y="45"/>
                  </a:lnTo>
                  <a:lnTo>
                    <a:pt x="168" y="51"/>
                  </a:lnTo>
                  <a:lnTo>
                    <a:pt x="171" y="54"/>
                  </a:lnTo>
                  <a:lnTo>
                    <a:pt x="174" y="54"/>
                  </a:lnTo>
                  <a:lnTo>
                    <a:pt x="174" y="60"/>
                  </a:lnTo>
                  <a:lnTo>
                    <a:pt x="179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85" y="62"/>
                  </a:lnTo>
                  <a:lnTo>
                    <a:pt x="188" y="65"/>
                  </a:lnTo>
                  <a:lnTo>
                    <a:pt x="196" y="68"/>
                  </a:lnTo>
                  <a:lnTo>
                    <a:pt x="199" y="79"/>
                  </a:lnTo>
                  <a:lnTo>
                    <a:pt x="202" y="79"/>
                  </a:lnTo>
                  <a:lnTo>
                    <a:pt x="213" y="77"/>
                  </a:lnTo>
                  <a:lnTo>
                    <a:pt x="211" y="105"/>
                  </a:lnTo>
                  <a:lnTo>
                    <a:pt x="211" y="108"/>
                  </a:lnTo>
                  <a:lnTo>
                    <a:pt x="208" y="116"/>
                  </a:lnTo>
                  <a:lnTo>
                    <a:pt x="205" y="125"/>
                  </a:lnTo>
                  <a:lnTo>
                    <a:pt x="199" y="125"/>
                  </a:lnTo>
                  <a:lnTo>
                    <a:pt x="199" y="128"/>
                  </a:lnTo>
                  <a:lnTo>
                    <a:pt x="188" y="131"/>
                  </a:lnTo>
                  <a:lnTo>
                    <a:pt x="168" y="133"/>
                  </a:lnTo>
                  <a:lnTo>
                    <a:pt x="165" y="133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48" y="131"/>
                  </a:lnTo>
                  <a:lnTo>
                    <a:pt x="139" y="139"/>
                  </a:lnTo>
                  <a:lnTo>
                    <a:pt x="134" y="139"/>
                  </a:lnTo>
                  <a:lnTo>
                    <a:pt x="128" y="145"/>
                  </a:lnTo>
                  <a:lnTo>
                    <a:pt x="122" y="148"/>
                  </a:lnTo>
                  <a:lnTo>
                    <a:pt x="120" y="150"/>
                  </a:lnTo>
                  <a:lnTo>
                    <a:pt x="117" y="153"/>
                  </a:lnTo>
                  <a:lnTo>
                    <a:pt x="114" y="153"/>
                  </a:lnTo>
                  <a:lnTo>
                    <a:pt x="108" y="156"/>
                  </a:lnTo>
                  <a:lnTo>
                    <a:pt x="105" y="153"/>
                  </a:lnTo>
                  <a:lnTo>
                    <a:pt x="102" y="159"/>
                  </a:lnTo>
                  <a:lnTo>
                    <a:pt x="102" y="162"/>
                  </a:lnTo>
                  <a:lnTo>
                    <a:pt x="94" y="170"/>
                  </a:lnTo>
                  <a:lnTo>
                    <a:pt x="88" y="173"/>
                  </a:lnTo>
                  <a:lnTo>
                    <a:pt x="88" y="179"/>
                  </a:lnTo>
                  <a:lnTo>
                    <a:pt x="85" y="185"/>
                  </a:lnTo>
                  <a:lnTo>
                    <a:pt x="85" y="193"/>
                  </a:lnTo>
                  <a:lnTo>
                    <a:pt x="80" y="196"/>
                  </a:lnTo>
                  <a:lnTo>
                    <a:pt x="77" y="193"/>
                  </a:lnTo>
                  <a:lnTo>
                    <a:pt x="74" y="190"/>
                  </a:lnTo>
                  <a:lnTo>
                    <a:pt x="71" y="190"/>
                  </a:lnTo>
                  <a:lnTo>
                    <a:pt x="71" y="193"/>
                  </a:lnTo>
                  <a:lnTo>
                    <a:pt x="66" y="196"/>
                  </a:lnTo>
                  <a:lnTo>
                    <a:pt x="57" y="190"/>
                  </a:lnTo>
                  <a:lnTo>
                    <a:pt x="51" y="190"/>
                  </a:lnTo>
                  <a:lnTo>
                    <a:pt x="51" y="185"/>
                  </a:lnTo>
                  <a:lnTo>
                    <a:pt x="48" y="185"/>
                  </a:lnTo>
                  <a:lnTo>
                    <a:pt x="48" y="187"/>
                  </a:lnTo>
                  <a:lnTo>
                    <a:pt x="46" y="190"/>
                  </a:lnTo>
                  <a:lnTo>
                    <a:pt x="46" y="185"/>
                  </a:lnTo>
                  <a:lnTo>
                    <a:pt x="48" y="179"/>
                  </a:lnTo>
                  <a:lnTo>
                    <a:pt x="46" y="179"/>
                  </a:lnTo>
                  <a:lnTo>
                    <a:pt x="43" y="176"/>
                  </a:lnTo>
                  <a:lnTo>
                    <a:pt x="43" y="170"/>
                  </a:lnTo>
                  <a:lnTo>
                    <a:pt x="40" y="170"/>
                  </a:lnTo>
                  <a:lnTo>
                    <a:pt x="37" y="165"/>
                  </a:lnTo>
                  <a:lnTo>
                    <a:pt x="34" y="168"/>
                  </a:lnTo>
                  <a:lnTo>
                    <a:pt x="29" y="173"/>
                  </a:lnTo>
                  <a:lnTo>
                    <a:pt x="26" y="173"/>
                  </a:lnTo>
                  <a:lnTo>
                    <a:pt x="20" y="173"/>
                  </a:lnTo>
                  <a:lnTo>
                    <a:pt x="14" y="170"/>
                  </a:lnTo>
                  <a:lnTo>
                    <a:pt x="12" y="173"/>
                  </a:lnTo>
                  <a:lnTo>
                    <a:pt x="12" y="170"/>
                  </a:lnTo>
                  <a:lnTo>
                    <a:pt x="9" y="168"/>
                  </a:lnTo>
                  <a:lnTo>
                    <a:pt x="12" y="162"/>
                  </a:lnTo>
                  <a:lnTo>
                    <a:pt x="9" y="153"/>
                  </a:lnTo>
                  <a:lnTo>
                    <a:pt x="6" y="150"/>
                  </a:lnTo>
                  <a:lnTo>
                    <a:pt x="3" y="148"/>
                  </a:lnTo>
                  <a:lnTo>
                    <a:pt x="3" y="142"/>
                  </a:lnTo>
                  <a:lnTo>
                    <a:pt x="0" y="136"/>
                  </a:lnTo>
                  <a:lnTo>
                    <a:pt x="6" y="136"/>
                  </a:lnTo>
                  <a:lnTo>
                    <a:pt x="9" y="131"/>
                  </a:lnTo>
                  <a:lnTo>
                    <a:pt x="12" y="128"/>
                  </a:lnTo>
                  <a:lnTo>
                    <a:pt x="17" y="131"/>
                  </a:lnTo>
                  <a:lnTo>
                    <a:pt x="20" y="133"/>
                  </a:lnTo>
                  <a:lnTo>
                    <a:pt x="23" y="128"/>
                  </a:lnTo>
                  <a:lnTo>
                    <a:pt x="34" y="128"/>
                  </a:lnTo>
                  <a:lnTo>
                    <a:pt x="40" y="128"/>
                  </a:lnTo>
                  <a:lnTo>
                    <a:pt x="40" y="125"/>
                  </a:lnTo>
                  <a:lnTo>
                    <a:pt x="43" y="128"/>
                  </a:lnTo>
                  <a:lnTo>
                    <a:pt x="51" y="128"/>
                  </a:lnTo>
                  <a:lnTo>
                    <a:pt x="66" y="128"/>
                  </a:lnTo>
                  <a:lnTo>
                    <a:pt x="74" y="128"/>
                  </a:lnTo>
                  <a:lnTo>
                    <a:pt x="83" y="128"/>
                  </a:lnTo>
                  <a:lnTo>
                    <a:pt x="91" y="128"/>
                  </a:lnTo>
                  <a:lnTo>
                    <a:pt x="91" y="119"/>
                  </a:lnTo>
                  <a:lnTo>
                    <a:pt x="88" y="116"/>
                  </a:lnTo>
                  <a:lnTo>
                    <a:pt x="88" y="102"/>
                  </a:lnTo>
                  <a:lnTo>
                    <a:pt x="85" y="88"/>
                  </a:lnTo>
                  <a:lnTo>
                    <a:pt x="85" y="79"/>
                  </a:lnTo>
                  <a:lnTo>
                    <a:pt x="83" y="71"/>
                  </a:lnTo>
                  <a:lnTo>
                    <a:pt x="83" y="57"/>
                  </a:lnTo>
                  <a:lnTo>
                    <a:pt x="80" y="42"/>
                  </a:lnTo>
                  <a:lnTo>
                    <a:pt x="80" y="34"/>
                  </a:lnTo>
                  <a:lnTo>
                    <a:pt x="77" y="17"/>
                  </a:lnTo>
                  <a:lnTo>
                    <a:pt x="77" y="8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8" name="Freeform 3707">
              <a:extLst>
                <a:ext uri="{FF2B5EF4-FFF2-40B4-BE49-F238E27FC236}">
                  <a16:creationId xmlns:a16="http://schemas.microsoft.com/office/drawing/2014/main" id="{74633C7B-7344-9885-0BC7-AA0CC935A1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2212" y="2622613"/>
              <a:ext cx="159770" cy="118264"/>
            </a:xfrm>
            <a:custGeom>
              <a:avLst/>
              <a:gdLst>
                <a:gd name="T0" fmla="*/ 11 w 77"/>
                <a:gd name="T1" fmla="*/ 57 h 57"/>
                <a:gd name="T2" fmla="*/ 8 w 77"/>
                <a:gd name="T3" fmla="*/ 57 h 57"/>
                <a:gd name="T4" fmla="*/ 5 w 77"/>
                <a:gd name="T5" fmla="*/ 54 h 57"/>
                <a:gd name="T6" fmla="*/ 8 w 77"/>
                <a:gd name="T7" fmla="*/ 54 h 57"/>
                <a:gd name="T8" fmla="*/ 8 w 77"/>
                <a:gd name="T9" fmla="*/ 48 h 57"/>
                <a:gd name="T10" fmla="*/ 17 w 77"/>
                <a:gd name="T11" fmla="*/ 45 h 57"/>
                <a:gd name="T12" fmla="*/ 20 w 77"/>
                <a:gd name="T13" fmla="*/ 45 h 57"/>
                <a:gd name="T14" fmla="*/ 28 w 77"/>
                <a:gd name="T15" fmla="*/ 45 h 57"/>
                <a:gd name="T16" fmla="*/ 28 w 77"/>
                <a:gd name="T17" fmla="*/ 42 h 57"/>
                <a:gd name="T18" fmla="*/ 31 w 77"/>
                <a:gd name="T19" fmla="*/ 42 h 57"/>
                <a:gd name="T20" fmla="*/ 34 w 77"/>
                <a:gd name="T21" fmla="*/ 42 h 57"/>
                <a:gd name="T22" fmla="*/ 40 w 77"/>
                <a:gd name="T23" fmla="*/ 45 h 57"/>
                <a:gd name="T24" fmla="*/ 45 w 77"/>
                <a:gd name="T25" fmla="*/ 45 h 57"/>
                <a:gd name="T26" fmla="*/ 42 w 77"/>
                <a:gd name="T27" fmla="*/ 42 h 57"/>
                <a:gd name="T28" fmla="*/ 34 w 77"/>
                <a:gd name="T29" fmla="*/ 39 h 57"/>
                <a:gd name="T30" fmla="*/ 28 w 77"/>
                <a:gd name="T31" fmla="*/ 37 h 57"/>
                <a:gd name="T32" fmla="*/ 23 w 77"/>
                <a:gd name="T33" fmla="*/ 39 h 57"/>
                <a:gd name="T34" fmla="*/ 11 w 77"/>
                <a:gd name="T35" fmla="*/ 39 h 57"/>
                <a:gd name="T36" fmla="*/ 11 w 77"/>
                <a:gd name="T37" fmla="*/ 37 h 57"/>
                <a:gd name="T38" fmla="*/ 8 w 77"/>
                <a:gd name="T39" fmla="*/ 37 h 57"/>
                <a:gd name="T40" fmla="*/ 8 w 77"/>
                <a:gd name="T41" fmla="*/ 34 h 57"/>
                <a:gd name="T42" fmla="*/ 3 w 77"/>
                <a:gd name="T43" fmla="*/ 28 h 57"/>
                <a:gd name="T44" fmla="*/ 0 w 77"/>
                <a:gd name="T45" fmla="*/ 25 h 57"/>
                <a:gd name="T46" fmla="*/ 3 w 77"/>
                <a:gd name="T47" fmla="*/ 22 h 57"/>
                <a:gd name="T48" fmla="*/ 8 w 77"/>
                <a:gd name="T49" fmla="*/ 17 h 57"/>
                <a:gd name="T50" fmla="*/ 11 w 77"/>
                <a:gd name="T51" fmla="*/ 11 h 57"/>
                <a:gd name="T52" fmla="*/ 11 w 77"/>
                <a:gd name="T53" fmla="*/ 5 h 57"/>
                <a:gd name="T54" fmla="*/ 14 w 77"/>
                <a:gd name="T55" fmla="*/ 3 h 57"/>
                <a:gd name="T56" fmla="*/ 20 w 77"/>
                <a:gd name="T57" fmla="*/ 3 h 57"/>
                <a:gd name="T58" fmla="*/ 23 w 77"/>
                <a:gd name="T59" fmla="*/ 3 h 57"/>
                <a:gd name="T60" fmla="*/ 28 w 77"/>
                <a:gd name="T61" fmla="*/ 0 h 57"/>
                <a:gd name="T62" fmla="*/ 40 w 77"/>
                <a:gd name="T63" fmla="*/ 3 h 57"/>
                <a:gd name="T64" fmla="*/ 42 w 77"/>
                <a:gd name="T65" fmla="*/ 5 h 57"/>
                <a:gd name="T66" fmla="*/ 45 w 77"/>
                <a:gd name="T67" fmla="*/ 8 h 57"/>
                <a:gd name="T68" fmla="*/ 48 w 77"/>
                <a:gd name="T69" fmla="*/ 8 h 57"/>
                <a:gd name="T70" fmla="*/ 51 w 77"/>
                <a:gd name="T71" fmla="*/ 17 h 57"/>
                <a:gd name="T72" fmla="*/ 54 w 77"/>
                <a:gd name="T73" fmla="*/ 17 h 57"/>
                <a:gd name="T74" fmla="*/ 54 w 77"/>
                <a:gd name="T75" fmla="*/ 20 h 57"/>
                <a:gd name="T76" fmla="*/ 62 w 77"/>
                <a:gd name="T77" fmla="*/ 25 h 57"/>
                <a:gd name="T78" fmla="*/ 65 w 77"/>
                <a:gd name="T79" fmla="*/ 25 h 57"/>
                <a:gd name="T80" fmla="*/ 68 w 77"/>
                <a:gd name="T81" fmla="*/ 31 h 57"/>
                <a:gd name="T82" fmla="*/ 68 w 77"/>
                <a:gd name="T83" fmla="*/ 37 h 57"/>
                <a:gd name="T84" fmla="*/ 71 w 77"/>
                <a:gd name="T85" fmla="*/ 39 h 57"/>
                <a:gd name="T86" fmla="*/ 74 w 77"/>
                <a:gd name="T87" fmla="*/ 42 h 57"/>
                <a:gd name="T88" fmla="*/ 77 w 77"/>
                <a:gd name="T89" fmla="*/ 51 h 57"/>
                <a:gd name="T90" fmla="*/ 77 w 77"/>
                <a:gd name="T91" fmla="*/ 57 h 57"/>
                <a:gd name="T92" fmla="*/ 65 w 77"/>
                <a:gd name="T93" fmla="*/ 57 h 57"/>
                <a:gd name="T94" fmla="*/ 62 w 77"/>
                <a:gd name="T95" fmla="*/ 57 h 57"/>
                <a:gd name="T96" fmla="*/ 57 w 77"/>
                <a:gd name="T97" fmla="*/ 54 h 57"/>
                <a:gd name="T98" fmla="*/ 54 w 77"/>
                <a:gd name="T99" fmla="*/ 54 h 57"/>
                <a:gd name="T100" fmla="*/ 45 w 77"/>
                <a:gd name="T101" fmla="*/ 54 h 57"/>
                <a:gd name="T102" fmla="*/ 34 w 77"/>
                <a:gd name="T103" fmla="*/ 54 h 57"/>
                <a:gd name="T104" fmla="*/ 28 w 77"/>
                <a:gd name="T105" fmla="*/ 54 h 57"/>
                <a:gd name="T106" fmla="*/ 23 w 77"/>
                <a:gd name="T107" fmla="*/ 57 h 57"/>
                <a:gd name="T108" fmla="*/ 14 w 77"/>
                <a:gd name="T109" fmla="*/ 57 h 57"/>
                <a:gd name="T110" fmla="*/ 11 w 77"/>
                <a:gd name="T1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57">
                  <a:moveTo>
                    <a:pt x="11" y="57"/>
                  </a:moveTo>
                  <a:lnTo>
                    <a:pt x="8" y="57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17" y="45"/>
                  </a:lnTo>
                  <a:lnTo>
                    <a:pt x="20" y="45"/>
                  </a:lnTo>
                  <a:lnTo>
                    <a:pt x="28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42" y="42"/>
                  </a:lnTo>
                  <a:lnTo>
                    <a:pt x="34" y="39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8" y="17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62" y="25"/>
                  </a:lnTo>
                  <a:lnTo>
                    <a:pt x="65" y="25"/>
                  </a:lnTo>
                  <a:lnTo>
                    <a:pt x="68" y="31"/>
                  </a:lnTo>
                  <a:lnTo>
                    <a:pt x="68" y="37"/>
                  </a:lnTo>
                  <a:lnTo>
                    <a:pt x="71" y="39"/>
                  </a:lnTo>
                  <a:lnTo>
                    <a:pt x="74" y="42"/>
                  </a:lnTo>
                  <a:lnTo>
                    <a:pt x="77" y="51"/>
                  </a:lnTo>
                  <a:lnTo>
                    <a:pt x="77" y="57"/>
                  </a:lnTo>
                  <a:lnTo>
                    <a:pt x="65" y="57"/>
                  </a:lnTo>
                  <a:lnTo>
                    <a:pt x="62" y="57"/>
                  </a:lnTo>
                  <a:lnTo>
                    <a:pt x="57" y="54"/>
                  </a:lnTo>
                  <a:lnTo>
                    <a:pt x="54" y="54"/>
                  </a:lnTo>
                  <a:lnTo>
                    <a:pt x="45" y="54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14" y="57"/>
                  </a:lnTo>
                  <a:lnTo>
                    <a:pt x="11" y="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49" name="Freeform 3708">
              <a:extLst>
                <a:ext uri="{FF2B5EF4-FFF2-40B4-BE49-F238E27FC236}">
                  <a16:creationId xmlns:a16="http://schemas.microsoft.com/office/drawing/2014/main" id="{F27BE6ED-14A0-9AD3-63C0-03ED69625B3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8812" y="2734652"/>
              <a:ext cx="76773" cy="35271"/>
            </a:xfrm>
            <a:custGeom>
              <a:avLst/>
              <a:gdLst>
                <a:gd name="T0" fmla="*/ 0 w 37"/>
                <a:gd name="T1" fmla="*/ 3 h 17"/>
                <a:gd name="T2" fmla="*/ 3 w 37"/>
                <a:gd name="T3" fmla="*/ 3 h 17"/>
                <a:gd name="T4" fmla="*/ 6 w 37"/>
                <a:gd name="T5" fmla="*/ 3 h 17"/>
                <a:gd name="T6" fmla="*/ 6 w 37"/>
                <a:gd name="T7" fmla="*/ 5 h 17"/>
                <a:gd name="T8" fmla="*/ 6 w 37"/>
                <a:gd name="T9" fmla="*/ 8 h 17"/>
                <a:gd name="T10" fmla="*/ 9 w 37"/>
                <a:gd name="T11" fmla="*/ 8 h 17"/>
                <a:gd name="T12" fmla="*/ 12 w 37"/>
                <a:gd name="T13" fmla="*/ 8 h 17"/>
                <a:gd name="T14" fmla="*/ 17 w 37"/>
                <a:gd name="T15" fmla="*/ 8 h 17"/>
                <a:gd name="T16" fmla="*/ 20 w 37"/>
                <a:gd name="T17" fmla="*/ 5 h 17"/>
                <a:gd name="T18" fmla="*/ 20 w 37"/>
                <a:gd name="T19" fmla="*/ 8 h 17"/>
                <a:gd name="T20" fmla="*/ 15 w 37"/>
                <a:gd name="T21" fmla="*/ 11 h 17"/>
                <a:gd name="T22" fmla="*/ 17 w 37"/>
                <a:gd name="T23" fmla="*/ 11 h 17"/>
                <a:gd name="T24" fmla="*/ 17 w 37"/>
                <a:gd name="T25" fmla="*/ 17 h 17"/>
                <a:gd name="T26" fmla="*/ 20 w 37"/>
                <a:gd name="T27" fmla="*/ 17 h 17"/>
                <a:gd name="T28" fmla="*/ 23 w 37"/>
                <a:gd name="T29" fmla="*/ 17 h 17"/>
                <a:gd name="T30" fmla="*/ 26 w 37"/>
                <a:gd name="T31" fmla="*/ 14 h 17"/>
                <a:gd name="T32" fmla="*/ 29 w 37"/>
                <a:gd name="T33" fmla="*/ 14 h 17"/>
                <a:gd name="T34" fmla="*/ 37 w 37"/>
                <a:gd name="T35" fmla="*/ 11 h 17"/>
                <a:gd name="T36" fmla="*/ 37 w 37"/>
                <a:gd name="T37" fmla="*/ 8 h 17"/>
                <a:gd name="T38" fmla="*/ 34 w 37"/>
                <a:gd name="T39" fmla="*/ 5 h 17"/>
                <a:gd name="T40" fmla="*/ 37 w 37"/>
                <a:gd name="T41" fmla="*/ 3 h 17"/>
                <a:gd name="T42" fmla="*/ 37 w 37"/>
                <a:gd name="T43" fmla="*/ 0 h 17"/>
                <a:gd name="T44" fmla="*/ 26 w 37"/>
                <a:gd name="T45" fmla="*/ 0 h 17"/>
                <a:gd name="T46" fmla="*/ 20 w 37"/>
                <a:gd name="T47" fmla="*/ 0 h 17"/>
                <a:gd name="T48" fmla="*/ 15 w 37"/>
                <a:gd name="T49" fmla="*/ 3 h 17"/>
                <a:gd name="T50" fmla="*/ 3 w 37"/>
                <a:gd name="T51" fmla="*/ 3 h 17"/>
                <a:gd name="T52" fmla="*/ 0 w 37"/>
                <a:gd name="T5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17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8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0" name="Freeform 3709">
              <a:extLst>
                <a:ext uri="{FF2B5EF4-FFF2-40B4-BE49-F238E27FC236}">
                  <a16:creationId xmlns:a16="http://schemas.microsoft.com/office/drawing/2014/main" id="{A2A929FC-B260-55B7-7D6D-083E6926F4B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1262" y="2763699"/>
              <a:ext cx="12450" cy="2075"/>
            </a:xfrm>
            <a:custGeom>
              <a:avLst/>
              <a:gdLst>
                <a:gd name="T0" fmla="*/ 6 w 6"/>
                <a:gd name="T1" fmla="*/ 3 w 6"/>
                <a:gd name="T2" fmla="*/ 0 w 6"/>
                <a:gd name="T3" fmla="*/ 3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1" name="Freeform 3710">
              <a:extLst>
                <a:ext uri="{FF2B5EF4-FFF2-40B4-BE49-F238E27FC236}">
                  <a16:creationId xmlns:a16="http://schemas.microsoft.com/office/drawing/2014/main" id="{704F2A8E-2CA7-078B-D31E-C6F79FF0B70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8812" y="2699381"/>
              <a:ext cx="76773" cy="22823"/>
            </a:xfrm>
            <a:custGeom>
              <a:avLst/>
              <a:gdLst>
                <a:gd name="T0" fmla="*/ 0 w 37"/>
                <a:gd name="T1" fmla="*/ 11 h 11"/>
                <a:gd name="T2" fmla="*/ 9 w 37"/>
                <a:gd name="T3" fmla="*/ 8 h 11"/>
                <a:gd name="T4" fmla="*/ 12 w 37"/>
                <a:gd name="T5" fmla="*/ 8 h 11"/>
                <a:gd name="T6" fmla="*/ 20 w 37"/>
                <a:gd name="T7" fmla="*/ 8 h 11"/>
                <a:gd name="T8" fmla="*/ 20 w 37"/>
                <a:gd name="T9" fmla="*/ 5 h 11"/>
                <a:gd name="T10" fmla="*/ 23 w 37"/>
                <a:gd name="T11" fmla="*/ 5 h 11"/>
                <a:gd name="T12" fmla="*/ 26 w 37"/>
                <a:gd name="T13" fmla="*/ 5 h 11"/>
                <a:gd name="T14" fmla="*/ 32 w 37"/>
                <a:gd name="T15" fmla="*/ 8 h 11"/>
                <a:gd name="T16" fmla="*/ 37 w 37"/>
                <a:gd name="T17" fmla="*/ 8 h 11"/>
                <a:gd name="T18" fmla="*/ 34 w 37"/>
                <a:gd name="T19" fmla="*/ 5 h 11"/>
                <a:gd name="T20" fmla="*/ 26 w 37"/>
                <a:gd name="T21" fmla="*/ 2 h 11"/>
                <a:gd name="T22" fmla="*/ 20 w 37"/>
                <a:gd name="T23" fmla="*/ 0 h 11"/>
                <a:gd name="T24" fmla="*/ 15 w 37"/>
                <a:gd name="T25" fmla="*/ 2 h 11"/>
                <a:gd name="T26" fmla="*/ 3 w 37"/>
                <a:gd name="T27" fmla="*/ 2 h 11"/>
                <a:gd name="T28" fmla="*/ 6 w 37"/>
                <a:gd name="T29" fmla="*/ 5 h 11"/>
                <a:gd name="T30" fmla="*/ 3 w 37"/>
                <a:gd name="T31" fmla="*/ 8 h 11"/>
                <a:gd name="T32" fmla="*/ 0 w 37"/>
                <a:gd name="T33" fmla="*/ 5 h 11"/>
                <a:gd name="T34" fmla="*/ 0 w 37"/>
                <a:gd name="T3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1">
                  <a:moveTo>
                    <a:pt x="0" y="11"/>
                  </a:moveTo>
                  <a:lnTo>
                    <a:pt x="9" y="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3" y="2"/>
                  </a:lnTo>
                  <a:lnTo>
                    <a:pt x="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2" name="Freeform 3711">
              <a:extLst>
                <a:ext uri="{FF2B5EF4-FFF2-40B4-BE49-F238E27FC236}">
                  <a16:creationId xmlns:a16="http://schemas.microsoft.com/office/drawing/2014/main" id="{C609AC99-2766-F373-C54F-7F0E47FF309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00311" y="2734652"/>
              <a:ext cx="201269" cy="141087"/>
            </a:xfrm>
            <a:custGeom>
              <a:avLst/>
              <a:gdLst>
                <a:gd name="T0" fmla="*/ 88 w 97"/>
                <a:gd name="T1" fmla="*/ 25 h 68"/>
                <a:gd name="T2" fmla="*/ 85 w 97"/>
                <a:gd name="T3" fmla="*/ 20 h 68"/>
                <a:gd name="T4" fmla="*/ 83 w 97"/>
                <a:gd name="T5" fmla="*/ 25 h 68"/>
                <a:gd name="T6" fmla="*/ 85 w 97"/>
                <a:gd name="T7" fmla="*/ 14 h 68"/>
                <a:gd name="T8" fmla="*/ 80 w 97"/>
                <a:gd name="T9" fmla="*/ 11 h 68"/>
                <a:gd name="T10" fmla="*/ 77 w 97"/>
                <a:gd name="T11" fmla="*/ 5 h 68"/>
                <a:gd name="T12" fmla="*/ 71 w 97"/>
                <a:gd name="T13" fmla="*/ 3 h 68"/>
                <a:gd name="T14" fmla="*/ 63 w 97"/>
                <a:gd name="T15" fmla="*/ 8 h 68"/>
                <a:gd name="T16" fmla="*/ 51 w 97"/>
                <a:gd name="T17" fmla="*/ 5 h 68"/>
                <a:gd name="T18" fmla="*/ 49 w 97"/>
                <a:gd name="T19" fmla="*/ 5 h 68"/>
                <a:gd name="T20" fmla="*/ 37 w 97"/>
                <a:gd name="T21" fmla="*/ 3 h 68"/>
                <a:gd name="T22" fmla="*/ 29 w 97"/>
                <a:gd name="T23" fmla="*/ 0 h 68"/>
                <a:gd name="T24" fmla="*/ 17 w 97"/>
                <a:gd name="T25" fmla="*/ 0 h 68"/>
                <a:gd name="T26" fmla="*/ 14 w 97"/>
                <a:gd name="T27" fmla="*/ 5 h 68"/>
                <a:gd name="T28" fmla="*/ 17 w 97"/>
                <a:gd name="T29" fmla="*/ 11 h 68"/>
                <a:gd name="T30" fmla="*/ 6 w 97"/>
                <a:gd name="T31" fmla="*/ 14 h 68"/>
                <a:gd name="T32" fmla="*/ 0 w 97"/>
                <a:gd name="T33" fmla="*/ 17 h 68"/>
                <a:gd name="T34" fmla="*/ 3 w 97"/>
                <a:gd name="T35" fmla="*/ 22 h 68"/>
                <a:gd name="T36" fmla="*/ 6 w 97"/>
                <a:gd name="T37" fmla="*/ 22 h 68"/>
                <a:gd name="T38" fmla="*/ 12 w 97"/>
                <a:gd name="T39" fmla="*/ 31 h 68"/>
                <a:gd name="T40" fmla="*/ 17 w 97"/>
                <a:gd name="T41" fmla="*/ 34 h 68"/>
                <a:gd name="T42" fmla="*/ 20 w 97"/>
                <a:gd name="T43" fmla="*/ 39 h 68"/>
                <a:gd name="T44" fmla="*/ 23 w 97"/>
                <a:gd name="T45" fmla="*/ 42 h 68"/>
                <a:gd name="T46" fmla="*/ 29 w 97"/>
                <a:gd name="T47" fmla="*/ 45 h 68"/>
                <a:gd name="T48" fmla="*/ 31 w 97"/>
                <a:gd name="T49" fmla="*/ 42 h 68"/>
                <a:gd name="T50" fmla="*/ 37 w 97"/>
                <a:gd name="T51" fmla="*/ 34 h 68"/>
                <a:gd name="T52" fmla="*/ 43 w 97"/>
                <a:gd name="T53" fmla="*/ 34 h 68"/>
                <a:gd name="T54" fmla="*/ 54 w 97"/>
                <a:gd name="T55" fmla="*/ 34 h 68"/>
                <a:gd name="T56" fmla="*/ 57 w 97"/>
                <a:gd name="T57" fmla="*/ 39 h 68"/>
                <a:gd name="T58" fmla="*/ 60 w 97"/>
                <a:gd name="T59" fmla="*/ 48 h 68"/>
                <a:gd name="T60" fmla="*/ 63 w 97"/>
                <a:gd name="T61" fmla="*/ 54 h 68"/>
                <a:gd name="T62" fmla="*/ 71 w 97"/>
                <a:gd name="T63" fmla="*/ 51 h 68"/>
                <a:gd name="T64" fmla="*/ 74 w 97"/>
                <a:gd name="T65" fmla="*/ 62 h 68"/>
                <a:gd name="T66" fmla="*/ 77 w 97"/>
                <a:gd name="T67" fmla="*/ 68 h 68"/>
                <a:gd name="T68" fmla="*/ 83 w 97"/>
                <a:gd name="T69" fmla="*/ 62 h 68"/>
                <a:gd name="T70" fmla="*/ 85 w 97"/>
                <a:gd name="T71" fmla="*/ 65 h 68"/>
                <a:gd name="T72" fmla="*/ 94 w 97"/>
                <a:gd name="T73" fmla="*/ 59 h 68"/>
                <a:gd name="T74" fmla="*/ 97 w 97"/>
                <a:gd name="T75" fmla="*/ 51 h 68"/>
                <a:gd name="T76" fmla="*/ 94 w 97"/>
                <a:gd name="T77" fmla="*/ 42 h 68"/>
                <a:gd name="T78" fmla="*/ 94 w 97"/>
                <a:gd name="T79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68">
                  <a:moveTo>
                    <a:pt x="94" y="25"/>
                  </a:moveTo>
                  <a:lnTo>
                    <a:pt x="88" y="25"/>
                  </a:lnTo>
                  <a:lnTo>
                    <a:pt x="88" y="20"/>
                  </a:lnTo>
                  <a:lnTo>
                    <a:pt x="85" y="20"/>
                  </a:lnTo>
                  <a:lnTo>
                    <a:pt x="85" y="22"/>
                  </a:lnTo>
                  <a:lnTo>
                    <a:pt x="83" y="25"/>
                  </a:lnTo>
                  <a:lnTo>
                    <a:pt x="83" y="20"/>
                  </a:lnTo>
                  <a:lnTo>
                    <a:pt x="85" y="14"/>
                  </a:lnTo>
                  <a:lnTo>
                    <a:pt x="83" y="14"/>
                  </a:lnTo>
                  <a:lnTo>
                    <a:pt x="80" y="11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4" y="0"/>
                  </a:lnTo>
                  <a:lnTo>
                    <a:pt x="71" y="3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1" y="5"/>
                  </a:lnTo>
                  <a:lnTo>
                    <a:pt x="49" y="8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7" y="34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3" y="34"/>
                  </a:lnTo>
                  <a:lnTo>
                    <a:pt x="49" y="31"/>
                  </a:lnTo>
                  <a:lnTo>
                    <a:pt x="54" y="34"/>
                  </a:lnTo>
                  <a:lnTo>
                    <a:pt x="54" y="39"/>
                  </a:lnTo>
                  <a:lnTo>
                    <a:pt x="57" y="39"/>
                  </a:lnTo>
                  <a:lnTo>
                    <a:pt x="54" y="42"/>
                  </a:lnTo>
                  <a:lnTo>
                    <a:pt x="60" y="48"/>
                  </a:lnTo>
                  <a:lnTo>
                    <a:pt x="57" y="54"/>
                  </a:lnTo>
                  <a:lnTo>
                    <a:pt x="63" y="54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1" y="57"/>
                  </a:lnTo>
                  <a:lnTo>
                    <a:pt x="74" y="62"/>
                  </a:lnTo>
                  <a:lnTo>
                    <a:pt x="74" y="65"/>
                  </a:lnTo>
                  <a:lnTo>
                    <a:pt x="77" y="68"/>
                  </a:lnTo>
                  <a:lnTo>
                    <a:pt x="80" y="68"/>
                  </a:lnTo>
                  <a:lnTo>
                    <a:pt x="83" y="62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91" y="62"/>
                  </a:lnTo>
                  <a:lnTo>
                    <a:pt x="94" y="59"/>
                  </a:lnTo>
                  <a:lnTo>
                    <a:pt x="94" y="54"/>
                  </a:lnTo>
                  <a:lnTo>
                    <a:pt x="97" y="51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88" y="34"/>
                  </a:lnTo>
                  <a:lnTo>
                    <a:pt x="94" y="31"/>
                  </a:lnTo>
                  <a:lnTo>
                    <a:pt x="94" y="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3" name="Freeform 3712">
              <a:extLst>
                <a:ext uri="{FF2B5EF4-FFF2-40B4-BE49-F238E27FC236}">
                  <a16:creationId xmlns:a16="http://schemas.microsoft.com/office/drawing/2014/main" id="{01265F88-98D6-4437-07C1-DFEEA2854CF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8034" y="2798972"/>
              <a:ext cx="82997" cy="89216"/>
            </a:xfrm>
            <a:custGeom>
              <a:avLst/>
              <a:gdLst>
                <a:gd name="T0" fmla="*/ 26 w 40"/>
                <a:gd name="T1" fmla="*/ 43 h 43"/>
                <a:gd name="T2" fmla="*/ 26 w 40"/>
                <a:gd name="T3" fmla="*/ 40 h 43"/>
                <a:gd name="T4" fmla="*/ 17 w 40"/>
                <a:gd name="T5" fmla="*/ 37 h 43"/>
                <a:gd name="T6" fmla="*/ 14 w 40"/>
                <a:gd name="T7" fmla="*/ 37 h 43"/>
                <a:gd name="T8" fmla="*/ 11 w 40"/>
                <a:gd name="T9" fmla="*/ 31 h 43"/>
                <a:gd name="T10" fmla="*/ 8 w 40"/>
                <a:gd name="T11" fmla="*/ 31 h 43"/>
                <a:gd name="T12" fmla="*/ 6 w 40"/>
                <a:gd name="T13" fmla="*/ 31 h 43"/>
                <a:gd name="T14" fmla="*/ 6 w 40"/>
                <a:gd name="T15" fmla="*/ 26 h 43"/>
                <a:gd name="T16" fmla="*/ 3 w 40"/>
                <a:gd name="T17" fmla="*/ 26 h 43"/>
                <a:gd name="T18" fmla="*/ 3 w 40"/>
                <a:gd name="T19" fmla="*/ 23 h 43"/>
                <a:gd name="T20" fmla="*/ 6 w 40"/>
                <a:gd name="T21" fmla="*/ 20 h 43"/>
                <a:gd name="T22" fmla="*/ 0 w 40"/>
                <a:gd name="T23" fmla="*/ 20 h 43"/>
                <a:gd name="T24" fmla="*/ 3 w 40"/>
                <a:gd name="T25" fmla="*/ 17 h 43"/>
                <a:gd name="T26" fmla="*/ 0 w 40"/>
                <a:gd name="T27" fmla="*/ 14 h 43"/>
                <a:gd name="T28" fmla="*/ 3 w 40"/>
                <a:gd name="T29" fmla="*/ 14 h 43"/>
                <a:gd name="T30" fmla="*/ 6 w 40"/>
                <a:gd name="T31" fmla="*/ 14 h 43"/>
                <a:gd name="T32" fmla="*/ 6 w 40"/>
                <a:gd name="T33" fmla="*/ 11 h 43"/>
                <a:gd name="T34" fmla="*/ 8 w 40"/>
                <a:gd name="T35" fmla="*/ 11 h 43"/>
                <a:gd name="T36" fmla="*/ 11 w 40"/>
                <a:gd name="T37" fmla="*/ 3 h 43"/>
                <a:gd name="T38" fmla="*/ 14 w 40"/>
                <a:gd name="T39" fmla="*/ 3 h 43"/>
                <a:gd name="T40" fmla="*/ 17 w 40"/>
                <a:gd name="T41" fmla="*/ 3 h 43"/>
                <a:gd name="T42" fmla="*/ 20 w 40"/>
                <a:gd name="T43" fmla="*/ 3 h 43"/>
                <a:gd name="T44" fmla="*/ 26 w 40"/>
                <a:gd name="T45" fmla="*/ 0 h 43"/>
                <a:gd name="T46" fmla="*/ 31 w 40"/>
                <a:gd name="T47" fmla="*/ 3 h 43"/>
                <a:gd name="T48" fmla="*/ 31 w 40"/>
                <a:gd name="T49" fmla="*/ 8 h 43"/>
                <a:gd name="T50" fmla="*/ 34 w 40"/>
                <a:gd name="T51" fmla="*/ 8 h 43"/>
                <a:gd name="T52" fmla="*/ 31 w 40"/>
                <a:gd name="T53" fmla="*/ 11 h 43"/>
                <a:gd name="T54" fmla="*/ 37 w 40"/>
                <a:gd name="T55" fmla="*/ 17 h 43"/>
                <a:gd name="T56" fmla="*/ 34 w 40"/>
                <a:gd name="T57" fmla="*/ 23 h 43"/>
                <a:gd name="T58" fmla="*/ 40 w 40"/>
                <a:gd name="T59" fmla="*/ 23 h 43"/>
                <a:gd name="T60" fmla="*/ 40 w 40"/>
                <a:gd name="T61" fmla="*/ 26 h 43"/>
                <a:gd name="T62" fmla="*/ 37 w 40"/>
                <a:gd name="T63" fmla="*/ 26 h 43"/>
                <a:gd name="T64" fmla="*/ 34 w 40"/>
                <a:gd name="T65" fmla="*/ 31 h 43"/>
                <a:gd name="T66" fmla="*/ 26 w 40"/>
                <a:gd name="T67" fmla="*/ 40 h 43"/>
                <a:gd name="T68" fmla="*/ 26 w 40"/>
                <a:gd name="T6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3">
                  <a:moveTo>
                    <a:pt x="26" y="43"/>
                  </a:moveTo>
                  <a:lnTo>
                    <a:pt x="26" y="40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4" y="31"/>
                  </a:lnTo>
                  <a:lnTo>
                    <a:pt x="26" y="40"/>
                  </a:lnTo>
                  <a:lnTo>
                    <a:pt x="26" y="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4" name="Freeform 3713">
              <a:extLst>
                <a:ext uri="{FF2B5EF4-FFF2-40B4-BE49-F238E27FC236}">
                  <a16:creationId xmlns:a16="http://schemas.microsoft.com/office/drawing/2014/main" id="{B8F0ADC6-EB2E-F2C8-9982-DF6B6246202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64634" y="286951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5" name="Freeform 3714">
              <a:extLst>
                <a:ext uri="{FF2B5EF4-FFF2-40B4-BE49-F238E27FC236}">
                  <a16:creationId xmlns:a16="http://schemas.microsoft.com/office/drawing/2014/main" id="{B09CD567-4ED8-B6C5-1B46-DCA8A00E0432}"/>
                </a:ext>
              </a:extLst>
            </p:cNvPr>
            <p:cNvSpPr>
              <a:spLocks/>
            </p:cNvSpPr>
            <p:nvPr/>
          </p:nvSpPr>
          <p:spPr bwMode="gray">
            <a:xfrm>
              <a:off x="3401983" y="2840468"/>
              <a:ext cx="105822" cy="112040"/>
            </a:xfrm>
            <a:custGeom>
              <a:avLst/>
              <a:gdLst>
                <a:gd name="T0" fmla="*/ 36 w 51"/>
                <a:gd name="T1" fmla="*/ 14 h 54"/>
                <a:gd name="T2" fmla="*/ 39 w 51"/>
                <a:gd name="T3" fmla="*/ 23 h 54"/>
                <a:gd name="T4" fmla="*/ 36 w 51"/>
                <a:gd name="T5" fmla="*/ 28 h 54"/>
                <a:gd name="T6" fmla="*/ 36 w 51"/>
                <a:gd name="T7" fmla="*/ 31 h 54"/>
                <a:gd name="T8" fmla="*/ 39 w 51"/>
                <a:gd name="T9" fmla="*/ 31 h 54"/>
                <a:gd name="T10" fmla="*/ 45 w 51"/>
                <a:gd name="T11" fmla="*/ 31 h 54"/>
                <a:gd name="T12" fmla="*/ 48 w 51"/>
                <a:gd name="T13" fmla="*/ 34 h 54"/>
                <a:gd name="T14" fmla="*/ 51 w 51"/>
                <a:gd name="T15" fmla="*/ 37 h 54"/>
                <a:gd name="T16" fmla="*/ 51 w 51"/>
                <a:gd name="T17" fmla="*/ 45 h 54"/>
                <a:gd name="T18" fmla="*/ 48 w 51"/>
                <a:gd name="T19" fmla="*/ 48 h 54"/>
                <a:gd name="T20" fmla="*/ 48 w 51"/>
                <a:gd name="T21" fmla="*/ 54 h 54"/>
                <a:gd name="T22" fmla="*/ 39 w 51"/>
                <a:gd name="T23" fmla="*/ 51 h 54"/>
                <a:gd name="T24" fmla="*/ 36 w 51"/>
                <a:gd name="T25" fmla="*/ 48 h 54"/>
                <a:gd name="T26" fmla="*/ 28 w 51"/>
                <a:gd name="T27" fmla="*/ 45 h 54"/>
                <a:gd name="T28" fmla="*/ 22 w 51"/>
                <a:gd name="T29" fmla="*/ 40 h 54"/>
                <a:gd name="T30" fmla="*/ 14 w 51"/>
                <a:gd name="T31" fmla="*/ 34 h 54"/>
                <a:gd name="T32" fmla="*/ 2 w 51"/>
                <a:gd name="T33" fmla="*/ 25 h 54"/>
                <a:gd name="T34" fmla="*/ 2 w 51"/>
                <a:gd name="T35" fmla="*/ 23 h 54"/>
                <a:gd name="T36" fmla="*/ 0 w 51"/>
                <a:gd name="T37" fmla="*/ 23 h 54"/>
                <a:gd name="T38" fmla="*/ 0 w 51"/>
                <a:gd name="T39" fmla="*/ 20 h 54"/>
                <a:gd name="T40" fmla="*/ 8 w 51"/>
                <a:gd name="T41" fmla="*/ 11 h 54"/>
                <a:gd name="T42" fmla="*/ 11 w 51"/>
                <a:gd name="T43" fmla="*/ 6 h 54"/>
                <a:gd name="T44" fmla="*/ 14 w 51"/>
                <a:gd name="T45" fmla="*/ 6 h 54"/>
                <a:gd name="T46" fmla="*/ 14 w 51"/>
                <a:gd name="T47" fmla="*/ 3 h 54"/>
                <a:gd name="T48" fmla="*/ 17 w 51"/>
                <a:gd name="T49" fmla="*/ 3 h 54"/>
                <a:gd name="T50" fmla="*/ 22 w 51"/>
                <a:gd name="T51" fmla="*/ 0 h 54"/>
                <a:gd name="T52" fmla="*/ 22 w 51"/>
                <a:gd name="T53" fmla="*/ 6 h 54"/>
                <a:gd name="T54" fmla="*/ 25 w 51"/>
                <a:gd name="T55" fmla="*/ 11 h 54"/>
                <a:gd name="T56" fmla="*/ 25 w 51"/>
                <a:gd name="T57" fmla="*/ 14 h 54"/>
                <a:gd name="T58" fmla="*/ 28 w 51"/>
                <a:gd name="T59" fmla="*/ 17 h 54"/>
                <a:gd name="T60" fmla="*/ 31 w 51"/>
                <a:gd name="T61" fmla="*/ 17 h 54"/>
                <a:gd name="T62" fmla="*/ 34 w 51"/>
                <a:gd name="T63" fmla="*/ 11 h 54"/>
                <a:gd name="T64" fmla="*/ 34 w 51"/>
                <a:gd name="T65" fmla="*/ 14 h 54"/>
                <a:gd name="T66" fmla="*/ 36 w 51"/>
                <a:gd name="T6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4">
                  <a:moveTo>
                    <a:pt x="36" y="14"/>
                  </a:moveTo>
                  <a:lnTo>
                    <a:pt x="39" y="23"/>
                  </a:lnTo>
                  <a:lnTo>
                    <a:pt x="36" y="28"/>
                  </a:lnTo>
                  <a:lnTo>
                    <a:pt x="36" y="31"/>
                  </a:lnTo>
                  <a:lnTo>
                    <a:pt x="39" y="31"/>
                  </a:lnTo>
                  <a:lnTo>
                    <a:pt x="45" y="31"/>
                  </a:lnTo>
                  <a:lnTo>
                    <a:pt x="48" y="34"/>
                  </a:lnTo>
                  <a:lnTo>
                    <a:pt x="51" y="37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39" y="51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2" y="40"/>
                  </a:lnTo>
                  <a:lnTo>
                    <a:pt x="14" y="34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11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6" name="Freeform 3715">
              <a:extLst>
                <a:ext uri="{FF2B5EF4-FFF2-40B4-BE49-F238E27FC236}">
                  <a16:creationId xmlns:a16="http://schemas.microsoft.com/office/drawing/2014/main" id="{A2C22883-361E-3F7C-996B-79C8092056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6680" y="2786523"/>
              <a:ext cx="159770" cy="165984"/>
            </a:xfrm>
            <a:custGeom>
              <a:avLst/>
              <a:gdLst>
                <a:gd name="T0" fmla="*/ 77 w 77"/>
                <a:gd name="T1" fmla="*/ 71 h 80"/>
                <a:gd name="T2" fmla="*/ 69 w 77"/>
                <a:gd name="T3" fmla="*/ 68 h 80"/>
                <a:gd name="T4" fmla="*/ 57 w 77"/>
                <a:gd name="T5" fmla="*/ 68 h 80"/>
                <a:gd name="T6" fmla="*/ 43 w 77"/>
                <a:gd name="T7" fmla="*/ 71 h 80"/>
                <a:gd name="T8" fmla="*/ 35 w 77"/>
                <a:gd name="T9" fmla="*/ 71 h 80"/>
                <a:gd name="T10" fmla="*/ 32 w 77"/>
                <a:gd name="T11" fmla="*/ 74 h 80"/>
                <a:gd name="T12" fmla="*/ 18 w 77"/>
                <a:gd name="T13" fmla="*/ 80 h 80"/>
                <a:gd name="T14" fmla="*/ 12 w 77"/>
                <a:gd name="T15" fmla="*/ 80 h 80"/>
                <a:gd name="T16" fmla="*/ 12 w 77"/>
                <a:gd name="T17" fmla="*/ 74 h 80"/>
                <a:gd name="T18" fmla="*/ 15 w 77"/>
                <a:gd name="T19" fmla="*/ 71 h 80"/>
                <a:gd name="T20" fmla="*/ 15 w 77"/>
                <a:gd name="T21" fmla="*/ 63 h 80"/>
                <a:gd name="T22" fmla="*/ 12 w 77"/>
                <a:gd name="T23" fmla="*/ 60 h 80"/>
                <a:gd name="T24" fmla="*/ 9 w 77"/>
                <a:gd name="T25" fmla="*/ 57 h 80"/>
                <a:gd name="T26" fmla="*/ 3 w 77"/>
                <a:gd name="T27" fmla="*/ 57 h 80"/>
                <a:gd name="T28" fmla="*/ 0 w 77"/>
                <a:gd name="T29" fmla="*/ 57 h 80"/>
                <a:gd name="T30" fmla="*/ 0 w 77"/>
                <a:gd name="T31" fmla="*/ 54 h 80"/>
                <a:gd name="T32" fmla="*/ 3 w 77"/>
                <a:gd name="T33" fmla="*/ 49 h 80"/>
                <a:gd name="T34" fmla="*/ 0 w 77"/>
                <a:gd name="T35" fmla="*/ 40 h 80"/>
                <a:gd name="T36" fmla="*/ 6 w 77"/>
                <a:gd name="T37" fmla="*/ 37 h 80"/>
                <a:gd name="T38" fmla="*/ 9 w 77"/>
                <a:gd name="T39" fmla="*/ 34 h 80"/>
                <a:gd name="T40" fmla="*/ 9 w 77"/>
                <a:gd name="T41" fmla="*/ 29 h 80"/>
                <a:gd name="T42" fmla="*/ 12 w 77"/>
                <a:gd name="T43" fmla="*/ 26 h 80"/>
                <a:gd name="T44" fmla="*/ 9 w 77"/>
                <a:gd name="T45" fmla="*/ 23 h 80"/>
                <a:gd name="T46" fmla="*/ 9 w 77"/>
                <a:gd name="T47" fmla="*/ 17 h 80"/>
                <a:gd name="T48" fmla="*/ 3 w 77"/>
                <a:gd name="T49" fmla="*/ 9 h 80"/>
                <a:gd name="T50" fmla="*/ 9 w 77"/>
                <a:gd name="T51" fmla="*/ 6 h 80"/>
                <a:gd name="T52" fmla="*/ 9 w 77"/>
                <a:gd name="T53" fmla="*/ 0 h 80"/>
                <a:gd name="T54" fmla="*/ 18 w 77"/>
                <a:gd name="T55" fmla="*/ 6 h 80"/>
                <a:gd name="T56" fmla="*/ 23 w 77"/>
                <a:gd name="T57" fmla="*/ 3 h 80"/>
                <a:gd name="T58" fmla="*/ 23 w 77"/>
                <a:gd name="T59" fmla="*/ 0 h 80"/>
                <a:gd name="T60" fmla="*/ 26 w 77"/>
                <a:gd name="T61" fmla="*/ 0 h 80"/>
                <a:gd name="T62" fmla="*/ 29 w 77"/>
                <a:gd name="T63" fmla="*/ 3 h 80"/>
                <a:gd name="T64" fmla="*/ 32 w 77"/>
                <a:gd name="T65" fmla="*/ 6 h 80"/>
                <a:gd name="T66" fmla="*/ 37 w 77"/>
                <a:gd name="T67" fmla="*/ 3 h 80"/>
                <a:gd name="T68" fmla="*/ 40 w 77"/>
                <a:gd name="T69" fmla="*/ 6 h 80"/>
                <a:gd name="T70" fmla="*/ 43 w 77"/>
                <a:gd name="T71" fmla="*/ 6 h 80"/>
                <a:gd name="T72" fmla="*/ 46 w 77"/>
                <a:gd name="T73" fmla="*/ 9 h 80"/>
                <a:gd name="T74" fmla="*/ 54 w 77"/>
                <a:gd name="T75" fmla="*/ 12 h 80"/>
                <a:gd name="T76" fmla="*/ 57 w 77"/>
                <a:gd name="T77" fmla="*/ 9 h 80"/>
                <a:gd name="T78" fmla="*/ 66 w 77"/>
                <a:gd name="T79" fmla="*/ 9 h 80"/>
                <a:gd name="T80" fmla="*/ 74 w 77"/>
                <a:gd name="T81" fmla="*/ 12 h 80"/>
                <a:gd name="T82" fmla="*/ 74 w 77"/>
                <a:gd name="T83" fmla="*/ 17 h 80"/>
                <a:gd name="T84" fmla="*/ 74 w 77"/>
                <a:gd name="T85" fmla="*/ 20 h 80"/>
                <a:gd name="T86" fmla="*/ 77 w 77"/>
                <a:gd name="T87" fmla="*/ 26 h 80"/>
                <a:gd name="T88" fmla="*/ 77 w 77"/>
                <a:gd name="T89" fmla="*/ 32 h 80"/>
                <a:gd name="T90" fmla="*/ 69 w 77"/>
                <a:gd name="T91" fmla="*/ 49 h 80"/>
                <a:gd name="T92" fmla="*/ 69 w 77"/>
                <a:gd name="T93" fmla="*/ 57 h 80"/>
                <a:gd name="T94" fmla="*/ 72 w 77"/>
                <a:gd name="T95" fmla="*/ 63 h 80"/>
                <a:gd name="T96" fmla="*/ 74 w 77"/>
                <a:gd name="T97" fmla="*/ 66 h 80"/>
                <a:gd name="T98" fmla="*/ 77 w 77"/>
                <a:gd name="T99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" h="80">
                  <a:moveTo>
                    <a:pt x="77" y="71"/>
                  </a:moveTo>
                  <a:lnTo>
                    <a:pt x="69" y="68"/>
                  </a:lnTo>
                  <a:lnTo>
                    <a:pt x="57" y="68"/>
                  </a:lnTo>
                  <a:lnTo>
                    <a:pt x="43" y="71"/>
                  </a:lnTo>
                  <a:lnTo>
                    <a:pt x="35" y="71"/>
                  </a:lnTo>
                  <a:lnTo>
                    <a:pt x="32" y="74"/>
                  </a:lnTo>
                  <a:lnTo>
                    <a:pt x="18" y="80"/>
                  </a:lnTo>
                  <a:lnTo>
                    <a:pt x="12" y="80"/>
                  </a:lnTo>
                  <a:lnTo>
                    <a:pt x="12" y="74"/>
                  </a:lnTo>
                  <a:lnTo>
                    <a:pt x="15" y="71"/>
                  </a:lnTo>
                  <a:lnTo>
                    <a:pt x="15" y="63"/>
                  </a:lnTo>
                  <a:lnTo>
                    <a:pt x="12" y="60"/>
                  </a:lnTo>
                  <a:lnTo>
                    <a:pt x="9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3" y="49"/>
                  </a:lnTo>
                  <a:lnTo>
                    <a:pt x="0" y="40"/>
                  </a:lnTo>
                  <a:lnTo>
                    <a:pt x="6" y="37"/>
                  </a:lnTo>
                  <a:lnTo>
                    <a:pt x="9" y="34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9" y="17"/>
                  </a:lnTo>
                  <a:lnTo>
                    <a:pt x="3" y="9"/>
                  </a:lnTo>
                  <a:lnTo>
                    <a:pt x="9" y="6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6" y="9"/>
                  </a:lnTo>
                  <a:lnTo>
                    <a:pt x="54" y="12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74" y="12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69" y="49"/>
                  </a:lnTo>
                  <a:lnTo>
                    <a:pt x="69" y="57"/>
                  </a:lnTo>
                  <a:lnTo>
                    <a:pt x="72" y="63"/>
                  </a:lnTo>
                  <a:lnTo>
                    <a:pt x="74" y="66"/>
                  </a:lnTo>
                  <a:lnTo>
                    <a:pt x="77" y="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7" name="Freeform 3716">
              <a:extLst>
                <a:ext uri="{FF2B5EF4-FFF2-40B4-BE49-F238E27FC236}">
                  <a16:creationId xmlns:a16="http://schemas.microsoft.com/office/drawing/2014/main" id="{F9DC7F0B-A8D6-B6BC-6C9B-3A657F77C5D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3453" y="2664110"/>
              <a:ext cx="213718" cy="147311"/>
            </a:xfrm>
            <a:custGeom>
              <a:avLst/>
              <a:gdLst>
                <a:gd name="T0" fmla="*/ 37 w 103"/>
                <a:gd name="T1" fmla="*/ 71 h 71"/>
                <a:gd name="T2" fmla="*/ 35 w 103"/>
                <a:gd name="T3" fmla="*/ 62 h 71"/>
                <a:gd name="T4" fmla="*/ 35 w 103"/>
                <a:gd name="T5" fmla="*/ 54 h 71"/>
                <a:gd name="T6" fmla="*/ 37 w 103"/>
                <a:gd name="T7" fmla="*/ 54 h 71"/>
                <a:gd name="T8" fmla="*/ 49 w 103"/>
                <a:gd name="T9" fmla="*/ 54 h 71"/>
                <a:gd name="T10" fmla="*/ 60 w 103"/>
                <a:gd name="T11" fmla="*/ 54 h 71"/>
                <a:gd name="T12" fmla="*/ 66 w 103"/>
                <a:gd name="T13" fmla="*/ 54 h 71"/>
                <a:gd name="T14" fmla="*/ 69 w 103"/>
                <a:gd name="T15" fmla="*/ 51 h 71"/>
                <a:gd name="T16" fmla="*/ 72 w 103"/>
                <a:gd name="T17" fmla="*/ 54 h 71"/>
                <a:gd name="T18" fmla="*/ 83 w 103"/>
                <a:gd name="T19" fmla="*/ 54 h 71"/>
                <a:gd name="T20" fmla="*/ 89 w 103"/>
                <a:gd name="T21" fmla="*/ 48 h 71"/>
                <a:gd name="T22" fmla="*/ 97 w 103"/>
                <a:gd name="T23" fmla="*/ 48 h 71"/>
                <a:gd name="T24" fmla="*/ 103 w 103"/>
                <a:gd name="T25" fmla="*/ 45 h 71"/>
                <a:gd name="T26" fmla="*/ 103 w 103"/>
                <a:gd name="T27" fmla="*/ 39 h 71"/>
                <a:gd name="T28" fmla="*/ 100 w 103"/>
                <a:gd name="T29" fmla="*/ 39 h 71"/>
                <a:gd name="T30" fmla="*/ 100 w 103"/>
                <a:gd name="T31" fmla="*/ 31 h 71"/>
                <a:gd name="T32" fmla="*/ 91 w 103"/>
                <a:gd name="T33" fmla="*/ 31 h 71"/>
                <a:gd name="T34" fmla="*/ 86 w 103"/>
                <a:gd name="T35" fmla="*/ 28 h 71"/>
                <a:gd name="T36" fmla="*/ 86 w 103"/>
                <a:gd name="T37" fmla="*/ 22 h 71"/>
                <a:gd name="T38" fmla="*/ 80 w 103"/>
                <a:gd name="T39" fmla="*/ 22 h 71"/>
                <a:gd name="T40" fmla="*/ 80 w 103"/>
                <a:gd name="T41" fmla="*/ 19 h 71"/>
                <a:gd name="T42" fmla="*/ 74 w 103"/>
                <a:gd name="T43" fmla="*/ 11 h 71"/>
                <a:gd name="T44" fmla="*/ 74 w 103"/>
                <a:gd name="T45" fmla="*/ 8 h 71"/>
                <a:gd name="T46" fmla="*/ 74 w 103"/>
                <a:gd name="T47" fmla="*/ 5 h 71"/>
                <a:gd name="T48" fmla="*/ 72 w 103"/>
                <a:gd name="T49" fmla="*/ 2 h 71"/>
                <a:gd name="T50" fmla="*/ 69 w 103"/>
                <a:gd name="T51" fmla="*/ 2 h 71"/>
                <a:gd name="T52" fmla="*/ 63 w 103"/>
                <a:gd name="T53" fmla="*/ 0 h 71"/>
                <a:gd name="T54" fmla="*/ 54 w 103"/>
                <a:gd name="T55" fmla="*/ 8 h 71"/>
                <a:gd name="T56" fmla="*/ 49 w 103"/>
                <a:gd name="T57" fmla="*/ 8 h 71"/>
                <a:gd name="T58" fmla="*/ 43 w 103"/>
                <a:gd name="T59" fmla="*/ 14 h 71"/>
                <a:gd name="T60" fmla="*/ 37 w 103"/>
                <a:gd name="T61" fmla="*/ 17 h 71"/>
                <a:gd name="T62" fmla="*/ 35 w 103"/>
                <a:gd name="T63" fmla="*/ 19 h 71"/>
                <a:gd name="T64" fmla="*/ 32 w 103"/>
                <a:gd name="T65" fmla="*/ 22 h 71"/>
                <a:gd name="T66" fmla="*/ 29 w 103"/>
                <a:gd name="T67" fmla="*/ 22 h 71"/>
                <a:gd name="T68" fmla="*/ 23 w 103"/>
                <a:gd name="T69" fmla="*/ 25 h 71"/>
                <a:gd name="T70" fmla="*/ 20 w 103"/>
                <a:gd name="T71" fmla="*/ 22 h 71"/>
                <a:gd name="T72" fmla="*/ 17 w 103"/>
                <a:gd name="T73" fmla="*/ 28 h 71"/>
                <a:gd name="T74" fmla="*/ 17 w 103"/>
                <a:gd name="T75" fmla="*/ 31 h 71"/>
                <a:gd name="T76" fmla="*/ 9 w 103"/>
                <a:gd name="T77" fmla="*/ 39 h 71"/>
                <a:gd name="T78" fmla="*/ 3 w 103"/>
                <a:gd name="T79" fmla="*/ 42 h 71"/>
                <a:gd name="T80" fmla="*/ 3 w 103"/>
                <a:gd name="T81" fmla="*/ 48 h 71"/>
                <a:gd name="T82" fmla="*/ 0 w 103"/>
                <a:gd name="T83" fmla="*/ 54 h 71"/>
                <a:gd name="T84" fmla="*/ 0 w 103"/>
                <a:gd name="T85" fmla="*/ 62 h 71"/>
                <a:gd name="T86" fmla="*/ 3 w 103"/>
                <a:gd name="T87" fmla="*/ 65 h 71"/>
                <a:gd name="T88" fmla="*/ 6 w 103"/>
                <a:gd name="T89" fmla="*/ 65 h 71"/>
                <a:gd name="T90" fmla="*/ 9 w 103"/>
                <a:gd name="T91" fmla="*/ 68 h 71"/>
                <a:gd name="T92" fmla="*/ 17 w 103"/>
                <a:gd name="T93" fmla="*/ 71 h 71"/>
                <a:gd name="T94" fmla="*/ 20 w 103"/>
                <a:gd name="T95" fmla="*/ 68 h 71"/>
                <a:gd name="T96" fmla="*/ 29 w 103"/>
                <a:gd name="T97" fmla="*/ 68 h 71"/>
                <a:gd name="T98" fmla="*/ 37 w 103"/>
                <a:gd name="T9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71">
                  <a:moveTo>
                    <a:pt x="37" y="71"/>
                  </a:moveTo>
                  <a:lnTo>
                    <a:pt x="35" y="62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49" y="54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69" y="51"/>
                  </a:lnTo>
                  <a:lnTo>
                    <a:pt x="72" y="54"/>
                  </a:lnTo>
                  <a:lnTo>
                    <a:pt x="83" y="54"/>
                  </a:lnTo>
                  <a:lnTo>
                    <a:pt x="89" y="48"/>
                  </a:lnTo>
                  <a:lnTo>
                    <a:pt x="97" y="48"/>
                  </a:lnTo>
                  <a:lnTo>
                    <a:pt x="103" y="45"/>
                  </a:lnTo>
                  <a:lnTo>
                    <a:pt x="103" y="39"/>
                  </a:lnTo>
                  <a:lnTo>
                    <a:pt x="100" y="39"/>
                  </a:lnTo>
                  <a:lnTo>
                    <a:pt x="100" y="31"/>
                  </a:lnTo>
                  <a:lnTo>
                    <a:pt x="91" y="31"/>
                  </a:lnTo>
                  <a:lnTo>
                    <a:pt x="86" y="28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80" y="19"/>
                  </a:lnTo>
                  <a:lnTo>
                    <a:pt x="74" y="11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3" y="0"/>
                  </a:lnTo>
                  <a:lnTo>
                    <a:pt x="54" y="8"/>
                  </a:lnTo>
                  <a:lnTo>
                    <a:pt x="49" y="8"/>
                  </a:lnTo>
                  <a:lnTo>
                    <a:pt x="43" y="14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2" y="22"/>
                  </a:lnTo>
                  <a:lnTo>
                    <a:pt x="29" y="22"/>
                  </a:lnTo>
                  <a:lnTo>
                    <a:pt x="23" y="25"/>
                  </a:lnTo>
                  <a:lnTo>
                    <a:pt x="20" y="22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9" y="39"/>
                  </a:lnTo>
                  <a:lnTo>
                    <a:pt x="3" y="42"/>
                  </a:lnTo>
                  <a:lnTo>
                    <a:pt x="3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3" y="65"/>
                  </a:lnTo>
                  <a:lnTo>
                    <a:pt x="6" y="65"/>
                  </a:lnTo>
                  <a:lnTo>
                    <a:pt x="9" y="68"/>
                  </a:lnTo>
                  <a:lnTo>
                    <a:pt x="17" y="71"/>
                  </a:lnTo>
                  <a:lnTo>
                    <a:pt x="20" y="68"/>
                  </a:lnTo>
                  <a:lnTo>
                    <a:pt x="29" y="68"/>
                  </a:lnTo>
                  <a:lnTo>
                    <a:pt x="37" y="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8" name="Freeform 3717">
              <a:extLst>
                <a:ext uri="{FF2B5EF4-FFF2-40B4-BE49-F238E27FC236}">
                  <a16:creationId xmlns:a16="http://schemas.microsoft.com/office/drawing/2014/main" id="{25EE2919-D1FB-9C80-24B5-6BA6875A8F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19851" y="2769924"/>
              <a:ext cx="112047" cy="170134"/>
            </a:xfrm>
            <a:custGeom>
              <a:avLst/>
              <a:gdLst>
                <a:gd name="T0" fmla="*/ 5 w 54"/>
                <a:gd name="T1" fmla="*/ 20 h 82"/>
                <a:gd name="T2" fmla="*/ 5 w 54"/>
                <a:gd name="T3" fmla="*/ 25 h 82"/>
                <a:gd name="T4" fmla="*/ 5 w 54"/>
                <a:gd name="T5" fmla="*/ 28 h 82"/>
                <a:gd name="T6" fmla="*/ 8 w 54"/>
                <a:gd name="T7" fmla="*/ 34 h 82"/>
                <a:gd name="T8" fmla="*/ 8 w 54"/>
                <a:gd name="T9" fmla="*/ 40 h 82"/>
                <a:gd name="T10" fmla="*/ 0 w 54"/>
                <a:gd name="T11" fmla="*/ 57 h 82"/>
                <a:gd name="T12" fmla="*/ 0 w 54"/>
                <a:gd name="T13" fmla="*/ 65 h 82"/>
                <a:gd name="T14" fmla="*/ 3 w 54"/>
                <a:gd name="T15" fmla="*/ 71 h 82"/>
                <a:gd name="T16" fmla="*/ 5 w 54"/>
                <a:gd name="T17" fmla="*/ 74 h 82"/>
                <a:gd name="T18" fmla="*/ 8 w 54"/>
                <a:gd name="T19" fmla="*/ 79 h 82"/>
                <a:gd name="T20" fmla="*/ 11 w 54"/>
                <a:gd name="T21" fmla="*/ 79 h 82"/>
                <a:gd name="T22" fmla="*/ 14 w 54"/>
                <a:gd name="T23" fmla="*/ 82 h 82"/>
                <a:gd name="T24" fmla="*/ 20 w 54"/>
                <a:gd name="T25" fmla="*/ 82 h 82"/>
                <a:gd name="T26" fmla="*/ 22 w 54"/>
                <a:gd name="T27" fmla="*/ 79 h 82"/>
                <a:gd name="T28" fmla="*/ 28 w 54"/>
                <a:gd name="T29" fmla="*/ 76 h 82"/>
                <a:gd name="T30" fmla="*/ 34 w 54"/>
                <a:gd name="T31" fmla="*/ 76 h 82"/>
                <a:gd name="T32" fmla="*/ 40 w 54"/>
                <a:gd name="T33" fmla="*/ 71 h 82"/>
                <a:gd name="T34" fmla="*/ 42 w 54"/>
                <a:gd name="T35" fmla="*/ 68 h 82"/>
                <a:gd name="T36" fmla="*/ 48 w 54"/>
                <a:gd name="T37" fmla="*/ 71 h 82"/>
                <a:gd name="T38" fmla="*/ 48 w 54"/>
                <a:gd name="T39" fmla="*/ 68 h 82"/>
                <a:gd name="T40" fmla="*/ 54 w 54"/>
                <a:gd name="T41" fmla="*/ 68 h 82"/>
                <a:gd name="T42" fmla="*/ 54 w 54"/>
                <a:gd name="T43" fmla="*/ 65 h 82"/>
                <a:gd name="T44" fmla="*/ 51 w 54"/>
                <a:gd name="T45" fmla="*/ 62 h 82"/>
                <a:gd name="T46" fmla="*/ 48 w 54"/>
                <a:gd name="T47" fmla="*/ 59 h 82"/>
                <a:gd name="T48" fmla="*/ 48 w 54"/>
                <a:gd name="T49" fmla="*/ 51 h 82"/>
                <a:gd name="T50" fmla="*/ 45 w 54"/>
                <a:gd name="T51" fmla="*/ 48 h 82"/>
                <a:gd name="T52" fmla="*/ 48 w 54"/>
                <a:gd name="T53" fmla="*/ 45 h 82"/>
                <a:gd name="T54" fmla="*/ 48 w 54"/>
                <a:gd name="T55" fmla="*/ 40 h 82"/>
                <a:gd name="T56" fmla="*/ 48 w 54"/>
                <a:gd name="T57" fmla="*/ 37 h 82"/>
                <a:gd name="T58" fmla="*/ 45 w 54"/>
                <a:gd name="T59" fmla="*/ 34 h 82"/>
                <a:gd name="T60" fmla="*/ 45 w 54"/>
                <a:gd name="T61" fmla="*/ 28 h 82"/>
                <a:gd name="T62" fmla="*/ 45 w 54"/>
                <a:gd name="T63" fmla="*/ 22 h 82"/>
                <a:gd name="T64" fmla="*/ 42 w 54"/>
                <a:gd name="T65" fmla="*/ 20 h 82"/>
                <a:gd name="T66" fmla="*/ 45 w 54"/>
                <a:gd name="T67" fmla="*/ 11 h 82"/>
                <a:gd name="T68" fmla="*/ 40 w 54"/>
                <a:gd name="T69" fmla="*/ 8 h 82"/>
                <a:gd name="T70" fmla="*/ 37 w 54"/>
                <a:gd name="T71" fmla="*/ 5 h 82"/>
                <a:gd name="T72" fmla="*/ 40 w 54"/>
                <a:gd name="T73" fmla="*/ 3 h 82"/>
                <a:gd name="T74" fmla="*/ 37 w 54"/>
                <a:gd name="T75" fmla="*/ 0 h 82"/>
                <a:gd name="T76" fmla="*/ 34 w 54"/>
                <a:gd name="T77" fmla="*/ 3 h 82"/>
                <a:gd name="T78" fmla="*/ 28 w 54"/>
                <a:gd name="T79" fmla="*/ 3 h 82"/>
                <a:gd name="T80" fmla="*/ 17 w 54"/>
                <a:gd name="T81" fmla="*/ 3 h 82"/>
                <a:gd name="T82" fmla="*/ 5 w 54"/>
                <a:gd name="T83" fmla="*/ 3 h 82"/>
                <a:gd name="T84" fmla="*/ 3 w 54"/>
                <a:gd name="T85" fmla="*/ 3 h 82"/>
                <a:gd name="T86" fmla="*/ 3 w 54"/>
                <a:gd name="T87" fmla="*/ 11 h 82"/>
                <a:gd name="T88" fmla="*/ 5 w 54"/>
                <a:gd name="T8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82">
                  <a:moveTo>
                    <a:pt x="5" y="20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3" y="71"/>
                  </a:lnTo>
                  <a:lnTo>
                    <a:pt x="5" y="74"/>
                  </a:lnTo>
                  <a:lnTo>
                    <a:pt x="8" y="79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8" y="71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8" y="59"/>
                  </a:lnTo>
                  <a:lnTo>
                    <a:pt x="48" y="51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45" y="34"/>
                  </a:lnTo>
                  <a:lnTo>
                    <a:pt x="45" y="28"/>
                  </a:lnTo>
                  <a:lnTo>
                    <a:pt x="45" y="22"/>
                  </a:lnTo>
                  <a:lnTo>
                    <a:pt x="42" y="20"/>
                  </a:lnTo>
                  <a:lnTo>
                    <a:pt x="45" y="11"/>
                  </a:lnTo>
                  <a:lnTo>
                    <a:pt x="40" y="8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59" name="Freeform 3718">
              <a:extLst>
                <a:ext uri="{FF2B5EF4-FFF2-40B4-BE49-F238E27FC236}">
                  <a16:creationId xmlns:a16="http://schemas.microsoft.com/office/drawing/2014/main" id="{7BBC0FF4-1DCE-E4A4-1DD0-C751F3F997D1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6624" y="2776148"/>
              <a:ext cx="51874" cy="128638"/>
            </a:xfrm>
            <a:custGeom>
              <a:avLst/>
              <a:gdLst>
                <a:gd name="T0" fmla="*/ 25 w 25"/>
                <a:gd name="T1" fmla="*/ 59 h 62"/>
                <a:gd name="T2" fmla="*/ 22 w 25"/>
                <a:gd name="T3" fmla="*/ 59 h 62"/>
                <a:gd name="T4" fmla="*/ 17 w 25"/>
                <a:gd name="T5" fmla="*/ 62 h 62"/>
                <a:gd name="T6" fmla="*/ 14 w 25"/>
                <a:gd name="T7" fmla="*/ 59 h 62"/>
                <a:gd name="T8" fmla="*/ 11 w 25"/>
                <a:gd name="T9" fmla="*/ 56 h 62"/>
                <a:gd name="T10" fmla="*/ 11 w 25"/>
                <a:gd name="T11" fmla="*/ 48 h 62"/>
                <a:gd name="T12" fmla="*/ 8 w 25"/>
                <a:gd name="T13" fmla="*/ 45 h 62"/>
                <a:gd name="T14" fmla="*/ 11 w 25"/>
                <a:gd name="T15" fmla="*/ 42 h 62"/>
                <a:gd name="T16" fmla="*/ 11 w 25"/>
                <a:gd name="T17" fmla="*/ 37 h 62"/>
                <a:gd name="T18" fmla="*/ 11 w 25"/>
                <a:gd name="T19" fmla="*/ 34 h 62"/>
                <a:gd name="T20" fmla="*/ 8 w 25"/>
                <a:gd name="T21" fmla="*/ 31 h 62"/>
                <a:gd name="T22" fmla="*/ 8 w 25"/>
                <a:gd name="T23" fmla="*/ 25 h 62"/>
                <a:gd name="T24" fmla="*/ 8 w 25"/>
                <a:gd name="T25" fmla="*/ 19 h 62"/>
                <a:gd name="T26" fmla="*/ 5 w 25"/>
                <a:gd name="T27" fmla="*/ 17 h 62"/>
                <a:gd name="T28" fmla="*/ 8 w 25"/>
                <a:gd name="T29" fmla="*/ 8 h 62"/>
                <a:gd name="T30" fmla="*/ 3 w 25"/>
                <a:gd name="T31" fmla="*/ 5 h 62"/>
                <a:gd name="T32" fmla="*/ 0 w 25"/>
                <a:gd name="T33" fmla="*/ 2 h 62"/>
                <a:gd name="T34" fmla="*/ 3 w 25"/>
                <a:gd name="T35" fmla="*/ 0 h 62"/>
                <a:gd name="T36" fmla="*/ 17 w 25"/>
                <a:gd name="T37" fmla="*/ 0 h 62"/>
                <a:gd name="T38" fmla="*/ 14 w 25"/>
                <a:gd name="T39" fmla="*/ 5 h 62"/>
                <a:gd name="T40" fmla="*/ 20 w 25"/>
                <a:gd name="T41" fmla="*/ 14 h 62"/>
                <a:gd name="T42" fmla="*/ 22 w 25"/>
                <a:gd name="T43" fmla="*/ 25 h 62"/>
                <a:gd name="T44" fmla="*/ 25 w 25"/>
                <a:gd name="T45" fmla="*/ 25 h 62"/>
                <a:gd name="T46" fmla="*/ 25 w 25"/>
                <a:gd name="T47" fmla="*/ 54 h 62"/>
                <a:gd name="T48" fmla="*/ 25 w 25"/>
                <a:gd name="T49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2">
                  <a:moveTo>
                    <a:pt x="25" y="59"/>
                  </a:moveTo>
                  <a:lnTo>
                    <a:pt x="22" y="59"/>
                  </a:lnTo>
                  <a:lnTo>
                    <a:pt x="17" y="62"/>
                  </a:lnTo>
                  <a:lnTo>
                    <a:pt x="14" y="59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11" y="42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8" y="31"/>
                  </a:lnTo>
                  <a:lnTo>
                    <a:pt x="8" y="25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8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7" y="0"/>
                  </a:lnTo>
                  <a:lnTo>
                    <a:pt x="14" y="5"/>
                  </a:lnTo>
                  <a:lnTo>
                    <a:pt x="20" y="14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5" y="54"/>
                  </a:lnTo>
                  <a:lnTo>
                    <a:pt x="25" y="5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0" name="Freeform 3719">
              <a:extLst>
                <a:ext uri="{FF2B5EF4-FFF2-40B4-BE49-F238E27FC236}">
                  <a16:creationId xmlns:a16="http://schemas.microsoft.com/office/drawing/2014/main" id="{96E95A62-D8E8-14DF-F99F-77F95752B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5673" y="2734652"/>
              <a:ext cx="76773" cy="163909"/>
            </a:xfrm>
            <a:custGeom>
              <a:avLst/>
              <a:gdLst>
                <a:gd name="T0" fmla="*/ 25 w 37"/>
                <a:gd name="T1" fmla="*/ 76 h 79"/>
                <a:gd name="T2" fmla="*/ 11 w 37"/>
                <a:gd name="T3" fmla="*/ 79 h 79"/>
                <a:gd name="T4" fmla="*/ 11 w 37"/>
                <a:gd name="T5" fmla="*/ 74 h 79"/>
                <a:gd name="T6" fmla="*/ 11 w 37"/>
                <a:gd name="T7" fmla="*/ 45 h 79"/>
                <a:gd name="T8" fmla="*/ 8 w 37"/>
                <a:gd name="T9" fmla="*/ 45 h 79"/>
                <a:gd name="T10" fmla="*/ 6 w 37"/>
                <a:gd name="T11" fmla="*/ 34 h 79"/>
                <a:gd name="T12" fmla="*/ 0 w 37"/>
                <a:gd name="T13" fmla="*/ 25 h 79"/>
                <a:gd name="T14" fmla="*/ 3 w 37"/>
                <a:gd name="T15" fmla="*/ 20 h 79"/>
                <a:gd name="T16" fmla="*/ 6 w 37"/>
                <a:gd name="T17" fmla="*/ 14 h 79"/>
                <a:gd name="T18" fmla="*/ 14 w 37"/>
                <a:gd name="T19" fmla="*/ 14 h 79"/>
                <a:gd name="T20" fmla="*/ 20 w 37"/>
                <a:gd name="T21" fmla="*/ 11 h 79"/>
                <a:gd name="T22" fmla="*/ 20 w 37"/>
                <a:gd name="T23" fmla="*/ 5 h 79"/>
                <a:gd name="T24" fmla="*/ 20 w 37"/>
                <a:gd name="T25" fmla="*/ 3 h 79"/>
                <a:gd name="T26" fmla="*/ 23 w 37"/>
                <a:gd name="T27" fmla="*/ 0 h 79"/>
                <a:gd name="T28" fmla="*/ 34 w 37"/>
                <a:gd name="T29" fmla="*/ 11 h 79"/>
                <a:gd name="T30" fmla="*/ 34 w 37"/>
                <a:gd name="T31" fmla="*/ 14 h 79"/>
                <a:gd name="T32" fmla="*/ 37 w 37"/>
                <a:gd name="T33" fmla="*/ 22 h 79"/>
                <a:gd name="T34" fmla="*/ 37 w 37"/>
                <a:gd name="T35" fmla="*/ 25 h 79"/>
                <a:gd name="T36" fmla="*/ 34 w 37"/>
                <a:gd name="T37" fmla="*/ 31 h 79"/>
                <a:gd name="T38" fmla="*/ 34 w 37"/>
                <a:gd name="T39" fmla="*/ 34 h 79"/>
                <a:gd name="T40" fmla="*/ 31 w 37"/>
                <a:gd name="T41" fmla="*/ 42 h 79"/>
                <a:gd name="T42" fmla="*/ 25 w 37"/>
                <a:gd name="T43" fmla="*/ 45 h 79"/>
                <a:gd name="T44" fmla="*/ 23 w 37"/>
                <a:gd name="T45" fmla="*/ 71 h 79"/>
                <a:gd name="T46" fmla="*/ 25 w 37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79">
                  <a:moveTo>
                    <a:pt x="25" y="76"/>
                  </a:moveTo>
                  <a:lnTo>
                    <a:pt x="11" y="79"/>
                  </a:lnTo>
                  <a:lnTo>
                    <a:pt x="11" y="74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6" y="34"/>
                  </a:lnTo>
                  <a:lnTo>
                    <a:pt x="0" y="25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4" y="14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1" y="42"/>
                  </a:lnTo>
                  <a:lnTo>
                    <a:pt x="25" y="45"/>
                  </a:lnTo>
                  <a:lnTo>
                    <a:pt x="23" y="71"/>
                  </a:lnTo>
                  <a:lnTo>
                    <a:pt x="25" y="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1" name="Freeform 3720">
              <a:extLst>
                <a:ext uri="{FF2B5EF4-FFF2-40B4-BE49-F238E27FC236}">
                  <a16:creationId xmlns:a16="http://schemas.microsoft.com/office/drawing/2014/main" id="{55165DE7-10A2-AF59-4067-30A123FE1A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3397" y="2699381"/>
              <a:ext cx="317466" cy="259351"/>
            </a:xfrm>
            <a:custGeom>
              <a:avLst/>
              <a:gdLst>
                <a:gd name="T0" fmla="*/ 0 w 153"/>
                <a:gd name="T1" fmla="*/ 88 h 125"/>
                <a:gd name="T2" fmla="*/ 8 w 153"/>
                <a:gd name="T3" fmla="*/ 59 h 125"/>
                <a:gd name="T4" fmla="*/ 11 w 153"/>
                <a:gd name="T5" fmla="*/ 48 h 125"/>
                <a:gd name="T6" fmla="*/ 14 w 153"/>
                <a:gd name="T7" fmla="*/ 39 h 125"/>
                <a:gd name="T8" fmla="*/ 11 w 153"/>
                <a:gd name="T9" fmla="*/ 28 h 125"/>
                <a:gd name="T10" fmla="*/ 17 w 153"/>
                <a:gd name="T11" fmla="*/ 11 h 125"/>
                <a:gd name="T12" fmla="*/ 25 w 153"/>
                <a:gd name="T13" fmla="*/ 2 h 125"/>
                <a:gd name="T14" fmla="*/ 34 w 153"/>
                <a:gd name="T15" fmla="*/ 0 h 125"/>
                <a:gd name="T16" fmla="*/ 54 w 153"/>
                <a:gd name="T17" fmla="*/ 8 h 125"/>
                <a:gd name="T18" fmla="*/ 62 w 153"/>
                <a:gd name="T19" fmla="*/ 8 h 125"/>
                <a:gd name="T20" fmla="*/ 79 w 153"/>
                <a:gd name="T21" fmla="*/ 11 h 125"/>
                <a:gd name="T22" fmla="*/ 96 w 153"/>
                <a:gd name="T23" fmla="*/ 8 h 125"/>
                <a:gd name="T24" fmla="*/ 122 w 153"/>
                <a:gd name="T25" fmla="*/ 8 h 125"/>
                <a:gd name="T26" fmla="*/ 133 w 153"/>
                <a:gd name="T27" fmla="*/ 2 h 125"/>
                <a:gd name="T28" fmla="*/ 145 w 153"/>
                <a:gd name="T29" fmla="*/ 8 h 125"/>
                <a:gd name="T30" fmla="*/ 153 w 153"/>
                <a:gd name="T31" fmla="*/ 22 h 125"/>
                <a:gd name="T32" fmla="*/ 142 w 153"/>
                <a:gd name="T33" fmla="*/ 37 h 125"/>
                <a:gd name="T34" fmla="*/ 136 w 153"/>
                <a:gd name="T35" fmla="*/ 48 h 125"/>
                <a:gd name="T36" fmla="*/ 136 w 153"/>
                <a:gd name="T37" fmla="*/ 54 h 125"/>
                <a:gd name="T38" fmla="*/ 130 w 153"/>
                <a:gd name="T39" fmla="*/ 62 h 125"/>
                <a:gd name="T40" fmla="*/ 119 w 153"/>
                <a:gd name="T41" fmla="*/ 82 h 125"/>
                <a:gd name="T42" fmla="*/ 113 w 153"/>
                <a:gd name="T43" fmla="*/ 91 h 125"/>
                <a:gd name="T44" fmla="*/ 108 w 153"/>
                <a:gd name="T45" fmla="*/ 93 h 125"/>
                <a:gd name="T46" fmla="*/ 96 w 153"/>
                <a:gd name="T47" fmla="*/ 88 h 125"/>
                <a:gd name="T48" fmla="*/ 85 w 153"/>
                <a:gd name="T49" fmla="*/ 99 h 125"/>
                <a:gd name="T50" fmla="*/ 79 w 153"/>
                <a:gd name="T51" fmla="*/ 110 h 125"/>
                <a:gd name="T52" fmla="*/ 71 w 153"/>
                <a:gd name="T53" fmla="*/ 116 h 125"/>
                <a:gd name="T54" fmla="*/ 68 w 153"/>
                <a:gd name="T55" fmla="*/ 122 h 125"/>
                <a:gd name="T56" fmla="*/ 59 w 153"/>
                <a:gd name="T57" fmla="*/ 122 h 125"/>
                <a:gd name="T58" fmla="*/ 56 w 153"/>
                <a:gd name="T59" fmla="*/ 119 h 125"/>
                <a:gd name="T60" fmla="*/ 54 w 153"/>
                <a:gd name="T61" fmla="*/ 122 h 125"/>
                <a:gd name="T62" fmla="*/ 48 w 153"/>
                <a:gd name="T63" fmla="*/ 122 h 125"/>
                <a:gd name="T64" fmla="*/ 45 w 153"/>
                <a:gd name="T65" fmla="*/ 122 h 125"/>
                <a:gd name="T66" fmla="*/ 34 w 153"/>
                <a:gd name="T67" fmla="*/ 116 h 125"/>
                <a:gd name="T68" fmla="*/ 34 w 153"/>
                <a:gd name="T69" fmla="*/ 113 h 125"/>
                <a:gd name="T70" fmla="*/ 39 w 153"/>
                <a:gd name="T71" fmla="*/ 110 h 125"/>
                <a:gd name="T72" fmla="*/ 34 w 153"/>
                <a:gd name="T73" fmla="*/ 110 h 125"/>
                <a:gd name="T74" fmla="*/ 34 w 153"/>
                <a:gd name="T75" fmla="*/ 105 h 125"/>
                <a:gd name="T76" fmla="*/ 28 w 153"/>
                <a:gd name="T77" fmla="*/ 99 h 125"/>
                <a:gd name="T78" fmla="*/ 2 w 153"/>
                <a:gd name="T79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25">
                  <a:moveTo>
                    <a:pt x="2" y="93"/>
                  </a:moveTo>
                  <a:lnTo>
                    <a:pt x="0" y="88"/>
                  </a:lnTo>
                  <a:lnTo>
                    <a:pt x="2" y="62"/>
                  </a:lnTo>
                  <a:lnTo>
                    <a:pt x="8" y="59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17"/>
                  </a:lnTo>
                  <a:lnTo>
                    <a:pt x="17" y="11"/>
                  </a:lnTo>
                  <a:lnTo>
                    <a:pt x="20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62" y="8"/>
                  </a:lnTo>
                  <a:lnTo>
                    <a:pt x="68" y="5"/>
                  </a:lnTo>
                  <a:lnTo>
                    <a:pt x="79" y="11"/>
                  </a:lnTo>
                  <a:lnTo>
                    <a:pt x="88" y="14"/>
                  </a:lnTo>
                  <a:lnTo>
                    <a:pt x="96" y="8"/>
                  </a:lnTo>
                  <a:lnTo>
                    <a:pt x="108" y="5"/>
                  </a:lnTo>
                  <a:lnTo>
                    <a:pt x="122" y="8"/>
                  </a:lnTo>
                  <a:lnTo>
                    <a:pt x="125" y="8"/>
                  </a:lnTo>
                  <a:lnTo>
                    <a:pt x="133" y="2"/>
                  </a:lnTo>
                  <a:lnTo>
                    <a:pt x="142" y="0"/>
                  </a:lnTo>
                  <a:lnTo>
                    <a:pt x="145" y="8"/>
                  </a:lnTo>
                  <a:lnTo>
                    <a:pt x="147" y="17"/>
                  </a:lnTo>
                  <a:lnTo>
                    <a:pt x="153" y="22"/>
                  </a:lnTo>
                  <a:lnTo>
                    <a:pt x="150" y="31"/>
                  </a:lnTo>
                  <a:lnTo>
                    <a:pt x="142" y="37"/>
                  </a:lnTo>
                  <a:lnTo>
                    <a:pt x="136" y="45"/>
                  </a:lnTo>
                  <a:lnTo>
                    <a:pt x="136" y="48"/>
                  </a:lnTo>
                  <a:lnTo>
                    <a:pt x="136" y="51"/>
                  </a:lnTo>
                  <a:lnTo>
                    <a:pt x="136" y="54"/>
                  </a:lnTo>
                  <a:lnTo>
                    <a:pt x="130" y="56"/>
                  </a:lnTo>
                  <a:lnTo>
                    <a:pt x="130" y="62"/>
                  </a:lnTo>
                  <a:lnTo>
                    <a:pt x="122" y="71"/>
                  </a:lnTo>
                  <a:lnTo>
                    <a:pt x="119" y="82"/>
                  </a:lnTo>
                  <a:lnTo>
                    <a:pt x="116" y="88"/>
                  </a:lnTo>
                  <a:lnTo>
                    <a:pt x="113" y="91"/>
                  </a:lnTo>
                  <a:lnTo>
                    <a:pt x="110" y="93"/>
                  </a:lnTo>
                  <a:lnTo>
                    <a:pt x="108" y="93"/>
                  </a:lnTo>
                  <a:lnTo>
                    <a:pt x="102" y="88"/>
                  </a:lnTo>
                  <a:lnTo>
                    <a:pt x="96" y="88"/>
                  </a:lnTo>
                  <a:lnTo>
                    <a:pt x="91" y="91"/>
                  </a:lnTo>
                  <a:lnTo>
                    <a:pt x="85" y="99"/>
                  </a:lnTo>
                  <a:lnTo>
                    <a:pt x="79" y="102"/>
                  </a:lnTo>
                  <a:lnTo>
                    <a:pt x="79" y="110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71" y="119"/>
                  </a:lnTo>
                  <a:lnTo>
                    <a:pt x="68" y="122"/>
                  </a:lnTo>
                  <a:lnTo>
                    <a:pt x="65" y="119"/>
                  </a:lnTo>
                  <a:lnTo>
                    <a:pt x="59" y="122"/>
                  </a:lnTo>
                  <a:lnTo>
                    <a:pt x="59" y="119"/>
                  </a:lnTo>
                  <a:lnTo>
                    <a:pt x="56" y="119"/>
                  </a:lnTo>
                  <a:lnTo>
                    <a:pt x="56" y="122"/>
                  </a:lnTo>
                  <a:lnTo>
                    <a:pt x="54" y="122"/>
                  </a:lnTo>
                  <a:lnTo>
                    <a:pt x="51" y="122"/>
                  </a:lnTo>
                  <a:lnTo>
                    <a:pt x="48" y="122"/>
                  </a:lnTo>
                  <a:lnTo>
                    <a:pt x="48" y="125"/>
                  </a:lnTo>
                  <a:lnTo>
                    <a:pt x="45" y="122"/>
                  </a:lnTo>
                  <a:lnTo>
                    <a:pt x="42" y="122"/>
                  </a:lnTo>
                  <a:lnTo>
                    <a:pt x="34" y="116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37" y="108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4" y="105"/>
                  </a:lnTo>
                  <a:lnTo>
                    <a:pt x="31" y="105"/>
                  </a:lnTo>
                  <a:lnTo>
                    <a:pt x="28" y="99"/>
                  </a:lnTo>
                  <a:lnTo>
                    <a:pt x="20" y="96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2" name="Freeform 3721">
              <a:extLst>
                <a:ext uri="{FF2B5EF4-FFF2-40B4-BE49-F238E27FC236}">
                  <a16:creationId xmlns:a16="http://schemas.microsoft.com/office/drawing/2014/main" id="{F6BC468F-796B-C11A-7B47-9B73F0672BE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9594" y="294628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3" name="Freeform 3722">
              <a:extLst>
                <a:ext uri="{FF2B5EF4-FFF2-40B4-BE49-F238E27FC236}">
                  <a16:creationId xmlns:a16="http://schemas.microsoft.com/office/drawing/2014/main" id="{72301602-EB61-9AA7-4A82-9E5E1B60859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9594" y="3045873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6 h 6"/>
                <a:gd name="T10" fmla="*/ 3 w 3"/>
                <a:gd name="T11" fmla="*/ 3 h 6"/>
                <a:gd name="T12" fmla="*/ 3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4" name="Freeform 3723">
              <a:extLst>
                <a:ext uri="{FF2B5EF4-FFF2-40B4-BE49-F238E27FC236}">
                  <a16:creationId xmlns:a16="http://schemas.microsoft.com/office/drawing/2014/main" id="{29A3F109-E861-0348-188C-7EECD839BCE9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7318" y="3004377"/>
              <a:ext cx="153546" cy="172209"/>
            </a:xfrm>
            <a:custGeom>
              <a:avLst/>
              <a:gdLst>
                <a:gd name="T0" fmla="*/ 54 w 74"/>
                <a:gd name="T1" fmla="*/ 9 h 83"/>
                <a:gd name="T2" fmla="*/ 68 w 74"/>
                <a:gd name="T3" fmla="*/ 15 h 83"/>
                <a:gd name="T4" fmla="*/ 71 w 74"/>
                <a:gd name="T5" fmla="*/ 20 h 83"/>
                <a:gd name="T6" fmla="*/ 68 w 74"/>
                <a:gd name="T7" fmla="*/ 32 h 83"/>
                <a:gd name="T8" fmla="*/ 74 w 74"/>
                <a:gd name="T9" fmla="*/ 37 h 83"/>
                <a:gd name="T10" fmla="*/ 71 w 74"/>
                <a:gd name="T11" fmla="*/ 54 h 83"/>
                <a:gd name="T12" fmla="*/ 68 w 74"/>
                <a:gd name="T13" fmla="*/ 60 h 83"/>
                <a:gd name="T14" fmla="*/ 63 w 74"/>
                <a:gd name="T15" fmla="*/ 60 h 83"/>
                <a:gd name="T16" fmla="*/ 54 w 74"/>
                <a:gd name="T17" fmla="*/ 63 h 83"/>
                <a:gd name="T18" fmla="*/ 49 w 74"/>
                <a:gd name="T19" fmla="*/ 54 h 83"/>
                <a:gd name="T20" fmla="*/ 49 w 74"/>
                <a:gd name="T21" fmla="*/ 60 h 83"/>
                <a:gd name="T22" fmla="*/ 40 w 74"/>
                <a:gd name="T23" fmla="*/ 60 h 83"/>
                <a:gd name="T24" fmla="*/ 34 w 74"/>
                <a:gd name="T25" fmla="*/ 63 h 83"/>
                <a:gd name="T26" fmla="*/ 37 w 74"/>
                <a:gd name="T27" fmla="*/ 69 h 83"/>
                <a:gd name="T28" fmla="*/ 40 w 74"/>
                <a:gd name="T29" fmla="*/ 80 h 83"/>
                <a:gd name="T30" fmla="*/ 37 w 74"/>
                <a:gd name="T31" fmla="*/ 77 h 83"/>
                <a:gd name="T32" fmla="*/ 31 w 74"/>
                <a:gd name="T33" fmla="*/ 83 h 83"/>
                <a:gd name="T34" fmla="*/ 14 w 74"/>
                <a:gd name="T35" fmla="*/ 66 h 83"/>
                <a:gd name="T36" fmla="*/ 6 w 74"/>
                <a:gd name="T37" fmla="*/ 54 h 83"/>
                <a:gd name="T38" fmla="*/ 3 w 74"/>
                <a:gd name="T39" fmla="*/ 46 h 83"/>
                <a:gd name="T40" fmla="*/ 0 w 74"/>
                <a:gd name="T41" fmla="*/ 40 h 83"/>
                <a:gd name="T42" fmla="*/ 6 w 74"/>
                <a:gd name="T43" fmla="*/ 37 h 83"/>
                <a:gd name="T44" fmla="*/ 9 w 74"/>
                <a:gd name="T45" fmla="*/ 29 h 83"/>
                <a:gd name="T46" fmla="*/ 14 w 74"/>
                <a:gd name="T47" fmla="*/ 29 h 83"/>
                <a:gd name="T48" fmla="*/ 6 w 74"/>
                <a:gd name="T49" fmla="*/ 26 h 83"/>
                <a:gd name="T50" fmla="*/ 9 w 74"/>
                <a:gd name="T51" fmla="*/ 23 h 83"/>
                <a:gd name="T52" fmla="*/ 9 w 74"/>
                <a:gd name="T53" fmla="*/ 20 h 83"/>
                <a:gd name="T54" fmla="*/ 14 w 74"/>
                <a:gd name="T55" fmla="*/ 20 h 83"/>
                <a:gd name="T56" fmla="*/ 31 w 74"/>
                <a:gd name="T57" fmla="*/ 20 h 83"/>
                <a:gd name="T58" fmla="*/ 34 w 74"/>
                <a:gd name="T59" fmla="*/ 3 h 83"/>
                <a:gd name="T60" fmla="*/ 51 w 74"/>
                <a:gd name="T61" fmla="*/ 3 h 83"/>
                <a:gd name="T62" fmla="*/ 54 w 74"/>
                <a:gd name="T63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83">
                  <a:moveTo>
                    <a:pt x="57" y="3"/>
                  </a:moveTo>
                  <a:lnTo>
                    <a:pt x="54" y="9"/>
                  </a:lnTo>
                  <a:lnTo>
                    <a:pt x="57" y="17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1" y="20"/>
                  </a:lnTo>
                  <a:lnTo>
                    <a:pt x="68" y="26"/>
                  </a:lnTo>
                  <a:lnTo>
                    <a:pt x="68" y="32"/>
                  </a:lnTo>
                  <a:lnTo>
                    <a:pt x="66" y="35"/>
                  </a:lnTo>
                  <a:lnTo>
                    <a:pt x="74" y="37"/>
                  </a:lnTo>
                  <a:lnTo>
                    <a:pt x="74" y="52"/>
                  </a:lnTo>
                  <a:lnTo>
                    <a:pt x="71" y="54"/>
                  </a:lnTo>
                  <a:lnTo>
                    <a:pt x="71" y="57"/>
                  </a:lnTo>
                  <a:lnTo>
                    <a:pt x="68" y="60"/>
                  </a:lnTo>
                  <a:lnTo>
                    <a:pt x="68" y="63"/>
                  </a:lnTo>
                  <a:lnTo>
                    <a:pt x="63" y="60"/>
                  </a:lnTo>
                  <a:lnTo>
                    <a:pt x="57" y="63"/>
                  </a:lnTo>
                  <a:lnTo>
                    <a:pt x="54" y="63"/>
                  </a:lnTo>
                  <a:lnTo>
                    <a:pt x="54" y="57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49" y="60"/>
                  </a:lnTo>
                  <a:lnTo>
                    <a:pt x="46" y="63"/>
                  </a:lnTo>
                  <a:lnTo>
                    <a:pt x="40" y="60"/>
                  </a:lnTo>
                  <a:lnTo>
                    <a:pt x="40" y="66"/>
                  </a:lnTo>
                  <a:lnTo>
                    <a:pt x="34" y="63"/>
                  </a:lnTo>
                  <a:lnTo>
                    <a:pt x="34" y="66"/>
                  </a:lnTo>
                  <a:lnTo>
                    <a:pt x="37" y="69"/>
                  </a:lnTo>
                  <a:lnTo>
                    <a:pt x="40" y="69"/>
                  </a:lnTo>
                  <a:lnTo>
                    <a:pt x="40" y="80"/>
                  </a:lnTo>
                  <a:lnTo>
                    <a:pt x="37" y="80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1" y="83"/>
                  </a:lnTo>
                  <a:lnTo>
                    <a:pt x="26" y="77"/>
                  </a:lnTo>
                  <a:lnTo>
                    <a:pt x="14" y="66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3" y="52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6" y="29"/>
                  </a:lnTo>
                  <a:lnTo>
                    <a:pt x="9" y="29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31" y="20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51" y="3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5" name="Freeform 3724">
              <a:extLst>
                <a:ext uri="{FF2B5EF4-FFF2-40B4-BE49-F238E27FC236}">
                  <a16:creationId xmlns:a16="http://schemas.microsoft.com/office/drawing/2014/main" id="{A09D0D15-DA56-848D-97D4-8103DC838AF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1640" y="2969106"/>
              <a:ext cx="195044" cy="230303"/>
            </a:xfrm>
            <a:custGeom>
              <a:avLst/>
              <a:gdLst>
                <a:gd name="T0" fmla="*/ 6 w 94"/>
                <a:gd name="T1" fmla="*/ 108 h 111"/>
                <a:gd name="T2" fmla="*/ 0 w 94"/>
                <a:gd name="T3" fmla="*/ 100 h 111"/>
                <a:gd name="T4" fmla="*/ 6 w 94"/>
                <a:gd name="T5" fmla="*/ 94 h 111"/>
                <a:gd name="T6" fmla="*/ 9 w 94"/>
                <a:gd name="T7" fmla="*/ 97 h 111"/>
                <a:gd name="T8" fmla="*/ 6 w 94"/>
                <a:gd name="T9" fmla="*/ 86 h 111"/>
                <a:gd name="T10" fmla="*/ 3 w 94"/>
                <a:gd name="T11" fmla="*/ 80 h 111"/>
                <a:gd name="T12" fmla="*/ 9 w 94"/>
                <a:gd name="T13" fmla="*/ 77 h 111"/>
                <a:gd name="T14" fmla="*/ 18 w 94"/>
                <a:gd name="T15" fmla="*/ 77 h 111"/>
                <a:gd name="T16" fmla="*/ 18 w 94"/>
                <a:gd name="T17" fmla="*/ 71 h 111"/>
                <a:gd name="T18" fmla="*/ 23 w 94"/>
                <a:gd name="T19" fmla="*/ 80 h 111"/>
                <a:gd name="T20" fmla="*/ 32 w 94"/>
                <a:gd name="T21" fmla="*/ 77 h 111"/>
                <a:gd name="T22" fmla="*/ 37 w 94"/>
                <a:gd name="T23" fmla="*/ 77 h 111"/>
                <a:gd name="T24" fmla="*/ 40 w 94"/>
                <a:gd name="T25" fmla="*/ 71 h 111"/>
                <a:gd name="T26" fmla="*/ 43 w 94"/>
                <a:gd name="T27" fmla="*/ 54 h 111"/>
                <a:gd name="T28" fmla="*/ 37 w 94"/>
                <a:gd name="T29" fmla="*/ 49 h 111"/>
                <a:gd name="T30" fmla="*/ 40 w 94"/>
                <a:gd name="T31" fmla="*/ 37 h 111"/>
                <a:gd name="T32" fmla="*/ 37 w 94"/>
                <a:gd name="T33" fmla="*/ 32 h 111"/>
                <a:gd name="T34" fmla="*/ 23 w 94"/>
                <a:gd name="T35" fmla="*/ 26 h 111"/>
                <a:gd name="T36" fmla="*/ 35 w 94"/>
                <a:gd name="T37" fmla="*/ 20 h 111"/>
                <a:gd name="T38" fmla="*/ 46 w 94"/>
                <a:gd name="T39" fmla="*/ 23 h 111"/>
                <a:gd name="T40" fmla="*/ 60 w 94"/>
                <a:gd name="T41" fmla="*/ 26 h 111"/>
                <a:gd name="T42" fmla="*/ 63 w 94"/>
                <a:gd name="T43" fmla="*/ 17 h 111"/>
                <a:gd name="T44" fmla="*/ 69 w 94"/>
                <a:gd name="T45" fmla="*/ 0 h 111"/>
                <a:gd name="T46" fmla="*/ 77 w 94"/>
                <a:gd name="T47" fmla="*/ 0 h 111"/>
                <a:gd name="T48" fmla="*/ 89 w 94"/>
                <a:gd name="T49" fmla="*/ 3 h 111"/>
                <a:gd name="T50" fmla="*/ 94 w 94"/>
                <a:gd name="T51" fmla="*/ 9 h 111"/>
                <a:gd name="T52" fmla="*/ 89 w 94"/>
                <a:gd name="T53" fmla="*/ 29 h 111"/>
                <a:gd name="T54" fmla="*/ 83 w 94"/>
                <a:gd name="T55" fmla="*/ 54 h 111"/>
                <a:gd name="T56" fmla="*/ 63 w 94"/>
                <a:gd name="T57" fmla="*/ 80 h 111"/>
                <a:gd name="T58" fmla="*/ 63 w 94"/>
                <a:gd name="T59" fmla="*/ 94 h 111"/>
                <a:gd name="T60" fmla="*/ 49 w 94"/>
                <a:gd name="T61" fmla="*/ 108 h 111"/>
                <a:gd name="T62" fmla="*/ 40 w 94"/>
                <a:gd name="T63" fmla="*/ 108 h 111"/>
                <a:gd name="T64" fmla="*/ 37 w 94"/>
                <a:gd name="T65" fmla="*/ 106 h 111"/>
                <a:gd name="T66" fmla="*/ 32 w 94"/>
                <a:gd name="T67" fmla="*/ 108 h 111"/>
                <a:gd name="T68" fmla="*/ 29 w 94"/>
                <a:gd name="T69" fmla="*/ 111 h 111"/>
                <a:gd name="T70" fmla="*/ 23 w 94"/>
                <a:gd name="T71" fmla="*/ 108 h 111"/>
                <a:gd name="T72" fmla="*/ 18 w 94"/>
                <a:gd name="T73" fmla="*/ 108 h 111"/>
                <a:gd name="T74" fmla="*/ 15 w 94"/>
                <a:gd name="T7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111">
                  <a:moveTo>
                    <a:pt x="9" y="111"/>
                  </a:moveTo>
                  <a:lnTo>
                    <a:pt x="6" y="108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3" y="94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9" y="97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9" y="83"/>
                  </a:lnTo>
                  <a:lnTo>
                    <a:pt x="9" y="77"/>
                  </a:lnTo>
                  <a:lnTo>
                    <a:pt x="15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3" y="74"/>
                  </a:lnTo>
                  <a:lnTo>
                    <a:pt x="23" y="80"/>
                  </a:lnTo>
                  <a:lnTo>
                    <a:pt x="26" y="80"/>
                  </a:lnTo>
                  <a:lnTo>
                    <a:pt x="32" y="77"/>
                  </a:lnTo>
                  <a:lnTo>
                    <a:pt x="37" y="80"/>
                  </a:lnTo>
                  <a:lnTo>
                    <a:pt x="37" y="77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3" y="69"/>
                  </a:lnTo>
                  <a:lnTo>
                    <a:pt x="43" y="54"/>
                  </a:lnTo>
                  <a:lnTo>
                    <a:pt x="35" y="52"/>
                  </a:lnTo>
                  <a:lnTo>
                    <a:pt x="37" y="49"/>
                  </a:lnTo>
                  <a:lnTo>
                    <a:pt x="37" y="43"/>
                  </a:lnTo>
                  <a:lnTo>
                    <a:pt x="40" y="37"/>
                  </a:lnTo>
                  <a:lnTo>
                    <a:pt x="40" y="32"/>
                  </a:lnTo>
                  <a:lnTo>
                    <a:pt x="37" y="32"/>
                  </a:lnTo>
                  <a:lnTo>
                    <a:pt x="26" y="34"/>
                  </a:lnTo>
                  <a:lnTo>
                    <a:pt x="23" y="26"/>
                  </a:lnTo>
                  <a:lnTo>
                    <a:pt x="26" y="20"/>
                  </a:lnTo>
                  <a:lnTo>
                    <a:pt x="35" y="20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4" y="23"/>
                  </a:lnTo>
                  <a:lnTo>
                    <a:pt x="60" y="26"/>
                  </a:lnTo>
                  <a:lnTo>
                    <a:pt x="60" y="20"/>
                  </a:lnTo>
                  <a:lnTo>
                    <a:pt x="63" y="17"/>
                  </a:lnTo>
                  <a:lnTo>
                    <a:pt x="66" y="1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4" y="9"/>
                  </a:lnTo>
                  <a:lnTo>
                    <a:pt x="89" y="17"/>
                  </a:lnTo>
                  <a:lnTo>
                    <a:pt x="89" y="29"/>
                  </a:lnTo>
                  <a:lnTo>
                    <a:pt x="83" y="37"/>
                  </a:lnTo>
                  <a:lnTo>
                    <a:pt x="83" y="54"/>
                  </a:lnTo>
                  <a:lnTo>
                    <a:pt x="66" y="74"/>
                  </a:lnTo>
                  <a:lnTo>
                    <a:pt x="63" y="80"/>
                  </a:lnTo>
                  <a:lnTo>
                    <a:pt x="63" y="91"/>
                  </a:lnTo>
                  <a:lnTo>
                    <a:pt x="63" y="94"/>
                  </a:lnTo>
                  <a:lnTo>
                    <a:pt x="54" y="103"/>
                  </a:lnTo>
                  <a:lnTo>
                    <a:pt x="49" y="108"/>
                  </a:lnTo>
                  <a:lnTo>
                    <a:pt x="43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5" y="106"/>
                  </a:lnTo>
                  <a:lnTo>
                    <a:pt x="32" y="108"/>
                  </a:lnTo>
                  <a:lnTo>
                    <a:pt x="32" y="111"/>
                  </a:lnTo>
                  <a:lnTo>
                    <a:pt x="29" y="111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5" y="108"/>
                  </a:lnTo>
                  <a:lnTo>
                    <a:pt x="15" y="111"/>
                  </a:lnTo>
                  <a:lnTo>
                    <a:pt x="9" y="1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6" name="Freeform 3725">
              <a:extLst>
                <a:ext uri="{FF2B5EF4-FFF2-40B4-BE49-F238E27FC236}">
                  <a16:creationId xmlns:a16="http://schemas.microsoft.com/office/drawing/2014/main" id="{0AF1589C-06BC-12AC-2816-2697E152960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315" y="3189035"/>
              <a:ext cx="29049" cy="35271"/>
            </a:xfrm>
            <a:custGeom>
              <a:avLst/>
              <a:gdLst>
                <a:gd name="T0" fmla="*/ 3 w 14"/>
                <a:gd name="T1" fmla="*/ 17 h 17"/>
                <a:gd name="T2" fmla="*/ 3 w 14"/>
                <a:gd name="T3" fmla="*/ 8 h 17"/>
                <a:gd name="T4" fmla="*/ 0 w 14"/>
                <a:gd name="T5" fmla="*/ 5 h 17"/>
                <a:gd name="T6" fmla="*/ 6 w 14"/>
                <a:gd name="T7" fmla="*/ 5 h 17"/>
                <a:gd name="T8" fmla="*/ 6 w 14"/>
                <a:gd name="T9" fmla="*/ 2 h 17"/>
                <a:gd name="T10" fmla="*/ 9 w 14"/>
                <a:gd name="T11" fmla="*/ 2 h 17"/>
                <a:gd name="T12" fmla="*/ 11 w 14"/>
                <a:gd name="T13" fmla="*/ 0 h 17"/>
                <a:gd name="T14" fmla="*/ 14 w 14"/>
                <a:gd name="T15" fmla="*/ 2 h 17"/>
                <a:gd name="T16" fmla="*/ 9 w 14"/>
                <a:gd name="T17" fmla="*/ 11 h 17"/>
                <a:gd name="T18" fmla="*/ 9 w 14"/>
                <a:gd name="T19" fmla="*/ 14 h 17"/>
                <a:gd name="T20" fmla="*/ 9 w 14"/>
                <a:gd name="T21" fmla="*/ 17 h 17"/>
                <a:gd name="T22" fmla="*/ 3 w 14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7">
                  <a:moveTo>
                    <a:pt x="3" y="17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3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7" name="Freeform 3726">
              <a:extLst>
                <a:ext uri="{FF2B5EF4-FFF2-40B4-BE49-F238E27FC236}">
                  <a16:creationId xmlns:a16="http://schemas.microsoft.com/office/drawing/2014/main" id="{E25D8637-5468-FB82-5032-D305635189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4090" y="3224306"/>
              <a:ext cx="329915" cy="323669"/>
            </a:xfrm>
            <a:custGeom>
              <a:avLst/>
              <a:gdLst>
                <a:gd name="T0" fmla="*/ 14 w 159"/>
                <a:gd name="T1" fmla="*/ 2 h 156"/>
                <a:gd name="T2" fmla="*/ 23 w 159"/>
                <a:gd name="T3" fmla="*/ 0 h 156"/>
                <a:gd name="T4" fmla="*/ 31 w 159"/>
                <a:gd name="T5" fmla="*/ 2 h 156"/>
                <a:gd name="T6" fmla="*/ 66 w 159"/>
                <a:gd name="T7" fmla="*/ 17 h 156"/>
                <a:gd name="T8" fmla="*/ 77 w 159"/>
                <a:gd name="T9" fmla="*/ 28 h 156"/>
                <a:gd name="T10" fmla="*/ 102 w 159"/>
                <a:gd name="T11" fmla="*/ 20 h 156"/>
                <a:gd name="T12" fmla="*/ 108 w 159"/>
                <a:gd name="T13" fmla="*/ 17 h 156"/>
                <a:gd name="T14" fmla="*/ 114 w 159"/>
                <a:gd name="T15" fmla="*/ 14 h 156"/>
                <a:gd name="T16" fmla="*/ 122 w 159"/>
                <a:gd name="T17" fmla="*/ 20 h 156"/>
                <a:gd name="T18" fmla="*/ 131 w 159"/>
                <a:gd name="T19" fmla="*/ 20 h 156"/>
                <a:gd name="T20" fmla="*/ 131 w 159"/>
                <a:gd name="T21" fmla="*/ 31 h 156"/>
                <a:gd name="T22" fmla="*/ 128 w 159"/>
                <a:gd name="T23" fmla="*/ 45 h 156"/>
                <a:gd name="T24" fmla="*/ 134 w 159"/>
                <a:gd name="T25" fmla="*/ 56 h 156"/>
                <a:gd name="T26" fmla="*/ 142 w 159"/>
                <a:gd name="T27" fmla="*/ 68 h 156"/>
                <a:gd name="T28" fmla="*/ 145 w 159"/>
                <a:gd name="T29" fmla="*/ 68 h 156"/>
                <a:gd name="T30" fmla="*/ 159 w 159"/>
                <a:gd name="T31" fmla="*/ 71 h 156"/>
                <a:gd name="T32" fmla="*/ 159 w 159"/>
                <a:gd name="T33" fmla="*/ 82 h 156"/>
                <a:gd name="T34" fmla="*/ 159 w 159"/>
                <a:gd name="T35" fmla="*/ 88 h 156"/>
                <a:gd name="T36" fmla="*/ 134 w 159"/>
                <a:gd name="T37" fmla="*/ 133 h 156"/>
                <a:gd name="T38" fmla="*/ 142 w 159"/>
                <a:gd name="T39" fmla="*/ 142 h 156"/>
                <a:gd name="T40" fmla="*/ 151 w 159"/>
                <a:gd name="T41" fmla="*/ 147 h 156"/>
                <a:gd name="T42" fmla="*/ 131 w 159"/>
                <a:gd name="T43" fmla="*/ 153 h 156"/>
                <a:gd name="T44" fmla="*/ 114 w 159"/>
                <a:gd name="T45" fmla="*/ 153 h 156"/>
                <a:gd name="T46" fmla="*/ 94 w 159"/>
                <a:gd name="T47" fmla="*/ 153 h 156"/>
                <a:gd name="T48" fmla="*/ 77 w 159"/>
                <a:gd name="T49" fmla="*/ 147 h 156"/>
                <a:gd name="T50" fmla="*/ 60 w 159"/>
                <a:gd name="T51" fmla="*/ 147 h 156"/>
                <a:gd name="T52" fmla="*/ 34 w 159"/>
                <a:gd name="T53" fmla="*/ 147 h 156"/>
                <a:gd name="T54" fmla="*/ 29 w 159"/>
                <a:gd name="T55" fmla="*/ 145 h 156"/>
                <a:gd name="T56" fmla="*/ 14 w 159"/>
                <a:gd name="T57" fmla="*/ 145 h 156"/>
                <a:gd name="T58" fmla="*/ 3 w 159"/>
                <a:gd name="T59" fmla="*/ 142 h 156"/>
                <a:gd name="T60" fmla="*/ 3 w 159"/>
                <a:gd name="T61" fmla="*/ 139 h 156"/>
                <a:gd name="T62" fmla="*/ 9 w 159"/>
                <a:gd name="T63" fmla="*/ 113 h 156"/>
                <a:gd name="T64" fmla="*/ 17 w 159"/>
                <a:gd name="T65" fmla="*/ 91 h 156"/>
                <a:gd name="T66" fmla="*/ 23 w 159"/>
                <a:gd name="T67" fmla="*/ 85 h 156"/>
                <a:gd name="T68" fmla="*/ 29 w 159"/>
                <a:gd name="T69" fmla="*/ 62 h 156"/>
                <a:gd name="T70" fmla="*/ 20 w 159"/>
                <a:gd name="T71" fmla="*/ 42 h 156"/>
                <a:gd name="T72" fmla="*/ 17 w 159"/>
                <a:gd name="T73" fmla="*/ 39 h 156"/>
                <a:gd name="T74" fmla="*/ 23 w 159"/>
                <a:gd name="T75" fmla="*/ 34 h 156"/>
                <a:gd name="T76" fmla="*/ 17 w 159"/>
                <a:gd name="T77" fmla="*/ 17 h 156"/>
                <a:gd name="T78" fmla="*/ 9 w 159"/>
                <a:gd name="T79" fmla="*/ 5 h 156"/>
                <a:gd name="T80" fmla="*/ 12 w 159"/>
                <a:gd name="T81" fmla="*/ 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56">
                  <a:moveTo>
                    <a:pt x="12" y="2"/>
                  </a:moveTo>
                  <a:lnTo>
                    <a:pt x="14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1" y="2"/>
                  </a:lnTo>
                  <a:lnTo>
                    <a:pt x="63" y="2"/>
                  </a:lnTo>
                  <a:lnTo>
                    <a:pt x="66" y="17"/>
                  </a:lnTo>
                  <a:lnTo>
                    <a:pt x="71" y="22"/>
                  </a:lnTo>
                  <a:lnTo>
                    <a:pt x="77" y="28"/>
                  </a:lnTo>
                  <a:lnTo>
                    <a:pt x="100" y="28"/>
                  </a:lnTo>
                  <a:lnTo>
                    <a:pt x="102" y="20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14" y="20"/>
                  </a:lnTo>
                  <a:lnTo>
                    <a:pt x="122" y="20"/>
                  </a:lnTo>
                  <a:lnTo>
                    <a:pt x="125" y="20"/>
                  </a:lnTo>
                  <a:lnTo>
                    <a:pt x="131" y="20"/>
                  </a:lnTo>
                  <a:lnTo>
                    <a:pt x="131" y="25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8" y="45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7" y="65"/>
                  </a:lnTo>
                  <a:lnTo>
                    <a:pt x="142" y="68"/>
                  </a:lnTo>
                  <a:lnTo>
                    <a:pt x="145" y="65"/>
                  </a:lnTo>
                  <a:lnTo>
                    <a:pt x="145" y="68"/>
                  </a:lnTo>
                  <a:lnTo>
                    <a:pt x="159" y="65"/>
                  </a:lnTo>
                  <a:lnTo>
                    <a:pt x="159" y="71"/>
                  </a:lnTo>
                  <a:lnTo>
                    <a:pt x="156" y="76"/>
                  </a:lnTo>
                  <a:lnTo>
                    <a:pt x="159" y="82"/>
                  </a:lnTo>
                  <a:lnTo>
                    <a:pt x="156" y="85"/>
                  </a:lnTo>
                  <a:lnTo>
                    <a:pt x="159" y="88"/>
                  </a:lnTo>
                  <a:lnTo>
                    <a:pt x="134" y="91"/>
                  </a:lnTo>
                  <a:lnTo>
                    <a:pt x="134" y="133"/>
                  </a:lnTo>
                  <a:lnTo>
                    <a:pt x="139" y="136"/>
                  </a:lnTo>
                  <a:lnTo>
                    <a:pt x="142" y="142"/>
                  </a:lnTo>
                  <a:lnTo>
                    <a:pt x="145" y="145"/>
                  </a:lnTo>
                  <a:lnTo>
                    <a:pt x="151" y="147"/>
                  </a:lnTo>
                  <a:lnTo>
                    <a:pt x="139" y="150"/>
                  </a:lnTo>
                  <a:lnTo>
                    <a:pt x="131" y="153"/>
                  </a:lnTo>
                  <a:lnTo>
                    <a:pt x="120" y="156"/>
                  </a:lnTo>
                  <a:lnTo>
                    <a:pt x="114" y="153"/>
                  </a:lnTo>
                  <a:lnTo>
                    <a:pt x="102" y="153"/>
                  </a:lnTo>
                  <a:lnTo>
                    <a:pt x="94" y="153"/>
                  </a:lnTo>
                  <a:lnTo>
                    <a:pt x="88" y="147"/>
                  </a:lnTo>
                  <a:lnTo>
                    <a:pt x="77" y="147"/>
                  </a:lnTo>
                  <a:lnTo>
                    <a:pt x="71" y="147"/>
                  </a:lnTo>
                  <a:lnTo>
                    <a:pt x="60" y="147"/>
                  </a:lnTo>
                  <a:lnTo>
                    <a:pt x="48" y="147"/>
                  </a:lnTo>
                  <a:lnTo>
                    <a:pt x="34" y="147"/>
                  </a:lnTo>
                  <a:lnTo>
                    <a:pt x="31" y="147"/>
                  </a:lnTo>
                  <a:lnTo>
                    <a:pt x="29" y="145"/>
                  </a:lnTo>
                  <a:lnTo>
                    <a:pt x="20" y="142"/>
                  </a:lnTo>
                  <a:lnTo>
                    <a:pt x="14" y="145"/>
                  </a:lnTo>
                  <a:lnTo>
                    <a:pt x="9" y="145"/>
                  </a:lnTo>
                  <a:lnTo>
                    <a:pt x="3" y="142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128"/>
                  </a:lnTo>
                  <a:lnTo>
                    <a:pt x="9" y="113"/>
                  </a:lnTo>
                  <a:lnTo>
                    <a:pt x="12" y="96"/>
                  </a:lnTo>
                  <a:lnTo>
                    <a:pt x="17" y="91"/>
                  </a:lnTo>
                  <a:lnTo>
                    <a:pt x="17" y="88"/>
                  </a:lnTo>
                  <a:lnTo>
                    <a:pt x="23" y="85"/>
                  </a:lnTo>
                  <a:lnTo>
                    <a:pt x="29" y="74"/>
                  </a:lnTo>
                  <a:lnTo>
                    <a:pt x="29" y="62"/>
                  </a:lnTo>
                  <a:lnTo>
                    <a:pt x="20" y="51"/>
                  </a:lnTo>
                  <a:lnTo>
                    <a:pt x="20" y="42"/>
                  </a:lnTo>
                  <a:lnTo>
                    <a:pt x="17" y="42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20" y="28"/>
                  </a:lnTo>
                  <a:lnTo>
                    <a:pt x="17" y="17"/>
                  </a:lnTo>
                  <a:lnTo>
                    <a:pt x="12" y="1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8" name="Freeform 3727">
              <a:extLst>
                <a:ext uri="{FF2B5EF4-FFF2-40B4-BE49-F238E27FC236}">
                  <a16:creationId xmlns:a16="http://schemas.microsoft.com/office/drawing/2014/main" id="{A793CF02-7AC1-79FD-3836-FFB781D9974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2132" y="3288626"/>
              <a:ext cx="311241" cy="259351"/>
            </a:xfrm>
            <a:custGeom>
              <a:avLst/>
              <a:gdLst>
                <a:gd name="T0" fmla="*/ 125 w 150"/>
                <a:gd name="T1" fmla="*/ 8 h 125"/>
                <a:gd name="T2" fmla="*/ 116 w 150"/>
                <a:gd name="T3" fmla="*/ 3 h 125"/>
                <a:gd name="T4" fmla="*/ 88 w 150"/>
                <a:gd name="T5" fmla="*/ 3 h 125"/>
                <a:gd name="T6" fmla="*/ 82 w 150"/>
                <a:gd name="T7" fmla="*/ 11 h 125"/>
                <a:gd name="T8" fmla="*/ 85 w 150"/>
                <a:gd name="T9" fmla="*/ 20 h 125"/>
                <a:gd name="T10" fmla="*/ 82 w 150"/>
                <a:gd name="T11" fmla="*/ 37 h 125"/>
                <a:gd name="T12" fmla="*/ 82 w 150"/>
                <a:gd name="T13" fmla="*/ 43 h 125"/>
                <a:gd name="T14" fmla="*/ 99 w 150"/>
                <a:gd name="T15" fmla="*/ 48 h 125"/>
                <a:gd name="T16" fmla="*/ 96 w 150"/>
                <a:gd name="T17" fmla="*/ 62 h 125"/>
                <a:gd name="T18" fmla="*/ 82 w 150"/>
                <a:gd name="T19" fmla="*/ 54 h 125"/>
                <a:gd name="T20" fmla="*/ 71 w 150"/>
                <a:gd name="T21" fmla="*/ 51 h 125"/>
                <a:gd name="T22" fmla="*/ 65 w 150"/>
                <a:gd name="T23" fmla="*/ 40 h 125"/>
                <a:gd name="T24" fmla="*/ 62 w 150"/>
                <a:gd name="T25" fmla="*/ 45 h 125"/>
                <a:gd name="T26" fmla="*/ 45 w 150"/>
                <a:gd name="T27" fmla="*/ 43 h 125"/>
                <a:gd name="T28" fmla="*/ 42 w 150"/>
                <a:gd name="T29" fmla="*/ 37 h 125"/>
                <a:gd name="T30" fmla="*/ 28 w 150"/>
                <a:gd name="T31" fmla="*/ 40 h 125"/>
                <a:gd name="T32" fmla="*/ 25 w 150"/>
                <a:gd name="T33" fmla="*/ 34 h 125"/>
                <a:gd name="T34" fmla="*/ 22 w 150"/>
                <a:gd name="T35" fmla="*/ 45 h 125"/>
                <a:gd name="T36" fmla="*/ 22 w 150"/>
                <a:gd name="T37" fmla="*/ 54 h 125"/>
                <a:gd name="T38" fmla="*/ 0 w 150"/>
                <a:gd name="T39" fmla="*/ 60 h 125"/>
                <a:gd name="T40" fmla="*/ 0 w 150"/>
                <a:gd name="T41" fmla="*/ 77 h 125"/>
                <a:gd name="T42" fmla="*/ 0 w 150"/>
                <a:gd name="T43" fmla="*/ 97 h 125"/>
                <a:gd name="T44" fmla="*/ 5 w 150"/>
                <a:gd name="T45" fmla="*/ 105 h 125"/>
                <a:gd name="T46" fmla="*/ 11 w 150"/>
                <a:gd name="T47" fmla="*/ 114 h 125"/>
                <a:gd name="T48" fmla="*/ 22 w 150"/>
                <a:gd name="T49" fmla="*/ 116 h 125"/>
                <a:gd name="T50" fmla="*/ 42 w 150"/>
                <a:gd name="T51" fmla="*/ 119 h 125"/>
                <a:gd name="T52" fmla="*/ 48 w 150"/>
                <a:gd name="T53" fmla="*/ 122 h 125"/>
                <a:gd name="T54" fmla="*/ 57 w 150"/>
                <a:gd name="T55" fmla="*/ 122 h 125"/>
                <a:gd name="T56" fmla="*/ 65 w 150"/>
                <a:gd name="T57" fmla="*/ 119 h 125"/>
                <a:gd name="T58" fmla="*/ 79 w 150"/>
                <a:gd name="T59" fmla="*/ 108 h 125"/>
                <a:gd name="T60" fmla="*/ 88 w 150"/>
                <a:gd name="T61" fmla="*/ 102 h 125"/>
                <a:gd name="T62" fmla="*/ 91 w 150"/>
                <a:gd name="T63" fmla="*/ 94 h 125"/>
                <a:gd name="T64" fmla="*/ 105 w 150"/>
                <a:gd name="T65" fmla="*/ 91 h 125"/>
                <a:gd name="T66" fmla="*/ 105 w 150"/>
                <a:gd name="T67" fmla="*/ 85 h 125"/>
                <a:gd name="T68" fmla="*/ 139 w 150"/>
                <a:gd name="T69" fmla="*/ 68 h 125"/>
                <a:gd name="T70" fmla="*/ 139 w 150"/>
                <a:gd name="T71" fmla="*/ 60 h 125"/>
                <a:gd name="T72" fmla="*/ 142 w 150"/>
                <a:gd name="T73" fmla="*/ 54 h 125"/>
                <a:gd name="T74" fmla="*/ 145 w 150"/>
                <a:gd name="T75" fmla="*/ 45 h 125"/>
                <a:gd name="T76" fmla="*/ 150 w 150"/>
                <a:gd name="T77" fmla="*/ 28 h 125"/>
                <a:gd name="T78" fmla="*/ 145 w 150"/>
                <a:gd name="T79" fmla="*/ 23 h 125"/>
                <a:gd name="T80" fmla="*/ 142 w 150"/>
                <a:gd name="T8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25">
                  <a:moveTo>
                    <a:pt x="139" y="14"/>
                  </a:moveTo>
                  <a:lnTo>
                    <a:pt x="125" y="8"/>
                  </a:lnTo>
                  <a:lnTo>
                    <a:pt x="119" y="6"/>
                  </a:lnTo>
                  <a:lnTo>
                    <a:pt x="116" y="3"/>
                  </a:lnTo>
                  <a:lnTo>
                    <a:pt x="111" y="0"/>
                  </a:lnTo>
                  <a:lnTo>
                    <a:pt x="88" y="3"/>
                  </a:lnTo>
                  <a:lnTo>
                    <a:pt x="88" y="6"/>
                  </a:lnTo>
                  <a:lnTo>
                    <a:pt x="82" y="11"/>
                  </a:lnTo>
                  <a:lnTo>
                    <a:pt x="82" y="17"/>
                  </a:lnTo>
                  <a:lnTo>
                    <a:pt x="85" y="20"/>
                  </a:lnTo>
                  <a:lnTo>
                    <a:pt x="85" y="25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94" y="51"/>
                  </a:lnTo>
                  <a:lnTo>
                    <a:pt x="99" y="48"/>
                  </a:lnTo>
                  <a:lnTo>
                    <a:pt x="99" y="62"/>
                  </a:lnTo>
                  <a:lnTo>
                    <a:pt x="96" y="62"/>
                  </a:lnTo>
                  <a:lnTo>
                    <a:pt x="91" y="62"/>
                  </a:lnTo>
                  <a:lnTo>
                    <a:pt x="82" y="54"/>
                  </a:lnTo>
                  <a:lnTo>
                    <a:pt x="79" y="51"/>
                  </a:lnTo>
                  <a:lnTo>
                    <a:pt x="71" y="51"/>
                  </a:lnTo>
                  <a:lnTo>
                    <a:pt x="68" y="43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51" y="43"/>
                  </a:lnTo>
                  <a:lnTo>
                    <a:pt x="45" y="43"/>
                  </a:lnTo>
                  <a:lnTo>
                    <a:pt x="42" y="40"/>
                  </a:lnTo>
                  <a:lnTo>
                    <a:pt x="42" y="37"/>
                  </a:lnTo>
                  <a:lnTo>
                    <a:pt x="34" y="40"/>
                  </a:lnTo>
                  <a:lnTo>
                    <a:pt x="28" y="40"/>
                  </a:lnTo>
                  <a:lnTo>
                    <a:pt x="28" y="34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2" y="45"/>
                  </a:lnTo>
                  <a:lnTo>
                    <a:pt x="25" y="51"/>
                  </a:lnTo>
                  <a:lnTo>
                    <a:pt x="22" y="54"/>
                  </a:lnTo>
                  <a:lnTo>
                    <a:pt x="25" y="57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5" y="105"/>
                  </a:lnTo>
                  <a:lnTo>
                    <a:pt x="8" y="111"/>
                  </a:lnTo>
                  <a:lnTo>
                    <a:pt x="11" y="114"/>
                  </a:lnTo>
                  <a:lnTo>
                    <a:pt x="17" y="116"/>
                  </a:lnTo>
                  <a:lnTo>
                    <a:pt x="22" y="116"/>
                  </a:lnTo>
                  <a:lnTo>
                    <a:pt x="37" y="116"/>
                  </a:lnTo>
                  <a:lnTo>
                    <a:pt x="42" y="119"/>
                  </a:lnTo>
                  <a:lnTo>
                    <a:pt x="45" y="122"/>
                  </a:lnTo>
                  <a:lnTo>
                    <a:pt x="48" y="122"/>
                  </a:lnTo>
                  <a:lnTo>
                    <a:pt x="51" y="122"/>
                  </a:lnTo>
                  <a:lnTo>
                    <a:pt x="57" y="122"/>
                  </a:lnTo>
                  <a:lnTo>
                    <a:pt x="59" y="125"/>
                  </a:lnTo>
                  <a:lnTo>
                    <a:pt x="65" y="119"/>
                  </a:lnTo>
                  <a:lnTo>
                    <a:pt x="71" y="114"/>
                  </a:lnTo>
                  <a:lnTo>
                    <a:pt x="79" y="108"/>
                  </a:lnTo>
                  <a:lnTo>
                    <a:pt x="85" y="105"/>
                  </a:lnTo>
                  <a:lnTo>
                    <a:pt x="88" y="102"/>
                  </a:lnTo>
                  <a:lnTo>
                    <a:pt x="88" y="97"/>
                  </a:lnTo>
                  <a:lnTo>
                    <a:pt x="91" y="94"/>
                  </a:lnTo>
                  <a:lnTo>
                    <a:pt x="96" y="91"/>
                  </a:lnTo>
                  <a:lnTo>
                    <a:pt x="105" y="91"/>
                  </a:lnTo>
                  <a:lnTo>
                    <a:pt x="108" y="91"/>
                  </a:lnTo>
                  <a:lnTo>
                    <a:pt x="105" y="85"/>
                  </a:lnTo>
                  <a:lnTo>
                    <a:pt x="142" y="71"/>
                  </a:lnTo>
                  <a:lnTo>
                    <a:pt x="139" y="68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39" y="54"/>
                  </a:lnTo>
                  <a:lnTo>
                    <a:pt x="142" y="54"/>
                  </a:lnTo>
                  <a:lnTo>
                    <a:pt x="145" y="51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50" y="28"/>
                  </a:lnTo>
                  <a:lnTo>
                    <a:pt x="148" y="25"/>
                  </a:lnTo>
                  <a:lnTo>
                    <a:pt x="145" y="23"/>
                  </a:lnTo>
                  <a:lnTo>
                    <a:pt x="145" y="20"/>
                  </a:lnTo>
                  <a:lnTo>
                    <a:pt x="142" y="17"/>
                  </a:lnTo>
                  <a:lnTo>
                    <a:pt x="139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69" name="Freeform 3728">
              <a:extLst>
                <a:ext uri="{FF2B5EF4-FFF2-40B4-BE49-F238E27FC236}">
                  <a16:creationId xmlns:a16="http://schemas.microsoft.com/office/drawing/2014/main" id="{550F2DEA-0863-EE0F-7BCF-3BBDB8B973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9279" y="3477433"/>
              <a:ext cx="207494" cy="188807"/>
            </a:xfrm>
            <a:custGeom>
              <a:avLst/>
              <a:gdLst>
                <a:gd name="T0" fmla="*/ 66 w 100"/>
                <a:gd name="T1" fmla="*/ 0 h 91"/>
                <a:gd name="T2" fmla="*/ 66 w 100"/>
                <a:gd name="T3" fmla="*/ 6 h 91"/>
                <a:gd name="T4" fmla="*/ 71 w 100"/>
                <a:gd name="T5" fmla="*/ 8 h 91"/>
                <a:gd name="T6" fmla="*/ 74 w 100"/>
                <a:gd name="T7" fmla="*/ 6 h 91"/>
                <a:gd name="T8" fmla="*/ 88 w 100"/>
                <a:gd name="T9" fmla="*/ 14 h 91"/>
                <a:gd name="T10" fmla="*/ 94 w 100"/>
                <a:gd name="T11" fmla="*/ 14 h 91"/>
                <a:gd name="T12" fmla="*/ 97 w 100"/>
                <a:gd name="T13" fmla="*/ 17 h 91"/>
                <a:gd name="T14" fmla="*/ 100 w 100"/>
                <a:gd name="T15" fmla="*/ 34 h 91"/>
                <a:gd name="T16" fmla="*/ 100 w 100"/>
                <a:gd name="T17" fmla="*/ 37 h 91"/>
                <a:gd name="T18" fmla="*/ 97 w 100"/>
                <a:gd name="T19" fmla="*/ 37 h 91"/>
                <a:gd name="T20" fmla="*/ 97 w 100"/>
                <a:gd name="T21" fmla="*/ 40 h 91"/>
                <a:gd name="T22" fmla="*/ 97 w 100"/>
                <a:gd name="T23" fmla="*/ 42 h 91"/>
                <a:gd name="T24" fmla="*/ 94 w 100"/>
                <a:gd name="T25" fmla="*/ 48 h 91"/>
                <a:gd name="T26" fmla="*/ 97 w 100"/>
                <a:gd name="T27" fmla="*/ 48 h 91"/>
                <a:gd name="T28" fmla="*/ 97 w 100"/>
                <a:gd name="T29" fmla="*/ 51 h 91"/>
                <a:gd name="T30" fmla="*/ 97 w 100"/>
                <a:gd name="T31" fmla="*/ 57 h 91"/>
                <a:gd name="T32" fmla="*/ 100 w 100"/>
                <a:gd name="T33" fmla="*/ 57 h 91"/>
                <a:gd name="T34" fmla="*/ 97 w 100"/>
                <a:gd name="T35" fmla="*/ 60 h 91"/>
                <a:gd name="T36" fmla="*/ 97 w 100"/>
                <a:gd name="T37" fmla="*/ 65 h 91"/>
                <a:gd name="T38" fmla="*/ 94 w 100"/>
                <a:gd name="T39" fmla="*/ 68 h 91"/>
                <a:gd name="T40" fmla="*/ 91 w 100"/>
                <a:gd name="T41" fmla="*/ 74 h 91"/>
                <a:gd name="T42" fmla="*/ 91 w 100"/>
                <a:gd name="T43" fmla="*/ 77 h 91"/>
                <a:gd name="T44" fmla="*/ 88 w 100"/>
                <a:gd name="T45" fmla="*/ 79 h 91"/>
                <a:gd name="T46" fmla="*/ 83 w 100"/>
                <a:gd name="T47" fmla="*/ 88 h 91"/>
                <a:gd name="T48" fmla="*/ 77 w 100"/>
                <a:gd name="T49" fmla="*/ 91 h 91"/>
                <a:gd name="T50" fmla="*/ 69 w 100"/>
                <a:gd name="T51" fmla="*/ 88 h 91"/>
                <a:gd name="T52" fmla="*/ 66 w 100"/>
                <a:gd name="T53" fmla="*/ 88 h 91"/>
                <a:gd name="T54" fmla="*/ 63 w 100"/>
                <a:gd name="T55" fmla="*/ 88 h 91"/>
                <a:gd name="T56" fmla="*/ 60 w 100"/>
                <a:gd name="T57" fmla="*/ 85 h 91"/>
                <a:gd name="T58" fmla="*/ 49 w 100"/>
                <a:gd name="T59" fmla="*/ 88 h 91"/>
                <a:gd name="T60" fmla="*/ 46 w 100"/>
                <a:gd name="T61" fmla="*/ 82 h 91"/>
                <a:gd name="T62" fmla="*/ 37 w 100"/>
                <a:gd name="T63" fmla="*/ 79 h 91"/>
                <a:gd name="T64" fmla="*/ 34 w 100"/>
                <a:gd name="T65" fmla="*/ 79 h 91"/>
                <a:gd name="T66" fmla="*/ 32 w 100"/>
                <a:gd name="T67" fmla="*/ 74 h 91"/>
                <a:gd name="T68" fmla="*/ 32 w 100"/>
                <a:gd name="T69" fmla="*/ 71 h 91"/>
                <a:gd name="T70" fmla="*/ 32 w 100"/>
                <a:gd name="T71" fmla="*/ 65 h 91"/>
                <a:gd name="T72" fmla="*/ 26 w 100"/>
                <a:gd name="T73" fmla="*/ 65 h 91"/>
                <a:gd name="T74" fmla="*/ 26 w 100"/>
                <a:gd name="T75" fmla="*/ 62 h 91"/>
                <a:gd name="T76" fmla="*/ 26 w 100"/>
                <a:gd name="T77" fmla="*/ 60 h 91"/>
                <a:gd name="T78" fmla="*/ 17 w 100"/>
                <a:gd name="T79" fmla="*/ 57 h 91"/>
                <a:gd name="T80" fmla="*/ 9 w 100"/>
                <a:gd name="T81" fmla="*/ 51 h 91"/>
                <a:gd name="T82" fmla="*/ 3 w 100"/>
                <a:gd name="T83" fmla="*/ 40 h 91"/>
                <a:gd name="T84" fmla="*/ 0 w 100"/>
                <a:gd name="T85" fmla="*/ 37 h 91"/>
                <a:gd name="T86" fmla="*/ 0 w 100"/>
                <a:gd name="T87" fmla="*/ 28 h 91"/>
                <a:gd name="T88" fmla="*/ 3 w 100"/>
                <a:gd name="T89" fmla="*/ 31 h 91"/>
                <a:gd name="T90" fmla="*/ 6 w 100"/>
                <a:gd name="T91" fmla="*/ 31 h 91"/>
                <a:gd name="T92" fmla="*/ 9 w 100"/>
                <a:gd name="T93" fmla="*/ 31 h 91"/>
                <a:gd name="T94" fmla="*/ 15 w 100"/>
                <a:gd name="T95" fmla="*/ 31 h 91"/>
                <a:gd name="T96" fmla="*/ 17 w 100"/>
                <a:gd name="T97" fmla="*/ 34 h 91"/>
                <a:gd name="T98" fmla="*/ 23 w 100"/>
                <a:gd name="T99" fmla="*/ 28 h 91"/>
                <a:gd name="T100" fmla="*/ 29 w 100"/>
                <a:gd name="T101" fmla="*/ 23 h 91"/>
                <a:gd name="T102" fmla="*/ 37 w 100"/>
                <a:gd name="T103" fmla="*/ 17 h 91"/>
                <a:gd name="T104" fmla="*/ 43 w 100"/>
                <a:gd name="T105" fmla="*/ 14 h 91"/>
                <a:gd name="T106" fmla="*/ 46 w 100"/>
                <a:gd name="T107" fmla="*/ 11 h 91"/>
                <a:gd name="T108" fmla="*/ 46 w 100"/>
                <a:gd name="T109" fmla="*/ 6 h 91"/>
                <a:gd name="T110" fmla="*/ 49 w 100"/>
                <a:gd name="T111" fmla="*/ 3 h 91"/>
                <a:gd name="T112" fmla="*/ 54 w 100"/>
                <a:gd name="T113" fmla="*/ 0 h 91"/>
                <a:gd name="T114" fmla="*/ 63 w 100"/>
                <a:gd name="T115" fmla="*/ 0 h 91"/>
                <a:gd name="T116" fmla="*/ 63 w 100"/>
                <a:gd name="T117" fmla="*/ 0 h 91"/>
                <a:gd name="T118" fmla="*/ 66 w 100"/>
                <a:gd name="T1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" h="91">
                  <a:moveTo>
                    <a:pt x="66" y="0"/>
                  </a:moveTo>
                  <a:lnTo>
                    <a:pt x="66" y="6"/>
                  </a:lnTo>
                  <a:lnTo>
                    <a:pt x="71" y="8"/>
                  </a:lnTo>
                  <a:lnTo>
                    <a:pt x="74" y="6"/>
                  </a:lnTo>
                  <a:lnTo>
                    <a:pt x="88" y="14"/>
                  </a:lnTo>
                  <a:lnTo>
                    <a:pt x="94" y="14"/>
                  </a:lnTo>
                  <a:lnTo>
                    <a:pt x="97" y="17"/>
                  </a:lnTo>
                  <a:lnTo>
                    <a:pt x="100" y="34"/>
                  </a:lnTo>
                  <a:lnTo>
                    <a:pt x="100" y="37"/>
                  </a:lnTo>
                  <a:lnTo>
                    <a:pt x="97" y="37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4" y="48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7" y="57"/>
                  </a:lnTo>
                  <a:lnTo>
                    <a:pt x="100" y="57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4" y="68"/>
                  </a:lnTo>
                  <a:lnTo>
                    <a:pt x="91" y="74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3" y="88"/>
                  </a:lnTo>
                  <a:lnTo>
                    <a:pt x="77" y="91"/>
                  </a:lnTo>
                  <a:lnTo>
                    <a:pt x="69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0" y="85"/>
                  </a:lnTo>
                  <a:lnTo>
                    <a:pt x="49" y="88"/>
                  </a:lnTo>
                  <a:lnTo>
                    <a:pt x="46" y="82"/>
                  </a:lnTo>
                  <a:lnTo>
                    <a:pt x="37" y="79"/>
                  </a:lnTo>
                  <a:lnTo>
                    <a:pt x="34" y="79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17" y="57"/>
                  </a:lnTo>
                  <a:lnTo>
                    <a:pt x="9" y="51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5" y="31"/>
                  </a:lnTo>
                  <a:lnTo>
                    <a:pt x="17" y="34"/>
                  </a:lnTo>
                  <a:lnTo>
                    <a:pt x="23" y="28"/>
                  </a:lnTo>
                  <a:lnTo>
                    <a:pt x="29" y="23"/>
                  </a:lnTo>
                  <a:lnTo>
                    <a:pt x="37" y="17"/>
                  </a:lnTo>
                  <a:lnTo>
                    <a:pt x="43" y="14"/>
                  </a:lnTo>
                  <a:lnTo>
                    <a:pt x="46" y="11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0" name="Freeform 3729">
              <a:extLst>
                <a:ext uri="{FF2B5EF4-FFF2-40B4-BE49-F238E27FC236}">
                  <a16:creationId xmlns:a16="http://schemas.microsoft.com/office/drawing/2014/main" id="{BCFA60AF-8A30-9E7E-05A6-2365CC1EEFE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315" y="3518929"/>
              <a:ext cx="358964" cy="336118"/>
            </a:xfrm>
            <a:custGeom>
              <a:avLst/>
              <a:gdLst>
                <a:gd name="T0" fmla="*/ 51 w 173"/>
                <a:gd name="T1" fmla="*/ 148 h 162"/>
                <a:gd name="T2" fmla="*/ 45 w 173"/>
                <a:gd name="T3" fmla="*/ 142 h 162"/>
                <a:gd name="T4" fmla="*/ 43 w 173"/>
                <a:gd name="T5" fmla="*/ 128 h 162"/>
                <a:gd name="T6" fmla="*/ 40 w 173"/>
                <a:gd name="T7" fmla="*/ 122 h 162"/>
                <a:gd name="T8" fmla="*/ 40 w 173"/>
                <a:gd name="T9" fmla="*/ 111 h 162"/>
                <a:gd name="T10" fmla="*/ 34 w 173"/>
                <a:gd name="T11" fmla="*/ 99 h 162"/>
                <a:gd name="T12" fmla="*/ 34 w 173"/>
                <a:gd name="T13" fmla="*/ 76 h 162"/>
                <a:gd name="T14" fmla="*/ 26 w 173"/>
                <a:gd name="T15" fmla="*/ 57 h 162"/>
                <a:gd name="T16" fmla="*/ 11 w 173"/>
                <a:gd name="T17" fmla="*/ 28 h 162"/>
                <a:gd name="T18" fmla="*/ 0 w 173"/>
                <a:gd name="T19" fmla="*/ 17 h 162"/>
                <a:gd name="T20" fmla="*/ 0 w 173"/>
                <a:gd name="T21" fmla="*/ 0 h 162"/>
                <a:gd name="T22" fmla="*/ 11 w 173"/>
                <a:gd name="T23" fmla="*/ 3 h 162"/>
                <a:gd name="T24" fmla="*/ 26 w 173"/>
                <a:gd name="T25" fmla="*/ 3 h 162"/>
                <a:gd name="T26" fmla="*/ 31 w 173"/>
                <a:gd name="T27" fmla="*/ 5 h 162"/>
                <a:gd name="T28" fmla="*/ 54 w 173"/>
                <a:gd name="T29" fmla="*/ 5 h 162"/>
                <a:gd name="T30" fmla="*/ 74 w 173"/>
                <a:gd name="T31" fmla="*/ 5 h 162"/>
                <a:gd name="T32" fmla="*/ 91 w 173"/>
                <a:gd name="T33" fmla="*/ 11 h 162"/>
                <a:gd name="T34" fmla="*/ 111 w 173"/>
                <a:gd name="T35" fmla="*/ 11 h 162"/>
                <a:gd name="T36" fmla="*/ 128 w 173"/>
                <a:gd name="T37" fmla="*/ 11 h 162"/>
                <a:gd name="T38" fmla="*/ 153 w 173"/>
                <a:gd name="T39" fmla="*/ 5 h 162"/>
                <a:gd name="T40" fmla="*/ 173 w 173"/>
                <a:gd name="T41" fmla="*/ 8 h 162"/>
                <a:gd name="T42" fmla="*/ 162 w 173"/>
                <a:gd name="T43" fmla="*/ 11 h 162"/>
                <a:gd name="T44" fmla="*/ 151 w 173"/>
                <a:gd name="T45" fmla="*/ 17 h 162"/>
                <a:gd name="T46" fmla="*/ 128 w 173"/>
                <a:gd name="T47" fmla="*/ 20 h 162"/>
                <a:gd name="T48" fmla="*/ 117 w 173"/>
                <a:gd name="T49" fmla="*/ 31 h 162"/>
                <a:gd name="T50" fmla="*/ 119 w 173"/>
                <a:gd name="T51" fmla="*/ 54 h 162"/>
                <a:gd name="T52" fmla="*/ 111 w 173"/>
                <a:gd name="T53" fmla="*/ 65 h 162"/>
                <a:gd name="T54" fmla="*/ 105 w 173"/>
                <a:gd name="T55" fmla="*/ 74 h 162"/>
                <a:gd name="T56" fmla="*/ 105 w 173"/>
                <a:gd name="T57" fmla="*/ 94 h 162"/>
                <a:gd name="T58" fmla="*/ 105 w 173"/>
                <a:gd name="T59" fmla="*/ 113 h 162"/>
                <a:gd name="T60" fmla="*/ 105 w 173"/>
                <a:gd name="T61" fmla="*/ 142 h 162"/>
                <a:gd name="T62" fmla="*/ 99 w 173"/>
                <a:gd name="T63" fmla="*/ 162 h 162"/>
                <a:gd name="T64" fmla="*/ 91 w 173"/>
                <a:gd name="T65" fmla="*/ 159 h 162"/>
                <a:gd name="T66" fmla="*/ 77 w 173"/>
                <a:gd name="T67" fmla="*/ 159 h 162"/>
                <a:gd name="T68" fmla="*/ 71 w 173"/>
                <a:gd name="T69" fmla="*/ 153 h 162"/>
                <a:gd name="T70" fmla="*/ 65 w 173"/>
                <a:gd name="T71" fmla="*/ 150 h 162"/>
                <a:gd name="T72" fmla="*/ 60 w 173"/>
                <a:gd name="T73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162">
                  <a:moveTo>
                    <a:pt x="60" y="156"/>
                  </a:moveTo>
                  <a:lnTo>
                    <a:pt x="51" y="148"/>
                  </a:lnTo>
                  <a:lnTo>
                    <a:pt x="51" y="145"/>
                  </a:lnTo>
                  <a:lnTo>
                    <a:pt x="45" y="142"/>
                  </a:lnTo>
                  <a:lnTo>
                    <a:pt x="45" y="136"/>
                  </a:lnTo>
                  <a:lnTo>
                    <a:pt x="43" y="128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40" y="105"/>
                  </a:lnTo>
                  <a:lnTo>
                    <a:pt x="34" y="99"/>
                  </a:lnTo>
                  <a:lnTo>
                    <a:pt x="34" y="79"/>
                  </a:lnTo>
                  <a:lnTo>
                    <a:pt x="34" y="76"/>
                  </a:lnTo>
                  <a:lnTo>
                    <a:pt x="28" y="65"/>
                  </a:lnTo>
                  <a:lnTo>
                    <a:pt x="26" y="57"/>
                  </a:lnTo>
                  <a:lnTo>
                    <a:pt x="17" y="45"/>
                  </a:lnTo>
                  <a:lnTo>
                    <a:pt x="11" y="28"/>
                  </a:lnTo>
                  <a:lnTo>
                    <a:pt x="6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3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43" y="5"/>
                  </a:lnTo>
                  <a:lnTo>
                    <a:pt x="54" y="5"/>
                  </a:lnTo>
                  <a:lnTo>
                    <a:pt x="65" y="5"/>
                  </a:lnTo>
                  <a:lnTo>
                    <a:pt x="74" y="5"/>
                  </a:lnTo>
                  <a:lnTo>
                    <a:pt x="85" y="5"/>
                  </a:lnTo>
                  <a:lnTo>
                    <a:pt x="91" y="11"/>
                  </a:lnTo>
                  <a:lnTo>
                    <a:pt x="99" y="11"/>
                  </a:lnTo>
                  <a:lnTo>
                    <a:pt x="111" y="11"/>
                  </a:lnTo>
                  <a:lnTo>
                    <a:pt x="117" y="14"/>
                  </a:lnTo>
                  <a:lnTo>
                    <a:pt x="128" y="11"/>
                  </a:lnTo>
                  <a:lnTo>
                    <a:pt x="148" y="5"/>
                  </a:lnTo>
                  <a:lnTo>
                    <a:pt x="153" y="5"/>
                  </a:lnTo>
                  <a:lnTo>
                    <a:pt x="168" y="5"/>
                  </a:lnTo>
                  <a:lnTo>
                    <a:pt x="173" y="8"/>
                  </a:lnTo>
                  <a:lnTo>
                    <a:pt x="165" y="14"/>
                  </a:lnTo>
                  <a:lnTo>
                    <a:pt x="162" y="11"/>
                  </a:lnTo>
                  <a:lnTo>
                    <a:pt x="159" y="11"/>
                  </a:lnTo>
                  <a:lnTo>
                    <a:pt x="151" y="17"/>
                  </a:lnTo>
                  <a:lnTo>
                    <a:pt x="145" y="14"/>
                  </a:lnTo>
                  <a:lnTo>
                    <a:pt x="128" y="20"/>
                  </a:lnTo>
                  <a:lnTo>
                    <a:pt x="117" y="20"/>
                  </a:lnTo>
                  <a:lnTo>
                    <a:pt x="117" y="31"/>
                  </a:lnTo>
                  <a:lnTo>
                    <a:pt x="119" y="42"/>
                  </a:lnTo>
                  <a:lnTo>
                    <a:pt x="119" y="54"/>
                  </a:lnTo>
                  <a:lnTo>
                    <a:pt x="119" y="65"/>
                  </a:lnTo>
                  <a:lnTo>
                    <a:pt x="111" y="65"/>
                  </a:lnTo>
                  <a:lnTo>
                    <a:pt x="105" y="65"/>
                  </a:lnTo>
                  <a:lnTo>
                    <a:pt x="105" y="74"/>
                  </a:lnTo>
                  <a:lnTo>
                    <a:pt x="105" y="82"/>
                  </a:lnTo>
                  <a:lnTo>
                    <a:pt x="105" y="94"/>
                  </a:lnTo>
                  <a:lnTo>
                    <a:pt x="105" y="108"/>
                  </a:lnTo>
                  <a:lnTo>
                    <a:pt x="105" y="113"/>
                  </a:lnTo>
                  <a:lnTo>
                    <a:pt x="105" y="128"/>
                  </a:lnTo>
                  <a:lnTo>
                    <a:pt x="105" y="142"/>
                  </a:lnTo>
                  <a:lnTo>
                    <a:pt x="105" y="153"/>
                  </a:lnTo>
                  <a:lnTo>
                    <a:pt x="99" y="162"/>
                  </a:lnTo>
                  <a:lnTo>
                    <a:pt x="94" y="159"/>
                  </a:lnTo>
                  <a:lnTo>
                    <a:pt x="91" y="159"/>
                  </a:lnTo>
                  <a:lnTo>
                    <a:pt x="85" y="159"/>
                  </a:lnTo>
                  <a:lnTo>
                    <a:pt x="77" y="159"/>
                  </a:lnTo>
                  <a:lnTo>
                    <a:pt x="74" y="159"/>
                  </a:lnTo>
                  <a:lnTo>
                    <a:pt x="71" y="153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3" y="153"/>
                  </a:lnTo>
                  <a:lnTo>
                    <a:pt x="60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1" name="Freeform 3730">
              <a:extLst>
                <a:ext uri="{FF2B5EF4-FFF2-40B4-BE49-F238E27FC236}">
                  <a16:creationId xmlns:a16="http://schemas.microsoft.com/office/drawing/2014/main" id="{6E5FBE0A-58A5-9854-29A4-C5E8D8F4B15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8184" y="3535527"/>
              <a:ext cx="242768" cy="259351"/>
            </a:xfrm>
            <a:custGeom>
              <a:avLst/>
              <a:gdLst>
                <a:gd name="T0" fmla="*/ 68 w 117"/>
                <a:gd name="T1" fmla="*/ 0 h 125"/>
                <a:gd name="T2" fmla="*/ 60 w 117"/>
                <a:gd name="T3" fmla="*/ 6 h 125"/>
                <a:gd name="T4" fmla="*/ 57 w 117"/>
                <a:gd name="T5" fmla="*/ 3 h 125"/>
                <a:gd name="T6" fmla="*/ 54 w 117"/>
                <a:gd name="T7" fmla="*/ 3 h 125"/>
                <a:gd name="T8" fmla="*/ 46 w 117"/>
                <a:gd name="T9" fmla="*/ 9 h 125"/>
                <a:gd name="T10" fmla="*/ 40 w 117"/>
                <a:gd name="T11" fmla="*/ 6 h 125"/>
                <a:gd name="T12" fmla="*/ 23 w 117"/>
                <a:gd name="T13" fmla="*/ 12 h 125"/>
                <a:gd name="T14" fmla="*/ 12 w 117"/>
                <a:gd name="T15" fmla="*/ 12 h 125"/>
                <a:gd name="T16" fmla="*/ 14 w 117"/>
                <a:gd name="T17" fmla="*/ 57 h 125"/>
                <a:gd name="T18" fmla="*/ 0 w 117"/>
                <a:gd name="T19" fmla="*/ 57 h 125"/>
                <a:gd name="T20" fmla="*/ 0 w 117"/>
                <a:gd name="T21" fmla="*/ 100 h 125"/>
                <a:gd name="T22" fmla="*/ 9 w 117"/>
                <a:gd name="T23" fmla="*/ 105 h 125"/>
                <a:gd name="T24" fmla="*/ 12 w 117"/>
                <a:gd name="T25" fmla="*/ 111 h 125"/>
                <a:gd name="T26" fmla="*/ 9 w 117"/>
                <a:gd name="T27" fmla="*/ 117 h 125"/>
                <a:gd name="T28" fmla="*/ 9 w 117"/>
                <a:gd name="T29" fmla="*/ 120 h 125"/>
                <a:gd name="T30" fmla="*/ 9 w 117"/>
                <a:gd name="T31" fmla="*/ 125 h 125"/>
                <a:gd name="T32" fmla="*/ 23 w 117"/>
                <a:gd name="T33" fmla="*/ 122 h 125"/>
                <a:gd name="T34" fmla="*/ 29 w 117"/>
                <a:gd name="T35" fmla="*/ 122 h 125"/>
                <a:gd name="T36" fmla="*/ 29 w 117"/>
                <a:gd name="T37" fmla="*/ 117 h 125"/>
                <a:gd name="T38" fmla="*/ 34 w 117"/>
                <a:gd name="T39" fmla="*/ 114 h 125"/>
                <a:gd name="T40" fmla="*/ 37 w 117"/>
                <a:gd name="T41" fmla="*/ 105 h 125"/>
                <a:gd name="T42" fmla="*/ 43 w 117"/>
                <a:gd name="T43" fmla="*/ 103 h 125"/>
                <a:gd name="T44" fmla="*/ 46 w 117"/>
                <a:gd name="T45" fmla="*/ 105 h 125"/>
                <a:gd name="T46" fmla="*/ 51 w 117"/>
                <a:gd name="T47" fmla="*/ 108 h 125"/>
                <a:gd name="T48" fmla="*/ 54 w 117"/>
                <a:gd name="T49" fmla="*/ 108 h 125"/>
                <a:gd name="T50" fmla="*/ 57 w 117"/>
                <a:gd name="T51" fmla="*/ 108 h 125"/>
                <a:gd name="T52" fmla="*/ 60 w 117"/>
                <a:gd name="T53" fmla="*/ 108 h 125"/>
                <a:gd name="T54" fmla="*/ 63 w 117"/>
                <a:gd name="T55" fmla="*/ 111 h 125"/>
                <a:gd name="T56" fmla="*/ 71 w 117"/>
                <a:gd name="T57" fmla="*/ 108 h 125"/>
                <a:gd name="T58" fmla="*/ 74 w 117"/>
                <a:gd name="T59" fmla="*/ 105 h 125"/>
                <a:gd name="T60" fmla="*/ 77 w 117"/>
                <a:gd name="T61" fmla="*/ 94 h 125"/>
                <a:gd name="T62" fmla="*/ 83 w 117"/>
                <a:gd name="T63" fmla="*/ 94 h 125"/>
                <a:gd name="T64" fmla="*/ 88 w 117"/>
                <a:gd name="T65" fmla="*/ 86 h 125"/>
                <a:gd name="T66" fmla="*/ 88 w 117"/>
                <a:gd name="T67" fmla="*/ 80 h 125"/>
                <a:gd name="T68" fmla="*/ 97 w 117"/>
                <a:gd name="T69" fmla="*/ 74 h 125"/>
                <a:gd name="T70" fmla="*/ 105 w 117"/>
                <a:gd name="T71" fmla="*/ 66 h 125"/>
                <a:gd name="T72" fmla="*/ 114 w 117"/>
                <a:gd name="T73" fmla="*/ 63 h 125"/>
                <a:gd name="T74" fmla="*/ 117 w 117"/>
                <a:gd name="T75" fmla="*/ 57 h 125"/>
                <a:gd name="T76" fmla="*/ 114 w 117"/>
                <a:gd name="T77" fmla="*/ 54 h 125"/>
                <a:gd name="T78" fmla="*/ 105 w 117"/>
                <a:gd name="T79" fmla="*/ 51 h 125"/>
                <a:gd name="T80" fmla="*/ 102 w 117"/>
                <a:gd name="T81" fmla="*/ 51 h 125"/>
                <a:gd name="T82" fmla="*/ 100 w 117"/>
                <a:gd name="T83" fmla="*/ 46 h 125"/>
                <a:gd name="T84" fmla="*/ 100 w 117"/>
                <a:gd name="T85" fmla="*/ 43 h 125"/>
                <a:gd name="T86" fmla="*/ 100 w 117"/>
                <a:gd name="T87" fmla="*/ 37 h 125"/>
                <a:gd name="T88" fmla="*/ 94 w 117"/>
                <a:gd name="T89" fmla="*/ 37 h 125"/>
                <a:gd name="T90" fmla="*/ 94 w 117"/>
                <a:gd name="T91" fmla="*/ 34 h 125"/>
                <a:gd name="T92" fmla="*/ 94 w 117"/>
                <a:gd name="T93" fmla="*/ 32 h 125"/>
                <a:gd name="T94" fmla="*/ 85 w 117"/>
                <a:gd name="T95" fmla="*/ 29 h 125"/>
                <a:gd name="T96" fmla="*/ 77 w 117"/>
                <a:gd name="T97" fmla="*/ 23 h 125"/>
                <a:gd name="T98" fmla="*/ 71 w 117"/>
                <a:gd name="T99" fmla="*/ 12 h 125"/>
                <a:gd name="T100" fmla="*/ 68 w 117"/>
                <a:gd name="T101" fmla="*/ 9 h 125"/>
                <a:gd name="T102" fmla="*/ 68 w 117"/>
                <a:gd name="T10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25">
                  <a:moveTo>
                    <a:pt x="68" y="0"/>
                  </a:moveTo>
                  <a:lnTo>
                    <a:pt x="60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6" y="9"/>
                  </a:lnTo>
                  <a:lnTo>
                    <a:pt x="40" y="6"/>
                  </a:lnTo>
                  <a:lnTo>
                    <a:pt x="23" y="12"/>
                  </a:lnTo>
                  <a:lnTo>
                    <a:pt x="12" y="12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00"/>
                  </a:lnTo>
                  <a:lnTo>
                    <a:pt x="9" y="105"/>
                  </a:lnTo>
                  <a:lnTo>
                    <a:pt x="12" y="111"/>
                  </a:lnTo>
                  <a:lnTo>
                    <a:pt x="9" y="117"/>
                  </a:lnTo>
                  <a:lnTo>
                    <a:pt x="9" y="120"/>
                  </a:lnTo>
                  <a:lnTo>
                    <a:pt x="9" y="125"/>
                  </a:lnTo>
                  <a:lnTo>
                    <a:pt x="23" y="122"/>
                  </a:lnTo>
                  <a:lnTo>
                    <a:pt x="29" y="122"/>
                  </a:lnTo>
                  <a:lnTo>
                    <a:pt x="29" y="117"/>
                  </a:lnTo>
                  <a:lnTo>
                    <a:pt x="34" y="114"/>
                  </a:lnTo>
                  <a:lnTo>
                    <a:pt x="37" y="105"/>
                  </a:lnTo>
                  <a:lnTo>
                    <a:pt x="43" y="103"/>
                  </a:lnTo>
                  <a:lnTo>
                    <a:pt x="46" y="105"/>
                  </a:lnTo>
                  <a:lnTo>
                    <a:pt x="51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8"/>
                  </a:lnTo>
                  <a:lnTo>
                    <a:pt x="63" y="111"/>
                  </a:lnTo>
                  <a:lnTo>
                    <a:pt x="71" y="108"/>
                  </a:lnTo>
                  <a:lnTo>
                    <a:pt x="74" y="105"/>
                  </a:lnTo>
                  <a:lnTo>
                    <a:pt x="77" y="94"/>
                  </a:lnTo>
                  <a:lnTo>
                    <a:pt x="83" y="94"/>
                  </a:lnTo>
                  <a:lnTo>
                    <a:pt x="88" y="86"/>
                  </a:lnTo>
                  <a:lnTo>
                    <a:pt x="88" y="80"/>
                  </a:lnTo>
                  <a:lnTo>
                    <a:pt x="97" y="74"/>
                  </a:lnTo>
                  <a:lnTo>
                    <a:pt x="105" y="66"/>
                  </a:lnTo>
                  <a:lnTo>
                    <a:pt x="114" y="63"/>
                  </a:lnTo>
                  <a:lnTo>
                    <a:pt x="117" y="57"/>
                  </a:lnTo>
                  <a:lnTo>
                    <a:pt x="114" y="54"/>
                  </a:lnTo>
                  <a:lnTo>
                    <a:pt x="105" y="51"/>
                  </a:lnTo>
                  <a:lnTo>
                    <a:pt x="102" y="51"/>
                  </a:lnTo>
                  <a:lnTo>
                    <a:pt x="100" y="46"/>
                  </a:lnTo>
                  <a:lnTo>
                    <a:pt x="100" y="43"/>
                  </a:lnTo>
                  <a:lnTo>
                    <a:pt x="100" y="37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85" y="29"/>
                  </a:lnTo>
                  <a:lnTo>
                    <a:pt x="77" y="23"/>
                  </a:lnTo>
                  <a:lnTo>
                    <a:pt x="71" y="12"/>
                  </a:lnTo>
                  <a:lnTo>
                    <a:pt x="68" y="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2" name="Freeform 3731">
              <a:extLst>
                <a:ext uri="{FF2B5EF4-FFF2-40B4-BE49-F238E27FC236}">
                  <a16:creationId xmlns:a16="http://schemas.microsoft.com/office/drawing/2014/main" id="{A78EFE66-7BCB-8234-339E-5EE027BFF32A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811" y="3653791"/>
              <a:ext cx="435737" cy="371390"/>
            </a:xfrm>
            <a:custGeom>
              <a:avLst/>
              <a:gdLst>
                <a:gd name="T0" fmla="*/ 3 w 210"/>
                <a:gd name="T1" fmla="*/ 94 h 179"/>
                <a:gd name="T2" fmla="*/ 8 w 210"/>
                <a:gd name="T3" fmla="*/ 108 h 179"/>
                <a:gd name="T4" fmla="*/ 14 w 210"/>
                <a:gd name="T5" fmla="*/ 119 h 179"/>
                <a:gd name="T6" fmla="*/ 20 w 210"/>
                <a:gd name="T7" fmla="*/ 134 h 179"/>
                <a:gd name="T8" fmla="*/ 22 w 210"/>
                <a:gd name="T9" fmla="*/ 148 h 179"/>
                <a:gd name="T10" fmla="*/ 17 w 210"/>
                <a:gd name="T11" fmla="*/ 148 h 179"/>
                <a:gd name="T12" fmla="*/ 22 w 210"/>
                <a:gd name="T13" fmla="*/ 156 h 179"/>
                <a:gd name="T14" fmla="*/ 25 w 210"/>
                <a:gd name="T15" fmla="*/ 168 h 179"/>
                <a:gd name="T16" fmla="*/ 28 w 210"/>
                <a:gd name="T17" fmla="*/ 171 h 179"/>
                <a:gd name="T18" fmla="*/ 31 w 210"/>
                <a:gd name="T19" fmla="*/ 171 h 179"/>
                <a:gd name="T20" fmla="*/ 42 w 210"/>
                <a:gd name="T21" fmla="*/ 179 h 179"/>
                <a:gd name="T22" fmla="*/ 54 w 210"/>
                <a:gd name="T23" fmla="*/ 173 h 179"/>
                <a:gd name="T24" fmla="*/ 65 w 210"/>
                <a:gd name="T25" fmla="*/ 173 h 179"/>
                <a:gd name="T26" fmla="*/ 76 w 210"/>
                <a:gd name="T27" fmla="*/ 171 h 179"/>
                <a:gd name="T28" fmla="*/ 85 w 210"/>
                <a:gd name="T29" fmla="*/ 168 h 179"/>
                <a:gd name="T30" fmla="*/ 93 w 210"/>
                <a:gd name="T31" fmla="*/ 168 h 179"/>
                <a:gd name="T32" fmla="*/ 111 w 210"/>
                <a:gd name="T33" fmla="*/ 168 h 179"/>
                <a:gd name="T34" fmla="*/ 119 w 210"/>
                <a:gd name="T35" fmla="*/ 168 h 179"/>
                <a:gd name="T36" fmla="*/ 125 w 210"/>
                <a:gd name="T37" fmla="*/ 162 h 179"/>
                <a:gd name="T38" fmla="*/ 136 w 210"/>
                <a:gd name="T39" fmla="*/ 162 h 179"/>
                <a:gd name="T40" fmla="*/ 153 w 210"/>
                <a:gd name="T41" fmla="*/ 151 h 179"/>
                <a:gd name="T42" fmla="*/ 162 w 210"/>
                <a:gd name="T43" fmla="*/ 139 h 179"/>
                <a:gd name="T44" fmla="*/ 179 w 210"/>
                <a:gd name="T45" fmla="*/ 128 h 179"/>
                <a:gd name="T46" fmla="*/ 184 w 210"/>
                <a:gd name="T47" fmla="*/ 114 h 179"/>
                <a:gd name="T48" fmla="*/ 196 w 210"/>
                <a:gd name="T49" fmla="*/ 97 h 179"/>
                <a:gd name="T50" fmla="*/ 204 w 210"/>
                <a:gd name="T51" fmla="*/ 88 h 179"/>
                <a:gd name="T52" fmla="*/ 210 w 210"/>
                <a:gd name="T53" fmla="*/ 65 h 179"/>
                <a:gd name="T54" fmla="*/ 201 w 210"/>
                <a:gd name="T55" fmla="*/ 65 h 179"/>
                <a:gd name="T56" fmla="*/ 199 w 210"/>
                <a:gd name="T57" fmla="*/ 71 h 179"/>
                <a:gd name="T58" fmla="*/ 187 w 210"/>
                <a:gd name="T59" fmla="*/ 71 h 179"/>
                <a:gd name="T60" fmla="*/ 182 w 210"/>
                <a:gd name="T61" fmla="*/ 65 h 179"/>
                <a:gd name="T62" fmla="*/ 190 w 210"/>
                <a:gd name="T63" fmla="*/ 51 h 179"/>
                <a:gd name="T64" fmla="*/ 196 w 210"/>
                <a:gd name="T65" fmla="*/ 54 h 179"/>
                <a:gd name="T66" fmla="*/ 199 w 210"/>
                <a:gd name="T67" fmla="*/ 31 h 179"/>
                <a:gd name="T68" fmla="*/ 193 w 210"/>
                <a:gd name="T69" fmla="*/ 14 h 179"/>
                <a:gd name="T70" fmla="*/ 182 w 210"/>
                <a:gd name="T71" fmla="*/ 3 h 179"/>
                <a:gd name="T72" fmla="*/ 176 w 210"/>
                <a:gd name="T73" fmla="*/ 3 h 179"/>
                <a:gd name="T74" fmla="*/ 162 w 210"/>
                <a:gd name="T75" fmla="*/ 3 h 179"/>
                <a:gd name="T76" fmla="*/ 150 w 210"/>
                <a:gd name="T77" fmla="*/ 9 h 179"/>
                <a:gd name="T78" fmla="*/ 133 w 210"/>
                <a:gd name="T79" fmla="*/ 23 h 179"/>
                <a:gd name="T80" fmla="*/ 128 w 210"/>
                <a:gd name="T81" fmla="*/ 37 h 179"/>
                <a:gd name="T82" fmla="*/ 119 w 210"/>
                <a:gd name="T83" fmla="*/ 48 h 179"/>
                <a:gd name="T84" fmla="*/ 108 w 210"/>
                <a:gd name="T85" fmla="*/ 54 h 179"/>
                <a:gd name="T86" fmla="*/ 102 w 210"/>
                <a:gd name="T87" fmla="*/ 51 h 179"/>
                <a:gd name="T88" fmla="*/ 96 w 210"/>
                <a:gd name="T89" fmla="*/ 51 h 179"/>
                <a:gd name="T90" fmla="*/ 88 w 210"/>
                <a:gd name="T91" fmla="*/ 46 h 179"/>
                <a:gd name="T92" fmla="*/ 79 w 210"/>
                <a:gd name="T93" fmla="*/ 57 h 179"/>
                <a:gd name="T94" fmla="*/ 74 w 210"/>
                <a:gd name="T95" fmla="*/ 65 h 179"/>
                <a:gd name="T96" fmla="*/ 54 w 210"/>
                <a:gd name="T97" fmla="*/ 68 h 179"/>
                <a:gd name="T98" fmla="*/ 54 w 210"/>
                <a:gd name="T99" fmla="*/ 60 h 179"/>
                <a:gd name="T100" fmla="*/ 54 w 210"/>
                <a:gd name="T101" fmla="*/ 48 h 179"/>
                <a:gd name="T102" fmla="*/ 45 w 210"/>
                <a:gd name="T103" fmla="*/ 48 h 179"/>
                <a:gd name="T104" fmla="*/ 45 w 210"/>
                <a:gd name="T105" fmla="*/ 68 h 179"/>
                <a:gd name="T106" fmla="*/ 45 w 210"/>
                <a:gd name="T107" fmla="*/ 83 h 179"/>
                <a:gd name="T108" fmla="*/ 39 w 210"/>
                <a:gd name="T109" fmla="*/ 97 h 179"/>
                <a:gd name="T110" fmla="*/ 31 w 210"/>
                <a:gd name="T111" fmla="*/ 94 h 179"/>
                <a:gd name="T112" fmla="*/ 17 w 210"/>
                <a:gd name="T113" fmla="*/ 94 h 179"/>
                <a:gd name="T114" fmla="*/ 11 w 210"/>
                <a:gd name="T115" fmla="*/ 88 h 179"/>
                <a:gd name="T116" fmla="*/ 5 w 210"/>
                <a:gd name="T117" fmla="*/ 85 h 179"/>
                <a:gd name="T118" fmla="*/ 0 w 210"/>
                <a:gd name="T119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" h="179">
                  <a:moveTo>
                    <a:pt x="0" y="91"/>
                  </a:moveTo>
                  <a:lnTo>
                    <a:pt x="3" y="94"/>
                  </a:lnTo>
                  <a:lnTo>
                    <a:pt x="5" y="97"/>
                  </a:lnTo>
                  <a:lnTo>
                    <a:pt x="8" y="108"/>
                  </a:lnTo>
                  <a:lnTo>
                    <a:pt x="8" y="111"/>
                  </a:lnTo>
                  <a:lnTo>
                    <a:pt x="14" y="119"/>
                  </a:lnTo>
                  <a:lnTo>
                    <a:pt x="17" y="125"/>
                  </a:lnTo>
                  <a:lnTo>
                    <a:pt x="20" y="134"/>
                  </a:lnTo>
                  <a:lnTo>
                    <a:pt x="25" y="142"/>
                  </a:lnTo>
                  <a:lnTo>
                    <a:pt x="22" y="148"/>
                  </a:lnTo>
                  <a:lnTo>
                    <a:pt x="20" y="151"/>
                  </a:lnTo>
                  <a:lnTo>
                    <a:pt x="17" y="148"/>
                  </a:lnTo>
                  <a:lnTo>
                    <a:pt x="17" y="154"/>
                  </a:lnTo>
                  <a:lnTo>
                    <a:pt x="22" y="156"/>
                  </a:lnTo>
                  <a:lnTo>
                    <a:pt x="25" y="162"/>
                  </a:lnTo>
                  <a:lnTo>
                    <a:pt x="25" y="168"/>
                  </a:lnTo>
                  <a:lnTo>
                    <a:pt x="25" y="171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31" y="171"/>
                  </a:lnTo>
                  <a:lnTo>
                    <a:pt x="34" y="173"/>
                  </a:lnTo>
                  <a:lnTo>
                    <a:pt x="42" y="179"/>
                  </a:lnTo>
                  <a:lnTo>
                    <a:pt x="48" y="179"/>
                  </a:lnTo>
                  <a:lnTo>
                    <a:pt x="54" y="173"/>
                  </a:lnTo>
                  <a:lnTo>
                    <a:pt x="57" y="176"/>
                  </a:lnTo>
                  <a:lnTo>
                    <a:pt x="65" y="173"/>
                  </a:lnTo>
                  <a:lnTo>
                    <a:pt x="71" y="173"/>
                  </a:lnTo>
                  <a:lnTo>
                    <a:pt x="76" y="171"/>
                  </a:lnTo>
                  <a:lnTo>
                    <a:pt x="79" y="171"/>
                  </a:lnTo>
                  <a:lnTo>
                    <a:pt x="85" y="168"/>
                  </a:lnTo>
                  <a:lnTo>
                    <a:pt x="91" y="171"/>
                  </a:lnTo>
                  <a:lnTo>
                    <a:pt x="93" y="168"/>
                  </a:lnTo>
                  <a:lnTo>
                    <a:pt x="111" y="171"/>
                  </a:lnTo>
                  <a:lnTo>
                    <a:pt x="111" y="168"/>
                  </a:lnTo>
                  <a:lnTo>
                    <a:pt x="116" y="171"/>
                  </a:lnTo>
                  <a:lnTo>
                    <a:pt x="119" y="168"/>
                  </a:lnTo>
                  <a:lnTo>
                    <a:pt x="122" y="165"/>
                  </a:lnTo>
                  <a:lnTo>
                    <a:pt x="125" y="162"/>
                  </a:lnTo>
                  <a:lnTo>
                    <a:pt x="133" y="165"/>
                  </a:lnTo>
                  <a:lnTo>
                    <a:pt x="136" y="162"/>
                  </a:lnTo>
                  <a:lnTo>
                    <a:pt x="147" y="154"/>
                  </a:lnTo>
                  <a:lnTo>
                    <a:pt x="153" y="151"/>
                  </a:lnTo>
                  <a:lnTo>
                    <a:pt x="153" y="148"/>
                  </a:lnTo>
                  <a:lnTo>
                    <a:pt x="162" y="139"/>
                  </a:lnTo>
                  <a:lnTo>
                    <a:pt x="170" y="134"/>
                  </a:lnTo>
                  <a:lnTo>
                    <a:pt x="179" y="128"/>
                  </a:lnTo>
                  <a:lnTo>
                    <a:pt x="182" y="119"/>
                  </a:lnTo>
                  <a:lnTo>
                    <a:pt x="184" y="114"/>
                  </a:lnTo>
                  <a:lnTo>
                    <a:pt x="193" y="105"/>
                  </a:lnTo>
                  <a:lnTo>
                    <a:pt x="196" y="97"/>
                  </a:lnTo>
                  <a:lnTo>
                    <a:pt x="199" y="97"/>
                  </a:lnTo>
                  <a:lnTo>
                    <a:pt x="204" y="88"/>
                  </a:lnTo>
                  <a:lnTo>
                    <a:pt x="210" y="77"/>
                  </a:lnTo>
                  <a:lnTo>
                    <a:pt x="210" y="65"/>
                  </a:lnTo>
                  <a:lnTo>
                    <a:pt x="204" y="68"/>
                  </a:lnTo>
                  <a:lnTo>
                    <a:pt x="201" y="65"/>
                  </a:lnTo>
                  <a:lnTo>
                    <a:pt x="199" y="68"/>
                  </a:lnTo>
                  <a:lnTo>
                    <a:pt x="199" y="71"/>
                  </a:lnTo>
                  <a:lnTo>
                    <a:pt x="196" y="74"/>
                  </a:lnTo>
                  <a:lnTo>
                    <a:pt x="187" y="71"/>
                  </a:lnTo>
                  <a:lnTo>
                    <a:pt x="184" y="68"/>
                  </a:lnTo>
                  <a:lnTo>
                    <a:pt x="182" y="65"/>
                  </a:lnTo>
                  <a:lnTo>
                    <a:pt x="184" y="57"/>
                  </a:lnTo>
                  <a:lnTo>
                    <a:pt x="190" y="51"/>
                  </a:lnTo>
                  <a:lnTo>
                    <a:pt x="193" y="51"/>
                  </a:lnTo>
                  <a:lnTo>
                    <a:pt x="196" y="54"/>
                  </a:lnTo>
                  <a:lnTo>
                    <a:pt x="199" y="54"/>
                  </a:lnTo>
                  <a:lnTo>
                    <a:pt x="199" y="31"/>
                  </a:lnTo>
                  <a:lnTo>
                    <a:pt x="196" y="26"/>
                  </a:lnTo>
                  <a:lnTo>
                    <a:pt x="193" y="14"/>
                  </a:lnTo>
                  <a:lnTo>
                    <a:pt x="190" y="6"/>
                  </a:lnTo>
                  <a:lnTo>
                    <a:pt x="182" y="3"/>
                  </a:lnTo>
                  <a:lnTo>
                    <a:pt x="179" y="3"/>
                  </a:lnTo>
                  <a:lnTo>
                    <a:pt x="176" y="3"/>
                  </a:lnTo>
                  <a:lnTo>
                    <a:pt x="173" y="0"/>
                  </a:lnTo>
                  <a:lnTo>
                    <a:pt x="162" y="3"/>
                  </a:lnTo>
                  <a:lnTo>
                    <a:pt x="159" y="6"/>
                  </a:lnTo>
                  <a:lnTo>
                    <a:pt x="150" y="9"/>
                  </a:lnTo>
                  <a:lnTo>
                    <a:pt x="142" y="17"/>
                  </a:lnTo>
                  <a:lnTo>
                    <a:pt x="133" y="23"/>
                  </a:lnTo>
                  <a:lnTo>
                    <a:pt x="133" y="29"/>
                  </a:lnTo>
                  <a:lnTo>
                    <a:pt x="128" y="37"/>
                  </a:lnTo>
                  <a:lnTo>
                    <a:pt x="122" y="37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2" y="51"/>
                  </a:lnTo>
                  <a:lnTo>
                    <a:pt x="99" y="51"/>
                  </a:lnTo>
                  <a:lnTo>
                    <a:pt x="96" y="51"/>
                  </a:lnTo>
                  <a:lnTo>
                    <a:pt x="91" y="48"/>
                  </a:lnTo>
                  <a:lnTo>
                    <a:pt x="88" y="46"/>
                  </a:lnTo>
                  <a:lnTo>
                    <a:pt x="82" y="48"/>
                  </a:lnTo>
                  <a:lnTo>
                    <a:pt x="79" y="57"/>
                  </a:lnTo>
                  <a:lnTo>
                    <a:pt x="74" y="60"/>
                  </a:lnTo>
                  <a:lnTo>
                    <a:pt x="74" y="65"/>
                  </a:lnTo>
                  <a:lnTo>
                    <a:pt x="68" y="65"/>
                  </a:lnTo>
                  <a:lnTo>
                    <a:pt x="54" y="68"/>
                  </a:lnTo>
                  <a:lnTo>
                    <a:pt x="54" y="63"/>
                  </a:lnTo>
                  <a:lnTo>
                    <a:pt x="54" y="60"/>
                  </a:lnTo>
                  <a:lnTo>
                    <a:pt x="57" y="54"/>
                  </a:lnTo>
                  <a:lnTo>
                    <a:pt x="54" y="48"/>
                  </a:lnTo>
                  <a:lnTo>
                    <a:pt x="45" y="43"/>
                  </a:lnTo>
                  <a:lnTo>
                    <a:pt x="45" y="48"/>
                  </a:lnTo>
                  <a:lnTo>
                    <a:pt x="45" y="57"/>
                  </a:lnTo>
                  <a:lnTo>
                    <a:pt x="45" y="68"/>
                  </a:lnTo>
                  <a:lnTo>
                    <a:pt x="45" y="77"/>
                  </a:lnTo>
                  <a:lnTo>
                    <a:pt x="45" y="83"/>
                  </a:lnTo>
                  <a:lnTo>
                    <a:pt x="45" y="88"/>
                  </a:lnTo>
                  <a:lnTo>
                    <a:pt x="39" y="97"/>
                  </a:lnTo>
                  <a:lnTo>
                    <a:pt x="34" y="94"/>
                  </a:lnTo>
                  <a:lnTo>
                    <a:pt x="31" y="94"/>
                  </a:lnTo>
                  <a:lnTo>
                    <a:pt x="25" y="94"/>
                  </a:lnTo>
                  <a:lnTo>
                    <a:pt x="17" y="94"/>
                  </a:lnTo>
                  <a:lnTo>
                    <a:pt x="14" y="94"/>
                  </a:lnTo>
                  <a:lnTo>
                    <a:pt x="11" y="88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3" y="88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3" name="Freeform 3732">
              <a:extLst>
                <a:ext uri="{FF2B5EF4-FFF2-40B4-BE49-F238E27FC236}">
                  <a16:creationId xmlns:a16="http://schemas.microsoft.com/office/drawing/2014/main" id="{D87355FF-7EE0-8305-A51B-82431378BF8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2450" y="3759606"/>
              <a:ext cx="39424" cy="47720"/>
            </a:xfrm>
            <a:custGeom>
              <a:avLst/>
              <a:gdLst>
                <a:gd name="T0" fmla="*/ 17 w 19"/>
                <a:gd name="T1" fmla="*/ 3 h 23"/>
                <a:gd name="T2" fmla="*/ 14 w 19"/>
                <a:gd name="T3" fmla="*/ 3 h 23"/>
                <a:gd name="T4" fmla="*/ 11 w 19"/>
                <a:gd name="T5" fmla="*/ 0 h 23"/>
                <a:gd name="T6" fmla="*/ 8 w 19"/>
                <a:gd name="T7" fmla="*/ 0 h 23"/>
                <a:gd name="T8" fmla="*/ 2 w 19"/>
                <a:gd name="T9" fmla="*/ 6 h 23"/>
                <a:gd name="T10" fmla="*/ 0 w 19"/>
                <a:gd name="T11" fmla="*/ 14 h 23"/>
                <a:gd name="T12" fmla="*/ 2 w 19"/>
                <a:gd name="T13" fmla="*/ 17 h 23"/>
                <a:gd name="T14" fmla="*/ 5 w 19"/>
                <a:gd name="T15" fmla="*/ 20 h 23"/>
                <a:gd name="T16" fmla="*/ 14 w 19"/>
                <a:gd name="T17" fmla="*/ 23 h 23"/>
                <a:gd name="T18" fmla="*/ 17 w 19"/>
                <a:gd name="T19" fmla="*/ 20 h 23"/>
                <a:gd name="T20" fmla="*/ 17 w 19"/>
                <a:gd name="T21" fmla="*/ 17 h 23"/>
                <a:gd name="T22" fmla="*/ 19 w 19"/>
                <a:gd name="T23" fmla="*/ 14 h 23"/>
                <a:gd name="T24" fmla="*/ 19 w 19"/>
                <a:gd name="T25" fmla="*/ 12 h 23"/>
                <a:gd name="T26" fmla="*/ 19 w 19"/>
                <a:gd name="T27" fmla="*/ 9 h 23"/>
                <a:gd name="T28" fmla="*/ 19 w 19"/>
                <a:gd name="T29" fmla="*/ 6 h 23"/>
                <a:gd name="T30" fmla="*/ 17 w 19"/>
                <a:gd name="T3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3">
                  <a:moveTo>
                    <a:pt x="17" y="3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20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4" name="Freeform 3733">
              <a:extLst>
                <a:ext uri="{FF2B5EF4-FFF2-40B4-BE49-F238E27FC236}">
                  <a16:creationId xmlns:a16="http://schemas.microsoft.com/office/drawing/2014/main" id="{6FFEFCA8-8AB6-88C0-43B6-19F8AF024568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7003" y="3842598"/>
              <a:ext cx="64323" cy="58095"/>
            </a:xfrm>
            <a:custGeom>
              <a:avLst/>
              <a:gdLst>
                <a:gd name="T0" fmla="*/ 31 w 31"/>
                <a:gd name="T1" fmla="*/ 11 h 28"/>
                <a:gd name="T2" fmla="*/ 29 w 31"/>
                <a:gd name="T3" fmla="*/ 17 h 28"/>
                <a:gd name="T4" fmla="*/ 26 w 31"/>
                <a:gd name="T5" fmla="*/ 20 h 28"/>
                <a:gd name="T6" fmla="*/ 20 w 31"/>
                <a:gd name="T7" fmla="*/ 20 h 28"/>
                <a:gd name="T8" fmla="*/ 17 w 31"/>
                <a:gd name="T9" fmla="*/ 23 h 28"/>
                <a:gd name="T10" fmla="*/ 14 w 31"/>
                <a:gd name="T11" fmla="*/ 28 h 28"/>
                <a:gd name="T12" fmla="*/ 11 w 31"/>
                <a:gd name="T13" fmla="*/ 28 h 28"/>
                <a:gd name="T14" fmla="*/ 9 w 31"/>
                <a:gd name="T15" fmla="*/ 28 h 28"/>
                <a:gd name="T16" fmla="*/ 9 w 31"/>
                <a:gd name="T17" fmla="*/ 26 h 28"/>
                <a:gd name="T18" fmla="*/ 6 w 31"/>
                <a:gd name="T19" fmla="*/ 26 h 28"/>
                <a:gd name="T20" fmla="*/ 6 w 31"/>
                <a:gd name="T21" fmla="*/ 23 h 28"/>
                <a:gd name="T22" fmla="*/ 0 w 31"/>
                <a:gd name="T23" fmla="*/ 17 h 28"/>
                <a:gd name="T24" fmla="*/ 0 w 31"/>
                <a:gd name="T25" fmla="*/ 14 h 28"/>
                <a:gd name="T26" fmla="*/ 6 w 31"/>
                <a:gd name="T27" fmla="*/ 11 h 28"/>
                <a:gd name="T28" fmla="*/ 9 w 31"/>
                <a:gd name="T29" fmla="*/ 6 h 28"/>
                <a:gd name="T30" fmla="*/ 11 w 31"/>
                <a:gd name="T31" fmla="*/ 6 h 28"/>
                <a:gd name="T32" fmla="*/ 17 w 31"/>
                <a:gd name="T33" fmla="*/ 3 h 28"/>
                <a:gd name="T34" fmla="*/ 23 w 31"/>
                <a:gd name="T35" fmla="*/ 0 h 28"/>
                <a:gd name="T36" fmla="*/ 23 w 31"/>
                <a:gd name="T37" fmla="*/ 3 h 28"/>
                <a:gd name="T38" fmla="*/ 29 w 31"/>
                <a:gd name="T39" fmla="*/ 3 h 28"/>
                <a:gd name="T40" fmla="*/ 29 w 31"/>
                <a:gd name="T41" fmla="*/ 6 h 28"/>
                <a:gd name="T42" fmla="*/ 29 w 31"/>
                <a:gd name="T43" fmla="*/ 9 h 28"/>
                <a:gd name="T44" fmla="*/ 31 w 31"/>
                <a:gd name="T4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8">
                  <a:moveTo>
                    <a:pt x="31" y="11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31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5" name="Freeform 3734">
              <a:extLst>
                <a:ext uri="{FF2B5EF4-FFF2-40B4-BE49-F238E27FC236}">
                  <a16:creationId xmlns:a16="http://schemas.microsoft.com/office/drawing/2014/main" id="{B6500CEE-7380-8AC5-76CD-C5DD292BD41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0000" y="3346720"/>
              <a:ext cx="275967" cy="448158"/>
            </a:xfrm>
            <a:custGeom>
              <a:avLst/>
              <a:gdLst>
                <a:gd name="T0" fmla="*/ 17 w 133"/>
                <a:gd name="T1" fmla="*/ 162 h 216"/>
                <a:gd name="T2" fmla="*/ 23 w 133"/>
                <a:gd name="T3" fmla="*/ 188 h 216"/>
                <a:gd name="T4" fmla="*/ 25 w 133"/>
                <a:gd name="T5" fmla="*/ 208 h 216"/>
                <a:gd name="T6" fmla="*/ 28 w 133"/>
                <a:gd name="T7" fmla="*/ 216 h 216"/>
                <a:gd name="T8" fmla="*/ 34 w 133"/>
                <a:gd name="T9" fmla="*/ 202 h 216"/>
                <a:gd name="T10" fmla="*/ 34 w 133"/>
                <a:gd name="T11" fmla="*/ 194 h 216"/>
                <a:gd name="T12" fmla="*/ 57 w 133"/>
                <a:gd name="T13" fmla="*/ 185 h 216"/>
                <a:gd name="T14" fmla="*/ 68 w 133"/>
                <a:gd name="T15" fmla="*/ 174 h 216"/>
                <a:gd name="T16" fmla="*/ 68 w 133"/>
                <a:gd name="T17" fmla="*/ 165 h 216"/>
                <a:gd name="T18" fmla="*/ 65 w 133"/>
                <a:gd name="T19" fmla="*/ 145 h 216"/>
                <a:gd name="T20" fmla="*/ 60 w 133"/>
                <a:gd name="T21" fmla="*/ 131 h 216"/>
                <a:gd name="T22" fmla="*/ 57 w 133"/>
                <a:gd name="T23" fmla="*/ 123 h 216"/>
                <a:gd name="T24" fmla="*/ 60 w 133"/>
                <a:gd name="T25" fmla="*/ 117 h 216"/>
                <a:gd name="T26" fmla="*/ 77 w 133"/>
                <a:gd name="T27" fmla="*/ 105 h 216"/>
                <a:gd name="T28" fmla="*/ 82 w 133"/>
                <a:gd name="T29" fmla="*/ 100 h 216"/>
                <a:gd name="T30" fmla="*/ 85 w 133"/>
                <a:gd name="T31" fmla="*/ 97 h 216"/>
                <a:gd name="T32" fmla="*/ 88 w 133"/>
                <a:gd name="T33" fmla="*/ 88 h 216"/>
                <a:gd name="T34" fmla="*/ 108 w 133"/>
                <a:gd name="T35" fmla="*/ 83 h 216"/>
                <a:gd name="T36" fmla="*/ 122 w 133"/>
                <a:gd name="T37" fmla="*/ 71 h 216"/>
                <a:gd name="T38" fmla="*/ 131 w 133"/>
                <a:gd name="T39" fmla="*/ 63 h 216"/>
                <a:gd name="T40" fmla="*/ 133 w 133"/>
                <a:gd name="T41" fmla="*/ 51 h 216"/>
                <a:gd name="T42" fmla="*/ 133 w 133"/>
                <a:gd name="T43" fmla="*/ 43 h 216"/>
                <a:gd name="T44" fmla="*/ 133 w 133"/>
                <a:gd name="T45" fmla="*/ 32 h 216"/>
                <a:gd name="T46" fmla="*/ 131 w 133"/>
                <a:gd name="T47" fmla="*/ 20 h 216"/>
                <a:gd name="T48" fmla="*/ 133 w 133"/>
                <a:gd name="T49" fmla="*/ 0 h 216"/>
                <a:gd name="T50" fmla="*/ 125 w 133"/>
                <a:gd name="T51" fmla="*/ 3 h 216"/>
                <a:gd name="T52" fmla="*/ 111 w 133"/>
                <a:gd name="T53" fmla="*/ 3 h 216"/>
                <a:gd name="T54" fmla="*/ 99 w 133"/>
                <a:gd name="T55" fmla="*/ 6 h 216"/>
                <a:gd name="T56" fmla="*/ 85 w 133"/>
                <a:gd name="T57" fmla="*/ 12 h 216"/>
                <a:gd name="T58" fmla="*/ 74 w 133"/>
                <a:gd name="T59" fmla="*/ 9 h 216"/>
                <a:gd name="T60" fmla="*/ 60 w 133"/>
                <a:gd name="T61" fmla="*/ 12 h 216"/>
                <a:gd name="T62" fmla="*/ 54 w 133"/>
                <a:gd name="T63" fmla="*/ 17 h 216"/>
                <a:gd name="T64" fmla="*/ 57 w 133"/>
                <a:gd name="T65" fmla="*/ 34 h 216"/>
                <a:gd name="T66" fmla="*/ 74 w 133"/>
                <a:gd name="T67" fmla="*/ 69 h 216"/>
                <a:gd name="T68" fmla="*/ 65 w 133"/>
                <a:gd name="T69" fmla="*/ 77 h 216"/>
                <a:gd name="T70" fmla="*/ 62 w 133"/>
                <a:gd name="T71" fmla="*/ 77 h 216"/>
                <a:gd name="T72" fmla="*/ 51 w 133"/>
                <a:gd name="T73" fmla="*/ 66 h 216"/>
                <a:gd name="T74" fmla="*/ 57 w 133"/>
                <a:gd name="T75" fmla="*/ 60 h 216"/>
                <a:gd name="T76" fmla="*/ 45 w 133"/>
                <a:gd name="T77" fmla="*/ 51 h 216"/>
                <a:gd name="T78" fmla="*/ 37 w 133"/>
                <a:gd name="T79" fmla="*/ 43 h 216"/>
                <a:gd name="T80" fmla="*/ 3 w 133"/>
                <a:gd name="T81" fmla="*/ 69 h 216"/>
                <a:gd name="T82" fmla="*/ 25 w 133"/>
                <a:gd name="T83" fmla="*/ 77 h 216"/>
                <a:gd name="T84" fmla="*/ 37 w 133"/>
                <a:gd name="T85" fmla="*/ 97 h 216"/>
                <a:gd name="T86" fmla="*/ 34 w 133"/>
                <a:gd name="T87" fmla="*/ 103 h 216"/>
                <a:gd name="T88" fmla="*/ 34 w 133"/>
                <a:gd name="T89" fmla="*/ 111 h 216"/>
                <a:gd name="T90" fmla="*/ 37 w 133"/>
                <a:gd name="T91" fmla="*/ 120 h 216"/>
                <a:gd name="T92" fmla="*/ 31 w 133"/>
                <a:gd name="T93" fmla="*/ 131 h 216"/>
                <a:gd name="T94" fmla="*/ 23 w 133"/>
                <a:gd name="T95" fmla="*/ 1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216">
                  <a:moveTo>
                    <a:pt x="14" y="154"/>
                  </a:moveTo>
                  <a:lnTo>
                    <a:pt x="17" y="159"/>
                  </a:lnTo>
                  <a:lnTo>
                    <a:pt x="17" y="162"/>
                  </a:lnTo>
                  <a:lnTo>
                    <a:pt x="20" y="174"/>
                  </a:lnTo>
                  <a:lnTo>
                    <a:pt x="23" y="179"/>
                  </a:lnTo>
                  <a:lnTo>
                    <a:pt x="23" y="188"/>
                  </a:lnTo>
                  <a:lnTo>
                    <a:pt x="23" y="202"/>
                  </a:lnTo>
                  <a:lnTo>
                    <a:pt x="25" y="205"/>
                  </a:lnTo>
                  <a:lnTo>
                    <a:pt x="25" y="208"/>
                  </a:lnTo>
                  <a:lnTo>
                    <a:pt x="25" y="211"/>
                  </a:lnTo>
                  <a:lnTo>
                    <a:pt x="25" y="213"/>
                  </a:lnTo>
                  <a:lnTo>
                    <a:pt x="28" y="216"/>
                  </a:lnTo>
                  <a:lnTo>
                    <a:pt x="34" y="213"/>
                  </a:lnTo>
                  <a:lnTo>
                    <a:pt x="37" y="205"/>
                  </a:lnTo>
                  <a:lnTo>
                    <a:pt x="34" y="202"/>
                  </a:lnTo>
                  <a:lnTo>
                    <a:pt x="31" y="202"/>
                  </a:lnTo>
                  <a:lnTo>
                    <a:pt x="34" y="196"/>
                  </a:lnTo>
                  <a:lnTo>
                    <a:pt x="34" y="194"/>
                  </a:lnTo>
                  <a:lnTo>
                    <a:pt x="40" y="191"/>
                  </a:lnTo>
                  <a:lnTo>
                    <a:pt x="45" y="188"/>
                  </a:lnTo>
                  <a:lnTo>
                    <a:pt x="57" y="185"/>
                  </a:lnTo>
                  <a:lnTo>
                    <a:pt x="65" y="179"/>
                  </a:lnTo>
                  <a:lnTo>
                    <a:pt x="68" y="177"/>
                  </a:lnTo>
                  <a:lnTo>
                    <a:pt x="68" y="174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8" y="165"/>
                  </a:lnTo>
                  <a:lnTo>
                    <a:pt x="68" y="151"/>
                  </a:lnTo>
                  <a:lnTo>
                    <a:pt x="68" y="148"/>
                  </a:lnTo>
                  <a:lnTo>
                    <a:pt x="65" y="145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60" y="131"/>
                  </a:lnTo>
                  <a:lnTo>
                    <a:pt x="57" y="128"/>
                  </a:lnTo>
                  <a:lnTo>
                    <a:pt x="60" y="125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57" y="117"/>
                  </a:lnTo>
                  <a:lnTo>
                    <a:pt x="60" y="117"/>
                  </a:lnTo>
                  <a:lnTo>
                    <a:pt x="62" y="117"/>
                  </a:lnTo>
                  <a:lnTo>
                    <a:pt x="74" y="105"/>
                  </a:lnTo>
                  <a:lnTo>
                    <a:pt x="77" y="105"/>
                  </a:lnTo>
                  <a:lnTo>
                    <a:pt x="77" y="103"/>
                  </a:lnTo>
                  <a:lnTo>
                    <a:pt x="79" y="103"/>
                  </a:lnTo>
                  <a:lnTo>
                    <a:pt x="82" y="100"/>
                  </a:lnTo>
                  <a:lnTo>
                    <a:pt x="82" y="97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5" y="94"/>
                  </a:lnTo>
                  <a:lnTo>
                    <a:pt x="88" y="94"/>
                  </a:lnTo>
                  <a:lnTo>
                    <a:pt x="88" y="88"/>
                  </a:lnTo>
                  <a:lnTo>
                    <a:pt x="105" y="83"/>
                  </a:lnTo>
                  <a:lnTo>
                    <a:pt x="105" y="80"/>
                  </a:lnTo>
                  <a:lnTo>
                    <a:pt x="108" y="83"/>
                  </a:lnTo>
                  <a:lnTo>
                    <a:pt x="114" y="80"/>
                  </a:lnTo>
                  <a:lnTo>
                    <a:pt x="114" y="77"/>
                  </a:lnTo>
                  <a:lnTo>
                    <a:pt x="122" y="71"/>
                  </a:lnTo>
                  <a:lnTo>
                    <a:pt x="125" y="69"/>
                  </a:lnTo>
                  <a:lnTo>
                    <a:pt x="128" y="66"/>
                  </a:lnTo>
                  <a:lnTo>
                    <a:pt x="131" y="63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3" y="46"/>
                  </a:lnTo>
                  <a:lnTo>
                    <a:pt x="133" y="43"/>
                  </a:lnTo>
                  <a:lnTo>
                    <a:pt x="131" y="43"/>
                  </a:lnTo>
                  <a:lnTo>
                    <a:pt x="133" y="37"/>
                  </a:lnTo>
                  <a:lnTo>
                    <a:pt x="133" y="32"/>
                  </a:lnTo>
                  <a:lnTo>
                    <a:pt x="131" y="26"/>
                  </a:lnTo>
                  <a:lnTo>
                    <a:pt x="133" y="26"/>
                  </a:lnTo>
                  <a:lnTo>
                    <a:pt x="131" y="20"/>
                  </a:lnTo>
                  <a:lnTo>
                    <a:pt x="133" y="17"/>
                  </a:lnTo>
                  <a:lnTo>
                    <a:pt x="131" y="9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5" y="3"/>
                  </a:lnTo>
                  <a:lnTo>
                    <a:pt x="122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6"/>
                  </a:lnTo>
                  <a:lnTo>
                    <a:pt x="102" y="6"/>
                  </a:lnTo>
                  <a:lnTo>
                    <a:pt x="99" y="6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5" y="12"/>
                  </a:lnTo>
                  <a:lnTo>
                    <a:pt x="82" y="12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68" y="9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54" y="29"/>
                  </a:lnTo>
                  <a:lnTo>
                    <a:pt x="57" y="34"/>
                  </a:lnTo>
                  <a:lnTo>
                    <a:pt x="60" y="37"/>
                  </a:lnTo>
                  <a:lnTo>
                    <a:pt x="74" y="51"/>
                  </a:lnTo>
                  <a:lnTo>
                    <a:pt x="74" y="69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5" y="77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62" y="77"/>
                  </a:lnTo>
                  <a:lnTo>
                    <a:pt x="57" y="77"/>
                  </a:lnTo>
                  <a:lnTo>
                    <a:pt x="54" y="71"/>
                  </a:lnTo>
                  <a:lnTo>
                    <a:pt x="51" y="66"/>
                  </a:lnTo>
                  <a:lnTo>
                    <a:pt x="54" y="66"/>
                  </a:lnTo>
                  <a:lnTo>
                    <a:pt x="54" y="63"/>
                  </a:lnTo>
                  <a:lnTo>
                    <a:pt x="57" y="60"/>
                  </a:lnTo>
                  <a:lnTo>
                    <a:pt x="57" y="54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3" y="51"/>
                  </a:lnTo>
                  <a:lnTo>
                    <a:pt x="43" y="46"/>
                  </a:lnTo>
                  <a:lnTo>
                    <a:pt x="37" y="43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11" y="6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4" y="80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34" y="105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4" y="114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34" y="123"/>
                  </a:lnTo>
                  <a:lnTo>
                    <a:pt x="34" y="128"/>
                  </a:lnTo>
                  <a:lnTo>
                    <a:pt x="31" y="131"/>
                  </a:lnTo>
                  <a:lnTo>
                    <a:pt x="28" y="137"/>
                  </a:lnTo>
                  <a:lnTo>
                    <a:pt x="28" y="140"/>
                  </a:lnTo>
                  <a:lnTo>
                    <a:pt x="23" y="145"/>
                  </a:lnTo>
                  <a:lnTo>
                    <a:pt x="17" y="151"/>
                  </a:lnTo>
                  <a:lnTo>
                    <a:pt x="14" y="1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6" name="Freeform 3735">
              <a:extLst>
                <a:ext uri="{FF2B5EF4-FFF2-40B4-BE49-F238E27FC236}">
                  <a16:creationId xmlns:a16="http://schemas.microsoft.com/office/drawing/2014/main" id="{628F2690-6CE8-4508-8FA6-A3464F0E6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74324" y="3317673"/>
              <a:ext cx="89223" cy="201256"/>
            </a:xfrm>
            <a:custGeom>
              <a:avLst/>
              <a:gdLst>
                <a:gd name="T0" fmla="*/ 3 w 43"/>
                <a:gd name="T1" fmla="*/ 0 h 97"/>
                <a:gd name="T2" fmla="*/ 14 w 43"/>
                <a:gd name="T3" fmla="*/ 3 h 97"/>
                <a:gd name="T4" fmla="*/ 17 w 43"/>
                <a:gd name="T5" fmla="*/ 0 h 97"/>
                <a:gd name="T6" fmla="*/ 26 w 43"/>
                <a:gd name="T7" fmla="*/ 6 h 97"/>
                <a:gd name="T8" fmla="*/ 23 w 43"/>
                <a:gd name="T9" fmla="*/ 11 h 97"/>
                <a:gd name="T10" fmla="*/ 26 w 43"/>
                <a:gd name="T11" fmla="*/ 17 h 97"/>
                <a:gd name="T12" fmla="*/ 26 w 43"/>
                <a:gd name="T13" fmla="*/ 20 h 97"/>
                <a:gd name="T14" fmla="*/ 29 w 43"/>
                <a:gd name="T15" fmla="*/ 23 h 97"/>
                <a:gd name="T16" fmla="*/ 29 w 43"/>
                <a:gd name="T17" fmla="*/ 26 h 97"/>
                <a:gd name="T18" fmla="*/ 26 w 43"/>
                <a:gd name="T19" fmla="*/ 26 h 97"/>
                <a:gd name="T20" fmla="*/ 26 w 43"/>
                <a:gd name="T21" fmla="*/ 29 h 97"/>
                <a:gd name="T22" fmla="*/ 23 w 43"/>
                <a:gd name="T23" fmla="*/ 31 h 97"/>
                <a:gd name="T24" fmla="*/ 23 w 43"/>
                <a:gd name="T25" fmla="*/ 34 h 97"/>
                <a:gd name="T26" fmla="*/ 23 w 43"/>
                <a:gd name="T27" fmla="*/ 43 h 97"/>
                <a:gd name="T28" fmla="*/ 26 w 43"/>
                <a:gd name="T29" fmla="*/ 48 h 97"/>
                <a:gd name="T30" fmla="*/ 29 w 43"/>
                <a:gd name="T31" fmla="*/ 51 h 97"/>
                <a:gd name="T32" fmla="*/ 43 w 43"/>
                <a:gd name="T33" fmla="*/ 65 h 97"/>
                <a:gd name="T34" fmla="*/ 43 w 43"/>
                <a:gd name="T35" fmla="*/ 83 h 97"/>
                <a:gd name="T36" fmla="*/ 37 w 43"/>
                <a:gd name="T37" fmla="*/ 85 h 97"/>
                <a:gd name="T38" fmla="*/ 34 w 43"/>
                <a:gd name="T39" fmla="*/ 88 h 97"/>
                <a:gd name="T40" fmla="*/ 34 w 43"/>
                <a:gd name="T41" fmla="*/ 91 h 97"/>
                <a:gd name="T42" fmla="*/ 34 w 43"/>
                <a:gd name="T43" fmla="*/ 97 h 97"/>
                <a:gd name="T44" fmla="*/ 31 w 43"/>
                <a:gd name="T45" fmla="*/ 97 h 97"/>
                <a:gd name="T46" fmla="*/ 31 w 43"/>
                <a:gd name="T47" fmla="*/ 91 h 97"/>
                <a:gd name="T48" fmla="*/ 26 w 43"/>
                <a:gd name="T49" fmla="*/ 91 h 97"/>
                <a:gd name="T50" fmla="*/ 23 w 43"/>
                <a:gd name="T51" fmla="*/ 85 h 97"/>
                <a:gd name="T52" fmla="*/ 20 w 43"/>
                <a:gd name="T53" fmla="*/ 80 h 97"/>
                <a:gd name="T54" fmla="*/ 23 w 43"/>
                <a:gd name="T55" fmla="*/ 80 h 97"/>
                <a:gd name="T56" fmla="*/ 23 w 43"/>
                <a:gd name="T57" fmla="*/ 77 h 97"/>
                <a:gd name="T58" fmla="*/ 26 w 43"/>
                <a:gd name="T59" fmla="*/ 74 h 97"/>
                <a:gd name="T60" fmla="*/ 26 w 43"/>
                <a:gd name="T61" fmla="*/ 68 h 97"/>
                <a:gd name="T62" fmla="*/ 20 w 43"/>
                <a:gd name="T63" fmla="*/ 63 h 97"/>
                <a:gd name="T64" fmla="*/ 14 w 43"/>
                <a:gd name="T65" fmla="*/ 65 h 97"/>
                <a:gd name="T66" fmla="*/ 12 w 43"/>
                <a:gd name="T67" fmla="*/ 65 h 97"/>
                <a:gd name="T68" fmla="*/ 12 w 43"/>
                <a:gd name="T69" fmla="*/ 60 h 97"/>
                <a:gd name="T70" fmla="*/ 6 w 43"/>
                <a:gd name="T71" fmla="*/ 57 h 97"/>
                <a:gd name="T72" fmla="*/ 3 w 43"/>
                <a:gd name="T73" fmla="*/ 54 h 97"/>
                <a:gd name="T74" fmla="*/ 0 w 43"/>
                <a:gd name="T75" fmla="*/ 48 h 97"/>
                <a:gd name="T76" fmla="*/ 3 w 43"/>
                <a:gd name="T77" fmla="*/ 46 h 97"/>
                <a:gd name="T78" fmla="*/ 3 w 43"/>
                <a:gd name="T79" fmla="*/ 40 h 97"/>
                <a:gd name="T80" fmla="*/ 6 w 43"/>
                <a:gd name="T81" fmla="*/ 40 h 97"/>
                <a:gd name="T82" fmla="*/ 9 w 43"/>
                <a:gd name="T83" fmla="*/ 37 h 97"/>
                <a:gd name="T84" fmla="*/ 9 w 43"/>
                <a:gd name="T85" fmla="*/ 31 h 97"/>
                <a:gd name="T86" fmla="*/ 9 w 43"/>
                <a:gd name="T87" fmla="*/ 26 h 97"/>
                <a:gd name="T88" fmla="*/ 14 w 43"/>
                <a:gd name="T89" fmla="*/ 14 h 97"/>
                <a:gd name="T90" fmla="*/ 12 w 43"/>
                <a:gd name="T91" fmla="*/ 11 h 97"/>
                <a:gd name="T92" fmla="*/ 9 w 43"/>
                <a:gd name="T93" fmla="*/ 9 h 97"/>
                <a:gd name="T94" fmla="*/ 9 w 43"/>
                <a:gd name="T95" fmla="*/ 6 h 97"/>
                <a:gd name="T96" fmla="*/ 6 w 43"/>
                <a:gd name="T97" fmla="*/ 3 h 97"/>
                <a:gd name="T98" fmla="*/ 3 w 43"/>
                <a:gd name="T9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97">
                  <a:moveTo>
                    <a:pt x="3" y="0"/>
                  </a:moveTo>
                  <a:lnTo>
                    <a:pt x="14" y="3"/>
                  </a:lnTo>
                  <a:lnTo>
                    <a:pt x="17" y="0"/>
                  </a:lnTo>
                  <a:lnTo>
                    <a:pt x="26" y="6"/>
                  </a:lnTo>
                  <a:lnTo>
                    <a:pt x="23" y="11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9" y="23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23" y="43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43" y="65"/>
                  </a:lnTo>
                  <a:lnTo>
                    <a:pt x="43" y="83"/>
                  </a:lnTo>
                  <a:lnTo>
                    <a:pt x="37" y="85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4" y="97"/>
                  </a:lnTo>
                  <a:lnTo>
                    <a:pt x="31" y="97"/>
                  </a:lnTo>
                  <a:lnTo>
                    <a:pt x="31" y="91"/>
                  </a:lnTo>
                  <a:lnTo>
                    <a:pt x="26" y="91"/>
                  </a:lnTo>
                  <a:lnTo>
                    <a:pt x="23" y="85"/>
                  </a:lnTo>
                  <a:lnTo>
                    <a:pt x="20" y="80"/>
                  </a:lnTo>
                  <a:lnTo>
                    <a:pt x="23" y="80"/>
                  </a:lnTo>
                  <a:lnTo>
                    <a:pt x="23" y="77"/>
                  </a:lnTo>
                  <a:lnTo>
                    <a:pt x="26" y="74"/>
                  </a:lnTo>
                  <a:lnTo>
                    <a:pt x="26" y="68"/>
                  </a:lnTo>
                  <a:lnTo>
                    <a:pt x="20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0" y="48"/>
                  </a:lnTo>
                  <a:lnTo>
                    <a:pt x="3" y="46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7" name="Freeform 3736">
              <a:extLst>
                <a:ext uri="{FF2B5EF4-FFF2-40B4-BE49-F238E27FC236}">
                  <a16:creationId xmlns:a16="http://schemas.microsoft.com/office/drawing/2014/main" id="{F48EC0B1-9589-A654-F789-641998A540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6141" y="3371617"/>
              <a:ext cx="195044" cy="381764"/>
            </a:xfrm>
            <a:custGeom>
              <a:avLst/>
              <a:gdLst>
                <a:gd name="T0" fmla="*/ 65 w 94"/>
                <a:gd name="T1" fmla="*/ 25 h 184"/>
                <a:gd name="T2" fmla="*/ 60 w 94"/>
                <a:gd name="T3" fmla="*/ 22 h 184"/>
                <a:gd name="T4" fmla="*/ 62 w 94"/>
                <a:gd name="T5" fmla="*/ 31 h 184"/>
                <a:gd name="T6" fmla="*/ 60 w 94"/>
                <a:gd name="T7" fmla="*/ 28 h 184"/>
                <a:gd name="T8" fmla="*/ 60 w 94"/>
                <a:gd name="T9" fmla="*/ 34 h 184"/>
                <a:gd name="T10" fmla="*/ 54 w 94"/>
                <a:gd name="T11" fmla="*/ 42 h 184"/>
                <a:gd name="T12" fmla="*/ 51 w 94"/>
                <a:gd name="T13" fmla="*/ 42 h 184"/>
                <a:gd name="T14" fmla="*/ 51 w 94"/>
                <a:gd name="T15" fmla="*/ 48 h 184"/>
                <a:gd name="T16" fmla="*/ 45 w 94"/>
                <a:gd name="T17" fmla="*/ 45 h 184"/>
                <a:gd name="T18" fmla="*/ 40 w 94"/>
                <a:gd name="T19" fmla="*/ 51 h 184"/>
                <a:gd name="T20" fmla="*/ 45 w 94"/>
                <a:gd name="T21" fmla="*/ 54 h 184"/>
                <a:gd name="T22" fmla="*/ 40 w 94"/>
                <a:gd name="T23" fmla="*/ 54 h 184"/>
                <a:gd name="T24" fmla="*/ 37 w 94"/>
                <a:gd name="T25" fmla="*/ 54 h 184"/>
                <a:gd name="T26" fmla="*/ 31 w 94"/>
                <a:gd name="T27" fmla="*/ 57 h 184"/>
                <a:gd name="T28" fmla="*/ 25 w 94"/>
                <a:gd name="T29" fmla="*/ 54 h 184"/>
                <a:gd name="T30" fmla="*/ 14 w 94"/>
                <a:gd name="T31" fmla="*/ 59 h 184"/>
                <a:gd name="T32" fmla="*/ 8 w 94"/>
                <a:gd name="T33" fmla="*/ 76 h 184"/>
                <a:gd name="T34" fmla="*/ 14 w 94"/>
                <a:gd name="T35" fmla="*/ 91 h 184"/>
                <a:gd name="T36" fmla="*/ 14 w 94"/>
                <a:gd name="T37" fmla="*/ 102 h 184"/>
                <a:gd name="T38" fmla="*/ 8 w 94"/>
                <a:gd name="T39" fmla="*/ 116 h 184"/>
                <a:gd name="T40" fmla="*/ 6 w 94"/>
                <a:gd name="T41" fmla="*/ 125 h 184"/>
                <a:gd name="T42" fmla="*/ 0 w 94"/>
                <a:gd name="T43" fmla="*/ 130 h 184"/>
                <a:gd name="T44" fmla="*/ 0 w 94"/>
                <a:gd name="T45" fmla="*/ 142 h 184"/>
                <a:gd name="T46" fmla="*/ 6 w 94"/>
                <a:gd name="T47" fmla="*/ 150 h 184"/>
                <a:gd name="T48" fmla="*/ 6 w 94"/>
                <a:gd name="T49" fmla="*/ 162 h 184"/>
                <a:gd name="T50" fmla="*/ 8 w 94"/>
                <a:gd name="T51" fmla="*/ 173 h 184"/>
                <a:gd name="T52" fmla="*/ 23 w 94"/>
                <a:gd name="T53" fmla="*/ 179 h 184"/>
                <a:gd name="T54" fmla="*/ 34 w 94"/>
                <a:gd name="T55" fmla="*/ 179 h 184"/>
                <a:gd name="T56" fmla="*/ 45 w 94"/>
                <a:gd name="T57" fmla="*/ 176 h 184"/>
                <a:gd name="T58" fmla="*/ 57 w 94"/>
                <a:gd name="T59" fmla="*/ 156 h 184"/>
                <a:gd name="T60" fmla="*/ 62 w 94"/>
                <a:gd name="T61" fmla="*/ 130 h 184"/>
                <a:gd name="T62" fmla="*/ 71 w 94"/>
                <a:gd name="T63" fmla="*/ 105 h 184"/>
                <a:gd name="T64" fmla="*/ 79 w 94"/>
                <a:gd name="T65" fmla="*/ 82 h 184"/>
                <a:gd name="T66" fmla="*/ 79 w 94"/>
                <a:gd name="T67" fmla="*/ 71 h 184"/>
                <a:gd name="T68" fmla="*/ 82 w 94"/>
                <a:gd name="T69" fmla="*/ 62 h 184"/>
                <a:gd name="T70" fmla="*/ 82 w 94"/>
                <a:gd name="T71" fmla="*/ 57 h 184"/>
                <a:gd name="T72" fmla="*/ 82 w 94"/>
                <a:gd name="T73" fmla="*/ 48 h 184"/>
                <a:gd name="T74" fmla="*/ 88 w 94"/>
                <a:gd name="T75" fmla="*/ 45 h 184"/>
                <a:gd name="T76" fmla="*/ 91 w 94"/>
                <a:gd name="T77" fmla="*/ 48 h 184"/>
                <a:gd name="T78" fmla="*/ 88 w 94"/>
                <a:gd name="T79" fmla="*/ 37 h 184"/>
                <a:gd name="T80" fmla="*/ 88 w 94"/>
                <a:gd name="T81" fmla="*/ 25 h 184"/>
                <a:gd name="T82" fmla="*/ 85 w 94"/>
                <a:gd name="T83" fmla="*/ 11 h 184"/>
                <a:gd name="T84" fmla="*/ 79 w 94"/>
                <a:gd name="T85" fmla="*/ 5 h 184"/>
                <a:gd name="T86" fmla="*/ 77 w 94"/>
                <a:gd name="T87" fmla="*/ 0 h 184"/>
                <a:gd name="T88" fmla="*/ 74 w 94"/>
                <a:gd name="T89" fmla="*/ 5 h 184"/>
                <a:gd name="T90" fmla="*/ 74 w 94"/>
                <a:gd name="T91" fmla="*/ 11 h 184"/>
                <a:gd name="T92" fmla="*/ 71 w 94"/>
                <a:gd name="T93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184">
                  <a:moveTo>
                    <a:pt x="68" y="20"/>
                  </a:moveTo>
                  <a:lnTo>
                    <a:pt x="68" y="22"/>
                  </a:lnTo>
                  <a:lnTo>
                    <a:pt x="65" y="25"/>
                  </a:lnTo>
                  <a:lnTo>
                    <a:pt x="62" y="25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62" y="28"/>
                  </a:lnTo>
                  <a:lnTo>
                    <a:pt x="62" y="31"/>
                  </a:lnTo>
                  <a:lnTo>
                    <a:pt x="60" y="34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60" y="31"/>
                  </a:lnTo>
                  <a:lnTo>
                    <a:pt x="57" y="34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4" y="42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1" y="42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51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0" y="51"/>
                  </a:lnTo>
                  <a:lnTo>
                    <a:pt x="40" y="54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5" y="57"/>
                  </a:lnTo>
                  <a:lnTo>
                    <a:pt x="43" y="57"/>
                  </a:lnTo>
                  <a:lnTo>
                    <a:pt x="40" y="54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5" y="54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14" y="68"/>
                  </a:lnTo>
                  <a:lnTo>
                    <a:pt x="8" y="76"/>
                  </a:lnTo>
                  <a:lnTo>
                    <a:pt x="11" y="79"/>
                  </a:lnTo>
                  <a:lnTo>
                    <a:pt x="11" y="88"/>
                  </a:lnTo>
                  <a:lnTo>
                    <a:pt x="14" y="91"/>
                  </a:lnTo>
                  <a:lnTo>
                    <a:pt x="14" y="96"/>
                  </a:lnTo>
                  <a:lnTo>
                    <a:pt x="17" y="102"/>
                  </a:lnTo>
                  <a:lnTo>
                    <a:pt x="14" y="102"/>
                  </a:lnTo>
                  <a:lnTo>
                    <a:pt x="17" y="105"/>
                  </a:lnTo>
                  <a:lnTo>
                    <a:pt x="11" y="113"/>
                  </a:lnTo>
                  <a:lnTo>
                    <a:pt x="8" y="116"/>
                  </a:lnTo>
                  <a:lnTo>
                    <a:pt x="8" y="122"/>
                  </a:lnTo>
                  <a:lnTo>
                    <a:pt x="8" y="128"/>
                  </a:lnTo>
                  <a:lnTo>
                    <a:pt x="6" y="125"/>
                  </a:lnTo>
                  <a:lnTo>
                    <a:pt x="3" y="128"/>
                  </a:lnTo>
                  <a:lnTo>
                    <a:pt x="3" y="130"/>
                  </a:lnTo>
                  <a:lnTo>
                    <a:pt x="0" y="130"/>
                  </a:lnTo>
                  <a:lnTo>
                    <a:pt x="3" y="13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3" y="147"/>
                  </a:lnTo>
                  <a:lnTo>
                    <a:pt x="6" y="150"/>
                  </a:lnTo>
                  <a:lnTo>
                    <a:pt x="6" y="153"/>
                  </a:lnTo>
                  <a:lnTo>
                    <a:pt x="6" y="159"/>
                  </a:lnTo>
                  <a:lnTo>
                    <a:pt x="6" y="162"/>
                  </a:lnTo>
                  <a:lnTo>
                    <a:pt x="8" y="167"/>
                  </a:lnTo>
                  <a:lnTo>
                    <a:pt x="8" y="170"/>
                  </a:lnTo>
                  <a:lnTo>
                    <a:pt x="8" y="173"/>
                  </a:lnTo>
                  <a:lnTo>
                    <a:pt x="17" y="179"/>
                  </a:lnTo>
                  <a:lnTo>
                    <a:pt x="20" y="179"/>
                  </a:lnTo>
                  <a:lnTo>
                    <a:pt x="23" y="179"/>
                  </a:lnTo>
                  <a:lnTo>
                    <a:pt x="25" y="184"/>
                  </a:lnTo>
                  <a:lnTo>
                    <a:pt x="28" y="184"/>
                  </a:lnTo>
                  <a:lnTo>
                    <a:pt x="34" y="179"/>
                  </a:lnTo>
                  <a:lnTo>
                    <a:pt x="37" y="179"/>
                  </a:lnTo>
                  <a:lnTo>
                    <a:pt x="43" y="176"/>
                  </a:lnTo>
                  <a:lnTo>
                    <a:pt x="45" y="176"/>
                  </a:lnTo>
                  <a:lnTo>
                    <a:pt x="51" y="173"/>
                  </a:lnTo>
                  <a:lnTo>
                    <a:pt x="54" y="162"/>
                  </a:lnTo>
                  <a:lnTo>
                    <a:pt x="57" y="156"/>
                  </a:lnTo>
                  <a:lnTo>
                    <a:pt x="60" y="147"/>
                  </a:lnTo>
                  <a:lnTo>
                    <a:pt x="62" y="136"/>
                  </a:lnTo>
                  <a:lnTo>
                    <a:pt x="62" y="130"/>
                  </a:lnTo>
                  <a:lnTo>
                    <a:pt x="68" y="119"/>
                  </a:lnTo>
                  <a:lnTo>
                    <a:pt x="68" y="111"/>
                  </a:lnTo>
                  <a:lnTo>
                    <a:pt x="71" y="105"/>
                  </a:lnTo>
                  <a:lnTo>
                    <a:pt x="77" y="88"/>
                  </a:lnTo>
                  <a:lnTo>
                    <a:pt x="79" y="85"/>
                  </a:lnTo>
                  <a:lnTo>
                    <a:pt x="79" y="82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79" y="71"/>
                  </a:lnTo>
                  <a:lnTo>
                    <a:pt x="79" y="68"/>
                  </a:lnTo>
                  <a:lnTo>
                    <a:pt x="82" y="65"/>
                  </a:lnTo>
                  <a:lnTo>
                    <a:pt x="82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54"/>
                  </a:lnTo>
                  <a:lnTo>
                    <a:pt x="82" y="51"/>
                  </a:lnTo>
                  <a:lnTo>
                    <a:pt x="82" y="48"/>
                  </a:lnTo>
                  <a:lnTo>
                    <a:pt x="85" y="48"/>
                  </a:lnTo>
                  <a:lnTo>
                    <a:pt x="85" y="45"/>
                  </a:lnTo>
                  <a:lnTo>
                    <a:pt x="88" y="45"/>
                  </a:lnTo>
                  <a:lnTo>
                    <a:pt x="85" y="48"/>
                  </a:lnTo>
                  <a:lnTo>
                    <a:pt x="88" y="54"/>
                  </a:lnTo>
                  <a:lnTo>
                    <a:pt x="91" y="48"/>
                  </a:lnTo>
                  <a:lnTo>
                    <a:pt x="94" y="45"/>
                  </a:lnTo>
                  <a:lnTo>
                    <a:pt x="91" y="39"/>
                  </a:lnTo>
                  <a:lnTo>
                    <a:pt x="88" y="37"/>
                  </a:lnTo>
                  <a:lnTo>
                    <a:pt x="88" y="34"/>
                  </a:lnTo>
                  <a:lnTo>
                    <a:pt x="91" y="31"/>
                  </a:lnTo>
                  <a:lnTo>
                    <a:pt x="88" y="25"/>
                  </a:lnTo>
                  <a:lnTo>
                    <a:pt x="88" y="22"/>
                  </a:lnTo>
                  <a:lnTo>
                    <a:pt x="85" y="17"/>
                  </a:lnTo>
                  <a:lnTo>
                    <a:pt x="85" y="11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7" y="3"/>
                  </a:lnTo>
                  <a:lnTo>
                    <a:pt x="77" y="0"/>
                  </a:lnTo>
                  <a:lnTo>
                    <a:pt x="74" y="5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1" y="8"/>
                  </a:lnTo>
                  <a:lnTo>
                    <a:pt x="74" y="11"/>
                  </a:lnTo>
                  <a:lnTo>
                    <a:pt x="71" y="17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68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8" name="Freeform 3737">
              <a:extLst>
                <a:ext uri="{FF2B5EF4-FFF2-40B4-BE49-F238E27FC236}">
                  <a16:creationId xmlns:a16="http://schemas.microsoft.com/office/drawing/2014/main" id="{AE62FD9D-CBEC-B521-224C-73355B0A1B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4787" y="3406889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79" name="Freeform 3738">
              <a:extLst>
                <a:ext uri="{FF2B5EF4-FFF2-40B4-BE49-F238E27FC236}">
                  <a16:creationId xmlns:a16="http://schemas.microsoft.com/office/drawing/2014/main" id="{80FC248E-A471-0FCE-1AE0-6BECDDA682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2510" y="3506480"/>
              <a:ext cx="2075" cy="12449"/>
            </a:xfrm>
            <a:custGeom>
              <a:avLst/>
              <a:gdLst>
                <a:gd name="T0" fmla="*/ 0 h 6"/>
                <a:gd name="T1" fmla="*/ 6 h 6"/>
                <a:gd name="T2" fmla="*/ 3 h 6"/>
                <a:gd name="T3" fmla="*/ 3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0" name="Freeform 3739">
              <a:extLst>
                <a:ext uri="{FF2B5EF4-FFF2-40B4-BE49-F238E27FC236}">
                  <a16:creationId xmlns:a16="http://schemas.microsoft.com/office/drawing/2014/main" id="{7B349B0D-AA9E-A225-ED43-8552D71B34F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2510" y="3506480"/>
              <a:ext cx="2075" cy="12449"/>
            </a:xfrm>
            <a:custGeom>
              <a:avLst/>
              <a:gdLst>
                <a:gd name="T0" fmla="*/ 0 h 6"/>
                <a:gd name="T1" fmla="*/ 6 h 6"/>
                <a:gd name="T2" fmla="*/ 3 h 6"/>
                <a:gd name="T3" fmla="*/ 3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1" name="Freeform 3740">
              <a:extLst>
                <a:ext uri="{FF2B5EF4-FFF2-40B4-BE49-F238E27FC236}">
                  <a16:creationId xmlns:a16="http://schemas.microsoft.com/office/drawing/2014/main" id="{2C9B09EC-21E7-2B8C-56CF-8EF06E8C24B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2740" y="3359169"/>
              <a:ext cx="2075" cy="18673"/>
            </a:xfrm>
            <a:custGeom>
              <a:avLst/>
              <a:gdLst>
                <a:gd name="T0" fmla="*/ 0 h 9"/>
                <a:gd name="T1" fmla="*/ 6 h 9"/>
                <a:gd name="T2" fmla="*/ 9 h 9"/>
                <a:gd name="T3" fmla="*/ 6 h 9"/>
                <a:gd name="T4" fmla="*/ 3 h 9"/>
                <a:gd name="T5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2" name="Freeform 3741">
              <a:extLst>
                <a:ext uri="{FF2B5EF4-FFF2-40B4-BE49-F238E27FC236}">
                  <a16:creationId xmlns:a16="http://schemas.microsoft.com/office/drawing/2014/main" id="{4DF0BD1F-CEED-0846-5B15-8ED9A7AFD9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7639" y="338199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3" name="Freeform 3742">
              <a:extLst>
                <a:ext uri="{FF2B5EF4-FFF2-40B4-BE49-F238E27FC236}">
                  <a16:creationId xmlns:a16="http://schemas.microsoft.com/office/drawing/2014/main" id="{E83772E5-0C68-0BF5-9305-04A9D4B62E5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8881" y="3170362"/>
              <a:ext cx="12450" cy="1244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4" name="Rectangle 3743">
              <a:extLst>
                <a:ext uri="{FF2B5EF4-FFF2-40B4-BE49-F238E27FC236}">
                  <a16:creationId xmlns:a16="http://schemas.microsoft.com/office/drawing/2014/main" id="{2AD22C61-F1D5-631B-8899-C55504F0A0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46605" y="334049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5" name="Freeform 3744">
              <a:extLst>
                <a:ext uri="{FF2B5EF4-FFF2-40B4-BE49-F238E27FC236}">
                  <a16:creationId xmlns:a16="http://schemas.microsoft.com/office/drawing/2014/main" id="{8058447A-F63A-1677-7C8F-935B89C501A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8506" y="3618520"/>
              <a:ext cx="16599" cy="12449"/>
            </a:xfrm>
            <a:custGeom>
              <a:avLst/>
              <a:gdLst>
                <a:gd name="T0" fmla="*/ 8 w 8"/>
                <a:gd name="T1" fmla="*/ 3 h 6"/>
                <a:gd name="T2" fmla="*/ 5 w 8"/>
                <a:gd name="T3" fmla="*/ 0 h 6"/>
                <a:gd name="T4" fmla="*/ 3 w 8"/>
                <a:gd name="T5" fmla="*/ 0 h 6"/>
                <a:gd name="T6" fmla="*/ 0 w 8"/>
                <a:gd name="T7" fmla="*/ 0 h 6"/>
                <a:gd name="T8" fmla="*/ 3 w 8"/>
                <a:gd name="T9" fmla="*/ 3 h 6"/>
                <a:gd name="T10" fmla="*/ 5 w 8"/>
                <a:gd name="T11" fmla="*/ 6 h 6"/>
                <a:gd name="T12" fmla="*/ 8 w 8"/>
                <a:gd name="T13" fmla="*/ 6 h 6"/>
                <a:gd name="T14" fmla="*/ 8 w 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6" name="Freeform 3745">
              <a:extLst>
                <a:ext uri="{FF2B5EF4-FFF2-40B4-BE49-F238E27FC236}">
                  <a16:creationId xmlns:a16="http://schemas.microsoft.com/office/drawing/2014/main" id="{B7F2498E-6BDF-3C34-86F5-1DD0079290F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4155" y="3595697"/>
              <a:ext cx="12450" cy="10374"/>
            </a:xfrm>
            <a:custGeom>
              <a:avLst/>
              <a:gdLst>
                <a:gd name="T0" fmla="*/ 6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6 w 6"/>
                <a:gd name="T9" fmla="*/ 3 h 5"/>
                <a:gd name="T10" fmla="*/ 6 w 6"/>
                <a:gd name="T11" fmla="*/ 3 h 5"/>
                <a:gd name="T12" fmla="*/ 6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7" name="Rectangle 3746">
              <a:extLst>
                <a:ext uri="{FF2B5EF4-FFF2-40B4-BE49-F238E27FC236}">
                  <a16:creationId xmlns:a16="http://schemas.microsoft.com/office/drawing/2014/main" id="{6DAA16FF-9BB7-1F16-401B-FBFAAAE47A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6692" y="320563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8" name="Freeform 3747">
              <a:extLst>
                <a:ext uri="{FF2B5EF4-FFF2-40B4-BE49-F238E27FC236}">
                  <a16:creationId xmlns:a16="http://schemas.microsoft.com/office/drawing/2014/main" id="{B6FF3626-FF5B-9304-C184-BADA3F6133E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7177" y="3093594"/>
              <a:ext cx="298791" cy="278024"/>
            </a:xfrm>
            <a:custGeom>
              <a:avLst/>
              <a:gdLst>
                <a:gd name="T0" fmla="*/ 62 w 144"/>
                <a:gd name="T1" fmla="*/ 0 h 134"/>
                <a:gd name="T2" fmla="*/ 73 w 144"/>
                <a:gd name="T3" fmla="*/ 9 h 134"/>
                <a:gd name="T4" fmla="*/ 88 w 144"/>
                <a:gd name="T5" fmla="*/ 14 h 134"/>
                <a:gd name="T6" fmla="*/ 105 w 144"/>
                <a:gd name="T7" fmla="*/ 26 h 134"/>
                <a:gd name="T8" fmla="*/ 108 w 144"/>
                <a:gd name="T9" fmla="*/ 34 h 134"/>
                <a:gd name="T10" fmla="*/ 116 w 144"/>
                <a:gd name="T11" fmla="*/ 40 h 134"/>
                <a:gd name="T12" fmla="*/ 125 w 144"/>
                <a:gd name="T13" fmla="*/ 46 h 134"/>
                <a:gd name="T14" fmla="*/ 119 w 144"/>
                <a:gd name="T15" fmla="*/ 65 h 134"/>
                <a:gd name="T16" fmla="*/ 130 w 144"/>
                <a:gd name="T17" fmla="*/ 74 h 134"/>
                <a:gd name="T18" fmla="*/ 127 w 144"/>
                <a:gd name="T19" fmla="*/ 83 h 134"/>
                <a:gd name="T20" fmla="*/ 127 w 144"/>
                <a:gd name="T21" fmla="*/ 85 h 134"/>
                <a:gd name="T22" fmla="*/ 127 w 144"/>
                <a:gd name="T23" fmla="*/ 94 h 134"/>
                <a:gd name="T24" fmla="*/ 127 w 144"/>
                <a:gd name="T25" fmla="*/ 100 h 134"/>
                <a:gd name="T26" fmla="*/ 130 w 144"/>
                <a:gd name="T27" fmla="*/ 108 h 134"/>
                <a:gd name="T28" fmla="*/ 144 w 144"/>
                <a:gd name="T29" fmla="*/ 119 h 134"/>
                <a:gd name="T30" fmla="*/ 139 w 144"/>
                <a:gd name="T31" fmla="*/ 122 h 134"/>
                <a:gd name="T32" fmla="*/ 133 w 144"/>
                <a:gd name="T33" fmla="*/ 125 h 134"/>
                <a:gd name="T34" fmla="*/ 122 w 144"/>
                <a:gd name="T35" fmla="*/ 125 h 134"/>
                <a:gd name="T36" fmla="*/ 113 w 144"/>
                <a:gd name="T37" fmla="*/ 128 h 134"/>
                <a:gd name="T38" fmla="*/ 108 w 144"/>
                <a:gd name="T39" fmla="*/ 131 h 134"/>
                <a:gd name="T40" fmla="*/ 96 w 144"/>
                <a:gd name="T41" fmla="*/ 134 h 134"/>
                <a:gd name="T42" fmla="*/ 88 w 144"/>
                <a:gd name="T43" fmla="*/ 134 h 134"/>
                <a:gd name="T44" fmla="*/ 79 w 144"/>
                <a:gd name="T45" fmla="*/ 131 h 134"/>
                <a:gd name="T46" fmla="*/ 71 w 144"/>
                <a:gd name="T47" fmla="*/ 134 h 134"/>
                <a:gd name="T48" fmla="*/ 68 w 144"/>
                <a:gd name="T49" fmla="*/ 128 h 134"/>
                <a:gd name="T50" fmla="*/ 65 w 144"/>
                <a:gd name="T51" fmla="*/ 119 h 134"/>
                <a:gd name="T52" fmla="*/ 59 w 144"/>
                <a:gd name="T53" fmla="*/ 108 h 134"/>
                <a:gd name="T54" fmla="*/ 45 w 144"/>
                <a:gd name="T55" fmla="*/ 108 h 134"/>
                <a:gd name="T56" fmla="*/ 25 w 144"/>
                <a:gd name="T57" fmla="*/ 100 h 134"/>
                <a:gd name="T58" fmla="*/ 17 w 144"/>
                <a:gd name="T59" fmla="*/ 94 h 134"/>
                <a:gd name="T60" fmla="*/ 11 w 144"/>
                <a:gd name="T61" fmla="*/ 80 h 134"/>
                <a:gd name="T62" fmla="*/ 2 w 144"/>
                <a:gd name="T63" fmla="*/ 65 h 134"/>
                <a:gd name="T64" fmla="*/ 0 w 144"/>
                <a:gd name="T65" fmla="*/ 46 h 134"/>
                <a:gd name="T66" fmla="*/ 8 w 144"/>
                <a:gd name="T67" fmla="*/ 43 h 134"/>
                <a:gd name="T68" fmla="*/ 14 w 144"/>
                <a:gd name="T69" fmla="*/ 34 h 134"/>
                <a:gd name="T70" fmla="*/ 17 w 144"/>
                <a:gd name="T71" fmla="*/ 28 h 134"/>
                <a:gd name="T72" fmla="*/ 11 w 144"/>
                <a:gd name="T73" fmla="*/ 23 h 134"/>
                <a:gd name="T74" fmla="*/ 17 w 144"/>
                <a:gd name="T75" fmla="*/ 17 h 134"/>
                <a:gd name="T76" fmla="*/ 14 w 144"/>
                <a:gd name="T77" fmla="*/ 0 h 134"/>
                <a:gd name="T78" fmla="*/ 36 w 144"/>
                <a:gd name="T79" fmla="*/ 0 h 134"/>
                <a:gd name="T80" fmla="*/ 48 w 144"/>
                <a:gd name="T8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34">
                  <a:moveTo>
                    <a:pt x="56" y="0"/>
                  </a:moveTo>
                  <a:lnTo>
                    <a:pt x="62" y="0"/>
                  </a:lnTo>
                  <a:lnTo>
                    <a:pt x="68" y="3"/>
                  </a:lnTo>
                  <a:lnTo>
                    <a:pt x="73" y="9"/>
                  </a:lnTo>
                  <a:lnTo>
                    <a:pt x="82" y="11"/>
                  </a:lnTo>
                  <a:lnTo>
                    <a:pt x="88" y="14"/>
                  </a:lnTo>
                  <a:lnTo>
                    <a:pt x="96" y="20"/>
                  </a:lnTo>
                  <a:lnTo>
                    <a:pt x="105" y="26"/>
                  </a:lnTo>
                  <a:lnTo>
                    <a:pt x="108" y="28"/>
                  </a:lnTo>
                  <a:lnTo>
                    <a:pt x="108" y="34"/>
                  </a:lnTo>
                  <a:lnTo>
                    <a:pt x="113" y="37"/>
                  </a:lnTo>
                  <a:lnTo>
                    <a:pt x="116" y="40"/>
                  </a:lnTo>
                  <a:lnTo>
                    <a:pt x="122" y="46"/>
                  </a:lnTo>
                  <a:lnTo>
                    <a:pt x="125" y="46"/>
                  </a:lnTo>
                  <a:lnTo>
                    <a:pt x="125" y="57"/>
                  </a:lnTo>
                  <a:lnTo>
                    <a:pt x="119" y="65"/>
                  </a:lnTo>
                  <a:lnTo>
                    <a:pt x="122" y="68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3"/>
                  </a:lnTo>
                  <a:lnTo>
                    <a:pt x="125" y="85"/>
                  </a:lnTo>
                  <a:lnTo>
                    <a:pt x="127" y="85"/>
                  </a:lnTo>
                  <a:lnTo>
                    <a:pt x="127" y="91"/>
                  </a:lnTo>
                  <a:lnTo>
                    <a:pt x="127" y="94"/>
                  </a:lnTo>
                  <a:lnTo>
                    <a:pt x="130" y="100"/>
                  </a:lnTo>
                  <a:lnTo>
                    <a:pt x="127" y="100"/>
                  </a:lnTo>
                  <a:lnTo>
                    <a:pt x="130" y="102"/>
                  </a:lnTo>
                  <a:lnTo>
                    <a:pt x="130" y="108"/>
                  </a:lnTo>
                  <a:lnTo>
                    <a:pt x="133" y="111"/>
                  </a:lnTo>
                  <a:lnTo>
                    <a:pt x="144" y="119"/>
                  </a:lnTo>
                  <a:lnTo>
                    <a:pt x="142" y="122"/>
                  </a:lnTo>
                  <a:lnTo>
                    <a:pt x="139" y="122"/>
                  </a:lnTo>
                  <a:lnTo>
                    <a:pt x="136" y="125"/>
                  </a:lnTo>
                  <a:lnTo>
                    <a:pt x="133" y="125"/>
                  </a:lnTo>
                  <a:lnTo>
                    <a:pt x="127" y="125"/>
                  </a:lnTo>
                  <a:lnTo>
                    <a:pt x="122" y="125"/>
                  </a:lnTo>
                  <a:lnTo>
                    <a:pt x="116" y="128"/>
                  </a:lnTo>
                  <a:lnTo>
                    <a:pt x="113" y="128"/>
                  </a:lnTo>
                  <a:lnTo>
                    <a:pt x="110" y="128"/>
                  </a:lnTo>
                  <a:lnTo>
                    <a:pt x="108" y="131"/>
                  </a:lnTo>
                  <a:lnTo>
                    <a:pt x="105" y="131"/>
                  </a:lnTo>
                  <a:lnTo>
                    <a:pt x="96" y="134"/>
                  </a:lnTo>
                  <a:lnTo>
                    <a:pt x="93" y="134"/>
                  </a:lnTo>
                  <a:lnTo>
                    <a:pt x="88" y="134"/>
                  </a:lnTo>
                  <a:lnTo>
                    <a:pt x="85" y="131"/>
                  </a:lnTo>
                  <a:lnTo>
                    <a:pt x="79" y="131"/>
                  </a:lnTo>
                  <a:lnTo>
                    <a:pt x="76" y="134"/>
                  </a:lnTo>
                  <a:lnTo>
                    <a:pt x="71" y="134"/>
                  </a:lnTo>
                  <a:lnTo>
                    <a:pt x="71" y="131"/>
                  </a:lnTo>
                  <a:lnTo>
                    <a:pt x="68" y="128"/>
                  </a:lnTo>
                  <a:lnTo>
                    <a:pt x="68" y="125"/>
                  </a:lnTo>
                  <a:lnTo>
                    <a:pt x="65" y="119"/>
                  </a:lnTo>
                  <a:lnTo>
                    <a:pt x="68" y="114"/>
                  </a:lnTo>
                  <a:lnTo>
                    <a:pt x="59" y="108"/>
                  </a:lnTo>
                  <a:lnTo>
                    <a:pt x="56" y="111"/>
                  </a:lnTo>
                  <a:lnTo>
                    <a:pt x="45" y="108"/>
                  </a:lnTo>
                  <a:lnTo>
                    <a:pt x="31" y="102"/>
                  </a:lnTo>
                  <a:lnTo>
                    <a:pt x="25" y="100"/>
                  </a:lnTo>
                  <a:lnTo>
                    <a:pt x="22" y="97"/>
                  </a:lnTo>
                  <a:lnTo>
                    <a:pt x="17" y="94"/>
                  </a:lnTo>
                  <a:lnTo>
                    <a:pt x="14" y="85"/>
                  </a:lnTo>
                  <a:lnTo>
                    <a:pt x="11" y="80"/>
                  </a:lnTo>
                  <a:lnTo>
                    <a:pt x="2" y="68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89" name="Freeform 3748">
              <a:extLst>
                <a:ext uri="{FF2B5EF4-FFF2-40B4-BE49-F238E27FC236}">
                  <a16:creationId xmlns:a16="http://schemas.microsoft.com/office/drawing/2014/main" id="{66FAF1E5-3389-AA15-25C0-B153A5E9E2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0951" y="3128866"/>
              <a:ext cx="41499" cy="60169"/>
            </a:xfrm>
            <a:custGeom>
              <a:avLst/>
              <a:gdLst>
                <a:gd name="T0" fmla="*/ 17 w 20"/>
                <a:gd name="T1" fmla="*/ 3 h 29"/>
                <a:gd name="T2" fmla="*/ 14 w 20"/>
                <a:gd name="T3" fmla="*/ 3 h 29"/>
                <a:gd name="T4" fmla="*/ 11 w 20"/>
                <a:gd name="T5" fmla="*/ 0 h 29"/>
                <a:gd name="T6" fmla="*/ 8 w 20"/>
                <a:gd name="T7" fmla="*/ 6 h 29"/>
                <a:gd name="T8" fmla="*/ 5 w 20"/>
                <a:gd name="T9" fmla="*/ 9 h 29"/>
                <a:gd name="T10" fmla="*/ 3 w 20"/>
                <a:gd name="T11" fmla="*/ 6 h 29"/>
                <a:gd name="T12" fmla="*/ 0 w 20"/>
                <a:gd name="T13" fmla="*/ 6 h 29"/>
                <a:gd name="T14" fmla="*/ 0 w 20"/>
                <a:gd name="T15" fmla="*/ 9 h 29"/>
                <a:gd name="T16" fmla="*/ 3 w 20"/>
                <a:gd name="T17" fmla="*/ 14 h 29"/>
                <a:gd name="T18" fmla="*/ 0 w 20"/>
                <a:gd name="T19" fmla="*/ 20 h 29"/>
                <a:gd name="T20" fmla="*/ 3 w 20"/>
                <a:gd name="T21" fmla="*/ 29 h 29"/>
                <a:gd name="T22" fmla="*/ 5 w 20"/>
                <a:gd name="T23" fmla="*/ 29 h 29"/>
                <a:gd name="T24" fmla="*/ 11 w 20"/>
                <a:gd name="T25" fmla="*/ 26 h 29"/>
                <a:gd name="T26" fmla="*/ 14 w 20"/>
                <a:gd name="T27" fmla="*/ 20 h 29"/>
                <a:gd name="T28" fmla="*/ 17 w 20"/>
                <a:gd name="T29" fmla="*/ 17 h 29"/>
                <a:gd name="T30" fmla="*/ 20 w 20"/>
                <a:gd name="T31" fmla="*/ 14 h 29"/>
                <a:gd name="T32" fmla="*/ 20 w 20"/>
                <a:gd name="T33" fmla="*/ 11 h 29"/>
                <a:gd name="T34" fmla="*/ 17 w 20"/>
                <a:gd name="T35" fmla="*/ 9 h 29"/>
                <a:gd name="T36" fmla="*/ 14 w 20"/>
                <a:gd name="T37" fmla="*/ 6 h 29"/>
                <a:gd name="T38" fmla="*/ 17 w 20"/>
                <a:gd name="T3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9">
                  <a:moveTo>
                    <a:pt x="17" y="3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11" y="26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0" name="Freeform 3749">
              <a:extLst>
                <a:ext uri="{FF2B5EF4-FFF2-40B4-BE49-F238E27FC236}">
                  <a16:creationId xmlns:a16="http://schemas.microsoft.com/office/drawing/2014/main" id="{2085416E-5533-42D6-2C44-F1C3076715F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4727" y="3099818"/>
              <a:ext cx="47724" cy="47720"/>
            </a:xfrm>
            <a:custGeom>
              <a:avLst/>
              <a:gdLst>
                <a:gd name="T0" fmla="*/ 8 w 23"/>
                <a:gd name="T1" fmla="*/ 3 h 23"/>
                <a:gd name="T2" fmla="*/ 11 w 23"/>
                <a:gd name="T3" fmla="*/ 3 h 23"/>
                <a:gd name="T4" fmla="*/ 17 w 23"/>
                <a:gd name="T5" fmla="*/ 0 h 23"/>
                <a:gd name="T6" fmla="*/ 20 w 23"/>
                <a:gd name="T7" fmla="*/ 0 h 23"/>
                <a:gd name="T8" fmla="*/ 23 w 23"/>
                <a:gd name="T9" fmla="*/ 14 h 23"/>
                <a:gd name="T10" fmla="*/ 20 w 23"/>
                <a:gd name="T11" fmla="*/ 17 h 23"/>
                <a:gd name="T12" fmla="*/ 17 w 23"/>
                <a:gd name="T13" fmla="*/ 17 h 23"/>
                <a:gd name="T14" fmla="*/ 14 w 23"/>
                <a:gd name="T15" fmla="*/ 14 h 23"/>
                <a:gd name="T16" fmla="*/ 11 w 23"/>
                <a:gd name="T17" fmla="*/ 20 h 23"/>
                <a:gd name="T18" fmla="*/ 8 w 23"/>
                <a:gd name="T19" fmla="*/ 23 h 23"/>
                <a:gd name="T20" fmla="*/ 6 w 23"/>
                <a:gd name="T21" fmla="*/ 20 h 23"/>
                <a:gd name="T22" fmla="*/ 3 w 23"/>
                <a:gd name="T23" fmla="*/ 20 h 23"/>
                <a:gd name="T24" fmla="*/ 3 w 23"/>
                <a:gd name="T25" fmla="*/ 23 h 23"/>
                <a:gd name="T26" fmla="*/ 0 w 23"/>
                <a:gd name="T27" fmla="*/ 20 h 23"/>
                <a:gd name="T28" fmla="*/ 0 w 23"/>
                <a:gd name="T29" fmla="*/ 14 h 23"/>
                <a:gd name="T30" fmla="*/ 3 w 23"/>
                <a:gd name="T31" fmla="*/ 8 h 23"/>
                <a:gd name="T32" fmla="*/ 8 w 23"/>
                <a:gd name="T3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3">
                  <a:moveTo>
                    <a:pt x="8" y="3"/>
                  </a:moveTo>
                  <a:lnTo>
                    <a:pt x="11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4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1" name="Freeform 3750">
              <a:extLst>
                <a:ext uri="{FF2B5EF4-FFF2-40B4-BE49-F238E27FC236}">
                  <a16:creationId xmlns:a16="http://schemas.microsoft.com/office/drawing/2014/main" id="{E274B4CF-F0AC-415B-C95C-0CC4407475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6543" y="3224306"/>
              <a:ext cx="10375" cy="10374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5 h 5"/>
                <a:gd name="T10" fmla="*/ 5 w 5"/>
                <a:gd name="T11" fmla="*/ 2 h 5"/>
                <a:gd name="T12" fmla="*/ 2 w 5"/>
                <a:gd name="T13" fmla="*/ 2 h 5"/>
                <a:gd name="T14" fmla="*/ 2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2" name="Freeform 3751">
              <a:extLst>
                <a:ext uri="{FF2B5EF4-FFF2-40B4-BE49-F238E27FC236}">
                  <a16:creationId xmlns:a16="http://schemas.microsoft.com/office/drawing/2014/main" id="{2B0A5F9A-B5A7-20DC-5848-942C2BEA6E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6918" y="3193184"/>
              <a:ext cx="6224" cy="18673"/>
            </a:xfrm>
            <a:custGeom>
              <a:avLst/>
              <a:gdLst>
                <a:gd name="T0" fmla="*/ 3 w 3"/>
                <a:gd name="T1" fmla="*/ 0 h 9"/>
                <a:gd name="T2" fmla="*/ 3 w 3"/>
                <a:gd name="T3" fmla="*/ 3 h 9"/>
                <a:gd name="T4" fmla="*/ 0 w 3"/>
                <a:gd name="T5" fmla="*/ 0 h 9"/>
                <a:gd name="T6" fmla="*/ 3 w 3"/>
                <a:gd name="T7" fmla="*/ 6 h 9"/>
                <a:gd name="T8" fmla="*/ 3 w 3"/>
                <a:gd name="T9" fmla="*/ 9 h 9"/>
                <a:gd name="T10" fmla="*/ 3 w 3"/>
                <a:gd name="T11" fmla="*/ 3 h 9"/>
                <a:gd name="T12" fmla="*/ 3 w 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3" name="Freeform 3752">
              <a:extLst>
                <a:ext uri="{FF2B5EF4-FFF2-40B4-BE49-F238E27FC236}">
                  <a16:creationId xmlns:a16="http://schemas.microsoft.com/office/drawing/2014/main" id="{EC6C21E6-674B-E69C-1C3C-821EF39C82A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2108" y="2722204"/>
              <a:ext cx="31124" cy="12449"/>
            </a:xfrm>
            <a:custGeom>
              <a:avLst/>
              <a:gdLst>
                <a:gd name="T0" fmla="*/ 3 w 15"/>
                <a:gd name="T1" fmla="*/ 6 h 6"/>
                <a:gd name="T2" fmla="*/ 0 w 15"/>
                <a:gd name="T3" fmla="*/ 6 h 6"/>
                <a:gd name="T4" fmla="*/ 3 w 15"/>
                <a:gd name="T5" fmla="*/ 0 h 6"/>
                <a:gd name="T6" fmla="*/ 6 w 15"/>
                <a:gd name="T7" fmla="*/ 3 h 6"/>
                <a:gd name="T8" fmla="*/ 9 w 15"/>
                <a:gd name="T9" fmla="*/ 3 h 6"/>
                <a:gd name="T10" fmla="*/ 9 w 15"/>
                <a:gd name="T11" fmla="*/ 0 h 6"/>
                <a:gd name="T12" fmla="*/ 12 w 15"/>
                <a:gd name="T13" fmla="*/ 3 h 6"/>
                <a:gd name="T14" fmla="*/ 15 w 15"/>
                <a:gd name="T15" fmla="*/ 3 h 6"/>
                <a:gd name="T16" fmla="*/ 12 w 15"/>
                <a:gd name="T17" fmla="*/ 6 h 6"/>
                <a:gd name="T18" fmla="*/ 6 w 15"/>
                <a:gd name="T19" fmla="*/ 6 h 6"/>
                <a:gd name="T20" fmla="*/ 3 w 1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3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6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4" name="Freeform 3753">
              <a:extLst>
                <a:ext uri="{FF2B5EF4-FFF2-40B4-BE49-F238E27FC236}">
                  <a16:creationId xmlns:a16="http://schemas.microsoft.com/office/drawing/2014/main" id="{D877EC22-E63A-588C-1D28-14D465CC901A}"/>
                </a:ext>
              </a:extLst>
            </p:cNvPr>
            <p:cNvSpPr>
              <a:spLocks/>
            </p:cNvSpPr>
            <p:nvPr/>
          </p:nvSpPr>
          <p:spPr bwMode="gray">
            <a:xfrm>
              <a:off x="7423216" y="605904"/>
              <a:ext cx="105822" cy="39422"/>
            </a:xfrm>
            <a:custGeom>
              <a:avLst/>
              <a:gdLst>
                <a:gd name="T0" fmla="*/ 23 w 51"/>
                <a:gd name="T1" fmla="*/ 2 h 19"/>
                <a:gd name="T2" fmla="*/ 20 w 51"/>
                <a:gd name="T3" fmla="*/ 2 h 19"/>
                <a:gd name="T4" fmla="*/ 17 w 51"/>
                <a:gd name="T5" fmla="*/ 2 h 19"/>
                <a:gd name="T6" fmla="*/ 17 w 51"/>
                <a:gd name="T7" fmla="*/ 5 h 19"/>
                <a:gd name="T8" fmla="*/ 14 w 51"/>
                <a:gd name="T9" fmla="*/ 8 h 19"/>
                <a:gd name="T10" fmla="*/ 14 w 51"/>
                <a:gd name="T11" fmla="*/ 11 h 19"/>
                <a:gd name="T12" fmla="*/ 8 w 51"/>
                <a:gd name="T13" fmla="*/ 11 h 19"/>
                <a:gd name="T14" fmla="*/ 3 w 51"/>
                <a:gd name="T15" fmla="*/ 14 h 19"/>
                <a:gd name="T16" fmla="*/ 0 w 51"/>
                <a:gd name="T17" fmla="*/ 14 h 19"/>
                <a:gd name="T18" fmla="*/ 3 w 51"/>
                <a:gd name="T19" fmla="*/ 14 h 19"/>
                <a:gd name="T20" fmla="*/ 6 w 51"/>
                <a:gd name="T21" fmla="*/ 14 h 19"/>
                <a:gd name="T22" fmla="*/ 14 w 51"/>
                <a:gd name="T23" fmla="*/ 14 h 19"/>
                <a:gd name="T24" fmla="*/ 20 w 51"/>
                <a:gd name="T25" fmla="*/ 14 h 19"/>
                <a:gd name="T26" fmla="*/ 25 w 51"/>
                <a:gd name="T27" fmla="*/ 17 h 19"/>
                <a:gd name="T28" fmla="*/ 28 w 51"/>
                <a:gd name="T29" fmla="*/ 14 h 19"/>
                <a:gd name="T30" fmla="*/ 31 w 51"/>
                <a:gd name="T31" fmla="*/ 17 h 19"/>
                <a:gd name="T32" fmla="*/ 37 w 51"/>
                <a:gd name="T33" fmla="*/ 17 h 19"/>
                <a:gd name="T34" fmla="*/ 40 w 51"/>
                <a:gd name="T35" fmla="*/ 17 h 19"/>
                <a:gd name="T36" fmla="*/ 45 w 51"/>
                <a:gd name="T37" fmla="*/ 19 h 19"/>
                <a:gd name="T38" fmla="*/ 48 w 51"/>
                <a:gd name="T39" fmla="*/ 17 h 19"/>
                <a:gd name="T40" fmla="*/ 48 w 51"/>
                <a:gd name="T41" fmla="*/ 19 h 19"/>
                <a:gd name="T42" fmla="*/ 51 w 51"/>
                <a:gd name="T43" fmla="*/ 19 h 19"/>
                <a:gd name="T44" fmla="*/ 51 w 51"/>
                <a:gd name="T45" fmla="*/ 17 h 19"/>
                <a:gd name="T46" fmla="*/ 48 w 51"/>
                <a:gd name="T47" fmla="*/ 14 h 19"/>
                <a:gd name="T48" fmla="*/ 51 w 51"/>
                <a:gd name="T49" fmla="*/ 11 h 19"/>
                <a:gd name="T50" fmla="*/ 45 w 51"/>
                <a:gd name="T51" fmla="*/ 8 h 19"/>
                <a:gd name="T52" fmla="*/ 43 w 51"/>
                <a:gd name="T53" fmla="*/ 8 h 19"/>
                <a:gd name="T54" fmla="*/ 37 w 51"/>
                <a:gd name="T55" fmla="*/ 2 h 19"/>
                <a:gd name="T56" fmla="*/ 34 w 51"/>
                <a:gd name="T57" fmla="*/ 2 h 19"/>
                <a:gd name="T58" fmla="*/ 31 w 51"/>
                <a:gd name="T59" fmla="*/ 2 h 19"/>
                <a:gd name="T60" fmla="*/ 28 w 51"/>
                <a:gd name="T61" fmla="*/ 2 h 19"/>
                <a:gd name="T62" fmla="*/ 28 w 51"/>
                <a:gd name="T63" fmla="*/ 0 h 19"/>
                <a:gd name="T64" fmla="*/ 23 w 51"/>
                <a:gd name="T6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19">
                  <a:moveTo>
                    <a:pt x="23" y="2"/>
                  </a:moveTo>
                  <a:lnTo>
                    <a:pt x="20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31" y="17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5" y="19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8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5" name="Freeform 3754">
              <a:extLst>
                <a:ext uri="{FF2B5EF4-FFF2-40B4-BE49-F238E27FC236}">
                  <a16:creationId xmlns:a16="http://schemas.microsoft.com/office/drawing/2014/main" id="{3C736A9E-6B2B-6A85-863A-BF0255ECAB28}"/>
                </a:ext>
              </a:extLst>
            </p:cNvPr>
            <p:cNvSpPr>
              <a:spLocks/>
            </p:cNvSpPr>
            <p:nvPr/>
          </p:nvSpPr>
          <p:spPr bwMode="gray">
            <a:xfrm>
              <a:off x="-915968" y="104161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6" name="Freeform 3755">
              <a:extLst>
                <a:ext uri="{FF2B5EF4-FFF2-40B4-BE49-F238E27FC236}">
                  <a16:creationId xmlns:a16="http://schemas.microsoft.com/office/drawing/2014/main" id="{D3DA6B36-0449-2296-2160-6015437AD319}"/>
                </a:ext>
              </a:extLst>
            </p:cNvPr>
            <p:cNvSpPr>
              <a:spLocks/>
            </p:cNvSpPr>
            <p:nvPr/>
          </p:nvSpPr>
          <p:spPr bwMode="gray">
            <a:xfrm>
              <a:off x="-909742" y="1035387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0 h 3"/>
                <a:gd name="T4" fmla="*/ 3 w 6"/>
                <a:gd name="T5" fmla="*/ 0 h 3"/>
                <a:gd name="T6" fmla="*/ 6 w 6"/>
                <a:gd name="T7" fmla="*/ 3 h 3"/>
                <a:gd name="T8" fmla="*/ 3 w 6"/>
                <a:gd name="T9" fmla="*/ 3 h 3"/>
                <a:gd name="T10" fmla="*/ 3 w 6"/>
                <a:gd name="T11" fmla="*/ 3 h 3"/>
                <a:gd name="T12" fmla="*/ 0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7" name="Freeform 3756">
              <a:extLst>
                <a:ext uri="{FF2B5EF4-FFF2-40B4-BE49-F238E27FC236}">
                  <a16:creationId xmlns:a16="http://schemas.microsoft.com/office/drawing/2014/main" id="{6A45849A-B78D-7A6B-1914-4A8717C871BC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69512" y="1006340"/>
              <a:ext cx="35274" cy="6224"/>
            </a:xfrm>
            <a:custGeom>
              <a:avLst/>
              <a:gdLst>
                <a:gd name="T0" fmla="*/ 0 w 17"/>
                <a:gd name="T1" fmla="*/ 0 h 3"/>
                <a:gd name="T2" fmla="*/ 3 w 17"/>
                <a:gd name="T3" fmla="*/ 3 h 3"/>
                <a:gd name="T4" fmla="*/ 6 w 17"/>
                <a:gd name="T5" fmla="*/ 3 h 3"/>
                <a:gd name="T6" fmla="*/ 14 w 17"/>
                <a:gd name="T7" fmla="*/ 3 h 3"/>
                <a:gd name="T8" fmla="*/ 17 w 17"/>
                <a:gd name="T9" fmla="*/ 0 h 3"/>
                <a:gd name="T10" fmla="*/ 14 w 17"/>
                <a:gd name="T11" fmla="*/ 3 h 3"/>
                <a:gd name="T12" fmla="*/ 6 w 17"/>
                <a:gd name="T13" fmla="*/ 3 h 3"/>
                <a:gd name="T14" fmla="*/ 0 w 17"/>
                <a:gd name="T15" fmla="*/ 3 h 3"/>
                <a:gd name="T16" fmla="*/ 0 w 17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8" name="Freeform 3757">
              <a:extLst>
                <a:ext uri="{FF2B5EF4-FFF2-40B4-BE49-F238E27FC236}">
                  <a16:creationId xmlns:a16="http://schemas.microsoft.com/office/drawing/2014/main" id="{D2CBDD93-18BC-5BD3-7C77-9F1B1FAB43E3}"/>
                </a:ext>
              </a:extLst>
            </p:cNvPr>
            <p:cNvSpPr>
              <a:spLocks/>
            </p:cNvSpPr>
            <p:nvPr/>
          </p:nvSpPr>
          <p:spPr bwMode="gray">
            <a:xfrm>
              <a:off x="8466911" y="1554089"/>
              <a:ext cx="22825" cy="12449"/>
            </a:xfrm>
            <a:custGeom>
              <a:avLst/>
              <a:gdLst>
                <a:gd name="T0" fmla="*/ 0 w 11"/>
                <a:gd name="T1" fmla="*/ 0 h 6"/>
                <a:gd name="T2" fmla="*/ 3 w 11"/>
                <a:gd name="T3" fmla="*/ 0 h 6"/>
                <a:gd name="T4" fmla="*/ 3 w 11"/>
                <a:gd name="T5" fmla="*/ 3 h 6"/>
                <a:gd name="T6" fmla="*/ 6 w 11"/>
                <a:gd name="T7" fmla="*/ 3 h 6"/>
                <a:gd name="T8" fmla="*/ 8 w 11"/>
                <a:gd name="T9" fmla="*/ 6 h 6"/>
                <a:gd name="T10" fmla="*/ 11 w 11"/>
                <a:gd name="T11" fmla="*/ 6 h 6"/>
                <a:gd name="T12" fmla="*/ 11 w 11"/>
                <a:gd name="T13" fmla="*/ 3 h 6"/>
                <a:gd name="T14" fmla="*/ 8 w 11"/>
                <a:gd name="T15" fmla="*/ 3 h 6"/>
                <a:gd name="T16" fmla="*/ 6 w 11"/>
                <a:gd name="T17" fmla="*/ 0 h 6"/>
                <a:gd name="T18" fmla="*/ 3 w 11"/>
                <a:gd name="T19" fmla="*/ 0 h 6"/>
                <a:gd name="T20" fmla="*/ 0 w 11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99" name="Freeform 3758">
              <a:extLst>
                <a:ext uri="{FF2B5EF4-FFF2-40B4-BE49-F238E27FC236}">
                  <a16:creationId xmlns:a16="http://schemas.microsoft.com/office/drawing/2014/main" id="{7B5DB7A0-C838-DDD2-0B96-B0F8C38CAEFB}"/>
                </a:ext>
              </a:extLst>
            </p:cNvPr>
            <p:cNvSpPr>
              <a:spLocks/>
            </p:cNvSpPr>
            <p:nvPr/>
          </p:nvSpPr>
          <p:spPr bwMode="gray">
            <a:xfrm>
              <a:off x="8489736" y="1543714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3 w 3"/>
                <a:gd name="T7" fmla="*/ 0 h 2"/>
                <a:gd name="T8" fmla="*/ 3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0" name="Freeform 3759">
              <a:extLst>
                <a:ext uri="{FF2B5EF4-FFF2-40B4-BE49-F238E27FC236}">
                  <a16:creationId xmlns:a16="http://schemas.microsoft.com/office/drawing/2014/main" id="{3A486B4F-52A4-2884-4DFF-4F2EA9793EFF}"/>
                </a:ext>
              </a:extLst>
            </p:cNvPr>
            <p:cNvSpPr>
              <a:spLocks/>
            </p:cNvSpPr>
            <p:nvPr/>
          </p:nvSpPr>
          <p:spPr bwMode="gray">
            <a:xfrm>
              <a:off x="8460686" y="1543714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1" name="Freeform 3760">
              <a:extLst>
                <a:ext uri="{FF2B5EF4-FFF2-40B4-BE49-F238E27FC236}">
                  <a16:creationId xmlns:a16="http://schemas.microsoft.com/office/drawing/2014/main" id="{1F2DEB6A-F7EB-28D0-E5C6-73B3AABBAB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454461" y="154786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2" name="Freeform 3761">
              <a:extLst>
                <a:ext uri="{FF2B5EF4-FFF2-40B4-BE49-F238E27FC236}">
                  <a16:creationId xmlns:a16="http://schemas.microsoft.com/office/drawing/2014/main" id="{159FEC03-1C34-73CF-55B6-C6DD30EB3969}"/>
                </a:ext>
              </a:extLst>
            </p:cNvPr>
            <p:cNvSpPr>
              <a:spLocks/>
            </p:cNvSpPr>
            <p:nvPr/>
          </p:nvSpPr>
          <p:spPr bwMode="gray">
            <a:xfrm>
              <a:off x="8431637" y="1537490"/>
              <a:ext cx="12450" cy="10374"/>
            </a:xfrm>
            <a:custGeom>
              <a:avLst/>
              <a:gdLst>
                <a:gd name="T0" fmla="*/ 6 w 6"/>
                <a:gd name="T1" fmla="*/ 0 h 5"/>
                <a:gd name="T2" fmla="*/ 3 w 6"/>
                <a:gd name="T3" fmla="*/ 3 h 5"/>
                <a:gd name="T4" fmla="*/ 0 w 6"/>
                <a:gd name="T5" fmla="*/ 5 h 5"/>
                <a:gd name="T6" fmla="*/ 3 w 6"/>
                <a:gd name="T7" fmla="*/ 5 h 5"/>
                <a:gd name="T8" fmla="*/ 6 w 6"/>
                <a:gd name="T9" fmla="*/ 5 h 5"/>
                <a:gd name="T10" fmla="*/ 6 w 6"/>
                <a:gd name="T11" fmla="*/ 3 h 5"/>
                <a:gd name="T12" fmla="*/ 6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3" name="Freeform 3762">
              <a:extLst>
                <a:ext uri="{FF2B5EF4-FFF2-40B4-BE49-F238E27FC236}">
                  <a16:creationId xmlns:a16="http://schemas.microsoft.com/office/drawing/2014/main" id="{C7B5774D-9AC0-7B22-DE95-EA7209DC56A7}"/>
                </a:ext>
              </a:extLst>
            </p:cNvPr>
            <p:cNvSpPr>
              <a:spLocks/>
            </p:cNvSpPr>
            <p:nvPr/>
          </p:nvSpPr>
          <p:spPr bwMode="gray">
            <a:xfrm>
              <a:off x="8307141" y="1502218"/>
              <a:ext cx="24899" cy="10374"/>
            </a:xfrm>
            <a:custGeom>
              <a:avLst/>
              <a:gdLst>
                <a:gd name="T0" fmla="*/ 3 w 12"/>
                <a:gd name="T1" fmla="*/ 0 h 5"/>
                <a:gd name="T2" fmla="*/ 0 w 12"/>
                <a:gd name="T3" fmla="*/ 0 h 5"/>
                <a:gd name="T4" fmla="*/ 0 w 12"/>
                <a:gd name="T5" fmla="*/ 2 h 5"/>
                <a:gd name="T6" fmla="*/ 3 w 12"/>
                <a:gd name="T7" fmla="*/ 2 h 5"/>
                <a:gd name="T8" fmla="*/ 6 w 12"/>
                <a:gd name="T9" fmla="*/ 5 h 5"/>
                <a:gd name="T10" fmla="*/ 6 w 12"/>
                <a:gd name="T11" fmla="*/ 2 h 5"/>
                <a:gd name="T12" fmla="*/ 9 w 12"/>
                <a:gd name="T13" fmla="*/ 5 h 5"/>
                <a:gd name="T14" fmla="*/ 9 w 12"/>
                <a:gd name="T15" fmla="*/ 2 h 5"/>
                <a:gd name="T16" fmla="*/ 12 w 12"/>
                <a:gd name="T17" fmla="*/ 2 h 5"/>
                <a:gd name="T18" fmla="*/ 9 w 12"/>
                <a:gd name="T19" fmla="*/ 2 h 5"/>
                <a:gd name="T20" fmla="*/ 12 w 12"/>
                <a:gd name="T21" fmla="*/ 0 h 5"/>
                <a:gd name="T22" fmla="*/ 9 w 12"/>
                <a:gd name="T23" fmla="*/ 0 h 5"/>
                <a:gd name="T24" fmla="*/ 6 w 12"/>
                <a:gd name="T25" fmla="*/ 0 h 5"/>
                <a:gd name="T26" fmla="*/ 3 w 12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4" name="Freeform 3763">
              <a:extLst>
                <a:ext uri="{FF2B5EF4-FFF2-40B4-BE49-F238E27FC236}">
                  <a16:creationId xmlns:a16="http://schemas.microsoft.com/office/drawing/2014/main" id="{F961458A-F8C1-D918-B418-2542D41B5554}"/>
                </a:ext>
              </a:extLst>
            </p:cNvPr>
            <p:cNvSpPr>
              <a:spLocks/>
            </p:cNvSpPr>
            <p:nvPr/>
          </p:nvSpPr>
          <p:spPr bwMode="gray">
            <a:xfrm>
              <a:off x="8332039" y="1518818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2 w 5"/>
                <a:gd name="T3" fmla="*/ 0 h 3"/>
                <a:gd name="T4" fmla="*/ 0 w 5"/>
                <a:gd name="T5" fmla="*/ 0 h 3"/>
                <a:gd name="T6" fmla="*/ 0 w 5"/>
                <a:gd name="T7" fmla="*/ 3 h 3"/>
                <a:gd name="T8" fmla="*/ 2 w 5"/>
                <a:gd name="T9" fmla="*/ 3 h 3"/>
                <a:gd name="T10" fmla="*/ 5 w 5"/>
                <a:gd name="T11" fmla="*/ 3 h 3"/>
                <a:gd name="T12" fmla="*/ 5 w 5"/>
                <a:gd name="T13" fmla="*/ 3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5" name="Freeform 3764">
              <a:extLst>
                <a:ext uri="{FF2B5EF4-FFF2-40B4-BE49-F238E27FC236}">
                  <a16:creationId xmlns:a16="http://schemas.microsoft.com/office/drawing/2014/main" id="{345EB369-CE3B-0AF4-CAA3-D66D0DB9FB41}"/>
                </a:ext>
              </a:extLst>
            </p:cNvPr>
            <p:cNvSpPr>
              <a:spLocks/>
            </p:cNvSpPr>
            <p:nvPr/>
          </p:nvSpPr>
          <p:spPr bwMode="gray">
            <a:xfrm>
              <a:off x="8479361" y="1543714"/>
              <a:ext cx="4150" cy="414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6" name="Freeform 3765">
              <a:extLst>
                <a:ext uri="{FF2B5EF4-FFF2-40B4-BE49-F238E27FC236}">
                  <a16:creationId xmlns:a16="http://schemas.microsoft.com/office/drawing/2014/main" id="{19150F2C-E8F1-2CC2-9C64-8534439F2AD5}"/>
                </a:ext>
              </a:extLst>
            </p:cNvPr>
            <p:cNvSpPr>
              <a:spLocks/>
            </p:cNvSpPr>
            <p:nvPr/>
          </p:nvSpPr>
          <p:spPr bwMode="gray">
            <a:xfrm>
              <a:off x="-727148" y="964844"/>
              <a:ext cx="18674" cy="6224"/>
            </a:xfrm>
            <a:custGeom>
              <a:avLst/>
              <a:gdLst>
                <a:gd name="T0" fmla="*/ 9 w 9"/>
                <a:gd name="T1" fmla="*/ 0 h 3"/>
                <a:gd name="T2" fmla="*/ 6 w 9"/>
                <a:gd name="T3" fmla="*/ 0 h 3"/>
                <a:gd name="T4" fmla="*/ 3 w 9"/>
                <a:gd name="T5" fmla="*/ 0 h 3"/>
                <a:gd name="T6" fmla="*/ 0 w 9"/>
                <a:gd name="T7" fmla="*/ 3 h 3"/>
                <a:gd name="T8" fmla="*/ 3 w 9"/>
                <a:gd name="T9" fmla="*/ 3 h 3"/>
                <a:gd name="T10" fmla="*/ 6 w 9"/>
                <a:gd name="T11" fmla="*/ 0 h 3"/>
                <a:gd name="T12" fmla="*/ 6 w 9"/>
                <a:gd name="T13" fmla="*/ 0 h 3"/>
                <a:gd name="T14" fmla="*/ 9 w 9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7" name="Freeform 3766">
              <a:extLst>
                <a:ext uri="{FF2B5EF4-FFF2-40B4-BE49-F238E27FC236}">
                  <a16:creationId xmlns:a16="http://schemas.microsoft.com/office/drawing/2014/main" id="{E5BC2C3A-8063-AA7E-6B3D-2479B2A0C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-662824" y="929573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6 h 6"/>
                <a:gd name="T8" fmla="*/ 3 w 6"/>
                <a:gd name="T9" fmla="*/ 6 h 6"/>
                <a:gd name="T10" fmla="*/ 0 w 6"/>
                <a:gd name="T11" fmla="*/ 6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8" name="Rectangle 3767">
              <a:extLst>
                <a:ext uri="{FF2B5EF4-FFF2-40B4-BE49-F238E27FC236}">
                  <a16:creationId xmlns:a16="http://schemas.microsoft.com/office/drawing/2014/main" id="{515FD6BC-61DE-818A-E2C1-DBBE5AC0F6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175" y="1448274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09" name="Freeform 3768">
              <a:extLst>
                <a:ext uri="{FF2B5EF4-FFF2-40B4-BE49-F238E27FC236}">
                  <a16:creationId xmlns:a16="http://schemas.microsoft.com/office/drawing/2014/main" id="{F416C0B2-6D8C-777D-2481-2E775A837F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02" y="1466947"/>
              <a:ext cx="41499" cy="35271"/>
            </a:xfrm>
            <a:custGeom>
              <a:avLst/>
              <a:gdLst>
                <a:gd name="T0" fmla="*/ 6 w 20"/>
                <a:gd name="T1" fmla="*/ 0 h 17"/>
                <a:gd name="T2" fmla="*/ 6 w 20"/>
                <a:gd name="T3" fmla="*/ 2 h 17"/>
                <a:gd name="T4" fmla="*/ 9 w 20"/>
                <a:gd name="T5" fmla="*/ 2 h 17"/>
                <a:gd name="T6" fmla="*/ 6 w 20"/>
                <a:gd name="T7" fmla="*/ 2 h 17"/>
                <a:gd name="T8" fmla="*/ 9 w 20"/>
                <a:gd name="T9" fmla="*/ 2 h 17"/>
                <a:gd name="T10" fmla="*/ 9 w 20"/>
                <a:gd name="T11" fmla="*/ 0 h 17"/>
                <a:gd name="T12" fmla="*/ 12 w 20"/>
                <a:gd name="T13" fmla="*/ 0 h 17"/>
                <a:gd name="T14" fmla="*/ 12 w 20"/>
                <a:gd name="T15" fmla="*/ 5 h 17"/>
                <a:gd name="T16" fmla="*/ 9 w 20"/>
                <a:gd name="T17" fmla="*/ 5 h 17"/>
                <a:gd name="T18" fmla="*/ 6 w 20"/>
                <a:gd name="T19" fmla="*/ 8 h 17"/>
                <a:gd name="T20" fmla="*/ 9 w 20"/>
                <a:gd name="T21" fmla="*/ 8 h 17"/>
                <a:gd name="T22" fmla="*/ 12 w 20"/>
                <a:gd name="T23" fmla="*/ 8 h 17"/>
                <a:gd name="T24" fmla="*/ 12 w 20"/>
                <a:gd name="T25" fmla="*/ 5 h 17"/>
                <a:gd name="T26" fmla="*/ 14 w 20"/>
                <a:gd name="T27" fmla="*/ 2 h 17"/>
                <a:gd name="T28" fmla="*/ 17 w 20"/>
                <a:gd name="T29" fmla="*/ 0 h 17"/>
                <a:gd name="T30" fmla="*/ 20 w 20"/>
                <a:gd name="T31" fmla="*/ 0 h 17"/>
                <a:gd name="T32" fmla="*/ 17 w 20"/>
                <a:gd name="T33" fmla="*/ 2 h 17"/>
                <a:gd name="T34" fmla="*/ 17 w 20"/>
                <a:gd name="T35" fmla="*/ 5 h 17"/>
                <a:gd name="T36" fmla="*/ 14 w 20"/>
                <a:gd name="T37" fmla="*/ 8 h 17"/>
                <a:gd name="T38" fmla="*/ 14 w 20"/>
                <a:gd name="T39" fmla="*/ 11 h 17"/>
                <a:gd name="T40" fmla="*/ 14 w 20"/>
                <a:gd name="T41" fmla="*/ 14 h 17"/>
                <a:gd name="T42" fmla="*/ 12 w 20"/>
                <a:gd name="T43" fmla="*/ 14 h 17"/>
                <a:gd name="T44" fmla="*/ 12 w 20"/>
                <a:gd name="T45" fmla="*/ 17 h 17"/>
                <a:gd name="T46" fmla="*/ 12 w 20"/>
                <a:gd name="T47" fmla="*/ 14 h 17"/>
                <a:gd name="T48" fmla="*/ 12 w 20"/>
                <a:gd name="T49" fmla="*/ 17 h 17"/>
                <a:gd name="T50" fmla="*/ 9 w 20"/>
                <a:gd name="T51" fmla="*/ 17 h 17"/>
                <a:gd name="T52" fmla="*/ 9 w 20"/>
                <a:gd name="T53" fmla="*/ 14 h 17"/>
                <a:gd name="T54" fmla="*/ 6 w 20"/>
                <a:gd name="T55" fmla="*/ 14 h 17"/>
                <a:gd name="T56" fmla="*/ 9 w 20"/>
                <a:gd name="T57" fmla="*/ 14 h 17"/>
                <a:gd name="T58" fmla="*/ 6 w 20"/>
                <a:gd name="T59" fmla="*/ 14 h 17"/>
                <a:gd name="T60" fmla="*/ 9 w 20"/>
                <a:gd name="T61" fmla="*/ 14 h 17"/>
                <a:gd name="T62" fmla="*/ 12 w 20"/>
                <a:gd name="T63" fmla="*/ 14 h 17"/>
                <a:gd name="T64" fmla="*/ 9 w 20"/>
                <a:gd name="T65" fmla="*/ 14 h 17"/>
                <a:gd name="T66" fmla="*/ 9 w 20"/>
                <a:gd name="T67" fmla="*/ 11 h 17"/>
                <a:gd name="T68" fmla="*/ 6 w 20"/>
                <a:gd name="T69" fmla="*/ 11 h 17"/>
                <a:gd name="T70" fmla="*/ 3 w 20"/>
                <a:gd name="T71" fmla="*/ 11 h 17"/>
                <a:gd name="T72" fmla="*/ 3 w 20"/>
                <a:gd name="T73" fmla="*/ 8 h 17"/>
                <a:gd name="T74" fmla="*/ 3 w 20"/>
                <a:gd name="T75" fmla="*/ 5 h 17"/>
                <a:gd name="T76" fmla="*/ 0 w 20"/>
                <a:gd name="T77" fmla="*/ 5 h 17"/>
                <a:gd name="T78" fmla="*/ 0 w 20"/>
                <a:gd name="T79" fmla="*/ 2 h 17"/>
                <a:gd name="T80" fmla="*/ 0 w 20"/>
                <a:gd name="T81" fmla="*/ 0 h 17"/>
                <a:gd name="T82" fmla="*/ 3 w 20"/>
                <a:gd name="T83" fmla="*/ 0 h 17"/>
                <a:gd name="T84" fmla="*/ 6 w 20"/>
                <a:gd name="T8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17">
                  <a:moveTo>
                    <a:pt x="6" y="0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0" name="Freeform 3769">
              <a:extLst>
                <a:ext uri="{FF2B5EF4-FFF2-40B4-BE49-F238E27FC236}">
                  <a16:creationId xmlns:a16="http://schemas.microsoft.com/office/drawing/2014/main" id="{A2E4F32F-BFF7-95EF-CEB9-E2D82ACD9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726" y="1531266"/>
              <a:ext cx="6224" cy="12449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6 h 6"/>
                <a:gd name="T4" fmla="*/ 0 w 3"/>
                <a:gd name="T5" fmla="*/ 3 h 6"/>
                <a:gd name="T6" fmla="*/ 0 w 3"/>
                <a:gd name="T7" fmla="*/ 0 h 6"/>
                <a:gd name="T8" fmla="*/ 3 w 3"/>
                <a:gd name="T9" fmla="*/ 0 h 6"/>
                <a:gd name="T10" fmla="*/ 3 w 3"/>
                <a:gd name="T11" fmla="*/ 3 h 6"/>
                <a:gd name="T12" fmla="*/ 0 w 3"/>
                <a:gd name="T13" fmla="*/ 3 h 6"/>
                <a:gd name="T14" fmla="*/ 3 w 3"/>
                <a:gd name="T15" fmla="*/ 3 h 6"/>
                <a:gd name="T16" fmla="*/ 0 w 3"/>
                <a:gd name="T17" fmla="*/ 3 h 6"/>
                <a:gd name="T18" fmla="*/ 3 w 3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1" name="Freeform 3770">
              <a:extLst>
                <a:ext uri="{FF2B5EF4-FFF2-40B4-BE49-F238E27FC236}">
                  <a16:creationId xmlns:a16="http://schemas.microsoft.com/office/drawing/2014/main" id="{EF3A4720-8C93-E73D-8CE1-EAA2983FBC2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676" y="1495994"/>
              <a:ext cx="35274" cy="41496"/>
            </a:xfrm>
            <a:custGeom>
              <a:avLst/>
              <a:gdLst>
                <a:gd name="T0" fmla="*/ 8 w 17"/>
                <a:gd name="T1" fmla="*/ 11 h 20"/>
                <a:gd name="T2" fmla="*/ 8 w 17"/>
                <a:gd name="T3" fmla="*/ 14 h 20"/>
                <a:gd name="T4" fmla="*/ 11 w 17"/>
                <a:gd name="T5" fmla="*/ 14 h 20"/>
                <a:gd name="T6" fmla="*/ 8 w 17"/>
                <a:gd name="T7" fmla="*/ 14 h 20"/>
                <a:gd name="T8" fmla="*/ 11 w 17"/>
                <a:gd name="T9" fmla="*/ 14 h 20"/>
                <a:gd name="T10" fmla="*/ 14 w 17"/>
                <a:gd name="T11" fmla="*/ 14 h 20"/>
                <a:gd name="T12" fmla="*/ 11 w 17"/>
                <a:gd name="T13" fmla="*/ 14 h 20"/>
                <a:gd name="T14" fmla="*/ 11 w 17"/>
                <a:gd name="T15" fmla="*/ 17 h 20"/>
                <a:gd name="T16" fmla="*/ 14 w 17"/>
                <a:gd name="T17" fmla="*/ 14 h 20"/>
                <a:gd name="T18" fmla="*/ 17 w 17"/>
                <a:gd name="T19" fmla="*/ 14 h 20"/>
                <a:gd name="T20" fmla="*/ 17 w 17"/>
                <a:gd name="T21" fmla="*/ 17 h 20"/>
                <a:gd name="T22" fmla="*/ 14 w 17"/>
                <a:gd name="T23" fmla="*/ 17 h 20"/>
                <a:gd name="T24" fmla="*/ 14 w 17"/>
                <a:gd name="T25" fmla="*/ 20 h 20"/>
                <a:gd name="T26" fmla="*/ 11 w 17"/>
                <a:gd name="T27" fmla="*/ 20 h 20"/>
                <a:gd name="T28" fmla="*/ 11 w 17"/>
                <a:gd name="T29" fmla="*/ 17 h 20"/>
                <a:gd name="T30" fmla="*/ 11 w 17"/>
                <a:gd name="T31" fmla="*/ 20 h 20"/>
                <a:gd name="T32" fmla="*/ 11 w 17"/>
                <a:gd name="T33" fmla="*/ 17 h 20"/>
                <a:gd name="T34" fmla="*/ 8 w 17"/>
                <a:gd name="T35" fmla="*/ 17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1 h 20"/>
                <a:gd name="T42" fmla="*/ 3 w 17"/>
                <a:gd name="T43" fmla="*/ 11 h 20"/>
                <a:gd name="T44" fmla="*/ 3 w 17"/>
                <a:gd name="T45" fmla="*/ 8 h 20"/>
                <a:gd name="T46" fmla="*/ 5 w 17"/>
                <a:gd name="T47" fmla="*/ 8 h 20"/>
                <a:gd name="T48" fmla="*/ 3 w 17"/>
                <a:gd name="T49" fmla="*/ 8 h 20"/>
                <a:gd name="T50" fmla="*/ 3 w 17"/>
                <a:gd name="T51" fmla="*/ 5 h 20"/>
                <a:gd name="T52" fmla="*/ 0 w 17"/>
                <a:gd name="T53" fmla="*/ 5 h 20"/>
                <a:gd name="T54" fmla="*/ 3 w 17"/>
                <a:gd name="T55" fmla="*/ 5 h 20"/>
                <a:gd name="T56" fmla="*/ 0 w 17"/>
                <a:gd name="T57" fmla="*/ 5 h 20"/>
                <a:gd name="T58" fmla="*/ 3 w 17"/>
                <a:gd name="T59" fmla="*/ 3 h 20"/>
                <a:gd name="T60" fmla="*/ 5 w 17"/>
                <a:gd name="T61" fmla="*/ 3 h 20"/>
                <a:gd name="T62" fmla="*/ 8 w 17"/>
                <a:gd name="T63" fmla="*/ 0 h 20"/>
                <a:gd name="T64" fmla="*/ 8 w 17"/>
                <a:gd name="T65" fmla="*/ 3 h 20"/>
                <a:gd name="T66" fmla="*/ 11 w 17"/>
                <a:gd name="T67" fmla="*/ 3 h 20"/>
                <a:gd name="T68" fmla="*/ 5 w 17"/>
                <a:gd name="T69" fmla="*/ 3 h 20"/>
                <a:gd name="T70" fmla="*/ 5 w 17"/>
                <a:gd name="T71" fmla="*/ 5 h 20"/>
                <a:gd name="T72" fmla="*/ 8 w 17"/>
                <a:gd name="T73" fmla="*/ 5 h 20"/>
                <a:gd name="T74" fmla="*/ 5 w 17"/>
                <a:gd name="T75" fmla="*/ 8 h 20"/>
                <a:gd name="T76" fmla="*/ 8 w 17"/>
                <a:gd name="T77" fmla="*/ 8 h 20"/>
                <a:gd name="T78" fmla="*/ 5 w 17"/>
                <a:gd name="T79" fmla="*/ 8 h 20"/>
                <a:gd name="T80" fmla="*/ 5 w 17"/>
                <a:gd name="T81" fmla="*/ 11 h 20"/>
                <a:gd name="T82" fmla="*/ 8 w 17"/>
                <a:gd name="T8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8" y="11"/>
                  </a:moveTo>
                  <a:lnTo>
                    <a:pt x="8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2" name="Freeform 3771">
              <a:extLst>
                <a:ext uri="{FF2B5EF4-FFF2-40B4-BE49-F238E27FC236}">
                  <a16:creationId xmlns:a16="http://schemas.microsoft.com/office/drawing/2014/main" id="{3DA0C4F8-A017-5AD0-3E2C-95C46F31946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276" y="151259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0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3" name="Freeform 3772">
              <a:extLst>
                <a:ext uri="{FF2B5EF4-FFF2-40B4-BE49-F238E27FC236}">
                  <a16:creationId xmlns:a16="http://schemas.microsoft.com/office/drawing/2014/main" id="{2AC21052-CF01-D979-A16A-DFA8037E1D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325" y="1466947"/>
              <a:ext cx="12450" cy="10374"/>
            </a:xfrm>
            <a:custGeom>
              <a:avLst/>
              <a:gdLst>
                <a:gd name="T0" fmla="*/ 3 w 6"/>
                <a:gd name="T1" fmla="*/ 2 h 5"/>
                <a:gd name="T2" fmla="*/ 0 w 6"/>
                <a:gd name="T3" fmla="*/ 2 h 5"/>
                <a:gd name="T4" fmla="*/ 0 w 6"/>
                <a:gd name="T5" fmla="*/ 5 h 5"/>
                <a:gd name="T6" fmla="*/ 0 w 6"/>
                <a:gd name="T7" fmla="*/ 2 h 5"/>
                <a:gd name="T8" fmla="*/ 0 w 6"/>
                <a:gd name="T9" fmla="*/ 2 h 5"/>
                <a:gd name="T10" fmla="*/ 3 w 6"/>
                <a:gd name="T11" fmla="*/ 5 h 5"/>
                <a:gd name="T12" fmla="*/ 3 w 6"/>
                <a:gd name="T13" fmla="*/ 5 h 5"/>
                <a:gd name="T14" fmla="*/ 6 w 6"/>
                <a:gd name="T15" fmla="*/ 5 h 5"/>
                <a:gd name="T16" fmla="*/ 6 w 6"/>
                <a:gd name="T17" fmla="*/ 2 h 5"/>
                <a:gd name="T18" fmla="*/ 6 w 6"/>
                <a:gd name="T19" fmla="*/ 2 h 5"/>
                <a:gd name="T20" fmla="*/ 3 w 6"/>
                <a:gd name="T21" fmla="*/ 0 h 5"/>
                <a:gd name="T22" fmla="*/ 0 w 6"/>
                <a:gd name="T23" fmla="*/ 2 h 5"/>
                <a:gd name="T24" fmla="*/ 3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4" name="Freeform 3773">
              <a:extLst>
                <a:ext uri="{FF2B5EF4-FFF2-40B4-BE49-F238E27FC236}">
                  <a16:creationId xmlns:a16="http://schemas.microsoft.com/office/drawing/2014/main" id="{65B9D08B-74C6-742E-1BD4-242100ED73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39775" y="1477321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5" name="Freeform 3774">
              <a:extLst>
                <a:ext uri="{FF2B5EF4-FFF2-40B4-BE49-F238E27FC236}">
                  <a16:creationId xmlns:a16="http://schemas.microsoft.com/office/drawing/2014/main" id="{893D2C4A-5C08-83E3-1488-E0ED1402806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549" y="1483545"/>
              <a:ext cx="18674" cy="18673"/>
            </a:xfrm>
            <a:custGeom>
              <a:avLst/>
              <a:gdLst>
                <a:gd name="T0" fmla="*/ 6 w 9"/>
                <a:gd name="T1" fmla="*/ 3 h 9"/>
                <a:gd name="T2" fmla="*/ 3 w 9"/>
                <a:gd name="T3" fmla="*/ 3 h 9"/>
                <a:gd name="T4" fmla="*/ 0 w 9"/>
                <a:gd name="T5" fmla="*/ 0 h 9"/>
                <a:gd name="T6" fmla="*/ 0 w 9"/>
                <a:gd name="T7" fmla="*/ 3 h 9"/>
                <a:gd name="T8" fmla="*/ 3 w 9"/>
                <a:gd name="T9" fmla="*/ 6 h 9"/>
                <a:gd name="T10" fmla="*/ 6 w 9"/>
                <a:gd name="T11" fmla="*/ 6 h 9"/>
                <a:gd name="T12" fmla="*/ 6 w 9"/>
                <a:gd name="T13" fmla="*/ 9 h 9"/>
                <a:gd name="T14" fmla="*/ 9 w 9"/>
                <a:gd name="T15" fmla="*/ 9 h 9"/>
                <a:gd name="T16" fmla="*/ 9 w 9"/>
                <a:gd name="T17" fmla="*/ 6 h 9"/>
                <a:gd name="T18" fmla="*/ 9 w 9"/>
                <a:gd name="T19" fmla="*/ 3 h 9"/>
                <a:gd name="T20" fmla="*/ 6 w 9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6" name="Rectangle 3775">
              <a:extLst>
                <a:ext uri="{FF2B5EF4-FFF2-40B4-BE49-F238E27FC236}">
                  <a16:creationId xmlns:a16="http://schemas.microsoft.com/office/drawing/2014/main" id="{EA93576A-1746-6779-4B2D-53DC8B2D0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2224" y="1502218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7" name="Freeform 3776">
              <a:extLst>
                <a:ext uri="{FF2B5EF4-FFF2-40B4-BE49-F238E27FC236}">
                  <a16:creationId xmlns:a16="http://schemas.microsoft.com/office/drawing/2014/main" id="{39904C6E-508B-E2EE-27DF-5ABD1DA188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674" y="1512593"/>
              <a:ext cx="10375" cy="12449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2 w 5"/>
                <a:gd name="T5" fmla="*/ 3 h 6"/>
                <a:gd name="T6" fmla="*/ 2 w 5"/>
                <a:gd name="T7" fmla="*/ 6 h 6"/>
                <a:gd name="T8" fmla="*/ 5 w 5"/>
                <a:gd name="T9" fmla="*/ 6 h 6"/>
                <a:gd name="T10" fmla="*/ 5 w 5"/>
                <a:gd name="T11" fmla="*/ 3 h 6"/>
                <a:gd name="T12" fmla="*/ 5 w 5"/>
                <a:gd name="T13" fmla="*/ 0 h 6"/>
                <a:gd name="T14" fmla="*/ 2 w 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8" name="Freeform 3777">
              <a:extLst>
                <a:ext uri="{FF2B5EF4-FFF2-40B4-BE49-F238E27FC236}">
                  <a16:creationId xmlns:a16="http://schemas.microsoft.com/office/drawing/2014/main" id="{782C5200-35A0-FE7C-7B52-3FB0C9AF5BC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674" y="1502218"/>
              <a:ext cx="4150" cy="4149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19" name="Freeform 3778">
              <a:extLst>
                <a:ext uri="{FF2B5EF4-FFF2-40B4-BE49-F238E27FC236}">
                  <a16:creationId xmlns:a16="http://schemas.microsoft.com/office/drawing/2014/main" id="{E5CBCE72-A433-3E70-4A8E-84D1CEF70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9775" y="1471096"/>
              <a:ext cx="24899" cy="24898"/>
            </a:xfrm>
            <a:custGeom>
              <a:avLst/>
              <a:gdLst>
                <a:gd name="T0" fmla="*/ 6 w 12"/>
                <a:gd name="T1" fmla="*/ 9 h 12"/>
                <a:gd name="T2" fmla="*/ 9 w 12"/>
                <a:gd name="T3" fmla="*/ 12 h 12"/>
                <a:gd name="T4" fmla="*/ 6 w 12"/>
                <a:gd name="T5" fmla="*/ 12 h 12"/>
                <a:gd name="T6" fmla="*/ 9 w 12"/>
                <a:gd name="T7" fmla="*/ 12 h 12"/>
                <a:gd name="T8" fmla="*/ 12 w 12"/>
                <a:gd name="T9" fmla="*/ 12 h 12"/>
                <a:gd name="T10" fmla="*/ 12 w 12"/>
                <a:gd name="T11" fmla="*/ 9 h 12"/>
                <a:gd name="T12" fmla="*/ 9 w 12"/>
                <a:gd name="T13" fmla="*/ 9 h 12"/>
                <a:gd name="T14" fmla="*/ 6 w 12"/>
                <a:gd name="T15" fmla="*/ 6 h 12"/>
                <a:gd name="T16" fmla="*/ 3 w 12"/>
                <a:gd name="T17" fmla="*/ 3 h 12"/>
                <a:gd name="T18" fmla="*/ 3 w 12"/>
                <a:gd name="T19" fmla="*/ 0 h 12"/>
                <a:gd name="T20" fmla="*/ 0 w 12"/>
                <a:gd name="T21" fmla="*/ 0 h 12"/>
                <a:gd name="T22" fmla="*/ 0 w 12"/>
                <a:gd name="T23" fmla="*/ 3 h 12"/>
                <a:gd name="T24" fmla="*/ 3 w 12"/>
                <a:gd name="T25" fmla="*/ 3 h 12"/>
                <a:gd name="T26" fmla="*/ 0 w 12"/>
                <a:gd name="T27" fmla="*/ 6 h 12"/>
                <a:gd name="T28" fmla="*/ 3 w 12"/>
                <a:gd name="T29" fmla="*/ 6 h 12"/>
                <a:gd name="T30" fmla="*/ 6 w 12"/>
                <a:gd name="T31" fmla="*/ 6 h 12"/>
                <a:gd name="T32" fmla="*/ 3 w 12"/>
                <a:gd name="T33" fmla="*/ 6 h 12"/>
                <a:gd name="T34" fmla="*/ 3 w 12"/>
                <a:gd name="T35" fmla="*/ 9 h 12"/>
                <a:gd name="T36" fmla="*/ 6 w 12"/>
                <a:gd name="T3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2">
                  <a:moveTo>
                    <a:pt x="6" y="9"/>
                  </a:moveTo>
                  <a:lnTo>
                    <a:pt x="9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0" name="Freeform 3779">
              <a:extLst>
                <a:ext uri="{FF2B5EF4-FFF2-40B4-BE49-F238E27FC236}">
                  <a16:creationId xmlns:a16="http://schemas.microsoft.com/office/drawing/2014/main" id="{60F4D613-F073-87A5-52F7-7D4F62CE7DB0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674" y="1495994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1" name="Freeform 3780">
              <a:extLst>
                <a:ext uri="{FF2B5EF4-FFF2-40B4-BE49-F238E27FC236}">
                  <a16:creationId xmlns:a16="http://schemas.microsoft.com/office/drawing/2014/main" id="{9DD92374-2F8E-9DD3-0769-AE09B70D5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823" y="1495994"/>
              <a:ext cx="18674" cy="29047"/>
            </a:xfrm>
            <a:custGeom>
              <a:avLst/>
              <a:gdLst>
                <a:gd name="T0" fmla="*/ 9 w 9"/>
                <a:gd name="T1" fmla="*/ 5 h 14"/>
                <a:gd name="T2" fmla="*/ 6 w 9"/>
                <a:gd name="T3" fmla="*/ 3 h 14"/>
                <a:gd name="T4" fmla="*/ 6 w 9"/>
                <a:gd name="T5" fmla="*/ 0 h 14"/>
                <a:gd name="T6" fmla="*/ 3 w 9"/>
                <a:gd name="T7" fmla="*/ 0 h 14"/>
                <a:gd name="T8" fmla="*/ 0 w 9"/>
                <a:gd name="T9" fmla="*/ 0 h 14"/>
                <a:gd name="T10" fmla="*/ 0 w 9"/>
                <a:gd name="T11" fmla="*/ 3 h 14"/>
                <a:gd name="T12" fmla="*/ 3 w 9"/>
                <a:gd name="T13" fmla="*/ 3 h 14"/>
                <a:gd name="T14" fmla="*/ 3 w 9"/>
                <a:gd name="T15" fmla="*/ 5 h 14"/>
                <a:gd name="T16" fmla="*/ 0 w 9"/>
                <a:gd name="T17" fmla="*/ 3 h 14"/>
                <a:gd name="T18" fmla="*/ 0 w 9"/>
                <a:gd name="T19" fmla="*/ 5 h 14"/>
                <a:gd name="T20" fmla="*/ 0 w 9"/>
                <a:gd name="T21" fmla="*/ 8 h 14"/>
                <a:gd name="T22" fmla="*/ 3 w 9"/>
                <a:gd name="T23" fmla="*/ 5 h 14"/>
                <a:gd name="T24" fmla="*/ 3 w 9"/>
                <a:gd name="T25" fmla="*/ 8 h 14"/>
                <a:gd name="T26" fmla="*/ 3 w 9"/>
                <a:gd name="T27" fmla="*/ 5 h 14"/>
                <a:gd name="T28" fmla="*/ 3 w 9"/>
                <a:gd name="T29" fmla="*/ 8 h 14"/>
                <a:gd name="T30" fmla="*/ 3 w 9"/>
                <a:gd name="T31" fmla="*/ 11 h 14"/>
                <a:gd name="T32" fmla="*/ 6 w 9"/>
                <a:gd name="T33" fmla="*/ 11 h 14"/>
                <a:gd name="T34" fmla="*/ 6 w 9"/>
                <a:gd name="T35" fmla="*/ 8 h 14"/>
                <a:gd name="T36" fmla="*/ 6 w 9"/>
                <a:gd name="T37" fmla="*/ 11 h 14"/>
                <a:gd name="T38" fmla="*/ 6 w 9"/>
                <a:gd name="T39" fmla="*/ 14 h 14"/>
                <a:gd name="T40" fmla="*/ 9 w 9"/>
                <a:gd name="T41" fmla="*/ 14 h 14"/>
                <a:gd name="T42" fmla="*/ 9 w 9"/>
                <a:gd name="T43" fmla="*/ 8 h 14"/>
                <a:gd name="T44" fmla="*/ 9 w 9"/>
                <a:gd name="T4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14">
                  <a:moveTo>
                    <a:pt x="9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2" name="Freeform 3781">
              <a:extLst>
                <a:ext uri="{FF2B5EF4-FFF2-40B4-BE49-F238E27FC236}">
                  <a16:creationId xmlns:a16="http://schemas.microsoft.com/office/drawing/2014/main" id="{EC032D32-FB01-86D8-9EFA-36C76294C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823" y="1477321"/>
              <a:ext cx="12450" cy="12449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3 h 6"/>
                <a:gd name="T4" fmla="*/ 3 w 6"/>
                <a:gd name="T5" fmla="*/ 6 h 6"/>
                <a:gd name="T6" fmla="*/ 3 w 6"/>
                <a:gd name="T7" fmla="*/ 3 h 6"/>
                <a:gd name="T8" fmla="*/ 6 w 6"/>
                <a:gd name="T9" fmla="*/ 3 h 6"/>
                <a:gd name="T10" fmla="*/ 3 w 6"/>
                <a:gd name="T11" fmla="*/ 3 h 6"/>
                <a:gd name="T12" fmla="*/ 3 w 6"/>
                <a:gd name="T13" fmla="*/ 0 h 6"/>
                <a:gd name="T14" fmla="*/ 3 w 6"/>
                <a:gd name="T15" fmla="*/ 3 h 6"/>
                <a:gd name="T16" fmla="*/ 0 w 6"/>
                <a:gd name="T17" fmla="*/ 3 h 6"/>
                <a:gd name="T18" fmla="*/ 0 w 6"/>
                <a:gd name="T19" fmla="*/ 3 h 6"/>
                <a:gd name="T20" fmla="*/ 0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3" name="Freeform 3782">
              <a:extLst>
                <a:ext uri="{FF2B5EF4-FFF2-40B4-BE49-F238E27FC236}">
                  <a16:creationId xmlns:a16="http://schemas.microsoft.com/office/drawing/2014/main" id="{155F4499-21FF-1C7D-0DF6-45E004D88DE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273" y="152504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0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4" name="Rectangle 3783">
              <a:extLst>
                <a:ext uri="{FF2B5EF4-FFF2-40B4-BE49-F238E27FC236}">
                  <a16:creationId xmlns:a16="http://schemas.microsoft.com/office/drawing/2014/main" id="{26F40F19-E0B8-DEDA-AD82-8B1AAD7927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7499" y="152504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5" name="Freeform 3784">
              <a:extLst>
                <a:ext uri="{FF2B5EF4-FFF2-40B4-BE49-F238E27FC236}">
                  <a16:creationId xmlns:a16="http://schemas.microsoft.com/office/drawing/2014/main" id="{4DED7C0D-F5C6-833F-CA38-D6FF0385F079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499" y="1518818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6" name="Rectangle 3785">
              <a:extLst>
                <a:ext uri="{FF2B5EF4-FFF2-40B4-BE49-F238E27FC236}">
                  <a16:creationId xmlns:a16="http://schemas.microsoft.com/office/drawing/2014/main" id="{75EA1203-4DC7-FA2D-DB5D-DB1E13329A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7499" y="1512593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7" name="Freeform 3786">
              <a:extLst>
                <a:ext uri="{FF2B5EF4-FFF2-40B4-BE49-F238E27FC236}">
                  <a16:creationId xmlns:a16="http://schemas.microsoft.com/office/drawing/2014/main" id="{DEAF092C-48D4-DC3F-B175-1E627CF7BF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499" y="153126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8" name="Freeform 3787">
              <a:extLst>
                <a:ext uri="{FF2B5EF4-FFF2-40B4-BE49-F238E27FC236}">
                  <a16:creationId xmlns:a16="http://schemas.microsoft.com/office/drawing/2014/main" id="{92698CDC-B6A3-7664-F1CE-D48DCA75D8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723" y="1531266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29" name="Freeform 3788">
              <a:extLst>
                <a:ext uri="{FF2B5EF4-FFF2-40B4-BE49-F238E27FC236}">
                  <a16:creationId xmlns:a16="http://schemas.microsoft.com/office/drawing/2014/main" id="{7EF12986-D10A-10B0-F0DF-F944D8BAACA6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947" y="1525042"/>
              <a:ext cx="16599" cy="18673"/>
            </a:xfrm>
            <a:custGeom>
              <a:avLst/>
              <a:gdLst>
                <a:gd name="T0" fmla="*/ 5 w 8"/>
                <a:gd name="T1" fmla="*/ 9 h 9"/>
                <a:gd name="T2" fmla="*/ 2 w 8"/>
                <a:gd name="T3" fmla="*/ 9 h 9"/>
                <a:gd name="T4" fmla="*/ 0 w 8"/>
                <a:gd name="T5" fmla="*/ 9 h 9"/>
                <a:gd name="T6" fmla="*/ 2 w 8"/>
                <a:gd name="T7" fmla="*/ 9 h 9"/>
                <a:gd name="T8" fmla="*/ 2 w 8"/>
                <a:gd name="T9" fmla="*/ 6 h 9"/>
                <a:gd name="T10" fmla="*/ 5 w 8"/>
                <a:gd name="T11" fmla="*/ 3 h 9"/>
                <a:gd name="T12" fmla="*/ 8 w 8"/>
                <a:gd name="T13" fmla="*/ 3 h 9"/>
                <a:gd name="T14" fmla="*/ 8 w 8"/>
                <a:gd name="T15" fmla="*/ 0 h 9"/>
                <a:gd name="T16" fmla="*/ 8 w 8"/>
                <a:gd name="T17" fmla="*/ 3 h 9"/>
                <a:gd name="T18" fmla="*/ 8 w 8"/>
                <a:gd name="T19" fmla="*/ 6 h 9"/>
                <a:gd name="T20" fmla="*/ 5 w 8"/>
                <a:gd name="T21" fmla="*/ 6 h 9"/>
                <a:gd name="T22" fmla="*/ 5 w 8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2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0" name="Freeform 3789">
              <a:extLst>
                <a:ext uri="{FF2B5EF4-FFF2-40B4-BE49-F238E27FC236}">
                  <a16:creationId xmlns:a16="http://schemas.microsoft.com/office/drawing/2014/main" id="{37A68737-6356-2D2C-D9A1-8959393783E9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723" y="1543714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0 w 3"/>
                <a:gd name="T11" fmla="*/ 2 h 2"/>
                <a:gd name="T12" fmla="*/ 0 w 3"/>
                <a:gd name="T13" fmla="*/ 0 h 2"/>
                <a:gd name="T14" fmla="*/ 0 w 3"/>
                <a:gd name="T15" fmla="*/ 0 h 2"/>
                <a:gd name="T16" fmla="*/ 3 w 3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1" name="Freeform 3790">
              <a:extLst>
                <a:ext uri="{FF2B5EF4-FFF2-40B4-BE49-F238E27FC236}">
                  <a16:creationId xmlns:a16="http://schemas.microsoft.com/office/drawing/2014/main" id="{702C4963-5499-14AA-BBF5-6800EF648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947" y="1531266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2" name="Freeform 3791">
              <a:extLst>
                <a:ext uri="{FF2B5EF4-FFF2-40B4-BE49-F238E27FC236}">
                  <a16:creationId xmlns:a16="http://schemas.microsoft.com/office/drawing/2014/main" id="{B78D0014-DCCC-2FEB-24EF-A0ADFA790DAE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723" y="1554089"/>
              <a:ext cx="10375" cy="12449"/>
            </a:xfrm>
            <a:custGeom>
              <a:avLst/>
              <a:gdLst>
                <a:gd name="T0" fmla="*/ 0 w 5"/>
                <a:gd name="T1" fmla="*/ 0 h 6"/>
                <a:gd name="T2" fmla="*/ 3 w 5"/>
                <a:gd name="T3" fmla="*/ 0 h 6"/>
                <a:gd name="T4" fmla="*/ 3 w 5"/>
                <a:gd name="T5" fmla="*/ 3 h 6"/>
                <a:gd name="T6" fmla="*/ 5 w 5"/>
                <a:gd name="T7" fmla="*/ 3 h 6"/>
                <a:gd name="T8" fmla="*/ 3 w 5"/>
                <a:gd name="T9" fmla="*/ 6 h 6"/>
                <a:gd name="T10" fmla="*/ 3 w 5"/>
                <a:gd name="T11" fmla="*/ 3 h 6"/>
                <a:gd name="T12" fmla="*/ 0 w 5"/>
                <a:gd name="T13" fmla="*/ 3 h 6"/>
                <a:gd name="T14" fmla="*/ 0 w 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3" name="Freeform 3792">
              <a:extLst>
                <a:ext uri="{FF2B5EF4-FFF2-40B4-BE49-F238E27FC236}">
                  <a16:creationId xmlns:a16="http://schemas.microsoft.com/office/drawing/2014/main" id="{77962569-A563-295F-7224-0EC5697059C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499" y="1583136"/>
              <a:ext cx="141096" cy="89216"/>
            </a:xfrm>
            <a:custGeom>
              <a:avLst/>
              <a:gdLst>
                <a:gd name="T0" fmla="*/ 68 w 68"/>
                <a:gd name="T1" fmla="*/ 37 h 43"/>
                <a:gd name="T2" fmla="*/ 62 w 68"/>
                <a:gd name="T3" fmla="*/ 40 h 43"/>
                <a:gd name="T4" fmla="*/ 62 w 68"/>
                <a:gd name="T5" fmla="*/ 40 h 43"/>
                <a:gd name="T6" fmla="*/ 54 w 68"/>
                <a:gd name="T7" fmla="*/ 40 h 43"/>
                <a:gd name="T8" fmla="*/ 48 w 68"/>
                <a:gd name="T9" fmla="*/ 37 h 43"/>
                <a:gd name="T10" fmla="*/ 48 w 68"/>
                <a:gd name="T11" fmla="*/ 32 h 43"/>
                <a:gd name="T12" fmla="*/ 45 w 68"/>
                <a:gd name="T13" fmla="*/ 35 h 43"/>
                <a:gd name="T14" fmla="*/ 45 w 68"/>
                <a:gd name="T15" fmla="*/ 32 h 43"/>
                <a:gd name="T16" fmla="*/ 48 w 68"/>
                <a:gd name="T17" fmla="*/ 29 h 43"/>
                <a:gd name="T18" fmla="*/ 45 w 68"/>
                <a:gd name="T19" fmla="*/ 29 h 43"/>
                <a:gd name="T20" fmla="*/ 45 w 68"/>
                <a:gd name="T21" fmla="*/ 29 h 43"/>
                <a:gd name="T22" fmla="*/ 43 w 68"/>
                <a:gd name="T23" fmla="*/ 29 h 43"/>
                <a:gd name="T24" fmla="*/ 40 w 68"/>
                <a:gd name="T25" fmla="*/ 32 h 43"/>
                <a:gd name="T26" fmla="*/ 34 w 68"/>
                <a:gd name="T27" fmla="*/ 29 h 43"/>
                <a:gd name="T28" fmla="*/ 37 w 68"/>
                <a:gd name="T29" fmla="*/ 32 h 43"/>
                <a:gd name="T30" fmla="*/ 40 w 68"/>
                <a:gd name="T31" fmla="*/ 32 h 43"/>
                <a:gd name="T32" fmla="*/ 37 w 68"/>
                <a:gd name="T33" fmla="*/ 29 h 43"/>
                <a:gd name="T34" fmla="*/ 34 w 68"/>
                <a:gd name="T35" fmla="*/ 26 h 43"/>
                <a:gd name="T36" fmla="*/ 34 w 68"/>
                <a:gd name="T37" fmla="*/ 26 h 43"/>
                <a:gd name="T38" fmla="*/ 31 w 68"/>
                <a:gd name="T39" fmla="*/ 26 h 43"/>
                <a:gd name="T40" fmla="*/ 28 w 68"/>
                <a:gd name="T41" fmla="*/ 26 h 43"/>
                <a:gd name="T42" fmla="*/ 28 w 68"/>
                <a:gd name="T43" fmla="*/ 23 h 43"/>
                <a:gd name="T44" fmla="*/ 25 w 68"/>
                <a:gd name="T45" fmla="*/ 20 h 43"/>
                <a:gd name="T46" fmla="*/ 31 w 68"/>
                <a:gd name="T47" fmla="*/ 20 h 43"/>
                <a:gd name="T48" fmla="*/ 25 w 68"/>
                <a:gd name="T49" fmla="*/ 20 h 43"/>
                <a:gd name="T50" fmla="*/ 28 w 68"/>
                <a:gd name="T51" fmla="*/ 17 h 43"/>
                <a:gd name="T52" fmla="*/ 23 w 68"/>
                <a:gd name="T53" fmla="*/ 17 h 43"/>
                <a:gd name="T54" fmla="*/ 20 w 68"/>
                <a:gd name="T55" fmla="*/ 17 h 43"/>
                <a:gd name="T56" fmla="*/ 20 w 68"/>
                <a:gd name="T57" fmla="*/ 17 h 43"/>
                <a:gd name="T58" fmla="*/ 17 w 68"/>
                <a:gd name="T59" fmla="*/ 17 h 43"/>
                <a:gd name="T60" fmla="*/ 17 w 68"/>
                <a:gd name="T61" fmla="*/ 15 h 43"/>
                <a:gd name="T62" fmla="*/ 14 w 68"/>
                <a:gd name="T63" fmla="*/ 12 h 43"/>
                <a:gd name="T64" fmla="*/ 11 w 68"/>
                <a:gd name="T65" fmla="*/ 12 h 43"/>
                <a:gd name="T66" fmla="*/ 11 w 68"/>
                <a:gd name="T67" fmla="*/ 12 h 43"/>
                <a:gd name="T68" fmla="*/ 6 w 68"/>
                <a:gd name="T69" fmla="*/ 12 h 43"/>
                <a:gd name="T70" fmla="*/ 8 w 68"/>
                <a:gd name="T71" fmla="*/ 12 h 43"/>
                <a:gd name="T72" fmla="*/ 6 w 68"/>
                <a:gd name="T73" fmla="*/ 9 h 43"/>
                <a:gd name="T74" fmla="*/ 11 w 68"/>
                <a:gd name="T75" fmla="*/ 6 h 43"/>
                <a:gd name="T76" fmla="*/ 11 w 68"/>
                <a:gd name="T77" fmla="*/ 6 h 43"/>
                <a:gd name="T78" fmla="*/ 6 w 68"/>
                <a:gd name="T79" fmla="*/ 3 h 43"/>
                <a:gd name="T80" fmla="*/ 6 w 68"/>
                <a:gd name="T81" fmla="*/ 6 h 43"/>
                <a:gd name="T82" fmla="*/ 6 w 68"/>
                <a:gd name="T83" fmla="*/ 3 h 43"/>
                <a:gd name="T84" fmla="*/ 3 w 68"/>
                <a:gd name="T85" fmla="*/ 6 h 43"/>
                <a:gd name="T86" fmla="*/ 0 w 68"/>
                <a:gd name="T87" fmla="*/ 3 h 43"/>
                <a:gd name="T88" fmla="*/ 0 w 68"/>
                <a:gd name="T89" fmla="*/ 0 h 43"/>
                <a:gd name="T90" fmla="*/ 6 w 68"/>
                <a:gd name="T91" fmla="*/ 0 h 43"/>
                <a:gd name="T92" fmla="*/ 17 w 68"/>
                <a:gd name="T93" fmla="*/ 3 h 43"/>
                <a:gd name="T94" fmla="*/ 40 w 68"/>
                <a:gd name="T95" fmla="*/ 9 h 43"/>
                <a:gd name="T96" fmla="*/ 43 w 68"/>
                <a:gd name="T97" fmla="*/ 15 h 43"/>
                <a:gd name="T98" fmla="*/ 45 w 68"/>
                <a:gd name="T99" fmla="*/ 23 h 43"/>
                <a:gd name="T100" fmla="*/ 51 w 68"/>
                <a:gd name="T101" fmla="*/ 26 h 43"/>
                <a:gd name="T102" fmla="*/ 57 w 68"/>
                <a:gd name="T103" fmla="*/ 26 h 43"/>
                <a:gd name="T104" fmla="*/ 57 w 68"/>
                <a:gd name="T105" fmla="*/ 26 h 43"/>
                <a:gd name="T106" fmla="*/ 60 w 68"/>
                <a:gd name="T107" fmla="*/ 32 h 43"/>
                <a:gd name="T108" fmla="*/ 60 w 68"/>
                <a:gd name="T109" fmla="*/ 32 h 43"/>
                <a:gd name="T110" fmla="*/ 62 w 68"/>
                <a:gd name="T111" fmla="*/ 35 h 43"/>
                <a:gd name="T112" fmla="*/ 62 w 68"/>
                <a:gd name="T113" fmla="*/ 35 h 43"/>
                <a:gd name="T114" fmla="*/ 62 w 68"/>
                <a:gd name="T115" fmla="*/ 37 h 43"/>
                <a:gd name="T116" fmla="*/ 65 w 68"/>
                <a:gd name="T11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43">
                  <a:moveTo>
                    <a:pt x="65" y="37"/>
                  </a:moveTo>
                  <a:lnTo>
                    <a:pt x="68" y="37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4" y="40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48" y="32"/>
                  </a:lnTo>
                  <a:lnTo>
                    <a:pt x="48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45" y="32"/>
                  </a:lnTo>
                  <a:lnTo>
                    <a:pt x="48" y="32"/>
                  </a:lnTo>
                  <a:lnTo>
                    <a:pt x="48" y="29"/>
                  </a:lnTo>
                  <a:lnTo>
                    <a:pt x="48" y="32"/>
                  </a:lnTo>
                  <a:lnTo>
                    <a:pt x="45" y="29"/>
                  </a:lnTo>
                  <a:lnTo>
                    <a:pt x="45" y="32"/>
                  </a:lnTo>
                  <a:lnTo>
                    <a:pt x="45" y="29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0" y="32"/>
                  </a:lnTo>
                  <a:lnTo>
                    <a:pt x="37" y="32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2"/>
                  </a:lnTo>
                  <a:lnTo>
                    <a:pt x="37" y="29"/>
                  </a:lnTo>
                  <a:lnTo>
                    <a:pt x="40" y="32"/>
                  </a:lnTo>
                  <a:lnTo>
                    <a:pt x="40" y="29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4" y="26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6" y="3"/>
                  </a:lnTo>
                  <a:lnTo>
                    <a:pt x="11" y="6"/>
                  </a:lnTo>
                  <a:lnTo>
                    <a:pt x="6" y="6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5" y="20"/>
                  </a:lnTo>
                  <a:lnTo>
                    <a:pt x="45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9"/>
                  </a:lnTo>
                  <a:lnTo>
                    <a:pt x="60" y="32"/>
                  </a:lnTo>
                  <a:lnTo>
                    <a:pt x="57" y="29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0" y="35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4" name="Freeform 3793">
              <a:extLst>
                <a:ext uri="{FF2B5EF4-FFF2-40B4-BE49-F238E27FC236}">
                  <a16:creationId xmlns:a16="http://schemas.microsoft.com/office/drawing/2014/main" id="{234D891E-87CA-F26E-ACD2-69C1FCB07E0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997" y="161840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0 h 3"/>
                <a:gd name="T8" fmla="*/ 0 w 3"/>
                <a:gd name="T9" fmla="*/ 0 h 3"/>
                <a:gd name="T10" fmla="*/ 0 w 3"/>
                <a:gd name="T11" fmla="*/ 3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5" name="Freeform 3794">
              <a:extLst>
                <a:ext uri="{FF2B5EF4-FFF2-40B4-BE49-F238E27FC236}">
                  <a16:creationId xmlns:a16="http://schemas.microsoft.com/office/drawing/2014/main" id="{28739980-AFE7-068C-1EE3-9B3091105FA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2772" y="1589360"/>
              <a:ext cx="12450" cy="2075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3 w 6"/>
                <a:gd name="T5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6" name="Freeform 3795">
              <a:extLst>
                <a:ext uri="{FF2B5EF4-FFF2-40B4-BE49-F238E27FC236}">
                  <a16:creationId xmlns:a16="http://schemas.microsoft.com/office/drawing/2014/main" id="{62844907-FDB8-A929-B509-5976E94D4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095" y="1618407"/>
              <a:ext cx="18674" cy="12449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3 h 6"/>
                <a:gd name="T4" fmla="*/ 3 w 9"/>
                <a:gd name="T5" fmla="*/ 3 h 6"/>
                <a:gd name="T6" fmla="*/ 6 w 9"/>
                <a:gd name="T7" fmla="*/ 6 h 6"/>
                <a:gd name="T8" fmla="*/ 9 w 9"/>
                <a:gd name="T9" fmla="*/ 6 h 6"/>
                <a:gd name="T10" fmla="*/ 9 w 9"/>
                <a:gd name="T11" fmla="*/ 3 h 6"/>
                <a:gd name="T12" fmla="*/ 6 w 9"/>
                <a:gd name="T13" fmla="*/ 3 h 6"/>
                <a:gd name="T14" fmla="*/ 6 w 9"/>
                <a:gd name="T15" fmla="*/ 0 h 6"/>
                <a:gd name="T16" fmla="*/ 3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7" name="Freeform 3796">
              <a:extLst>
                <a:ext uri="{FF2B5EF4-FFF2-40B4-BE49-F238E27FC236}">
                  <a16:creationId xmlns:a16="http://schemas.microsoft.com/office/drawing/2014/main" id="{E6919EE4-0B6F-8166-7DDB-75175725715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095" y="162463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8" name="Freeform 3797">
              <a:extLst>
                <a:ext uri="{FF2B5EF4-FFF2-40B4-BE49-F238E27FC236}">
                  <a16:creationId xmlns:a16="http://schemas.microsoft.com/office/drawing/2014/main" id="{BC303E57-4844-9714-5A36-7BC1B91B858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5221" y="1583136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3 h 3"/>
                <a:gd name="T4" fmla="*/ 2 w 5"/>
                <a:gd name="T5" fmla="*/ 3 h 3"/>
                <a:gd name="T6" fmla="*/ 0 w 5"/>
                <a:gd name="T7" fmla="*/ 3 h 3"/>
                <a:gd name="T8" fmla="*/ 2 w 5"/>
                <a:gd name="T9" fmla="*/ 3 h 3"/>
                <a:gd name="T10" fmla="*/ 2 w 5"/>
                <a:gd name="T11" fmla="*/ 0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39" name="Freeform 3798">
              <a:extLst>
                <a:ext uri="{FF2B5EF4-FFF2-40B4-BE49-F238E27FC236}">
                  <a16:creationId xmlns:a16="http://schemas.microsoft.com/office/drawing/2014/main" id="{A933C366-21D8-2ACD-7DB9-4C0DCCF4DB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5221" y="1589360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3 h 3"/>
                <a:gd name="T4" fmla="*/ 5 w 5"/>
                <a:gd name="T5" fmla="*/ 0 h 3"/>
                <a:gd name="T6" fmla="*/ 2 w 5"/>
                <a:gd name="T7" fmla="*/ 0 h 3"/>
                <a:gd name="T8" fmla="*/ 0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0" name="Freeform 3799">
              <a:extLst>
                <a:ext uri="{FF2B5EF4-FFF2-40B4-BE49-F238E27FC236}">
                  <a16:creationId xmlns:a16="http://schemas.microsoft.com/office/drawing/2014/main" id="{F3D8C259-EAB4-73D1-A5AE-F5DC813614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821" y="159558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1" name="Freeform 3800">
              <a:extLst>
                <a:ext uri="{FF2B5EF4-FFF2-40B4-BE49-F238E27FC236}">
                  <a16:creationId xmlns:a16="http://schemas.microsoft.com/office/drawing/2014/main" id="{863946B4-04FF-F8A1-2B0A-4B4511C4981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046" y="159558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2" name="Freeform 3801">
              <a:extLst>
                <a:ext uri="{FF2B5EF4-FFF2-40B4-BE49-F238E27FC236}">
                  <a16:creationId xmlns:a16="http://schemas.microsoft.com/office/drawing/2014/main" id="{A5870E0E-3F42-2DB8-5BAE-B04B55D0D4B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095" y="162463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3" name="Rectangle 3802">
              <a:extLst>
                <a:ext uri="{FF2B5EF4-FFF2-40B4-BE49-F238E27FC236}">
                  <a16:creationId xmlns:a16="http://schemas.microsoft.com/office/drawing/2014/main" id="{FC6368A2-8C7A-7A4A-2A53-A7BC90AEEC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144" y="164953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4" name="Freeform 3803">
              <a:extLst>
                <a:ext uri="{FF2B5EF4-FFF2-40B4-BE49-F238E27FC236}">
                  <a16:creationId xmlns:a16="http://schemas.microsoft.com/office/drawing/2014/main" id="{679E7E0A-FE42-3CFE-3F99-6E5791B1193A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144" y="1643305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3 h 3"/>
                <a:gd name="T4" fmla="*/ 3 w 6"/>
                <a:gd name="T5" fmla="*/ 3 h 3"/>
                <a:gd name="T6" fmla="*/ 6 w 6"/>
                <a:gd name="T7" fmla="*/ 3 h 3"/>
                <a:gd name="T8" fmla="*/ 3 w 6"/>
                <a:gd name="T9" fmla="*/ 3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5" name="Freeform 3804">
              <a:extLst>
                <a:ext uri="{FF2B5EF4-FFF2-40B4-BE49-F238E27FC236}">
                  <a16:creationId xmlns:a16="http://schemas.microsoft.com/office/drawing/2014/main" id="{2889FEC9-FCCF-63A9-BD08-5A63A4296E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770" y="1637081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6" name="Rectangle 3805">
              <a:extLst>
                <a:ext uri="{FF2B5EF4-FFF2-40B4-BE49-F238E27FC236}">
                  <a16:creationId xmlns:a16="http://schemas.microsoft.com/office/drawing/2014/main" id="{06102B06-2C57-A84B-DDEB-5F935B4363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0871" y="162463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7" name="Freeform 3806">
              <a:extLst>
                <a:ext uri="{FF2B5EF4-FFF2-40B4-BE49-F238E27FC236}">
                  <a16:creationId xmlns:a16="http://schemas.microsoft.com/office/drawing/2014/main" id="{C105E051-8895-C35C-5FED-F2452A04C4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496" y="1601809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0 h 6"/>
                <a:gd name="T4" fmla="*/ 3 w 3"/>
                <a:gd name="T5" fmla="*/ 3 h 6"/>
                <a:gd name="T6" fmla="*/ 3 w 3"/>
                <a:gd name="T7" fmla="*/ 6 h 6"/>
                <a:gd name="T8" fmla="*/ 3 w 3"/>
                <a:gd name="T9" fmla="*/ 3 h 6"/>
                <a:gd name="T10" fmla="*/ 0 w 3"/>
                <a:gd name="T11" fmla="*/ 3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8" name="Rectangle 3807">
              <a:extLst>
                <a:ext uri="{FF2B5EF4-FFF2-40B4-BE49-F238E27FC236}">
                  <a16:creationId xmlns:a16="http://schemas.microsoft.com/office/drawing/2014/main" id="{2B30E892-E629-8DF9-C4E9-90B22E348E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0496" y="159558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49" name="Freeform 3808">
              <a:extLst>
                <a:ext uri="{FF2B5EF4-FFF2-40B4-BE49-F238E27FC236}">
                  <a16:creationId xmlns:a16="http://schemas.microsoft.com/office/drawing/2014/main" id="{502D7D75-F59F-DE6C-EEDF-B49AE9C1BC89}"/>
                </a:ext>
              </a:extLst>
            </p:cNvPr>
            <p:cNvSpPr>
              <a:spLocks/>
            </p:cNvSpPr>
            <p:nvPr/>
          </p:nvSpPr>
          <p:spPr bwMode="gray">
            <a:xfrm>
              <a:off x="376720" y="1601809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0" name="Freeform 3809">
              <a:extLst>
                <a:ext uri="{FF2B5EF4-FFF2-40B4-BE49-F238E27FC236}">
                  <a16:creationId xmlns:a16="http://schemas.microsoft.com/office/drawing/2014/main" id="{743171FC-9C5F-FEE9-3E4A-A1A3699C78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871" y="1601809"/>
              <a:ext cx="2075" cy="12449"/>
            </a:xfrm>
            <a:custGeom>
              <a:avLst/>
              <a:gdLst>
                <a:gd name="T0" fmla="*/ 0 h 6"/>
                <a:gd name="T1" fmla="*/ 3 h 6"/>
                <a:gd name="T2" fmla="*/ 6 h 6"/>
                <a:gd name="T3" fmla="*/ 3 h 6"/>
                <a:gd name="T4" fmla="*/ 3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1" name="Rectangle 3810">
              <a:extLst>
                <a:ext uri="{FF2B5EF4-FFF2-40B4-BE49-F238E27FC236}">
                  <a16:creationId xmlns:a16="http://schemas.microsoft.com/office/drawing/2014/main" id="{61869201-81D2-7EC7-EA88-6BA305A607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0871" y="160180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2" name="Freeform 3811">
              <a:extLst>
                <a:ext uri="{FF2B5EF4-FFF2-40B4-BE49-F238E27FC236}">
                  <a16:creationId xmlns:a16="http://schemas.microsoft.com/office/drawing/2014/main" id="{DDABF135-B43C-E26F-4452-36331627373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545" y="161840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3" name="Rectangle 3812">
              <a:extLst>
                <a:ext uri="{FF2B5EF4-FFF2-40B4-BE49-F238E27FC236}">
                  <a16:creationId xmlns:a16="http://schemas.microsoft.com/office/drawing/2014/main" id="{C1B17D9D-4E95-C4BD-2A97-96B0FC9C44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270" y="159558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4" name="Freeform 3813">
              <a:extLst>
                <a:ext uri="{FF2B5EF4-FFF2-40B4-BE49-F238E27FC236}">
                  <a16:creationId xmlns:a16="http://schemas.microsoft.com/office/drawing/2014/main" id="{289EE509-8A0D-8ED6-C0E9-45E022E8DE32}"/>
                </a:ext>
              </a:extLst>
            </p:cNvPr>
            <p:cNvSpPr>
              <a:spLocks/>
            </p:cNvSpPr>
            <p:nvPr/>
          </p:nvSpPr>
          <p:spPr bwMode="gray">
            <a:xfrm>
              <a:off x="-781096" y="740766"/>
              <a:ext cx="1033320" cy="701284"/>
            </a:xfrm>
            <a:custGeom>
              <a:avLst/>
              <a:gdLst>
                <a:gd name="T0" fmla="*/ 407 w 498"/>
                <a:gd name="T1" fmla="*/ 256 h 338"/>
                <a:gd name="T2" fmla="*/ 353 w 498"/>
                <a:gd name="T3" fmla="*/ 153 h 338"/>
                <a:gd name="T4" fmla="*/ 322 w 498"/>
                <a:gd name="T5" fmla="*/ 31 h 338"/>
                <a:gd name="T6" fmla="*/ 265 w 498"/>
                <a:gd name="T7" fmla="*/ 28 h 338"/>
                <a:gd name="T8" fmla="*/ 216 w 498"/>
                <a:gd name="T9" fmla="*/ 23 h 338"/>
                <a:gd name="T10" fmla="*/ 188 w 498"/>
                <a:gd name="T11" fmla="*/ 11 h 338"/>
                <a:gd name="T12" fmla="*/ 162 w 498"/>
                <a:gd name="T13" fmla="*/ 17 h 338"/>
                <a:gd name="T14" fmla="*/ 157 w 498"/>
                <a:gd name="T15" fmla="*/ 3 h 338"/>
                <a:gd name="T16" fmla="*/ 114 w 498"/>
                <a:gd name="T17" fmla="*/ 17 h 338"/>
                <a:gd name="T18" fmla="*/ 108 w 498"/>
                <a:gd name="T19" fmla="*/ 28 h 338"/>
                <a:gd name="T20" fmla="*/ 74 w 498"/>
                <a:gd name="T21" fmla="*/ 28 h 338"/>
                <a:gd name="T22" fmla="*/ 54 w 498"/>
                <a:gd name="T23" fmla="*/ 54 h 338"/>
                <a:gd name="T24" fmla="*/ 57 w 498"/>
                <a:gd name="T25" fmla="*/ 94 h 338"/>
                <a:gd name="T26" fmla="*/ 83 w 498"/>
                <a:gd name="T27" fmla="*/ 108 h 338"/>
                <a:gd name="T28" fmla="*/ 100 w 498"/>
                <a:gd name="T29" fmla="*/ 108 h 338"/>
                <a:gd name="T30" fmla="*/ 80 w 498"/>
                <a:gd name="T31" fmla="*/ 102 h 338"/>
                <a:gd name="T32" fmla="*/ 83 w 498"/>
                <a:gd name="T33" fmla="*/ 116 h 338"/>
                <a:gd name="T34" fmla="*/ 43 w 498"/>
                <a:gd name="T35" fmla="*/ 108 h 338"/>
                <a:gd name="T36" fmla="*/ 18 w 498"/>
                <a:gd name="T37" fmla="*/ 134 h 338"/>
                <a:gd name="T38" fmla="*/ 20 w 498"/>
                <a:gd name="T39" fmla="*/ 145 h 338"/>
                <a:gd name="T40" fmla="*/ 69 w 498"/>
                <a:gd name="T41" fmla="*/ 151 h 338"/>
                <a:gd name="T42" fmla="*/ 94 w 498"/>
                <a:gd name="T43" fmla="*/ 151 h 338"/>
                <a:gd name="T44" fmla="*/ 69 w 498"/>
                <a:gd name="T45" fmla="*/ 179 h 338"/>
                <a:gd name="T46" fmla="*/ 54 w 498"/>
                <a:gd name="T47" fmla="*/ 199 h 338"/>
                <a:gd name="T48" fmla="*/ 29 w 498"/>
                <a:gd name="T49" fmla="*/ 205 h 338"/>
                <a:gd name="T50" fmla="*/ 37 w 498"/>
                <a:gd name="T51" fmla="*/ 222 h 338"/>
                <a:gd name="T52" fmla="*/ 46 w 498"/>
                <a:gd name="T53" fmla="*/ 236 h 338"/>
                <a:gd name="T54" fmla="*/ 54 w 498"/>
                <a:gd name="T55" fmla="*/ 244 h 338"/>
                <a:gd name="T56" fmla="*/ 77 w 498"/>
                <a:gd name="T57" fmla="*/ 239 h 338"/>
                <a:gd name="T58" fmla="*/ 80 w 498"/>
                <a:gd name="T59" fmla="*/ 264 h 338"/>
                <a:gd name="T60" fmla="*/ 108 w 498"/>
                <a:gd name="T61" fmla="*/ 261 h 338"/>
                <a:gd name="T62" fmla="*/ 131 w 498"/>
                <a:gd name="T63" fmla="*/ 264 h 338"/>
                <a:gd name="T64" fmla="*/ 137 w 498"/>
                <a:gd name="T65" fmla="*/ 270 h 338"/>
                <a:gd name="T66" fmla="*/ 120 w 498"/>
                <a:gd name="T67" fmla="*/ 301 h 338"/>
                <a:gd name="T68" fmla="*/ 72 w 498"/>
                <a:gd name="T69" fmla="*/ 324 h 338"/>
                <a:gd name="T70" fmla="*/ 74 w 498"/>
                <a:gd name="T71" fmla="*/ 333 h 338"/>
                <a:gd name="T72" fmla="*/ 97 w 498"/>
                <a:gd name="T73" fmla="*/ 324 h 338"/>
                <a:gd name="T74" fmla="*/ 123 w 498"/>
                <a:gd name="T75" fmla="*/ 313 h 338"/>
                <a:gd name="T76" fmla="*/ 131 w 498"/>
                <a:gd name="T77" fmla="*/ 304 h 338"/>
                <a:gd name="T78" fmla="*/ 162 w 498"/>
                <a:gd name="T79" fmla="*/ 281 h 338"/>
                <a:gd name="T80" fmla="*/ 191 w 498"/>
                <a:gd name="T81" fmla="*/ 264 h 338"/>
                <a:gd name="T82" fmla="*/ 191 w 498"/>
                <a:gd name="T83" fmla="*/ 247 h 338"/>
                <a:gd name="T84" fmla="*/ 216 w 498"/>
                <a:gd name="T85" fmla="*/ 222 h 338"/>
                <a:gd name="T86" fmla="*/ 236 w 498"/>
                <a:gd name="T87" fmla="*/ 222 h 338"/>
                <a:gd name="T88" fmla="*/ 214 w 498"/>
                <a:gd name="T89" fmla="*/ 253 h 338"/>
                <a:gd name="T90" fmla="*/ 228 w 498"/>
                <a:gd name="T91" fmla="*/ 250 h 338"/>
                <a:gd name="T92" fmla="*/ 251 w 498"/>
                <a:gd name="T93" fmla="*/ 239 h 338"/>
                <a:gd name="T94" fmla="*/ 253 w 498"/>
                <a:gd name="T95" fmla="*/ 222 h 338"/>
                <a:gd name="T96" fmla="*/ 273 w 498"/>
                <a:gd name="T97" fmla="*/ 219 h 338"/>
                <a:gd name="T98" fmla="*/ 285 w 498"/>
                <a:gd name="T99" fmla="*/ 227 h 338"/>
                <a:gd name="T100" fmla="*/ 307 w 498"/>
                <a:gd name="T101" fmla="*/ 236 h 338"/>
                <a:gd name="T102" fmla="*/ 373 w 498"/>
                <a:gd name="T103" fmla="*/ 242 h 338"/>
                <a:gd name="T104" fmla="*/ 387 w 498"/>
                <a:gd name="T105" fmla="*/ 259 h 338"/>
                <a:gd name="T106" fmla="*/ 413 w 498"/>
                <a:gd name="T107" fmla="*/ 273 h 338"/>
                <a:gd name="T108" fmla="*/ 421 w 498"/>
                <a:gd name="T109" fmla="*/ 267 h 338"/>
                <a:gd name="T110" fmla="*/ 427 w 498"/>
                <a:gd name="T111" fmla="*/ 256 h 338"/>
                <a:gd name="T112" fmla="*/ 450 w 498"/>
                <a:gd name="T113" fmla="*/ 281 h 338"/>
                <a:gd name="T114" fmla="*/ 455 w 498"/>
                <a:gd name="T115" fmla="*/ 293 h 338"/>
                <a:gd name="T116" fmla="*/ 467 w 498"/>
                <a:gd name="T117" fmla="*/ 307 h 338"/>
                <a:gd name="T118" fmla="*/ 481 w 498"/>
                <a:gd name="T119" fmla="*/ 315 h 338"/>
                <a:gd name="T120" fmla="*/ 492 w 498"/>
                <a:gd name="T12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8" h="338">
                  <a:moveTo>
                    <a:pt x="495" y="327"/>
                  </a:moveTo>
                  <a:lnTo>
                    <a:pt x="495" y="324"/>
                  </a:lnTo>
                  <a:lnTo>
                    <a:pt x="495" y="321"/>
                  </a:lnTo>
                  <a:lnTo>
                    <a:pt x="498" y="315"/>
                  </a:lnTo>
                  <a:lnTo>
                    <a:pt x="495" y="315"/>
                  </a:lnTo>
                  <a:lnTo>
                    <a:pt x="484" y="310"/>
                  </a:lnTo>
                  <a:lnTo>
                    <a:pt x="472" y="301"/>
                  </a:lnTo>
                  <a:lnTo>
                    <a:pt x="472" y="296"/>
                  </a:lnTo>
                  <a:lnTo>
                    <a:pt x="452" y="270"/>
                  </a:lnTo>
                  <a:lnTo>
                    <a:pt x="455" y="270"/>
                  </a:lnTo>
                  <a:lnTo>
                    <a:pt x="444" y="261"/>
                  </a:lnTo>
                  <a:lnTo>
                    <a:pt x="441" y="256"/>
                  </a:lnTo>
                  <a:lnTo>
                    <a:pt x="432" y="253"/>
                  </a:lnTo>
                  <a:lnTo>
                    <a:pt x="432" y="247"/>
                  </a:lnTo>
                  <a:lnTo>
                    <a:pt x="435" y="247"/>
                  </a:lnTo>
                  <a:lnTo>
                    <a:pt x="430" y="247"/>
                  </a:lnTo>
                  <a:lnTo>
                    <a:pt x="421" y="247"/>
                  </a:lnTo>
                  <a:lnTo>
                    <a:pt x="421" y="250"/>
                  </a:lnTo>
                  <a:lnTo>
                    <a:pt x="418" y="253"/>
                  </a:lnTo>
                  <a:lnTo>
                    <a:pt x="415" y="253"/>
                  </a:lnTo>
                  <a:lnTo>
                    <a:pt x="415" y="256"/>
                  </a:lnTo>
                  <a:lnTo>
                    <a:pt x="407" y="256"/>
                  </a:lnTo>
                  <a:lnTo>
                    <a:pt x="404" y="261"/>
                  </a:lnTo>
                  <a:lnTo>
                    <a:pt x="401" y="256"/>
                  </a:lnTo>
                  <a:lnTo>
                    <a:pt x="398" y="253"/>
                  </a:lnTo>
                  <a:lnTo>
                    <a:pt x="390" y="247"/>
                  </a:lnTo>
                  <a:lnTo>
                    <a:pt x="387" y="244"/>
                  </a:lnTo>
                  <a:lnTo>
                    <a:pt x="384" y="242"/>
                  </a:lnTo>
                  <a:lnTo>
                    <a:pt x="381" y="239"/>
                  </a:lnTo>
                  <a:lnTo>
                    <a:pt x="381" y="236"/>
                  </a:lnTo>
                  <a:lnTo>
                    <a:pt x="373" y="233"/>
                  </a:lnTo>
                  <a:lnTo>
                    <a:pt x="370" y="236"/>
                  </a:lnTo>
                  <a:lnTo>
                    <a:pt x="367" y="236"/>
                  </a:lnTo>
                  <a:lnTo>
                    <a:pt x="364" y="233"/>
                  </a:lnTo>
                  <a:lnTo>
                    <a:pt x="361" y="233"/>
                  </a:lnTo>
                  <a:lnTo>
                    <a:pt x="356" y="233"/>
                  </a:lnTo>
                  <a:lnTo>
                    <a:pt x="350" y="230"/>
                  </a:lnTo>
                  <a:lnTo>
                    <a:pt x="350" y="222"/>
                  </a:lnTo>
                  <a:lnTo>
                    <a:pt x="350" y="219"/>
                  </a:lnTo>
                  <a:lnTo>
                    <a:pt x="350" y="210"/>
                  </a:lnTo>
                  <a:lnTo>
                    <a:pt x="353" y="193"/>
                  </a:lnTo>
                  <a:lnTo>
                    <a:pt x="353" y="179"/>
                  </a:lnTo>
                  <a:lnTo>
                    <a:pt x="353" y="165"/>
                  </a:lnTo>
                  <a:lnTo>
                    <a:pt x="353" y="153"/>
                  </a:lnTo>
                  <a:lnTo>
                    <a:pt x="353" y="139"/>
                  </a:lnTo>
                  <a:lnTo>
                    <a:pt x="353" y="119"/>
                  </a:lnTo>
                  <a:lnTo>
                    <a:pt x="353" y="105"/>
                  </a:lnTo>
                  <a:lnTo>
                    <a:pt x="353" y="94"/>
                  </a:lnTo>
                  <a:lnTo>
                    <a:pt x="353" y="82"/>
                  </a:lnTo>
                  <a:lnTo>
                    <a:pt x="353" y="71"/>
                  </a:lnTo>
                  <a:lnTo>
                    <a:pt x="353" y="62"/>
                  </a:lnTo>
                  <a:lnTo>
                    <a:pt x="353" y="51"/>
                  </a:lnTo>
                  <a:lnTo>
                    <a:pt x="353" y="40"/>
                  </a:lnTo>
                  <a:lnTo>
                    <a:pt x="350" y="40"/>
                  </a:lnTo>
                  <a:lnTo>
                    <a:pt x="347" y="40"/>
                  </a:lnTo>
                  <a:lnTo>
                    <a:pt x="350" y="40"/>
                  </a:lnTo>
                  <a:lnTo>
                    <a:pt x="347" y="43"/>
                  </a:lnTo>
                  <a:lnTo>
                    <a:pt x="347" y="40"/>
                  </a:lnTo>
                  <a:lnTo>
                    <a:pt x="339" y="37"/>
                  </a:lnTo>
                  <a:lnTo>
                    <a:pt x="339" y="34"/>
                  </a:lnTo>
                  <a:lnTo>
                    <a:pt x="336" y="34"/>
                  </a:lnTo>
                  <a:lnTo>
                    <a:pt x="333" y="34"/>
                  </a:lnTo>
                  <a:lnTo>
                    <a:pt x="330" y="31"/>
                  </a:lnTo>
                  <a:lnTo>
                    <a:pt x="327" y="31"/>
                  </a:lnTo>
                  <a:lnTo>
                    <a:pt x="324" y="31"/>
                  </a:lnTo>
                  <a:lnTo>
                    <a:pt x="322" y="31"/>
                  </a:lnTo>
                  <a:lnTo>
                    <a:pt x="319" y="31"/>
                  </a:lnTo>
                  <a:lnTo>
                    <a:pt x="322" y="31"/>
                  </a:lnTo>
                  <a:lnTo>
                    <a:pt x="322" y="34"/>
                  </a:lnTo>
                  <a:lnTo>
                    <a:pt x="316" y="31"/>
                  </a:lnTo>
                  <a:lnTo>
                    <a:pt x="313" y="31"/>
                  </a:lnTo>
                  <a:lnTo>
                    <a:pt x="307" y="31"/>
                  </a:lnTo>
                  <a:lnTo>
                    <a:pt x="305" y="31"/>
                  </a:lnTo>
                  <a:lnTo>
                    <a:pt x="299" y="34"/>
                  </a:lnTo>
                  <a:lnTo>
                    <a:pt x="299" y="31"/>
                  </a:lnTo>
                  <a:lnTo>
                    <a:pt x="296" y="34"/>
                  </a:lnTo>
                  <a:lnTo>
                    <a:pt x="293" y="34"/>
                  </a:lnTo>
                  <a:lnTo>
                    <a:pt x="290" y="34"/>
                  </a:lnTo>
                  <a:lnTo>
                    <a:pt x="290" y="31"/>
                  </a:lnTo>
                  <a:lnTo>
                    <a:pt x="293" y="31"/>
                  </a:lnTo>
                  <a:lnTo>
                    <a:pt x="290" y="31"/>
                  </a:lnTo>
                  <a:lnTo>
                    <a:pt x="288" y="31"/>
                  </a:lnTo>
                  <a:lnTo>
                    <a:pt x="285" y="31"/>
                  </a:lnTo>
                  <a:lnTo>
                    <a:pt x="279" y="28"/>
                  </a:lnTo>
                  <a:lnTo>
                    <a:pt x="276" y="28"/>
                  </a:lnTo>
                  <a:lnTo>
                    <a:pt x="279" y="28"/>
                  </a:lnTo>
                  <a:lnTo>
                    <a:pt x="273" y="28"/>
                  </a:lnTo>
                  <a:lnTo>
                    <a:pt x="265" y="28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6" y="26"/>
                  </a:lnTo>
                  <a:lnTo>
                    <a:pt x="253" y="26"/>
                  </a:lnTo>
                  <a:lnTo>
                    <a:pt x="251" y="26"/>
                  </a:lnTo>
                  <a:lnTo>
                    <a:pt x="251" y="23"/>
                  </a:lnTo>
                  <a:lnTo>
                    <a:pt x="245" y="23"/>
                  </a:lnTo>
                  <a:lnTo>
                    <a:pt x="242" y="23"/>
                  </a:lnTo>
                  <a:lnTo>
                    <a:pt x="239" y="20"/>
                  </a:lnTo>
                  <a:lnTo>
                    <a:pt x="234" y="23"/>
                  </a:lnTo>
                  <a:lnTo>
                    <a:pt x="228" y="26"/>
                  </a:lnTo>
                  <a:lnTo>
                    <a:pt x="228" y="23"/>
                  </a:lnTo>
                  <a:lnTo>
                    <a:pt x="231" y="23"/>
                  </a:lnTo>
                  <a:lnTo>
                    <a:pt x="228" y="20"/>
                  </a:lnTo>
                  <a:lnTo>
                    <a:pt x="225" y="20"/>
                  </a:lnTo>
                  <a:lnTo>
                    <a:pt x="222" y="20"/>
                  </a:lnTo>
                  <a:lnTo>
                    <a:pt x="219" y="20"/>
                  </a:lnTo>
                  <a:lnTo>
                    <a:pt x="219" y="26"/>
                  </a:lnTo>
                  <a:lnTo>
                    <a:pt x="216" y="26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3"/>
                  </a:lnTo>
                  <a:lnTo>
                    <a:pt x="214" y="23"/>
                  </a:lnTo>
                  <a:lnTo>
                    <a:pt x="211" y="23"/>
                  </a:lnTo>
                  <a:lnTo>
                    <a:pt x="208" y="23"/>
                  </a:lnTo>
                  <a:lnTo>
                    <a:pt x="208" y="20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02" y="20"/>
                  </a:lnTo>
                  <a:lnTo>
                    <a:pt x="205" y="17"/>
                  </a:lnTo>
                  <a:lnTo>
                    <a:pt x="208" y="20"/>
                  </a:lnTo>
                  <a:lnTo>
                    <a:pt x="208" y="17"/>
                  </a:lnTo>
                  <a:lnTo>
                    <a:pt x="205" y="17"/>
                  </a:lnTo>
                  <a:lnTo>
                    <a:pt x="202" y="17"/>
                  </a:lnTo>
                  <a:lnTo>
                    <a:pt x="202" y="14"/>
                  </a:lnTo>
                  <a:lnTo>
                    <a:pt x="205" y="14"/>
                  </a:lnTo>
                  <a:lnTo>
                    <a:pt x="205" y="11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7" y="11"/>
                  </a:lnTo>
                  <a:lnTo>
                    <a:pt x="197" y="14"/>
                  </a:lnTo>
                  <a:lnTo>
                    <a:pt x="194" y="11"/>
                  </a:lnTo>
                  <a:lnTo>
                    <a:pt x="191" y="11"/>
                  </a:lnTo>
                  <a:lnTo>
                    <a:pt x="188" y="11"/>
                  </a:lnTo>
                  <a:lnTo>
                    <a:pt x="185" y="11"/>
                  </a:lnTo>
                  <a:lnTo>
                    <a:pt x="182" y="11"/>
                  </a:lnTo>
                  <a:lnTo>
                    <a:pt x="180" y="11"/>
                  </a:lnTo>
                  <a:lnTo>
                    <a:pt x="180" y="14"/>
                  </a:lnTo>
                  <a:lnTo>
                    <a:pt x="177" y="14"/>
                  </a:lnTo>
                  <a:lnTo>
                    <a:pt x="177" y="11"/>
                  </a:lnTo>
                  <a:lnTo>
                    <a:pt x="174" y="11"/>
                  </a:lnTo>
                  <a:lnTo>
                    <a:pt x="171" y="11"/>
                  </a:lnTo>
                  <a:lnTo>
                    <a:pt x="174" y="11"/>
                  </a:lnTo>
                  <a:lnTo>
                    <a:pt x="174" y="8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65" y="6"/>
                  </a:lnTo>
                  <a:lnTo>
                    <a:pt x="165" y="8"/>
                  </a:lnTo>
                  <a:lnTo>
                    <a:pt x="162" y="8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2" y="14"/>
                  </a:lnTo>
                  <a:lnTo>
                    <a:pt x="165" y="14"/>
                  </a:lnTo>
                  <a:lnTo>
                    <a:pt x="162" y="17"/>
                  </a:lnTo>
                  <a:lnTo>
                    <a:pt x="162" y="14"/>
                  </a:lnTo>
                  <a:lnTo>
                    <a:pt x="160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0" y="11"/>
                  </a:lnTo>
                  <a:lnTo>
                    <a:pt x="157" y="14"/>
                  </a:lnTo>
                  <a:lnTo>
                    <a:pt x="154" y="14"/>
                  </a:lnTo>
                  <a:lnTo>
                    <a:pt x="154" y="11"/>
                  </a:lnTo>
                  <a:lnTo>
                    <a:pt x="151" y="14"/>
                  </a:lnTo>
                  <a:lnTo>
                    <a:pt x="148" y="17"/>
                  </a:lnTo>
                  <a:lnTo>
                    <a:pt x="148" y="14"/>
                  </a:lnTo>
                  <a:lnTo>
                    <a:pt x="151" y="11"/>
                  </a:lnTo>
                  <a:lnTo>
                    <a:pt x="148" y="11"/>
                  </a:lnTo>
                  <a:lnTo>
                    <a:pt x="151" y="11"/>
                  </a:lnTo>
                  <a:lnTo>
                    <a:pt x="151" y="8"/>
                  </a:lnTo>
                  <a:lnTo>
                    <a:pt x="154" y="11"/>
                  </a:lnTo>
                  <a:lnTo>
                    <a:pt x="154" y="8"/>
                  </a:lnTo>
                  <a:lnTo>
                    <a:pt x="157" y="8"/>
                  </a:lnTo>
                  <a:lnTo>
                    <a:pt x="160" y="8"/>
                  </a:lnTo>
                  <a:lnTo>
                    <a:pt x="162" y="6"/>
                  </a:lnTo>
                  <a:lnTo>
                    <a:pt x="160" y="6"/>
                  </a:lnTo>
                  <a:lnTo>
                    <a:pt x="157" y="3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3" y="6"/>
                  </a:lnTo>
                  <a:lnTo>
                    <a:pt x="140" y="6"/>
                  </a:lnTo>
                  <a:lnTo>
                    <a:pt x="137" y="8"/>
                  </a:lnTo>
                  <a:lnTo>
                    <a:pt x="131" y="11"/>
                  </a:lnTo>
                  <a:lnTo>
                    <a:pt x="126" y="11"/>
                  </a:lnTo>
                  <a:lnTo>
                    <a:pt x="123" y="14"/>
                  </a:lnTo>
                  <a:lnTo>
                    <a:pt x="120" y="14"/>
                  </a:lnTo>
                  <a:lnTo>
                    <a:pt x="117" y="14"/>
                  </a:lnTo>
                  <a:lnTo>
                    <a:pt x="114" y="11"/>
                  </a:lnTo>
                  <a:lnTo>
                    <a:pt x="114" y="14"/>
                  </a:lnTo>
                  <a:lnTo>
                    <a:pt x="117" y="14"/>
                  </a:lnTo>
                  <a:lnTo>
                    <a:pt x="114" y="14"/>
                  </a:lnTo>
                  <a:lnTo>
                    <a:pt x="117" y="17"/>
                  </a:lnTo>
                  <a:lnTo>
                    <a:pt x="114" y="17"/>
                  </a:lnTo>
                  <a:lnTo>
                    <a:pt x="114" y="14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11" y="14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11" y="11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3" y="17"/>
                  </a:lnTo>
                  <a:lnTo>
                    <a:pt x="106" y="17"/>
                  </a:lnTo>
                  <a:lnTo>
                    <a:pt x="108" y="20"/>
                  </a:lnTo>
                  <a:lnTo>
                    <a:pt x="111" y="20"/>
                  </a:lnTo>
                  <a:lnTo>
                    <a:pt x="108" y="23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11" y="28"/>
                  </a:lnTo>
                  <a:lnTo>
                    <a:pt x="108" y="28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0" y="26"/>
                  </a:lnTo>
                  <a:lnTo>
                    <a:pt x="103" y="23"/>
                  </a:lnTo>
                  <a:lnTo>
                    <a:pt x="100" y="23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20"/>
                  </a:lnTo>
                  <a:lnTo>
                    <a:pt x="106" y="17"/>
                  </a:lnTo>
                  <a:lnTo>
                    <a:pt x="103" y="17"/>
                  </a:lnTo>
                  <a:lnTo>
                    <a:pt x="97" y="20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1" y="26"/>
                  </a:lnTo>
                  <a:lnTo>
                    <a:pt x="86" y="26"/>
                  </a:lnTo>
                  <a:lnTo>
                    <a:pt x="83" y="26"/>
                  </a:lnTo>
                  <a:lnTo>
                    <a:pt x="80" y="28"/>
                  </a:lnTo>
                  <a:lnTo>
                    <a:pt x="77" y="28"/>
                  </a:lnTo>
                  <a:lnTo>
                    <a:pt x="80" y="28"/>
                  </a:lnTo>
                  <a:lnTo>
                    <a:pt x="77" y="28"/>
                  </a:lnTo>
                  <a:lnTo>
                    <a:pt x="74" y="28"/>
                  </a:lnTo>
                  <a:lnTo>
                    <a:pt x="77" y="31"/>
                  </a:lnTo>
                  <a:lnTo>
                    <a:pt x="80" y="34"/>
                  </a:lnTo>
                  <a:lnTo>
                    <a:pt x="77" y="34"/>
                  </a:lnTo>
                  <a:lnTo>
                    <a:pt x="77" y="31"/>
                  </a:lnTo>
                  <a:lnTo>
                    <a:pt x="74" y="31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9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66" y="43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3" y="37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0" y="51"/>
                  </a:lnTo>
                  <a:lnTo>
                    <a:pt x="54" y="54"/>
                  </a:lnTo>
                  <a:lnTo>
                    <a:pt x="43" y="57"/>
                  </a:lnTo>
                  <a:lnTo>
                    <a:pt x="32" y="57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6" y="71"/>
                  </a:lnTo>
                  <a:lnTo>
                    <a:pt x="29" y="74"/>
                  </a:lnTo>
                  <a:lnTo>
                    <a:pt x="37" y="77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0"/>
                  </a:lnTo>
                  <a:lnTo>
                    <a:pt x="49" y="85"/>
                  </a:lnTo>
                  <a:lnTo>
                    <a:pt x="52" y="85"/>
                  </a:lnTo>
                  <a:lnTo>
                    <a:pt x="54" y="88"/>
                  </a:lnTo>
                  <a:lnTo>
                    <a:pt x="57" y="91"/>
                  </a:lnTo>
                  <a:lnTo>
                    <a:pt x="57" y="94"/>
                  </a:lnTo>
                  <a:lnTo>
                    <a:pt x="57" y="97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72" y="97"/>
                  </a:lnTo>
                  <a:lnTo>
                    <a:pt x="72" y="94"/>
                  </a:lnTo>
                  <a:lnTo>
                    <a:pt x="69" y="94"/>
                  </a:lnTo>
                  <a:lnTo>
                    <a:pt x="66" y="91"/>
                  </a:lnTo>
                  <a:lnTo>
                    <a:pt x="69" y="94"/>
                  </a:lnTo>
                  <a:lnTo>
                    <a:pt x="72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4" y="99"/>
                  </a:lnTo>
                  <a:lnTo>
                    <a:pt x="77" y="99"/>
                  </a:lnTo>
                  <a:lnTo>
                    <a:pt x="80" y="97"/>
                  </a:lnTo>
                  <a:lnTo>
                    <a:pt x="83" y="99"/>
                  </a:lnTo>
                  <a:lnTo>
                    <a:pt x="86" y="99"/>
                  </a:lnTo>
                  <a:lnTo>
                    <a:pt x="83" y="99"/>
                  </a:lnTo>
                  <a:lnTo>
                    <a:pt x="80" y="102"/>
                  </a:lnTo>
                  <a:lnTo>
                    <a:pt x="80" y="105"/>
                  </a:lnTo>
                  <a:lnTo>
                    <a:pt x="83" y="108"/>
                  </a:lnTo>
                  <a:lnTo>
                    <a:pt x="86" y="108"/>
                  </a:lnTo>
                  <a:lnTo>
                    <a:pt x="86" y="105"/>
                  </a:lnTo>
                  <a:lnTo>
                    <a:pt x="89" y="105"/>
                  </a:lnTo>
                  <a:lnTo>
                    <a:pt x="91" y="102"/>
                  </a:lnTo>
                  <a:lnTo>
                    <a:pt x="91" y="99"/>
                  </a:lnTo>
                  <a:lnTo>
                    <a:pt x="89" y="99"/>
                  </a:lnTo>
                  <a:lnTo>
                    <a:pt x="91" y="99"/>
                  </a:lnTo>
                  <a:lnTo>
                    <a:pt x="94" y="99"/>
                  </a:lnTo>
                  <a:lnTo>
                    <a:pt x="97" y="99"/>
                  </a:lnTo>
                  <a:lnTo>
                    <a:pt x="100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3" y="99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91" y="102"/>
                  </a:lnTo>
                  <a:lnTo>
                    <a:pt x="89" y="105"/>
                  </a:lnTo>
                  <a:lnTo>
                    <a:pt x="89" y="108"/>
                  </a:lnTo>
                  <a:lnTo>
                    <a:pt x="91" y="105"/>
                  </a:lnTo>
                  <a:lnTo>
                    <a:pt x="94" y="105"/>
                  </a:lnTo>
                  <a:lnTo>
                    <a:pt x="97" y="108"/>
                  </a:lnTo>
                  <a:lnTo>
                    <a:pt x="100" y="108"/>
                  </a:lnTo>
                  <a:lnTo>
                    <a:pt x="100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8" y="105"/>
                  </a:lnTo>
                  <a:lnTo>
                    <a:pt x="108" y="108"/>
                  </a:lnTo>
                  <a:lnTo>
                    <a:pt x="106" y="108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97" y="111"/>
                  </a:lnTo>
                  <a:lnTo>
                    <a:pt x="94" y="114"/>
                  </a:lnTo>
                  <a:lnTo>
                    <a:pt x="91" y="111"/>
                  </a:lnTo>
                  <a:lnTo>
                    <a:pt x="89" y="108"/>
                  </a:lnTo>
                  <a:lnTo>
                    <a:pt x="86" y="111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80" y="102"/>
                  </a:lnTo>
                  <a:lnTo>
                    <a:pt x="77" y="102"/>
                  </a:lnTo>
                  <a:lnTo>
                    <a:pt x="74" y="99"/>
                  </a:lnTo>
                  <a:lnTo>
                    <a:pt x="72" y="99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8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0" y="114"/>
                  </a:lnTo>
                  <a:lnTo>
                    <a:pt x="83" y="111"/>
                  </a:lnTo>
                  <a:lnTo>
                    <a:pt x="86" y="111"/>
                  </a:lnTo>
                  <a:lnTo>
                    <a:pt x="91" y="114"/>
                  </a:lnTo>
                  <a:lnTo>
                    <a:pt x="91" y="116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16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6"/>
                  </a:lnTo>
                  <a:lnTo>
                    <a:pt x="80" y="119"/>
                  </a:lnTo>
                  <a:lnTo>
                    <a:pt x="83" y="119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4" y="119"/>
                  </a:lnTo>
                  <a:lnTo>
                    <a:pt x="69" y="119"/>
                  </a:lnTo>
                  <a:lnTo>
                    <a:pt x="69" y="116"/>
                  </a:lnTo>
                  <a:lnTo>
                    <a:pt x="66" y="119"/>
                  </a:lnTo>
                  <a:lnTo>
                    <a:pt x="60" y="116"/>
                  </a:lnTo>
                  <a:lnTo>
                    <a:pt x="57" y="119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4" y="114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43" y="108"/>
                  </a:lnTo>
                  <a:lnTo>
                    <a:pt x="40" y="111"/>
                  </a:lnTo>
                  <a:lnTo>
                    <a:pt x="37" y="111"/>
                  </a:lnTo>
                  <a:lnTo>
                    <a:pt x="32" y="111"/>
                  </a:lnTo>
                  <a:lnTo>
                    <a:pt x="29" y="114"/>
                  </a:lnTo>
                  <a:lnTo>
                    <a:pt x="32" y="116"/>
                  </a:lnTo>
                  <a:lnTo>
                    <a:pt x="35" y="116"/>
                  </a:lnTo>
                  <a:lnTo>
                    <a:pt x="32" y="116"/>
                  </a:lnTo>
                  <a:lnTo>
                    <a:pt x="32" y="119"/>
                  </a:lnTo>
                  <a:lnTo>
                    <a:pt x="26" y="116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5" y="119"/>
                  </a:lnTo>
                  <a:lnTo>
                    <a:pt x="18" y="122"/>
                  </a:lnTo>
                  <a:lnTo>
                    <a:pt x="12" y="122"/>
                  </a:lnTo>
                  <a:lnTo>
                    <a:pt x="9" y="122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28"/>
                  </a:lnTo>
                  <a:lnTo>
                    <a:pt x="3" y="131"/>
                  </a:lnTo>
                  <a:lnTo>
                    <a:pt x="9" y="131"/>
                  </a:lnTo>
                  <a:lnTo>
                    <a:pt x="12" y="134"/>
                  </a:lnTo>
                  <a:lnTo>
                    <a:pt x="18" y="134"/>
                  </a:lnTo>
                  <a:lnTo>
                    <a:pt x="20" y="134"/>
                  </a:lnTo>
                  <a:lnTo>
                    <a:pt x="23" y="134"/>
                  </a:lnTo>
                  <a:lnTo>
                    <a:pt x="26" y="136"/>
                  </a:lnTo>
                  <a:lnTo>
                    <a:pt x="29" y="136"/>
                  </a:lnTo>
                  <a:lnTo>
                    <a:pt x="29" y="139"/>
                  </a:lnTo>
                  <a:lnTo>
                    <a:pt x="29" y="136"/>
                  </a:lnTo>
                  <a:lnTo>
                    <a:pt x="29" y="139"/>
                  </a:lnTo>
                  <a:lnTo>
                    <a:pt x="32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29" y="139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6"/>
                  </a:lnTo>
                  <a:lnTo>
                    <a:pt x="20" y="139"/>
                  </a:lnTo>
                  <a:lnTo>
                    <a:pt x="18" y="139"/>
                  </a:lnTo>
                  <a:lnTo>
                    <a:pt x="18" y="136"/>
                  </a:lnTo>
                  <a:lnTo>
                    <a:pt x="15" y="136"/>
                  </a:lnTo>
                  <a:lnTo>
                    <a:pt x="18" y="139"/>
                  </a:lnTo>
                  <a:lnTo>
                    <a:pt x="20" y="142"/>
                  </a:lnTo>
                  <a:lnTo>
                    <a:pt x="23" y="145"/>
                  </a:lnTo>
                  <a:lnTo>
                    <a:pt x="20" y="145"/>
                  </a:lnTo>
                  <a:lnTo>
                    <a:pt x="23" y="148"/>
                  </a:lnTo>
                  <a:lnTo>
                    <a:pt x="26" y="151"/>
                  </a:lnTo>
                  <a:lnTo>
                    <a:pt x="35" y="151"/>
                  </a:lnTo>
                  <a:lnTo>
                    <a:pt x="37" y="151"/>
                  </a:lnTo>
                  <a:lnTo>
                    <a:pt x="40" y="153"/>
                  </a:lnTo>
                  <a:lnTo>
                    <a:pt x="46" y="153"/>
                  </a:lnTo>
                  <a:lnTo>
                    <a:pt x="46" y="151"/>
                  </a:lnTo>
                  <a:lnTo>
                    <a:pt x="43" y="151"/>
                  </a:lnTo>
                  <a:lnTo>
                    <a:pt x="46" y="151"/>
                  </a:lnTo>
                  <a:lnTo>
                    <a:pt x="49" y="151"/>
                  </a:lnTo>
                  <a:lnTo>
                    <a:pt x="46" y="151"/>
                  </a:lnTo>
                  <a:lnTo>
                    <a:pt x="49" y="151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60" y="151"/>
                  </a:lnTo>
                  <a:lnTo>
                    <a:pt x="63" y="153"/>
                  </a:lnTo>
                  <a:lnTo>
                    <a:pt x="66" y="151"/>
                  </a:lnTo>
                  <a:lnTo>
                    <a:pt x="63" y="151"/>
                  </a:lnTo>
                  <a:lnTo>
                    <a:pt x="60" y="148"/>
                  </a:lnTo>
                  <a:lnTo>
                    <a:pt x="63" y="148"/>
                  </a:lnTo>
                  <a:lnTo>
                    <a:pt x="66" y="151"/>
                  </a:lnTo>
                  <a:lnTo>
                    <a:pt x="69" y="151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2" y="153"/>
                  </a:lnTo>
                  <a:lnTo>
                    <a:pt x="72" y="151"/>
                  </a:lnTo>
                  <a:lnTo>
                    <a:pt x="77" y="151"/>
                  </a:lnTo>
                  <a:lnTo>
                    <a:pt x="77" y="148"/>
                  </a:lnTo>
                  <a:lnTo>
                    <a:pt x="80" y="148"/>
                  </a:lnTo>
                  <a:lnTo>
                    <a:pt x="83" y="148"/>
                  </a:lnTo>
                  <a:lnTo>
                    <a:pt x="80" y="148"/>
                  </a:lnTo>
                  <a:lnTo>
                    <a:pt x="80" y="145"/>
                  </a:lnTo>
                  <a:lnTo>
                    <a:pt x="83" y="145"/>
                  </a:lnTo>
                  <a:lnTo>
                    <a:pt x="83" y="148"/>
                  </a:lnTo>
                  <a:lnTo>
                    <a:pt x="86" y="148"/>
                  </a:lnTo>
                  <a:lnTo>
                    <a:pt x="89" y="145"/>
                  </a:lnTo>
                  <a:lnTo>
                    <a:pt x="89" y="142"/>
                  </a:lnTo>
                  <a:lnTo>
                    <a:pt x="91" y="145"/>
                  </a:lnTo>
                  <a:lnTo>
                    <a:pt x="91" y="142"/>
                  </a:lnTo>
                  <a:lnTo>
                    <a:pt x="94" y="142"/>
                  </a:lnTo>
                  <a:lnTo>
                    <a:pt x="91" y="145"/>
                  </a:lnTo>
                  <a:lnTo>
                    <a:pt x="94" y="145"/>
                  </a:lnTo>
                  <a:lnTo>
                    <a:pt x="94" y="148"/>
                  </a:lnTo>
                  <a:lnTo>
                    <a:pt x="94" y="151"/>
                  </a:lnTo>
                  <a:lnTo>
                    <a:pt x="91" y="151"/>
                  </a:lnTo>
                  <a:lnTo>
                    <a:pt x="89" y="151"/>
                  </a:lnTo>
                  <a:lnTo>
                    <a:pt x="86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9" y="153"/>
                  </a:lnTo>
                  <a:lnTo>
                    <a:pt x="89" y="156"/>
                  </a:lnTo>
                  <a:lnTo>
                    <a:pt x="91" y="159"/>
                  </a:lnTo>
                  <a:lnTo>
                    <a:pt x="94" y="162"/>
                  </a:lnTo>
                  <a:lnTo>
                    <a:pt x="94" y="168"/>
                  </a:lnTo>
                  <a:lnTo>
                    <a:pt x="91" y="170"/>
                  </a:lnTo>
                  <a:lnTo>
                    <a:pt x="89" y="173"/>
                  </a:lnTo>
                  <a:lnTo>
                    <a:pt x="80" y="173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4" y="173"/>
                  </a:lnTo>
                  <a:lnTo>
                    <a:pt x="74" y="170"/>
                  </a:lnTo>
                  <a:lnTo>
                    <a:pt x="72" y="170"/>
                  </a:lnTo>
                  <a:lnTo>
                    <a:pt x="72" y="173"/>
                  </a:lnTo>
                  <a:lnTo>
                    <a:pt x="74" y="173"/>
                  </a:lnTo>
                  <a:lnTo>
                    <a:pt x="72" y="176"/>
                  </a:lnTo>
                  <a:lnTo>
                    <a:pt x="69" y="179"/>
                  </a:lnTo>
                  <a:lnTo>
                    <a:pt x="63" y="182"/>
                  </a:lnTo>
                  <a:lnTo>
                    <a:pt x="60" y="182"/>
                  </a:lnTo>
                  <a:lnTo>
                    <a:pt x="57" y="185"/>
                  </a:lnTo>
                  <a:lnTo>
                    <a:pt x="54" y="182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52" y="176"/>
                  </a:lnTo>
                  <a:lnTo>
                    <a:pt x="46" y="179"/>
                  </a:lnTo>
                  <a:lnTo>
                    <a:pt x="46" y="182"/>
                  </a:lnTo>
                  <a:lnTo>
                    <a:pt x="49" y="182"/>
                  </a:lnTo>
                  <a:lnTo>
                    <a:pt x="52" y="182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2" y="182"/>
                  </a:lnTo>
                  <a:lnTo>
                    <a:pt x="54" y="182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4" y="193"/>
                  </a:lnTo>
                  <a:lnTo>
                    <a:pt x="57" y="196"/>
                  </a:lnTo>
                  <a:lnTo>
                    <a:pt x="54" y="199"/>
                  </a:lnTo>
                  <a:lnTo>
                    <a:pt x="54" y="196"/>
                  </a:lnTo>
                  <a:lnTo>
                    <a:pt x="54" y="190"/>
                  </a:lnTo>
                  <a:lnTo>
                    <a:pt x="52" y="190"/>
                  </a:lnTo>
                  <a:lnTo>
                    <a:pt x="49" y="190"/>
                  </a:lnTo>
                  <a:lnTo>
                    <a:pt x="49" y="188"/>
                  </a:lnTo>
                  <a:lnTo>
                    <a:pt x="46" y="188"/>
                  </a:lnTo>
                  <a:lnTo>
                    <a:pt x="46" y="190"/>
                  </a:lnTo>
                  <a:lnTo>
                    <a:pt x="43" y="190"/>
                  </a:lnTo>
                  <a:lnTo>
                    <a:pt x="46" y="190"/>
                  </a:lnTo>
                  <a:lnTo>
                    <a:pt x="46" y="193"/>
                  </a:lnTo>
                  <a:lnTo>
                    <a:pt x="49" y="190"/>
                  </a:lnTo>
                  <a:lnTo>
                    <a:pt x="46" y="193"/>
                  </a:lnTo>
                  <a:lnTo>
                    <a:pt x="43" y="193"/>
                  </a:lnTo>
                  <a:lnTo>
                    <a:pt x="43" y="190"/>
                  </a:lnTo>
                  <a:lnTo>
                    <a:pt x="37" y="193"/>
                  </a:lnTo>
                  <a:lnTo>
                    <a:pt x="37" y="196"/>
                  </a:lnTo>
                  <a:lnTo>
                    <a:pt x="32" y="202"/>
                  </a:lnTo>
                  <a:lnTo>
                    <a:pt x="32" y="205"/>
                  </a:lnTo>
                  <a:lnTo>
                    <a:pt x="35" y="205"/>
                  </a:lnTo>
                  <a:lnTo>
                    <a:pt x="32" y="205"/>
                  </a:lnTo>
                  <a:lnTo>
                    <a:pt x="32" y="207"/>
                  </a:lnTo>
                  <a:lnTo>
                    <a:pt x="29" y="205"/>
                  </a:lnTo>
                  <a:lnTo>
                    <a:pt x="26" y="205"/>
                  </a:lnTo>
                  <a:lnTo>
                    <a:pt x="26" y="207"/>
                  </a:lnTo>
                  <a:lnTo>
                    <a:pt x="29" y="207"/>
                  </a:lnTo>
                  <a:lnTo>
                    <a:pt x="32" y="207"/>
                  </a:lnTo>
                  <a:lnTo>
                    <a:pt x="29" y="207"/>
                  </a:lnTo>
                  <a:lnTo>
                    <a:pt x="26" y="210"/>
                  </a:lnTo>
                  <a:lnTo>
                    <a:pt x="26" y="207"/>
                  </a:lnTo>
                  <a:lnTo>
                    <a:pt x="26" y="210"/>
                  </a:lnTo>
                  <a:lnTo>
                    <a:pt x="26" y="213"/>
                  </a:lnTo>
                  <a:lnTo>
                    <a:pt x="29" y="210"/>
                  </a:lnTo>
                  <a:lnTo>
                    <a:pt x="29" y="213"/>
                  </a:lnTo>
                  <a:lnTo>
                    <a:pt x="32" y="216"/>
                  </a:lnTo>
                  <a:lnTo>
                    <a:pt x="37" y="216"/>
                  </a:lnTo>
                  <a:lnTo>
                    <a:pt x="40" y="216"/>
                  </a:lnTo>
                  <a:lnTo>
                    <a:pt x="40" y="213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7" y="219"/>
                  </a:lnTo>
                  <a:lnTo>
                    <a:pt x="40" y="219"/>
                  </a:lnTo>
                  <a:lnTo>
                    <a:pt x="43" y="219"/>
                  </a:lnTo>
                  <a:lnTo>
                    <a:pt x="40" y="222"/>
                  </a:lnTo>
                  <a:lnTo>
                    <a:pt x="37" y="222"/>
                  </a:lnTo>
                  <a:lnTo>
                    <a:pt x="40" y="222"/>
                  </a:lnTo>
                  <a:lnTo>
                    <a:pt x="43" y="222"/>
                  </a:lnTo>
                  <a:lnTo>
                    <a:pt x="46" y="222"/>
                  </a:lnTo>
                  <a:lnTo>
                    <a:pt x="46" y="224"/>
                  </a:lnTo>
                  <a:lnTo>
                    <a:pt x="52" y="224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57" y="222"/>
                  </a:lnTo>
                  <a:lnTo>
                    <a:pt x="57" y="224"/>
                  </a:lnTo>
                  <a:lnTo>
                    <a:pt x="54" y="224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0" y="227"/>
                  </a:lnTo>
                  <a:lnTo>
                    <a:pt x="60" y="230"/>
                  </a:lnTo>
                  <a:lnTo>
                    <a:pt x="57" y="230"/>
                  </a:lnTo>
                  <a:lnTo>
                    <a:pt x="54" y="227"/>
                  </a:lnTo>
                  <a:lnTo>
                    <a:pt x="52" y="227"/>
                  </a:lnTo>
                  <a:lnTo>
                    <a:pt x="49" y="230"/>
                  </a:lnTo>
                  <a:lnTo>
                    <a:pt x="46" y="233"/>
                  </a:lnTo>
                  <a:lnTo>
                    <a:pt x="46" y="236"/>
                  </a:lnTo>
                  <a:lnTo>
                    <a:pt x="49" y="239"/>
                  </a:lnTo>
                  <a:lnTo>
                    <a:pt x="52" y="239"/>
                  </a:lnTo>
                  <a:lnTo>
                    <a:pt x="52" y="236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6"/>
                  </a:lnTo>
                  <a:lnTo>
                    <a:pt x="57" y="233"/>
                  </a:lnTo>
                  <a:lnTo>
                    <a:pt x="60" y="233"/>
                  </a:lnTo>
                  <a:lnTo>
                    <a:pt x="60" y="236"/>
                  </a:lnTo>
                  <a:lnTo>
                    <a:pt x="57" y="236"/>
                  </a:lnTo>
                  <a:lnTo>
                    <a:pt x="60" y="236"/>
                  </a:lnTo>
                  <a:lnTo>
                    <a:pt x="60" y="239"/>
                  </a:lnTo>
                  <a:lnTo>
                    <a:pt x="57" y="239"/>
                  </a:lnTo>
                  <a:lnTo>
                    <a:pt x="54" y="239"/>
                  </a:lnTo>
                  <a:lnTo>
                    <a:pt x="54" y="236"/>
                  </a:lnTo>
                  <a:lnTo>
                    <a:pt x="52" y="236"/>
                  </a:lnTo>
                  <a:lnTo>
                    <a:pt x="52" y="239"/>
                  </a:lnTo>
                  <a:lnTo>
                    <a:pt x="49" y="239"/>
                  </a:lnTo>
                  <a:lnTo>
                    <a:pt x="52" y="242"/>
                  </a:lnTo>
                  <a:lnTo>
                    <a:pt x="49" y="244"/>
                  </a:lnTo>
                  <a:lnTo>
                    <a:pt x="52" y="244"/>
                  </a:lnTo>
                  <a:lnTo>
                    <a:pt x="54" y="244"/>
                  </a:lnTo>
                  <a:lnTo>
                    <a:pt x="63" y="244"/>
                  </a:lnTo>
                  <a:lnTo>
                    <a:pt x="69" y="242"/>
                  </a:lnTo>
                  <a:lnTo>
                    <a:pt x="72" y="242"/>
                  </a:lnTo>
                  <a:lnTo>
                    <a:pt x="72" y="239"/>
                  </a:lnTo>
                  <a:lnTo>
                    <a:pt x="69" y="236"/>
                  </a:lnTo>
                  <a:lnTo>
                    <a:pt x="72" y="236"/>
                  </a:lnTo>
                  <a:lnTo>
                    <a:pt x="72" y="233"/>
                  </a:lnTo>
                  <a:lnTo>
                    <a:pt x="74" y="230"/>
                  </a:lnTo>
                  <a:lnTo>
                    <a:pt x="77" y="227"/>
                  </a:lnTo>
                  <a:lnTo>
                    <a:pt x="80" y="227"/>
                  </a:lnTo>
                  <a:lnTo>
                    <a:pt x="83" y="227"/>
                  </a:lnTo>
                  <a:lnTo>
                    <a:pt x="86" y="224"/>
                  </a:lnTo>
                  <a:lnTo>
                    <a:pt x="83" y="227"/>
                  </a:lnTo>
                  <a:lnTo>
                    <a:pt x="80" y="227"/>
                  </a:lnTo>
                  <a:lnTo>
                    <a:pt x="77" y="230"/>
                  </a:lnTo>
                  <a:lnTo>
                    <a:pt x="77" y="233"/>
                  </a:lnTo>
                  <a:lnTo>
                    <a:pt x="74" y="236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80" y="236"/>
                  </a:lnTo>
                  <a:lnTo>
                    <a:pt x="77" y="239"/>
                  </a:lnTo>
                  <a:lnTo>
                    <a:pt x="74" y="239"/>
                  </a:lnTo>
                  <a:lnTo>
                    <a:pt x="74" y="242"/>
                  </a:lnTo>
                  <a:lnTo>
                    <a:pt x="77" y="242"/>
                  </a:lnTo>
                  <a:lnTo>
                    <a:pt x="77" y="239"/>
                  </a:lnTo>
                  <a:lnTo>
                    <a:pt x="77" y="242"/>
                  </a:lnTo>
                  <a:lnTo>
                    <a:pt x="80" y="247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77" y="253"/>
                  </a:lnTo>
                  <a:lnTo>
                    <a:pt x="80" y="256"/>
                  </a:lnTo>
                  <a:lnTo>
                    <a:pt x="77" y="256"/>
                  </a:lnTo>
                  <a:lnTo>
                    <a:pt x="77" y="259"/>
                  </a:lnTo>
                  <a:lnTo>
                    <a:pt x="80" y="259"/>
                  </a:lnTo>
                  <a:lnTo>
                    <a:pt x="83" y="259"/>
                  </a:lnTo>
                  <a:lnTo>
                    <a:pt x="80" y="259"/>
                  </a:lnTo>
                  <a:lnTo>
                    <a:pt x="83" y="256"/>
                  </a:lnTo>
                  <a:lnTo>
                    <a:pt x="86" y="259"/>
                  </a:lnTo>
                  <a:lnTo>
                    <a:pt x="83" y="261"/>
                  </a:lnTo>
                  <a:lnTo>
                    <a:pt x="83" y="259"/>
                  </a:lnTo>
                  <a:lnTo>
                    <a:pt x="83" y="261"/>
                  </a:lnTo>
                  <a:lnTo>
                    <a:pt x="83" y="264"/>
                  </a:lnTo>
                  <a:lnTo>
                    <a:pt x="80" y="264"/>
                  </a:lnTo>
                  <a:lnTo>
                    <a:pt x="83" y="264"/>
                  </a:lnTo>
                  <a:lnTo>
                    <a:pt x="80" y="264"/>
                  </a:lnTo>
                  <a:lnTo>
                    <a:pt x="80" y="267"/>
                  </a:lnTo>
                  <a:lnTo>
                    <a:pt x="77" y="267"/>
                  </a:lnTo>
                  <a:lnTo>
                    <a:pt x="80" y="267"/>
                  </a:lnTo>
                  <a:lnTo>
                    <a:pt x="80" y="270"/>
                  </a:lnTo>
                  <a:lnTo>
                    <a:pt x="83" y="270"/>
                  </a:lnTo>
                  <a:lnTo>
                    <a:pt x="83" y="267"/>
                  </a:lnTo>
                  <a:lnTo>
                    <a:pt x="89" y="267"/>
                  </a:lnTo>
                  <a:lnTo>
                    <a:pt x="89" y="264"/>
                  </a:lnTo>
                  <a:lnTo>
                    <a:pt x="94" y="264"/>
                  </a:lnTo>
                  <a:lnTo>
                    <a:pt x="94" y="261"/>
                  </a:lnTo>
                  <a:lnTo>
                    <a:pt x="100" y="259"/>
                  </a:lnTo>
                  <a:lnTo>
                    <a:pt x="103" y="261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3" y="264"/>
                  </a:lnTo>
                  <a:lnTo>
                    <a:pt x="103" y="261"/>
                  </a:lnTo>
                  <a:lnTo>
                    <a:pt x="106" y="264"/>
                  </a:lnTo>
                  <a:lnTo>
                    <a:pt x="108" y="264"/>
                  </a:lnTo>
                  <a:lnTo>
                    <a:pt x="106" y="261"/>
                  </a:lnTo>
                  <a:lnTo>
                    <a:pt x="108" y="261"/>
                  </a:lnTo>
                  <a:lnTo>
                    <a:pt x="111" y="261"/>
                  </a:lnTo>
                  <a:lnTo>
                    <a:pt x="108" y="264"/>
                  </a:lnTo>
                  <a:lnTo>
                    <a:pt x="111" y="264"/>
                  </a:lnTo>
                  <a:lnTo>
                    <a:pt x="117" y="270"/>
                  </a:lnTo>
                  <a:lnTo>
                    <a:pt x="117" y="273"/>
                  </a:lnTo>
                  <a:lnTo>
                    <a:pt x="120" y="273"/>
                  </a:lnTo>
                  <a:lnTo>
                    <a:pt x="120" y="270"/>
                  </a:lnTo>
                  <a:lnTo>
                    <a:pt x="117" y="267"/>
                  </a:lnTo>
                  <a:lnTo>
                    <a:pt x="117" y="264"/>
                  </a:lnTo>
                  <a:lnTo>
                    <a:pt x="120" y="264"/>
                  </a:lnTo>
                  <a:lnTo>
                    <a:pt x="120" y="267"/>
                  </a:lnTo>
                  <a:lnTo>
                    <a:pt x="120" y="261"/>
                  </a:lnTo>
                  <a:lnTo>
                    <a:pt x="123" y="259"/>
                  </a:lnTo>
                  <a:lnTo>
                    <a:pt x="123" y="256"/>
                  </a:lnTo>
                  <a:lnTo>
                    <a:pt x="126" y="259"/>
                  </a:lnTo>
                  <a:lnTo>
                    <a:pt x="131" y="261"/>
                  </a:lnTo>
                  <a:lnTo>
                    <a:pt x="131" y="264"/>
                  </a:lnTo>
                  <a:lnTo>
                    <a:pt x="134" y="261"/>
                  </a:lnTo>
                  <a:lnTo>
                    <a:pt x="131" y="261"/>
                  </a:lnTo>
                  <a:lnTo>
                    <a:pt x="134" y="256"/>
                  </a:lnTo>
                  <a:lnTo>
                    <a:pt x="134" y="261"/>
                  </a:lnTo>
                  <a:lnTo>
                    <a:pt x="131" y="264"/>
                  </a:lnTo>
                  <a:lnTo>
                    <a:pt x="128" y="264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3" y="264"/>
                  </a:lnTo>
                  <a:lnTo>
                    <a:pt x="126" y="267"/>
                  </a:lnTo>
                  <a:lnTo>
                    <a:pt x="128" y="267"/>
                  </a:lnTo>
                  <a:lnTo>
                    <a:pt x="134" y="264"/>
                  </a:lnTo>
                  <a:lnTo>
                    <a:pt x="143" y="264"/>
                  </a:lnTo>
                  <a:lnTo>
                    <a:pt x="140" y="261"/>
                  </a:lnTo>
                  <a:lnTo>
                    <a:pt x="143" y="261"/>
                  </a:lnTo>
                  <a:lnTo>
                    <a:pt x="145" y="261"/>
                  </a:lnTo>
                  <a:lnTo>
                    <a:pt x="145" y="259"/>
                  </a:lnTo>
                  <a:lnTo>
                    <a:pt x="148" y="259"/>
                  </a:lnTo>
                  <a:lnTo>
                    <a:pt x="145" y="259"/>
                  </a:lnTo>
                  <a:lnTo>
                    <a:pt x="145" y="261"/>
                  </a:lnTo>
                  <a:lnTo>
                    <a:pt x="143" y="261"/>
                  </a:lnTo>
                  <a:lnTo>
                    <a:pt x="143" y="264"/>
                  </a:lnTo>
                  <a:lnTo>
                    <a:pt x="143" y="267"/>
                  </a:lnTo>
                  <a:lnTo>
                    <a:pt x="137" y="270"/>
                  </a:lnTo>
                  <a:lnTo>
                    <a:pt x="134" y="273"/>
                  </a:lnTo>
                  <a:lnTo>
                    <a:pt x="137" y="276"/>
                  </a:lnTo>
                  <a:lnTo>
                    <a:pt x="140" y="276"/>
                  </a:lnTo>
                  <a:lnTo>
                    <a:pt x="137" y="276"/>
                  </a:lnTo>
                  <a:lnTo>
                    <a:pt x="134" y="278"/>
                  </a:lnTo>
                  <a:lnTo>
                    <a:pt x="134" y="284"/>
                  </a:lnTo>
                  <a:lnTo>
                    <a:pt x="134" y="287"/>
                  </a:lnTo>
                  <a:lnTo>
                    <a:pt x="137" y="287"/>
                  </a:lnTo>
                  <a:lnTo>
                    <a:pt x="140" y="287"/>
                  </a:lnTo>
                  <a:lnTo>
                    <a:pt x="137" y="287"/>
                  </a:lnTo>
                  <a:lnTo>
                    <a:pt x="137" y="290"/>
                  </a:lnTo>
                  <a:lnTo>
                    <a:pt x="134" y="290"/>
                  </a:lnTo>
                  <a:lnTo>
                    <a:pt x="134" y="287"/>
                  </a:lnTo>
                  <a:lnTo>
                    <a:pt x="128" y="290"/>
                  </a:lnTo>
                  <a:lnTo>
                    <a:pt x="128" y="293"/>
                  </a:lnTo>
                  <a:lnTo>
                    <a:pt x="126" y="293"/>
                  </a:lnTo>
                  <a:lnTo>
                    <a:pt x="120" y="298"/>
                  </a:lnTo>
                  <a:lnTo>
                    <a:pt x="120" y="301"/>
                  </a:lnTo>
                  <a:lnTo>
                    <a:pt x="123" y="301"/>
                  </a:lnTo>
                  <a:lnTo>
                    <a:pt x="126" y="301"/>
                  </a:lnTo>
                  <a:lnTo>
                    <a:pt x="126" y="304"/>
                  </a:lnTo>
                  <a:lnTo>
                    <a:pt x="120" y="301"/>
                  </a:lnTo>
                  <a:lnTo>
                    <a:pt x="117" y="301"/>
                  </a:lnTo>
                  <a:lnTo>
                    <a:pt x="120" y="298"/>
                  </a:lnTo>
                  <a:lnTo>
                    <a:pt x="117" y="298"/>
                  </a:lnTo>
                  <a:lnTo>
                    <a:pt x="114" y="301"/>
                  </a:lnTo>
                  <a:lnTo>
                    <a:pt x="111" y="304"/>
                  </a:lnTo>
                  <a:lnTo>
                    <a:pt x="106" y="307"/>
                  </a:lnTo>
                  <a:lnTo>
                    <a:pt x="103" y="310"/>
                  </a:lnTo>
                  <a:lnTo>
                    <a:pt x="108" y="313"/>
                  </a:lnTo>
                  <a:lnTo>
                    <a:pt x="106" y="313"/>
                  </a:lnTo>
                  <a:lnTo>
                    <a:pt x="103" y="313"/>
                  </a:lnTo>
                  <a:lnTo>
                    <a:pt x="100" y="313"/>
                  </a:lnTo>
                  <a:lnTo>
                    <a:pt x="97" y="313"/>
                  </a:lnTo>
                  <a:lnTo>
                    <a:pt x="100" y="318"/>
                  </a:lnTo>
                  <a:lnTo>
                    <a:pt x="97" y="318"/>
                  </a:lnTo>
                  <a:lnTo>
                    <a:pt x="94" y="318"/>
                  </a:lnTo>
                  <a:lnTo>
                    <a:pt x="91" y="318"/>
                  </a:lnTo>
                  <a:lnTo>
                    <a:pt x="91" y="315"/>
                  </a:lnTo>
                  <a:lnTo>
                    <a:pt x="89" y="315"/>
                  </a:lnTo>
                  <a:lnTo>
                    <a:pt x="86" y="315"/>
                  </a:lnTo>
                  <a:lnTo>
                    <a:pt x="83" y="318"/>
                  </a:lnTo>
                  <a:lnTo>
                    <a:pt x="77" y="321"/>
                  </a:lnTo>
                  <a:lnTo>
                    <a:pt x="72" y="324"/>
                  </a:lnTo>
                  <a:lnTo>
                    <a:pt x="74" y="327"/>
                  </a:lnTo>
                  <a:lnTo>
                    <a:pt x="72" y="327"/>
                  </a:lnTo>
                  <a:lnTo>
                    <a:pt x="69" y="327"/>
                  </a:lnTo>
                  <a:lnTo>
                    <a:pt x="69" y="330"/>
                  </a:lnTo>
                  <a:lnTo>
                    <a:pt x="66" y="330"/>
                  </a:lnTo>
                  <a:lnTo>
                    <a:pt x="66" y="327"/>
                  </a:lnTo>
                  <a:lnTo>
                    <a:pt x="63" y="330"/>
                  </a:lnTo>
                  <a:lnTo>
                    <a:pt x="60" y="330"/>
                  </a:lnTo>
                  <a:lnTo>
                    <a:pt x="63" y="330"/>
                  </a:lnTo>
                  <a:lnTo>
                    <a:pt x="60" y="335"/>
                  </a:lnTo>
                  <a:lnTo>
                    <a:pt x="63" y="335"/>
                  </a:lnTo>
                  <a:lnTo>
                    <a:pt x="66" y="335"/>
                  </a:lnTo>
                  <a:lnTo>
                    <a:pt x="66" y="333"/>
                  </a:lnTo>
                  <a:lnTo>
                    <a:pt x="63" y="333"/>
                  </a:lnTo>
                  <a:lnTo>
                    <a:pt x="63" y="330"/>
                  </a:lnTo>
                  <a:lnTo>
                    <a:pt x="66" y="330"/>
                  </a:lnTo>
                  <a:lnTo>
                    <a:pt x="66" y="333"/>
                  </a:lnTo>
                  <a:lnTo>
                    <a:pt x="69" y="335"/>
                  </a:lnTo>
                  <a:lnTo>
                    <a:pt x="72" y="333"/>
                  </a:lnTo>
                  <a:lnTo>
                    <a:pt x="72" y="330"/>
                  </a:lnTo>
                  <a:lnTo>
                    <a:pt x="74" y="330"/>
                  </a:lnTo>
                  <a:lnTo>
                    <a:pt x="74" y="333"/>
                  </a:lnTo>
                  <a:lnTo>
                    <a:pt x="72" y="333"/>
                  </a:lnTo>
                  <a:lnTo>
                    <a:pt x="74" y="333"/>
                  </a:lnTo>
                  <a:lnTo>
                    <a:pt x="74" y="330"/>
                  </a:lnTo>
                  <a:lnTo>
                    <a:pt x="77" y="330"/>
                  </a:lnTo>
                  <a:lnTo>
                    <a:pt x="77" y="333"/>
                  </a:lnTo>
                  <a:lnTo>
                    <a:pt x="80" y="330"/>
                  </a:lnTo>
                  <a:lnTo>
                    <a:pt x="77" y="330"/>
                  </a:lnTo>
                  <a:lnTo>
                    <a:pt x="80" y="330"/>
                  </a:lnTo>
                  <a:lnTo>
                    <a:pt x="80" y="327"/>
                  </a:lnTo>
                  <a:lnTo>
                    <a:pt x="83" y="327"/>
                  </a:lnTo>
                  <a:lnTo>
                    <a:pt x="83" y="324"/>
                  </a:lnTo>
                  <a:lnTo>
                    <a:pt x="86" y="321"/>
                  </a:lnTo>
                  <a:lnTo>
                    <a:pt x="89" y="324"/>
                  </a:lnTo>
                  <a:lnTo>
                    <a:pt x="86" y="324"/>
                  </a:lnTo>
                  <a:lnTo>
                    <a:pt x="86" y="327"/>
                  </a:lnTo>
                  <a:lnTo>
                    <a:pt x="89" y="327"/>
                  </a:lnTo>
                  <a:lnTo>
                    <a:pt x="91" y="324"/>
                  </a:lnTo>
                  <a:lnTo>
                    <a:pt x="94" y="324"/>
                  </a:lnTo>
                  <a:lnTo>
                    <a:pt x="97" y="327"/>
                  </a:lnTo>
                  <a:lnTo>
                    <a:pt x="97" y="324"/>
                  </a:lnTo>
                  <a:lnTo>
                    <a:pt x="94" y="324"/>
                  </a:lnTo>
                  <a:lnTo>
                    <a:pt x="97" y="324"/>
                  </a:lnTo>
                  <a:lnTo>
                    <a:pt x="97" y="321"/>
                  </a:lnTo>
                  <a:lnTo>
                    <a:pt x="97" y="324"/>
                  </a:lnTo>
                  <a:lnTo>
                    <a:pt x="100" y="321"/>
                  </a:lnTo>
                  <a:lnTo>
                    <a:pt x="103" y="321"/>
                  </a:lnTo>
                  <a:lnTo>
                    <a:pt x="106" y="318"/>
                  </a:lnTo>
                  <a:lnTo>
                    <a:pt x="108" y="318"/>
                  </a:lnTo>
                  <a:lnTo>
                    <a:pt x="108" y="321"/>
                  </a:lnTo>
                  <a:lnTo>
                    <a:pt x="106" y="324"/>
                  </a:lnTo>
                  <a:lnTo>
                    <a:pt x="108" y="324"/>
                  </a:lnTo>
                  <a:lnTo>
                    <a:pt x="111" y="321"/>
                  </a:lnTo>
                  <a:lnTo>
                    <a:pt x="108" y="321"/>
                  </a:lnTo>
                  <a:lnTo>
                    <a:pt x="111" y="318"/>
                  </a:lnTo>
                  <a:lnTo>
                    <a:pt x="111" y="315"/>
                  </a:lnTo>
                  <a:lnTo>
                    <a:pt x="111" y="318"/>
                  </a:lnTo>
                  <a:lnTo>
                    <a:pt x="114" y="318"/>
                  </a:lnTo>
                  <a:lnTo>
                    <a:pt x="117" y="318"/>
                  </a:lnTo>
                  <a:lnTo>
                    <a:pt x="120" y="315"/>
                  </a:lnTo>
                  <a:lnTo>
                    <a:pt x="123" y="315"/>
                  </a:lnTo>
                  <a:lnTo>
                    <a:pt x="120" y="313"/>
                  </a:lnTo>
                  <a:lnTo>
                    <a:pt x="123" y="313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6" y="315"/>
                  </a:lnTo>
                  <a:lnTo>
                    <a:pt x="126" y="313"/>
                  </a:lnTo>
                  <a:lnTo>
                    <a:pt x="128" y="313"/>
                  </a:lnTo>
                  <a:lnTo>
                    <a:pt x="131" y="313"/>
                  </a:lnTo>
                  <a:lnTo>
                    <a:pt x="128" y="310"/>
                  </a:lnTo>
                  <a:lnTo>
                    <a:pt x="126" y="313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0"/>
                  </a:lnTo>
                  <a:lnTo>
                    <a:pt x="126" y="310"/>
                  </a:lnTo>
                  <a:lnTo>
                    <a:pt x="123" y="310"/>
                  </a:lnTo>
                  <a:lnTo>
                    <a:pt x="120" y="313"/>
                  </a:lnTo>
                  <a:lnTo>
                    <a:pt x="117" y="310"/>
                  </a:lnTo>
                  <a:lnTo>
                    <a:pt x="120" y="310"/>
                  </a:lnTo>
                  <a:lnTo>
                    <a:pt x="126" y="307"/>
                  </a:lnTo>
                  <a:lnTo>
                    <a:pt x="128" y="307"/>
                  </a:lnTo>
                  <a:lnTo>
                    <a:pt x="131" y="307"/>
                  </a:lnTo>
                  <a:lnTo>
                    <a:pt x="131" y="304"/>
                  </a:lnTo>
                  <a:lnTo>
                    <a:pt x="128" y="307"/>
                  </a:lnTo>
                  <a:lnTo>
                    <a:pt x="128" y="304"/>
                  </a:lnTo>
                  <a:lnTo>
                    <a:pt x="131" y="304"/>
                  </a:lnTo>
                  <a:lnTo>
                    <a:pt x="134" y="304"/>
                  </a:lnTo>
                  <a:lnTo>
                    <a:pt x="137" y="304"/>
                  </a:lnTo>
                  <a:lnTo>
                    <a:pt x="134" y="301"/>
                  </a:lnTo>
                  <a:lnTo>
                    <a:pt x="137" y="301"/>
                  </a:lnTo>
                  <a:lnTo>
                    <a:pt x="137" y="298"/>
                  </a:lnTo>
                  <a:lnTo>
                    <a:pt x="140" y="301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6"/>
                  </a:lnTo>
                  <a:lnTo>
                    <a:pt x="148" y="298"/>
                  </a:lnTo>
                  <a:lnTo>
                    <a:pt x="148" y="296"/>
                  </a:lnTo>
                  <a:lnTo>
                    <a:pt x="151" y="296"/>
                  </a:lnTo>
                  <a:lnTo>
                    <a:pt x="151" y="293"/>
                  </a:lnTo>
                  <a:lnTo>
                    <a:pt x="151" y="290"/>
                  </a:lnTo>
                  <a:lnTo>
                    <a:pt x="148" y="293"/>
                  </a:lnTo>
                  <a:lnTo>
                    <a:pt x="148" y="290"/>
                  </a:lnTo>
                  <a:lnTo>
                    <a:pt x="154" y="287"/>
                  </a:lnTo>
                  <a:lnTo>
                    <a:pt x="154" y="290"/>
                  </a:lnTo>
                  <a:lnTo>
                    <a:pt x="157" y="287"/>
                  </a:lnTo>
                  <a:lnTo>
                    <a:pt x="160" y="287"/>
                  </a:lnTo>
                  <a:lnTo>
                    <a:pt x="160" y="284"/>
                  </a:lnTo>
                  <a:lnTo>
                    <a:pt x="162" y="281"/>
                  </a:lnTo>
                  <a:lnTo>
                    <a:pt x="162" y="284"/>
                  </a:lnTo>
                  <a:lnTo>
                    <a:pt x="165" y="284"/>
                  </a:lnTo>
                  <a:lnTo>
                    <a:pt x="162" y="284"/>
                  </a:lnTo>
                  <a:lnTo>
                    <a:pt x="165" y="284"/>
                  </a:lnTo>
                  <a:lnTo>
                    <a:pt x="165" y="281"/>
                  </a:lnTo>
                  <a:lnTo>
                    <a:pt x="168" y="281"/>
                  </a:lnTo>
                  <a:lnTo>
                    <a:pt x="168" y="278"/>
                  </a:lnTo>
                  <a:lnTo>
                    <a:pt x="168" y="281"/>
                  </a:lnTo>
                  <a:lnTo>
                    <a:pt x="171" y="278"/>
                  </a:lnTo>
                  <a:lnTo>
                    <a:pt x="174" y="278"/>
                  </a:lnTo>
                  <a:lnTo>
                    <a:pt x="174" y="276"/>
                  </a:lnTo>
                  <a:lnTo>
                    <a:pt x="177" y="276"/>
                  </a:lnTo>
                  <a:lnTo>
                    <a:pt x="177" y="278"/>
                  </a:lnTo>
                  <a:lnTo>
                    <a:pt x="180" y="276"/>
                  </a:lnTo>
                  <a:lnTo>
                    <a:pt x="180" y="273"/>
                  </a:lnTo>
                  <a:lnTo>
                    <a:pt x="180" y="270"/>
                  </a:lnTo>
                  <a:lnTo>
                    <a:pt x="182" y="270"/>
                  </a:lnTo>
                  <a:lnTo>
                    <a:pt x="182" y="267"/>
                  </a:lnTo>
                  <a:lnTo>
                    <a:pt x="185" y="267"/>
                  </a:lnTo>
                  <a:lnTo>
                    <a:pt x="188" y="267"/>
                  </a:lnTo>
                  <a:lnTo>
                    <a:pt x="188" y="264"/>
                  </a:lnTo>
                  <a:lnTo>
                    <a:pt x="191" y="264"/>
                  </a:lnTo>
                  <a:lnTo>
                    <a:pt x="191" y="261"/>
                  </a:lnTo>
                  <a:lnTo>
                    <a:pt x="188" y="261"/>
                  </a:lnTo>
                  <a:lnTo>
                    <a:pt x="185" y="259"/>
                  </a:lnTo>
                  <a:lnTo>
                    <a:pt x="182" y="259"/>
                  </a:lnTo>
                  <a:lnTo>
                    <a:pt x="180" y="259"/>
                  </a:lnTo>
                  <a:lnTo>
                    <a:pt x="180" y="261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80" y="256"/>
                  </a:lnTo>
                  <a:lnTo>
                    <a:pt x="182" y="256"/>
                  </a:lnTo>
                  <a:lnTo>
                    <a:pt x="182" y="253"/>
                  </a:lnTo>
                  <a:lnTo>
                    <a:pt x="180" y="253"/>
                  </a:lnTo>
                  <a:lnTo>
                    <a:pt x="182" y="253"/>
                  </a:lnTo>
                  <a:lnTo>
                    <a:pt x="185" y="253"/>
                  </a:lnTo>
                  <a:lnTo>
                    <a:pt x="185" y="250"/>
                  </a:lnTo>
                  <a:lnTo>
                    <a:pt x="185" y="247"/>
                  </a:lnTo>
                  <a:lnTo>
                    <a:pt x="188" y="247"/>
                  </a:lnTo>
                  <a:lnTo>
                    <a:pt x="188" y="244"/>
                  </a:lnTo>
                  <a:lnTo>
                    <a:pt x="191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91" y="247"/>
                  </a:lnTo>
                  <a:lnTo>
                    <a:pt x="191" y="250"/>
                  </a:lnTo>
                  <a:lnTo>
                    <a:pt x="194" y="247"/>
                  </a:lnTo>
                  <a:lnTo>
                    <a:pt x="194" y="244"/>
                  </a:lnTo>
                  <a:lnTo>
                    <a:pt x="191" y="244"/>
                  </a:lnTo>
                  <a:lnTo>
                    <a:pt x="194" y="244"/>
                  </a:lnTo>
                  <a:lnTo>
                    <a:pt x="197" y="244"/>
                  </a:lnTo>
                  <a:lnTo>
                    <a:pt x="199" y="242"/>
                  </a:lnTo>
                  <a:lnTo>
                    <a:pt x="199" y="239"/>
                  </a:lnTo>
                  <a:lnTo>
                    <a:pt x="194" y="236"/>
                  </a:lnTo>
                  <a:lnTo>
                    <a:pt x="197" y="236"/>
                  </a:lnTo>
                  <a:lnTo>
                    <a:pt x="199" y="239"/>
                  </a:lnTo>
                  <a:lnTo>
                    <a:pt x="199" y="236"/>
                  </a:lnTo>
                  <a:lnTo>
                    <a:pt x="205" y="233"/>
                  </a:lnTo>
                  <a:lnTo>
                    <a:pt x="202" y="233"/>
                  </a:lnTo>
                  <a:lnTo>
                    <a:pt x="205" y="230"/>
                  </a:lnTo>
                  <a:lnTo>
                    <a:pt x="208" y="227"/>
                  </a:lnTo>
                  <a:lnTo>
                    <a:pt x="211" y="227"/>
                  </a:lnTo>
                  <a:lnTo>
                    <a:pt x="211" y="224"/>
                  </a:lnTo>
                  <a:lnTo>
                    <a:pt x="208" y="224"/>
                  </a:lnTo>
                  <a:lnTo>
                    <a:pt x="211" y="224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9" y="222"/>
                  </a:lnTo>
                  <a:lnTo>
                    <a:pt x="219" y="219"/>
                  </a:lnTo>
                  <a:lnTo>
                    <a:pt x="225" y="219"/>
                  </a:lnTo>
                  <a:lnTo>
                    <a:pt x="225" y="216"/>
                  </a:lnTo>
                  <a:lnTo>
                    <a:pt x="225" y="213"/>
                  </a:lnTo>
                  <a:lnTo>
                    <a:pt x="228" y="213"/>
                  </a:lnTo>
                  <a:lnTo>
                    <a:pt x="228" y="216"/>
                  </a:lnTo>
                  <a:lnTo>
                    <a:pt x="225" y="216"/>
                  </a:lnTo>
                  <a:lnTo>
                    <a:pt x="228" y="219"/>
                  </a:lnTo>
                  <a:lnTo>
                    <a:pt x="231" y="219"/>
                  </a:lnTo>
                  <a:lnTo>
                    <a:pt x="234" y="216"/>
                  </a:lnTo>
                  <a:lnTo>
                    <a:pt x="236" y="213"/>
                  </a:lnTo>
                  <a:lnTo>
                    <a:pt x="239" y="216"/>
                  </a:lnTo>
                  <a:lnTo>
                    <a:pt x="236" y="216"/>
                  </a:lnTo>
                  <a:lnTo>
                    <a:pt x="234" y="219"/>
                  </a:lnTo>
                  <a:lnTo>
                    <a:pt x="231" y="219"/>
                  </a:lnTo>
                  <a:lnTo>
                    <a:pt x="234" y="219"/>
                  </a:lnTo>
                  <a:lnTo>
                    <a:pt x="234" y="222"/>
                  </a:lnTo>
                  <a:lnTo>
                    <a:pt x="236" y="222"/>
                  </a:lnTo>
                  <a:lnTo>
                    <a:pt x="239" y="222"/>
                  </a:lnTo>
                  <a:lnTo>
                    <a:pt x="242" y="224"/>
                  </a:lnTo>
                  <a:lnTo>
                    <a:pt x="236" y="222"/>
                  </a:lnTo>
                  <a:lnTo>
                    <a:pt x="231" y="224"/>
                  </a:lnTo>
                  <a:lnTo>
                    <a:pt x="228" y="222"/>
                  </a:lnTo>
                  <a:lnTo>
                    <a:pt x="225" y="222"/>
                  </a:lnTo>
                  <a:lnTo>
                    <a:pt x="222" y="224"/>
                  </a:lnTo>
                  <a:lnTo>
                    <a:pt x="219" y="227"/>
                  </a:lnTo>
                  <a:lnTo>
                    <a:pt x="216" y="227"/>
                  </a:lnTo>
                  <a:lnTo>
                    <a:pt x="214" y="230"/>
                  </a:lnTo>
                  <a:lnTo>
                    <a:pt x="216" y="230"/>
                  </a:lnTo>
                  <a:lnTo>
                    <a:pt x="216" y="233"/>
                  </a:lnTo>
                  <a:lnTo>
                    <a:pt x="216" y="236"/>
                  </a:lnTo>
                  <a:lnTo>
                    <a:pt x="211" y="242"/>
                  </a:lnTo>
                  <a:lnTo>
                    <a:pt x="211" y="244"/>
                  </a:lnTo>
                  <a:lnTo>
                    <a:pt x="211" y="247"/>
                  </a:lnTo>
                  <a:lnTo>
                    <a:pt x="214" y="247"/>
                  </a:lnTo>
                  <a:lnTo>
                    <a:pt x="219" y="244"/>
                  </a:lnTo>
                  <a:lnTo>
                    <a:pt x="222" y="244"/>
                  </a:lnTo>
                  <a:lnTo>
                    <a:pt x="219" y="247"/>
                  </a:lnTo>
                  <a:lnTo>
                    <a:pt x="216" y="247"/>
                  </a:lnTo>
                  <a:lnTo>
                    <a:pt x="219" y="250"/>
                  </a:lnTo>
                  <a:lnTo>
                    <a:pt x="216" y="250"/>
                  </a:lnTo>
                  <a:lnTo>
                    <a:pt x="214" y="250"/>
                  </a:lnTo>
                  <a:lnTo>
                    <a:pt x="214" y="253"/>
                  </a:lnTo>
                  <a:lnTo>
                    <a:pt x="211" y="253"/>
                  </a:lnTo>
                  <a:lnTo>
                    <a:pt x="208" y="253"/>
                  </a:lnTo>
                  <a:lnTo>
                    <a:pt x="211" y="256"/>
                  </a:lnTo>
                  <a:lnTo>
                    <a:pt x="208" y="256"/>
                  </a:lnTo>
                  <a:lnTo>
                    <a:pt x="211" y="256"/>
                  </a:lnTo>
                  <a:lnTo>
                    <a:pt x="208" y="256"/>
                  </a:lnTo>
                  <a:lnTo>
                    <a:pt x="211" y="259"/>
                  </a:lnTo>
                  <a:lnTo>
                    <a:pt x="211" y="256"/>
                  </a:lnTo>
                  <a:lnTo>
                    <a:pt x="214" y="256"/>
                  </a:lnTo>
                  <a:lnTo>
                    <a:pt x="214" y="259"/>
                  </a:lnTo>
                  <a:lnTo>
                    <a:pt x="214" y="256"/>
                  </a:lnTo>
                  <a:lnTo>
                    <a:pt x="216" y="256"/>
                  </a:lnTo>
                  <a:lnTo>
                    <a:pt x="219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22" y="256"/>
                  </a:lnTo>
                  <a:lnTo>
                    <a:pt x="222" y="253"/>
                  </a:lnTo>
                  <a:lnTo>
                    <a:pt x="225" y="253"/>
                  </a:lnTo>
                  <a:lnTo>
                    <a:pt x="225" y="250"/>
                  </a:lnTo>
                  <a:lnTo>
                    <a:pt x="225" y="253"/>
                  </a:lnTo>
                  <a:lnTo>
                    <a:pt x="225" y="250"/>
                  </a:lnTo>
                  <a:lnTo>
                    <a:pt x="228" y="250"/>
                  </a:lnTo>
                  <a:lnTo>
                    <a:pt x="228" y="253"/>
                  </a:lnTo>
                  <a:lnTo>
                    <a:pt x="231" y="250"/>
                  </a:lnTo>
                  <a:lnTo>
                    <a:pt x="234" y="247"/>
                  </a:lnTo>
                  <a:lnTo>
                    <a:pt x="236" y="247"/>
                  </a:lnTo>
                  <a:lnTo>
                    <a:pt x="236" y="244"/>
                  </a:lnTo>
                  <a:lnTo>
                    <a:pt x="236" y="247"/>
                  </a:lnTo>
                  <a:lnTo>
                    <a:pt x="239" y="247"/>
                  </a:lnTo>
                  <a:lnTo>
                    <a:pt x="236" y="247"/>
                  </a:lnTo>
                  <a:lnTo>
                    <a:pt x="239" y="247"/>
                  </a:lnTo>
                  <a:lnTo>
                    <a:pt x="239" y="244"/>
                  </a:lnTo>
                  <a:lnTo>
                    <a:pt x="236" y="244"/>
                  </a:lnTo>
                  <a:lnTo>
                    <a:pt x="239" y="244"/>
                  </a:lnTo>
                  <a:lnTo>
                    <a:pt x="239" y="242"/>
                  </a:lnTo>
                  <a:lnTo>
                    <a:pt x="239" y="239"/>
                  </a:lnTo>
                  <a:lnTo>
                    <a:pt x="242" y="242"/>
                  </a:lnTo>
                  <a:lnTo>
                    <a:pt x="239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45" y="244"/>
                  </a:lnTo>
                  <a:lnTo>
                    <a:pt x="251" y="242"/>
                  </a:lnTo>
                  <a:lnTo>
                    <a:pt x="251" y="239"/>
                  </a:lnTo>
                  <a:lnTo>
                    <a:pt x="253" y="239"/>
                  </a:lnTo>
                  <a:lnTo>
                    <a:pt x="253" y="236"/>
                  </a:lnTo>
                  <a:lnTo>
                    <a:pt x="251" y="239"/>
                  </a:lnTo>
                  <a:lnTo>
                    <a:pt x="251" y="236"/>
                  </a:lnTo>
                  <a:lnTo>
                    <a:pt x="253" y="236"/>
                  </a:lnTo>
                  <a:lnTo>
                    <a:pt x="256" y="236"/>
                  </a:lnTo>
                  <a:lnTo>
                    <a:pt x="256" y="233"/>
                  </a:lnTo>
                  <a:lnTo>
                    <a:pt x="256" y="230"/>
                  </a:lnTo>
                  <a:lnTo>
                    <a:pt x="253" y="233"/>
                  </a:lnTo>
                  <a:lnTo>
                    <a:pt x="253" y="230"/>
                  </a:lnTo>
                  <a:lnTo>
                    <a:pt x="251" y="233"/>
                  </a:lnTo>
                  <a:lnTo>
                    <a:pt x="253" y="230"/>
                  </a:lnTo>
                  <a:lnTo>
                    <a:pt x="253" y="227"/>
                  </a:lnTo>
                  <a:lnTo>
                    <a:pt x="251" y="227"/>
                  </a:lnTo>
                  <a:lnTo>
                    <a:pt x="248" y="227"/>
                  </a:lnTo>
                  <a:lnTo>
                    <a:pt x="251" y="227"/>
                  </a:lnTo>
                  <a:lnTo>
                    <a:pt x="248" y="227"/>
                  </a:lnTo>
                  <a:lnTo>
                    <a:pt x="251" y="227"/>
                  </a:lnTo>
                  <a:lnTo>
                    <a:pt x="248" y="224"/>
                  </a:lnTo>
                  <a:lnTo>
                    <a:pt x="251" y="224"/>
                  </a:lnTo>
                  <a:lnTo>
                    <a:pt x="253" y="224"/>
                  </a:lnTo>
                  <a:lnTo>
                    <a:pt x="253" y="222"/>
                  </a:lnTo>
                  <a:lnTo>
                    <a:pt x="251" y="222"/>
                  </a:lnTo>
                  <a:lnTo>
                    <a:pt x="253" y="222"/>
                  </a:lnTo>
                  <a:lnTo>
                    <a:pt x="256" y="222"/>
                  </a:lnTo>
                  <a:lnTo>
                    <a:pt x="256" y="219"/>
                  </a:lnTo>
                  <a:lnTo>
                    <a:pt x="259" y="219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6" y="224"/>
                  </a:lnTo>
                  <a:lnTo>
                    <a:pt x="259" y="224"/>
                  </a:lnTo>
                  <a:lnTo>
                    <a:pt x="262" y="224"/>
                  </a:lnTo>
                  <a:lnTo>
                    <a:pt x="259" y="224"/>
                  </a:lnTo>
                  <a:lnTo>
                    <a:pt x="262" y="224"/>
                  </a:lnTo>
                  <a:lnTo>
                    <a:pt x="262" y="222"/>
                  </a:lnTo>
                  <a:lnTo>
                    <a:pt x="259" y="222"/>
                  </a:lnTo>
                  <a:lnTo>
                    <a:pt x="262" y="219"/>
                  </a:lnTo>
                  <a:lnTo>
                    <a:pt x="262" y="222"/>
                  </a:lnTo>
                  <a:lnTo>
                    <a:pt x="265" y="224"/>
                  </a:lnTo>
                  <a:lnTo>
                    <a:pt x="265" y="222"/>
                  </a:lnTo>
                  <a:lnTo>
                    <a:pt x="268" y="222"/>
                  </a:lnTo>
                  <a:lnTo>
                    <a:pt x="270" y="224"/>
                  </a:lnTo>
                  <a:lnTo>
                    <a:pt x="273" y="222"/>
                  </a:lnTo>
                  <a:lnTo>
                    <a:pt x="273" y="219"/>
                  </a:lnTo>
                  <a:lnTo>
                    <a:pt x="276" y="219"/>
                  </a:lnTo>
                  <a:lnTo>
                    <a:pt x="279" y="222"/>
                  </a:lnTo>
                  <a:lnTo>
                    <a:pt x="276" y="222"/>
                  </a:lnTo>
                  <a:lnTo>
                    <a:pt x="273" y="222"/>
                  </a:lnTo>
                  <a:lnTo>
                    <a:pt x="276" y="224"/>
                  </a:lnTo>
                  <a:lnTo>
                    <a:pt x="273" y="224"/>
                  </a:lnTo>
                  <a:lnTo>
                    <a:pt x="276" y="227"/>
                  </a:lnTo>
                  <a:lnTo>
                    <a:pt x="276" y="224"/>
                  </a:lnTo>
                  <a:lnTo>
                    <a:pt x="279" y="224"/>
                  </a:lnTo>
                  <a:lnTo>
                    <a:pt x="282" y="224"/>
                  </a:lnTo>
                  <a:lnTo>
                    <a:pt x="279" y="227"/>
                  </a:lnTo>
                  <a:lnTo>
                    <a:pt x="276" y="227"/>
                  </a:lnTo>
                  <a:lnTo>
                    <a:pt x="273" y="227"/>
                  </a:lnTo>
                  <a:lnTo>
                    <a:pt x="276" y="227"/>
                  </a:lnTo>
                  <a:lnTo>
                    <a:pt x="276" y="230"/>
                  </a:lnTo>
                  <a:lnTo>
                    <a:pt x="279" y="227"/>
                  </a:lnTo>
                  <a:lnTo>
                    <a:pt x="282" y="227"/>
                  </a:lnTo>
                  <a:lnTo>
                    <a:pt x="279" y="227"/>
                  </a:lnTo>
                  <a:lnTo>
                    <a:pt x="279" y="230"/>
                  </a:lnTo>
                  <a:lnTo>
                    <a:pt x="282" y="227"/>
                  </a:lnTo>
                  <a:lnTo>
                    <a:pt x="282" y="230"/>
                  </a:lnTo>
                  <a:lnTo>
                    <a:pt x="285" y="227"/>
                  </a:lnTo>
                  <a:lnTo>
                    <a:pt x="285" y="230"/>
                  </a:lnTo>
                  <a:lnTo>
                    <a:pt x="288" y="227"/>
                  </a:lnTo>
                  <a:lnTo>
                    <a:pt x="288" y="230"/>
                  </a:lnTo>
                  <a:lnTo>
                    <a:pt x="285" y="230"/>
                  </a:lnTo>
                  <a:lnTo>
                    <a:pt x="285" y="233"/>
                  </a:lnTo>
                  <a:lnTo>
                    <a:pt x="288" y="233"/>
                  </a:lnTo>
                  <a:lnTo>
                    <a:pt x="290" y="233"/>
                  </a:lnTo>
                  <a:lnTo>
                    <a:pt x="293" y="236"/>
                  </a:lnTo>
                  <a:lnTo>
                    <a:pt x="293" y="233"/>
                  </a:lnTo>
                  <a:lnTo>
                    <a:pt x="296" y="233"/>
                  </a:lnTo>
                  <a:lnTo>
                    <a:pt x="296" y="230"/>
                  </a:lnTo>
                  <a:lnTo>
                    <a:pt x="299" y="227"/>
                  </a:lnTo>
                  <a:lnTo>
                    <a:pt x="296" y="230"/>
                  </a:lnTo>
                  <a:lnTo>
                    <a:pt x="299" y="230"/>
                  </a:lnTo>
                  <a:lnTo>
                    <a:pt x="296" y="233"/>
                  </a:lnTo>
                  <a:lnTo>
                    <a:pt x="296" y="236"/>
                  </a:lnTo>
                  <a:lnTo>
                    <a:pt x="299" y="236"/>
                  </a:lnTo>
                  <a:lnTo>
                    <a:pt x="299" y="239"/>
                  </a:lnTo>
                  <a:lnTo>
                    <a:pt x="302" y="239"/>
                  </a:lnTo>
                  <a:lnTo>
                    <a:pt x="305" y="239"/>
                  </a:lnTo>
                  <a:lnTo>
                    <a:pt x="305" y="236"/>
                  </a:lnTo>
                  <a:lnTo>
                    <a:pt x="307" y="236"/>
                  </a:lnTo>
                  <a:lnTo>
                    <a:pt x="305" y="239"/>
                  </a:lnTo>
                  <a:lnTo>
                    <a:pt x="307" y="242"/>
                  </a:lnTo>
                  <a:lnTo>
                    <a:pt x="305" y="242"/>
                  </a:lnTo>
                  <a:lnTo>
                    <a:pt x="307" y="242"/>
                  </a:lnTo>
                  <a:lnTo>
                    <a:pt x="310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7" y="242"/>
                  </a:lnTo>
                  <a:lnTo>
                    <a:pt x="330" y="242"/>
                  </a:lnTo>
                  <a:lnTo>
                    <a:pt x="333" y="242"/>
                  </a:lnTo>
                  <a:lnTo>
                    <a:pt x="336" y="242"/>
                  </a:lnTo>
                  <a:lnTo>
                    <a:pt x="339" y="242"/>
                  </a:lnTo>
                  <a:lnTo>
                    <a:pt x="342" y="244"/>
                  </a:lnTo>
                  <a:lnTo>
                    <a:pt x="347" y="242"/>
                  </a:lnTo>
                  <a:lnTo>
                    <a:pt x="347" y="244"/>
                  </a:lnTo>
                  <a:lnTo>
                    <a:pt x="344" y="244"/>
                  </a:lnTo>
                  <a:lnTo>
                    <a:pt x="350" y="247"/>
                  </a:lnTo>
                  <a:lnTo>
                    <a:pt x="353" y="247"/>
                  </a:lnTo>
                  <a:lnTo>
                    <a:pt x="364" y="247"/>
                  </a:lnTo>
                  <a:lnTo>
                    <a:pt x="367" y="247"/>
                  </a:lnTo>
                  <a:lnTo>
                    <a:pt x="370" y="244"/>
                  </a:lnTo>
                  <a:lnTo>
                    <a:pt x="373" y="242"/>
                  </a:lnTo>
                  <a:lnTo>
                    <a:pt x="376" y="242"/>
                  </a:lnTo>
                  <a:lnTo>
                    <a:pt x="376" y="244"/>
                  </a:lnTo>
                  <a:lnTo>
                    <a:pt x="378" y="244"/>
                  </a:lnTo>
                  <a:lnTo>
                    <a:pt x="381" y="244"/>
                  </a:lnTo>
                  <a:lnTo>
                    <a:pt x="381" y="247"/>
                  </a:lnTo>
                  <a:lnTo>
                    <a:pt x="378" y="244"/>
                  </a:lnTo>
                  <a:lnTo>
                    <a:pt x="376" y="247"/>
                  </a:lnTo>
                  <a:lnTo>
                    <a:pt x="378" y="250"/>
                  </a:lnTo>
                  <a:lnTo>
                    <a:pt x="376" y="250"/>
                  </a:lnTo>
                  <a:lnTo>
                    <a:pt x="376" y="247"/>
                  </a:lnTo>
                  <a:lnTo>
                    <a:pt x="376" y="244"/>
                  </a:lnTo>
                  <a:lnTo>
                    <a:pt x="373" y="242"/>
                  </a:lnTo>
                  <a:lnTo>
                    <a:pt x="373" y="244"/>
                  </a:lnTo>
                  <a:lnTo>
                    <a:pt x="373" y="247"/>
                  </a:lnTo>
                  <a:lnTo>
                    <a:pt x="373" y="250"/>
                  </a:lnTo>
                  <a:lnTo>
                    <a:pt x="370" y="250"/>
                  </a:lnTo>
                  <a:lnTo>
                    <a:pt x="370" y="253"/>
                  </a:lnTo>
                  <a:lnTo>
                    <a:pt x="373" y="253"/>
                  </a:lnTo>
                  <a:lnTo>
                    <a:pt x="376" y="253"/>
                  </a:lnTo>
                  <a:lnTo>
                    <a:pt x="381" y="256"/>
                  </a:lnTo>
                  <a:lnTo>
                    <a:pt x="384" y="259"/>
                  </a:lnTo>
                  <a:lnTo>
                    <a:pt x="387" y="259"/>
                  </a:lnTo>
                  <a:lnTo>
                    <a:pt x="390" y="256"/>
                  </a:lnTo>
                  <a:lnTo>
                    <a:pt x="390" y="253"/>
                  </a:lnTo>
                  <a:lnTo>
                    <a:pt x="393" y="253"/>
                  </a:lnTo>
                  <a:lnTo>
                    <a:pt x="396" y="250"/>
                  </a:lnTo>
                  <a:lnTo>
                    <a:pt x="396" y="253"/>
                  </a:lnTo>
                  <a:lnTo>
                    <a:pt x="393" y="253"/>
                  </a:lnTo>
                  <a:lnTo>
                    <a:pt x="393" y="256"/>
                  </a:lnTo>
                  <a:lnTo>
                    <a:pt x="393" y="259"/>
                  </a:lnTo>
                  <a:lnTo>
                    <a:pt x="390" y="259"/>
                  </a:lnTo>
                  <a:lnTo>
                    <a:pt x="387" y="259"/>
                  </a:lnTo>
                  <a:lnTo>
                    <a:pt x="390" y="261"/>
                  </a:lnTo>
                  <a:lnTo>
                    <a:pt x="396" y="264"/>
                  </a:lnTo>
                  <a:lnTo>
                    <a:pt x="393" y="264"/>
                  </a:lnTo>
                  <a:lnTo>
                    <a:pt x="396" y="267"/>
                  </a:lnTo>
                  <a:lnTo>
                    <a:pt x="398" y="267"/>
                  </a:lnTo>
                  <a:lnTo>
                    <a:pt x="404" y="273"/>
                  </a:lnTo>
                  <a:lnTo>
                    <a:pt x="407" y="273"/>
                  </a:lnTo>
                  <a:lnTo>
                    <a:pt x="410" y="276"/>
                  </a:lnTo>
                  <a:lnTo>
                    <a:pt x="413" y="276"/>
                  </a:lnTo>
                  <a:lnTo>
                    <a:pt x="413" y="273"/>
                  </a:lnTo>
                  <a:lnTo>
                    <a:pt x="415" y="273"/>
                  </a:lnTo>
                  <a:lnTo>
                    <a:pt x="413" y="273"/>
                  </a:lnTo>
                  <a:lnTo>
                    <a:pt x="415" y="273"/>
                  </a:lnTo>
                  <a:lnTo>
                    <a:pt x="418" y="273"/>
                  </a:lnTo>
                  <a:lnTo>
                    <a:pt x="418" y="270"/>
                  </a:lnTo>
                  <a:lnTo>
                    <a:pt x="415" y="270"/>
                  </a:lnTo>
                  <a:lnTo>
                    <a:pt x="415" y="267"/>
                  </a:lnTo>
                  <a:lnTo>
                    <a:pt x="413" y="270"/>
                  </a:lnTo>
                  <a:lnTo>
                    <a:pt x="413" y="267"/>
                  </a:lnTo>
                  <a:lnTo>
                    <a:pt x="410" y="264"/>
                  </a:lnTo>
                  <a:lnTo>
                    <a:pt x="407" y="264"/>
                  </a:lnTo>
                  <a:lnTo>
                    <a:pt x="404" y="264"/>
                  </a:lnTo>
                  <a:lnTo>
                    <a:pt x="407" y="261"/>
                  </a:lnTo>
                  <a:lnTo>
                    <a:pt x="410" y="261"/>
                  </a:lnTo>
                  <a:lnTo>
                    <a:pt x="413" y="261"/>
                  </a:lnTo>
                  <a:lnTo>
                    <a:pt x="413" y="264"/>
                  </a:lnTo>
                  <a:lnTo>
                    <a:pt x="415" y="264"/>
                  </a:lnTo>
                  <a:lnTo>
                    <a:pt x="418" y="264"/>
                  </a:lnTo>
                  <a:lnTo>
                    <a:pt x="415" y="261"/>
                  </a:lnTo>
                  <a:lnTo>
                    <a:pt x="418" y="264"/>
                  </a:lnTo>
                  <a:lnTo>
                    <a:pt x="421" y="264"/>
                  </a:lnTo>
                  <a:lnTo>
                    <a:pt x="418" y="264"/>
                  </a:lnTo>
                  <a:lnTo>
                    <a:pt x="418" y="267"/>
                  </a:lnTo>
                  <a:lnTo>
                    <a:pt x="421" y="267"/>
                  </a:lnTo>
                  <a:lnTo>
                    <a:pt x="421" y="270"/>
                  </a:lnTo>
                  <a:lnTo>
                    <a:pt x="421" y="273"/>
                  </a:lnTo>
                  <a:lnTo>
                    <a:pt x="424" y="273"/>
                  </a:lnTo>
                  <a:lnTo>
                    <a:pt x="424" y="270"/>
                  </a:lnTo>
                  <a:lnTo>
                    <a:pt x="427" y="270"/>
                  </a:lnTo>
                  <a:lnTo>
                    <a:pt x="427" y="273"/>
                  </a:lnTo>
                  <a:lnTo>
                    <a:pt x="427" y="276"/>
                  </a:lnTo>
                  <a:lnTo>
                    <a:pt x="430" y="276"/>
                  </a:lnTo>
                  <a:lnTo>
                    <a:pt x="430" y="273"/>
                  </a:lnTo>
                  <a:lnTo>
                    <a:pt x="430" y="270"/>
                  </a:lnTo>
                  <a:lnTo>
                    <a:pt x="427" y="270"/>
                  </a:lnTo>
                  <a:lnTo>
                    <a:pt x="430" y="267"/>
                  </a:lnTo>
                  <a:lnTo>
                    <a:pt x="427" y="264"/>
                  </a:lnTo>
                  <a:lnTo>
                    <a:pt x="427" y="259"/>
                  </a:lnTo>
                  <a:lnTo>
                    <a:pt x="424" y="259"/>
                  </a:lnTo>
                  <a:lnTo>
                    <a:pt x="421" y="256"/>
                  </a:lnTo>
                  <a:lnTo>
                    <a:pt x="427" y="259"/>
                  </a:lnTo>
                  <a:lnTo>
                    <a:pt x="427" y="256"/>
                  </a:lnTo>
                  <a:lnTo>
                    <a:pt x="424" y="256"/>
                  </a:lnTo>
                  <a:lnTo>
                    <a:pt x="427" y="256"/>
                  </a:lnTo>
                  <a:lnTo>
                    <a:pt x="427" y="253"/>
                  </a:lnTo>
                  <a:lnTo>
                    <a:pt x="427" y="256"/>
                  </a:lnTo>
                  <a:lnTo>
                    <a:pt x="430" y="259"/>
                  </a:lnTo>
                  <a:lnTo>
                    <a:pt x="430" y="261"/>
                  </a:lnTo>
                  <a:lnTo>
                    <a:pt x="430" y="264"/>
                  </a:lnTo>
                  <a:lnTo>
                    <a:pt x="432" y="264"/>
                  </a:lnTo>
                  <a:lnTo>
                    <a:pt x="432" y="267"/>
                  </a:lnTo>
                  <a:lnTo>
                    <a:pt x="435" y="270"/>
                  </a:lnTo>
                  <a:lnTo>
                    <a:pt x="435" y="273"/>
                  </a:lnTo>
                  <a:lnTo>
                    <a:pt x="438" y="273"/>
                  </a:lnTo>
                  <a:lnTo>
                    <a:pt x="441" y="276"/>
                  </a:lnTo>
                  <a:lnTo>
                    <a:pt x="444" y="276"/>
                  </a:lnTo>
                  <a:lnTo>
                    <a:pt x="444" y="273"/>
                  </a:lnTo>
                  <a:lnTo>
                    <a:pt x="444" y="276"/>
                  </a:lnTo>
                  <a:lnTo>
                    <a:pt x="444" y="278"/>
                  </a:lnTo>
                  <a:lnTo>
                    <a:pt x="447" y="278"/>
                  </a:lnTo>
                  <a:lnTo>
                    <a:pt x="447" y="276"/>
                  </a:lnTo>
                  <a:lnTo>
                    <a:pt x="450" y="276"/>
                  </a:lnTo>
                  <a:lnTo>
                    <a:pt x="447" y="278"/>
                  </a:lnTo>
                  <a:lnTo>
                    <a:pt x="450" y="278"/>
                  </a:lnTo>
                  <a:lnTo>
                    <a:pt x="452" y="276"/>
                  </a:lnTo>
                  <a:lnTo>
                    <a:pt x="452" y="278"/>
                  </a:lnTo>
                  <a:lnTo>
                    <a:pt x="450" y="278"/>
                  </a:lnTo>
                  <a:lnTo>
                    <a:pt x="450" y="281"/>
                  </a:lnTo>
                  <a:lnTo>
                    <a:pt x="450" y="278"/>
                  </a:lnTo>
                  <a:lnTo>
                    <a:pt x="447" y="281"/>
                  </a:lnTo>
                  <a:lnTo>
                    <a:pt x="450" y="281"/>
                  </a:lnTo>
                  <a:lnTo>
                    <a:pt x="447" y="281"/>
                  </a:lnTo>
                  <a:lnTo>
                    <a:pt x="450" y="284"/>
                  </a:lnTo>
                  <a:lnTo>
                    <a:pt x="450" y="281"/>
                  </a:lnTo>
                  <a:lnTo>
                    <a:pt x="452" y="281"/>
                  </a:lnTo>
                  <a:lnTo>
                    <a:pt x="455" y="281"/>
                  </a:lnTo>
                  <a:lnTo>
                    <a:pt x="458" y="281"/>
                  </a:lnTo>
                  <a:lnTo>
                    <a:pt x="455" y="281"/>
                  </a:lnTo>
                  <a:lnTo>
                    <a:pt x="455" y="284"/>
                  </a:lnTo>
                  <a:lnTo>
                    <a:pt x="455" y="281"/>
                  </a:lnTo>
                  <a:lnTo>
                    <a:pt x="452" y="281"/>
                  </a:lnTo>
                  <a:lnTo>
                    <a:pt x="450" y="281"/>
                  </a:lnTo>
                  <a:lnTo>
                    <a:pt x="450" y="284"/>
                  </a:lnTo>
                  <a:lnTo>
                    <a:pt x="452" y="284"/>
                  </a:lnTo>
                  <a:lnTo>
                    <a:pt x="455" y="287"/>
                  </a:lnTo>
                  <a:lnTo>
                    <a:pt x="452" y="284"/>
                  </a:lnTo>
                  <a:lnTo>
                    <a:pt x="450" y="287"/>
                  </a:lnTo>
                  <a:lnTo>
                    <a:pt x="452" y="290"/>
                  </a:lnTo>
                  <a:lnTo>
                    <a:pt x="452" y="293"/>
                  </a:lnTo>
                  <a:lnTo>
                    <a:pt x="455" y="293"/>
                  </a:lnTo>
                  <a:lnTo>
                    <a:pt x="452" y="293"/>
                  </a:lnTo>
                  <a:lnTo>
                    <a:pt x="452" y="296"/>
                  </a:lnTo>
                  <a:lnTo>
                    <a:pt x="452" y="293"/>
                  </a:lnTo>
                  <a:lnTo>
                    <a:pt x="450" y="293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2" y="296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58" y="298"/>
                  </a:lnTo>
                  <a:lnTo>
                    <a:pt x="458" y="296"/>
                  </a:lnTo>
                  <a:lnTo>
                    <a:pt x="461" y="296"/>
                  </a:lnTo>
                  <a:lnTo>
                    <a:pt x="461" y="298"/>
                  </a:lnTo>
                  <a:lnTo>
                    <a:pt x="458" y="298"/>
                  </a:lnTo>
                  <a:lnTo>
                    <a:pt x="461" y="301"/>
                  </a:lnTo>
                  <a:lnTo>
                    <a:pt x="464" y="304"/>
                  </a:lnTo>
                  <a:lnTo>
                    <a:pt x="464" y="301"/>
                  </a:lnTo>
                  <a:lnTo>
                    <a:pt x="464" y="304"/>
                  </a:lnTo>
                  <a:lnTo>
                    <a:pt x="467" y="304"/>
                  </a:lnTo>
                  <a:lnTo>
                    <a:pt x="469" y="304"/>
                  </a:lnTo>
                  <a:lnTo>
                    <a:pt x="467" y="304"/>
                  </a:lnTo>
                  <a:lnTo>
                    <a:pt x="467" y="307"/>
                  </a:lnTo>
                  <a:lnTo>
                    <a:pt x="469" y="307"/>
                  </a:lnTo>
                  <a:lnTo>
                    <a:pt x="469" y="310"/>
                  </a:lnTo>
                  <a:lnTo>
                    <a:pt x="472" y="313"/>
                  </a:lnTo>
                  <a:lnTo>
                    <a:pt x="475" y="313"/>
                  </a:lnTo>
                  <a:lnTo>
                    <a:pt x="472" y="313"/>
                  </a:lnTo>
                  <a:lnTo>
                    <a:pt x="469" y="315"/>
                  </a:lnTo>
                  <a:lnTo>
                    <a:pt x="469" y="318"/>
                  </a:lnTo>
                  <a:lnTo>
                    <a:pt x="469" y="321"/>
                  </a:lnTo>
                  <a:lnTo>
                    <a:pt x="467" y="321"/>
                  </a:lnTo>
                  <a:lnTo>
                    <a:pt x="467" y="324"/>
                  </a:lnTo>
                  <a:lnTo>
                    <a:pt x="469" y="324"/>
                  </a:lnTo>
                  <a:lnTo>
                    <a:pt x="469" y="321"/>
                  </a:lnTo>
                  <a:lnTo>
                    <a:pt x="469" y="324"/>
                  </a:lnTo>
                  <a:lnTo>
                    <a:pt x="472" y="324"/>
                  </a:lnTo>
                  <a:lnTo>
                    <a:pt x="472" y="321"/>
                  </a:lnTo>
                  <a:lnTo>
                    <a:pt x="472" y="318"/>
                  </a:lnTo>
                  <a:lnTo>
                    <a:pt x="475" y="318"/>
                  </a:lnTo>
                  <a:lnTo>
                    <a:pt x="475" y="315"/>
                  </a:lnTo>
                  <a:lnTo>
                    <a:pt x="481" y="315"/>
                  </a:lnTo>
                  <a:lnTo>
                    <a:pt x="484" y="313"/>
                  </a:lnTo>
                  <a:lnTo>
                    <a:pt x="484" y="315"/>
                  </a:lnTo>
                  <a:lnTo>
                    <a:pt x="481" y="315"/>
                  </a:lnTo>
                  <a:lnTo>
                    <a:pt x="484" y="321"/>
                  </a:lnTo>
                  <a:lnTo>
                    <a:pt x="486" y="321"/>
                  </a:lnTo>
                  <a:lnTo>
                    <a:pt x="484" y="321"/>
                  </a:lnTo>
                  <a:lnTo>
                    <a:pt x="486" y="324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4" y="330"/>
                  </a:lnTo>
                  <a:lnTo>
                    <a:pt x="484" y="333"/>
                  </a:lnTo>
                  <a:lnTo>
                    <a:pt x="486" y="333"/>
                  </a:lnTo>
                  <a:lnTo>
                    <a:pt x="489" y="330"/>
                  </a:lnTo>
                  <a:lnTo>
                    <a:pt x="489" y="333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8"/>
                  </a:lnTo>
                  <a:lnTo>
                    <a:pt x="486" y="338"/>
                  </a:lnTo>
                  <a:lnTo>
                    <a:pt x="486" y="335"/>
                  </a:lnTo>
                  <a:lnTo>
                    <a:pt x="486" y="338"/>
                  </a:lnTo>
                  <a:lnTo>
                    <a:pt x="486" y="335"/>
                  </a:lnTo>
                  <a:lnTo>
                    <a:pt x="489" y="338"/>
                  </a:lnTo>
                  <a:lnTo>
                    <a:pt x="489" y="335"/>
                  </a:lnTo>
                  <a:lnTo>
                    <a:pt x="492" y="335"/>
                  </a:lnTo>
                  <a:lnTo>
                    <a:pt x="492" y="333"/>
                  </a:lnTo>
                  <a:lnTo>
                    <a:pt x="495" y="333"/>
                  </a:lnTo>
                  <a:lnTo>
                    <a:pt x="495" y="330"/>
                  </a:lnTo>
                  <a:lnTo>
                    <a:pt x="495" y="3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5" name="Freeform 3814">
              <a:extLst>
                <a:ext uri="{FF2B5EF4-FFF2-40B4-BE49-F238E27FC236}">
                  <a16:creationId xmlns:a16="http://schemas.microsoft.com/office/drawing/2014/main" id="{35944467-A726-7C25-958F-994B88EE1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549" y="1435825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0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6" name="Freeform 3815">
              <a:extLst>
                <a:ext uri="{FF2B5EF4-FFF2-40B4-BE49-F238E27FC236}">
                  <a16:creationId xmlns:a16="http://schemas.microsoft.com/office/drawing/2014/main" id="{54045B3D-0B17-3AB9-3A85-5BDB54457F49}"/>
                </a:ext>
              </a:extLst>
            </p:cNvPr>
            <p:cNvSpPr>
              <a:spLocks/>
            </p:cNvSpPr>
            <p:nvPr/>
          </p:nvSpPr>
          <p:spPr bwMode="gray">
            <a:xfrm>
              <a:off x="-249912" y="120552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7" name="Freeform 3816">
              <a:extLst>
                <a:ext uri="{FF2B5EF4-FFF2-40B4-BE49-F238E27FC236}">
                  <a16:creationId xmlns:a16="http://schemas.microsoft.com/office/drawing/2014/main" id="{C3F29E0D-EEBB-8242-F1C8-39C50D5E8285}"/>
                </a:ext>
              </a:extLst>
            </p:cNvPr>
            <p:cNvSpPr>
              <a:spLocks/>
            </p:cNvSpPr>
            <p:nvPr/>
          </p:nvSpPr>
          <p:spPr bwMode="gray">
            <a:xfrm>
              <a:off x="-803920" y="1483545"/>
              <a:ext cx="35274" cy="22823"/>
            </a:xfrm>
            <a:custGeom>
              <a:avLst/>
              <a:gdLst>
                <a:gd name="T0" fmla="*/ 0 w 17"/>
                <a:gd name="T1" fmla="*/ 11 h 11"/>
                <a:gd name="T2" fmla="*/ 3 w 17"/>
                <a:gd name="T3" fmla="*/ 11 h 11"/>
                <a:gd name="T4" fmla="*/ 6 w 17"/>
                <a:gd name="T5" fmla="*/ 11 h 11"/>
                <a:gd name="T6" fmla="*/ 6 w 17"/>
                <a:gd name="T7" fmla="*/ 9 h 11"/>
                <a:gd name="T8" fmla="*/ 9 w 17"/>
                <a:gd name="T9" fmla="*/ 9 h 11"/>
                <a:gd name="T10" fmla="*/ 9 w 17"/>
                <a:gd name="T11" fmla="*/ 6 h 11"/>
                <a:gd name="T12" fmla="*/ 11 w 17"/>
                <a:gd name="T13" fmla="*/ 6 h 11"/>
                <a:gd name="T14" fmla="*/ 14 w 17"/>
                <a:gd name="T15" fmla="*/ 3 h 11"/>
                <a:gd name="T16" fmla="*/ 17 w 17"/>
                <a:gd name="T17" fmla="*/ 3 h 11"/>
                <a:gd name="T18" fmla="*/ 17 w 17"/>
                <a:gd name="T19" fmla="*/ 0 h 11"/>
                <a:gd name="T20" fmla="*/ 14 w 17"/>
                <a:gd name="T21" fmla="*/ 0 h 11"/>
                <a:gd name="T22" fmla="*/ 11 w 17"/>
                <a:gd name="T23" fmla="*/ 0 h 11"/>
                <a:gd name="T24" fmla="*/ 9 w 17"/>
                <a:gd name="T25" fmla="*/ 0 h 11"/>
                <a:gd name="T26" fmla="*/ 9 w 17"/>
                <a:gd name="T27" fmla="*/ 3 h 11"/>
                <a:gd name="T28" fmla="*/ 9 w 17"/>
                <a:gd name="T29" fmla="*/ 6 h 11"/>
                <a:gd name="T30" fmla="*/ 6 w 17"/>
                <a:gd name="T31" fmla="*/ 6 h 11"/>
                <a:gd name="T32" fmla="*/ 3 w 17"/>
                <a:gd name="T33" fmla="*/ 6 h 11"/>
                <a:gd name="T34" fmla="*/ 3 w 17"/>
                <a:gd name="T35" fmla="*/ 9 h 11"/>
                <a:gd name="T36" fmla="*/ 3 w 17"/>
                <a:gd name="T37" fmla="*/ 11 h 11"/>
                <a:gd name="T38" fmla="*/ 0 w 17"/>
                <a:gd name="T3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3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8" name="Freeform 3817">
              <a:extLst>
                <a:ext uri="{FF2B5EF4-FFF2-40B4-BE49-F238E27FC236}">
                  <a16:creationId xmlns:a16="http://schemas.microsoft.com/office/drawing/2014/main" id="{327A4653-A8B6-5EAC-1BCB-9D74A340742D}"/>
                </a:ext>
              </a:extLst>
            </p:cNvPr>
            <p:cNvSpPr>
              <a:spLocks/>
            </p:cNvSpPr>
            <p:nvPr/>
          </p:nvSpPr>
          <p:spPr bwMode="gray">
            <a:xfrm>
              <a:off x="-449106" y="1394329"/>
              <a:ext cx="4150" cy="12449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6 h 6"/>
                <a:gd name="T4" fmla="*/ 0 w 2"/>
                <a:gd name="T5" fmla="*/ 6 h 6"/>
                <a:gd name="T6" fmla="*/ 0 w 2"/>
                <a:gd name="T7" fmla="*/ 3 h 6"/>
                <a:gd name="T8" fmla="*/ 0 w 2"/>
                <a:gd name="T9" fmla="*/ 0 h 6"/>
                <a:gd name="T10" fmla="*/ 0 w 2"/>
                <a:gd name="T11" fmla="*/ 3 h 6"/>
                <a:gd name="T12" fmla="*/ 2 w 2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3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59" name="Freeform 3818">
              <a:extLst>
                <a:ext uri="{FF2B5EF4-FFF2-40B4-BE49-F238E27FC236}">
                  <a16:creationId xmlns:a16="http://schemas.microsoft.com/office/drawing/2014/main" id="{8D3F8633-B212-0DE6-C625-AFC0442DAB22}"/>
                </a:ext>
              </a:extLst>
            </p:cNvPr>
            <p:cNvSpPr>
              <a:spLocks/>
            </p:cNvSpPr>
            <p:nvPr/>
          </p:nvSpPr>
          <p:spPr bwMode="gray">
            <a:xfrm>
              <a:off x="-426281" y="1371506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0 w 6"/>
                <a:gd name="T3" fmla="*/ 3 h 6"/>
                <a:gd name="T4" fmla="*/ 0 w 6"/>
                <a:gd name="T5" fmla="*/ 6 h 6"/>
                <a:gd name="T6" fmla="*/ 0 w 6"/>
                <a:gd name="T7" fmla="*/ 3 h 6"/>
                <a:gd name="T8" fmla="*/ 0 w 6"/>
                <a:gd name="T9" fmla="*/ 3 h 6"/>
                <a:gd name="T10" fmla="*/ 3 w 6"/>
                <a:gd name="T11" fmla="*/ 0 h 6"/>
                <a:gd name="T12" fmla="*/ 6 w 6"/>
                <a:gd name="T13" fmla="*/ 0 h 6"/>
                <a:gd name="T14" fmla="*/ 3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0" name="Freeform 3819">
              <a:extLst>
                <a:ext uri="{FF2B5EF4-FFF2-40B4-BE49-F238E27FC236}">
                  <a16:creationId xmlns:a16="http://schemas.microsoft.com/office/drawing/2014/main" id="{CE1EF530-4D9A-5F3E-E4EE-6CD444EE3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-413832" y="137150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1" name="Freeform 3820">
              <a:extLst>
                <a:ext uri="{FF2B5EF4-FFF2-40B4-BE49-F238E27FC236}">
                  <a16:creationId xmlns:a16="http://schemas.microsoft.com/office/drawing/2014/main" id="{56473EC8-4156-B6BE-1C44-6D6761B19CED}"/>
                </a:ext>
              </a:extLst>
            </p:cNvPr>
            <p:cNvSpPr>
              <a:spLocks/>
            </p:cNvSpPr>
            <p:nvPr/>
          </p:nvSpPr>
          <p:spPr bwMode="gray">
            <a:xfrm>
              <a:off x="-407607" y="1371506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3 h 3"/>
                <a:gd name="T4" fmla="*/ 2 w 5"/>
                <a:gd name="T5" fmla="*/ 0 h 3"/>
                <a:gd name="T6" fmla="*/ 5 w 5"/>
                <a:gd name="T7" fmla="*/ 0 h 3"/>
                <a:gd name="T8" fmla="*/ 2 w 5"/>
                <a:gd name="T9" fmla="*/ 3 h 3"/>
                <a:gd name="T10" fmla="*/ 0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2" name="Freeform 3821">
              <a:extLst>
                <a:ext uri="{FF2B5EF4-FFF2-40B4-BE49-F238E27FC236}">
                  <a16:creationId xmlns:a16="http://schemas.microsoft.com/office/drawing/2014/main" id="{100669BD-FDC5-9B90-22A2-EF54D671156D}"/>
                </a:ext>
              </a:extLst>
            </p:cNvPr>
            <p:cNvSpPr>
              <a:spLocks/>
            </p:cNvSpPr>
            <p:nvPr/>
          </p:nvSpPr>
          <p:spPr bwMode="gray">
            <a:xfrm>
              <a:off x="-426281" y="1317561"/>
              <a:ext cx="70548" cy="47720"/>
            </a:xfrm>
            <a:custGeom>
              <a:avLst/>
              <a:gdLst>
                <a:gd name="T0" fmla="*/ 9 w 34"/>
                <a:gd name="T1" fmla="*/ 20 h 23"/>
                <a:gd name="T2" fmla="*/ 6 w 34"/>
                <a:gd name="T3" fmla="*/ 23 h 23"/>
                <a:gd name="T4" fmla="*/ 6 w 34"/>
                <a:gd name="T5" fmla="*/ 23 h 23"/>
                <a:gd name="T6" fmla="*/ 3 w 34"/>
                <a:gd name="T7" fmla="*/ 20 h 23"/>
                <a:gd name="T8" fmla="*/ 3 w 34"/>
                <a:gd name="T9" fmla="*/ 15 h 23"/>
                <a:gd name="T10" fmla="*/ 0 w 34"/>
                <a:gd name="T11" fmla="*/ 12 h 23"/>
                <a:gd name="T12" fmla="*/ 6 w 34"/>
                <a:gd name="T13" fmla="*/ 9 h 23"/>
                <a:gd name="T14" fmla="*/ 11 w 34"/>
                <a:gd name="T15" fmla="*/ 9 h 23"/>
                <a:gd name="T16" fmla="*/ 11 w 34"/>
                <a:gd name="T17" fmla="*/ 12 h 23"/>
                <a:gd name="T18" fmla="*/ 14 w 34"/>
                <a:gd name="T19" fmla="*/ 15 h 23"/>
                <a:gd name="T20" fmla="*/ 14 w 34"/>
                <a:gd name="T21" fmla="*/ 12 h 23"/>
                <a:gd name="T22" fmla="*/ 11 w 34"/>
                <a:gd name="T23" fmla="*/ 9 h 23"/>
                <a:gd name="T24" fmla="*/ 14 w 34"/>
                <a:gd name="T25" fmla="*/ 9 h 23"/>
                <a:gd name="T26" fmla="*/ 14 w 34"/>
                <a:gd name="T27" fmla="*/ 6 h 23"/>
                <a:gd name="T28" fmla="*/ 14 w 34"/>
                <a:gd name="T29" fmla="*/ 6 h 23"/>
                <a:gd name="T30" fmla="*/ 11 w 34"/>
                <a:gd name="T31" fmla="*/ 3 h 23"/>
                <a:gd name="T32" fmla="*/ 17 w 34"/>
                <a:gd name="T33" fmla="*/ 3 h 23"/>
                <a:gd name="T34" fmla="*/ 17 w 34"/>
                <a:gd name="T35" fmla="*/ 3 h 23"/>
                <a:gd name="T36" fmla="*/ 20 w 34"/>
                <a:gd name="T37" fmla="*/ 6 h 23"/>
                <a:gd name="T38" fmla="*/ 17 w 34"/>
                <a:gd name="T39" fmla="*/ 3 h 23"/>
                <a:gd name="T40" fmla="*/ 17 w 34"/>
                <a:gd name="T41" fmla="*/ 0 h 23"/>
                <a:gd name="T42" fmla="*/ 20 w 34"/>
                <a:gd name="T43" fmla="*/ 6 h 23"/>
                <a:gd name="T44" fmla="*/ 20 w 34"/>
                <a:gd name="T45" fmla="*/ 0 h 23"/>
                <a:gd name="T46" fmla="*/ 23 w 34"/>
                <a:gd name="T47" fmla="*/ 0 h 23"/>
                <a:gd name="T48" fmla="*/ 26 w 34"/>
                <a:gd name="T49" fmla="*/ 3 h 23"/>
                <a:gd name="T50" fmla="*/ 26 w 34"/>
                <a:gd name="T51" fmla="*/ 6 h 23"/>
                <a:gd name="T52" fmla="*/ 28 w 34"/>
                <a:gd name="T53" fmla="*/ 3 h 23"/>
                <a:gd name="T54" fmla="*/ 31 w 34"/>
                <a:gd name="T55" fmla="*/ 6 h 23"/>
                <a:gd name="T56" fmla="*/ 28 w 34"/>
                <a:gd name="T57" fmla="*/ 9 h 23"/>
                <a:gd name="T58" fmla="*/ 34 w 34"/>
                <a:gd name="T59" fmla="*/ 9 h 23"/>
                <a:gd name="T60" fmla="*/ 28 w 34"/>
                <a:gd name="T61" fmla="*/ 12 h 23"/>
                <a:gd name="T62" fmla="*/ 28 w 34"/>
                <a:gd name="T63" fmla="*/ 12 h 23"/>
                <a:gd name="T64" fmla="*/ 26 w 34"/>
                <a:gd name="T65" fmla="*/ 9 h 23"/>
                <a:gd name="T66" fmla="*/ 23 w 34"/>
                <a:gd name="T67" fmla="*/ 12 h 23"/>
                <a:gd name="T68" fmla="*/ 28 w 34"/>
                <a:gd name="T69" fmla="*/ 12 h 23"/>
                <a:gd name="T70" fmla="*/ 28 w 34"/>
                <a:gd name="T71" fmla="*/ 12 h 23"/>
                <a:gd name="T72" fmla="*/ 26 w 34"/>
                <a:gd name="T73" fmla="*/ 15 h 23"/>
                <a:gd name="T74" fmla="*/ 23 w 34"/>
                <a:gd name="T75" fmla="*/ 12 h 23"/>
                <a:gd name="T76" fmla="*/ 23 w 34"/>
                <a:gd name="T77" fmla="*/ 15 h 23"/>
                <a:gd name="T78" fmla="*/ 17 w 34"/>
                <a:gd name="T79" fmla="*/ 15 h 23"/>
                <a:gd name="T80" fmla="*/ 14 w 34"/>
                <a:gd name="T81" fmla="*/ 18 h 23"/>
                <a:gd name="T82" fmla="*/ 14 w 34"/>
                <a:gd name="T83" fmla="*/ 20 h 23"/>
                <a:gd name="T84" fmla="*/ 9 w 34"/>
                <a:gd name="T85" fmla="*/ 23 h 23"/>
                <a:gd name="T86" fmla="*/ 14 w 34"/>
                <a:gd name="T87" fmla="*/ 20 h 23"/>
                <a:gd name="T88" fmla="*/ 11 w 34"/>
                <a:gd name="T89" fmla="*/ 18 h 23"/>
                <a:gd name="T90" fmla="*/ 11 w 34"/>
                <a:gd name="T91" fmla="*/ 18 h 23"/>
                <a:gd name="T92" fmla="*/ 9 w 34"/>
                <a:gd name="T93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" h="23">
                  <a:moveTo>
                    <a:pt x="9" y="18"/>
                  </a:moveTo>
                  <a:lnTo>
                    <a:pt x="9" y="20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3" name="Freeform 3822">
              <a:extLst>
                <a:ext uri="{FF2B5EF4-FFF2-40B4-BE49-F238E27FC236}">
                  <a16:creationId xmlns:a16="http://schemas.microsoft.com/office/drawing/2014/main" id="{B7DCA3F6-8EA8-EB29-8BD6-5BFEB775B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-391007" y="1348683"/>
              <a:ext cx="18674" cy="10374"/>
            </a:xfrm>
            <a:custGeom>
              <a:avLst/>
              <a:gdLst>
                <a:gd name="T0" fmla="*/ 9 w 9"/>
                <a:gd name="T1" fmla="*/ 0 h 5"/>
                <a:gd name="T2" fmla="*/ 6 w 9"/>
                <a:gd name="T3" fmla="*/ 3 h 5"/>
                <a:gd name="T4" fmla="*/ 3 w 9"/>
                <a:gd name="T5" fmla="*/ 3 h 5"/>
                <a:gd name="T6" fmla="*/ 0 w 9"/>
                <a:gd name="T7" fmla="*/ 3 h 5"/>
                <a:gd name="T8" fmla="*/ 3 w 9"/>
                <a:gd name="T9" fmla="*/ 3 h 5"/>
                <a:gd name="T10" fmla="*/ 0 w 9"/>
                <a:gd name="T11" fmla="*/ 3 h 5"/>
                <a:gd name="T12" fmla="*/ 0 w 9"/>
                <a:gd name="T13" fmla="*/ 5 h 5"/>
                <a:gd name="T14" fmla="*/ 3 w 9"/>
                <a:gd name="T15" fmla="*/ 5 h 5"/>
                <a:gd name="T16" fmla="*/ 3 w 9"/>
                <a:gd name="T17" fmla="*/ 3 h 5"/>
                <a:gd name="T18" fmla="*/ 6 w 9"/>
                <a:gd name="T19" fmla="*/ 3 h 5"/>
                <a:gd name="T20" fmla="*/ 9 w 9"/>
                <a:gd name="T21" fmla="*/ 3 h 5"/>
                <a:gd name="T22" fmla="*/ 9 w 9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4" name="Freeform 3823">
              <a:extLst>
                <a:ext uri="{FF2B5EF4-FFF2-40B4-BE49-F238E27FC236}">
                  <a16:creationId xmlns:a16="http://schemas.microsoft.com/office/drawing/2014/main" id="{8EAE8DF6-2510-80B7-1426-F4DA1ACA2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91007" y="1313411"/>
              <a:ext cx="12450" cy="4149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2 h 2"/>
                <a:gd name="T4" fmla="*/ 0 w 6"/>
                <a:gd name="T5" fmla="*/ 2 h 2"/>
                <a:gd name="T6" fmla="*/ 3 w 6"/>
                <a:gd name="T7" fmla="*/ 0 h 2"/>
                <a:gd name="T8" fmla="*/ 3 w 6"/>
                <a:gd name="T9" fmla="*/ 2 h 2"/>
                <a:gd name="T10" fmla="*/ 3 w 6"/>
                <a:gd name="T11" fmla="*/ 2 h 2"/>
                <a:gd name="T12" fmla="*/ 6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5" name="Freeform 3824">
              <a:extLst>
                <a:ext uri="{FF2B5EF4-FFF2-40B4-BE49-F238E27FC236}">
                  <a16:creationId xmlns:a16="http://schemas.microsoft.com/office/drawing/2014/main" id="{B78D2598-1814-4E3C-ACF2-598487C206B1}"/>
                </a:ext>
              </a:extLst>
            </p:cNvPr>
            <p:cNvSpPr>
              <a:spLocks/>
            </p:cNvSpPr>
            <p:nvPr/>
          </p:nvSpPr>
          <p:spPr bwMode="gray">
            <a:xfrm>
              <a:off x="-378557" y="1317561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6" name="Freeform 3825">
              <a:extLst>
                <a:ext uri="{FF2B5EF4-FFF2-40B4-BE49-F238E27FC236}">
                  <a16:creationId xmlns:a16="http://schemas.microsoft.com/office/drawing/2014/main" id="{39F6E780-F6D9-9722-0553-182D3B796F7E}"/>
                </a:ext>
              </a:extLst>
            </p:cNvPr>
            <p:cNvSpPr>
              <a:spLocks/>
            </p:cNvSpPr>
            <p:nvPr/>
          </p:nvSpPr>
          <p:spPr bwMode="gray">
            <a:xfrm>
              <a:off x="-384783" y="1300963"/>
              <a:ext cx="35274" cy="16598"/>
            </a:xfrm>
            <a:custGeom>
              <a:avLst/>
              <a:gdLst>
                <a:gd name="T0" fmla="*/ 6 w 17"/>
                <a:gd name="T1" fmla="*/ 8 h 8"/>
                <a:gd name="T2" fmla="*/ 3 w 17"/>
                <a:gd name="T3" fmla="*/ 8 h 8"/>
                <a:gd name="T4" fmla="*/ 3 w 17"/>
                <a:gd name="T5" fmla="*/ 6 h 8"/>
                <a:gd name="T6" fmla="*/ 0 w 17"/>
                <a:gd name="T7" fmla="*/ 6 h 8"/>
                <a:gd name="T8" fmla="*/ 3 w 17"/>
                <a:gd name="T9" fmla="*/ 6 h 8"/>
                <a:gd name="T10" fmla="*/ 6 w 17"/>
                <a:gd name="T11" fmla="*/ 6 h 8"/>
                <a:gd name="T12" fmla="*/ 3 w 17"/>
                <a:gd name="T13" fmla="*/ 6 h 8"/>
                <a:gd name="T14" fmla="*/ 3 w 17"/>
                <a:gd name="T15" fmla="*/ 3 h 8"/>
                <a:gd name="T16" fmla="*/ 6 w 17"/>
                <a:gd name="T17" fmla="*/ 3 h 8"/>
                <a:gd name="T18" fmla="*/ 6 w 17"/>
                <a:gd name="T19" fmla="*/ 0 h 8"/>
                <a:gd name="T20" fmla="*/ 6 w 17"/>
                <a:gd name="T21" fmla="*/ 3 h 8"/>
                <a:gd name="T22" fmla="*/ 8 w 17"/>
                <a:gd name="T23" fmla="*/ 3 h 8"/>
                <a:gd name="T24" fmla="*/ 8 w 17"/>
                <a:gd name="T25" fmla="*/ 0 h 8"/>
                <a:gd name="T26" fmla="*/ 8 w 17"/>
                <a:gd name="T27" fmla="*/ 3 h 8"/>
                <a:gd name="T28" fmla="*/ 11 w 17"/>
                <a:gd name="T29" fmla="*/ 3 h 8"/>
                <a:gd name="T30" fmla="*/ 14 w 17"/>
                <a:gd name="T31" fmla="*/ 3 h 8"/>
                <a:gd name="T32" fmla="*/ 14 w 17"/>
                <a:gd name="T33" fmla="*/ 6 h 8"/>
                <a:gd name="T34" fmla="*/ 17 w 17"/>
                <a:gd name="T35" fmla="*/ 3 h 8"/>
                <a:gd name="T36" fmla="*/ 17 w 17"/>
                <a:gd name="T37" fmla="*/ 6 h 8"/>
                <a:gd name="T38" fmla="*/ 14 w 17"/>
                <a:gd name="T39" fmla="*/ 6 h 8"/>
                <a:gd name="T40" fmla="*/ 11 w 17"/>
                <a:gd name="T41" fmla="*/ 6 h 8"/>
                <a:gd name="T42" fmla="*/ 11 w 17"/>
                <a:gd name="T43" fmla="*/ 8 h 8"/>
                <a:gd name="T44" fmla="*/ 8 w 17"/>
                <a:gd name="T45" fmla="*/ 8 h 8"/>
                <a:gd name="T46" fmla="*/ 8 w 17"/>
                <a:gd name="T47" fmla="*/ 6 h 8"/>
                <a:gd name="T48" fmla="*/ 6 w 17"/>
                <a:gd name="T4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8">
                  <a:moveTo>
                    <a:pt x="6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7" name="Freeform 3826">
              <a:extLst>
                <a:ext uri="{FF2B5EF4-FFF2-40B4-BE49-F238E27FC236}">
                  <a16:creationId xmlns:a16="http://schemas.microsoft.com/office/drawing/2014/main" id="{349C51B1-F79D-283D-F13B-F2032871270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72333" y="1294738"/>
              <a:ext cx="10375" cy="6224"/>
            </a:xfrm>
            <a:custGeom>
              <a:avLst/>
              <a:gdLst>
                <a:gd name="T0" fmla="*/ 2 w 5"/>
                <a:gd name="T1" fmla="*/ 3 h 3"/>
                <a:gd name="T2" fmla="*/ 5 w 5"/>
                <a:gd name="T3" fmla="*/ 3 h 3"/>
                <a:gd name="T4" fmla="*/ 5 w 5"/>
                <a:gd name="T5" fmla="*/ 0 h 3"/>
                <a:gd name="T6" fmla="*/ 2 w 5"/>
                <a:gd name="T7" fmla="*/ 0 h 3"/>
                <a:gd name="T8" fmla="*/ 0 w 5"/>
                <a:gd name="T9" fmla="*/ 3 h 3"/>
                <a:gd name="T10" fmla="*/ 0 w 5"/>
                <a:gd name="T11" fmla="*/ 3 h 3"/>
                <a:gd name="T12" fmla="*/ 2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8" name="Freeform 3827">
              <a:extLst>
                <a:ext uri="{FF2B5EF4-FFF2-40B4-BE49-F238E27FC236}">
                  <a16:creationId xmlns:a16="http://schemas.microsoft.com/office/drawing/2014/main" id="{F9674F51-EB49-C14E-CA72-6A622A1091BB}"/>
                </a:ext>
              </a:extLst>
            </p:cNvPr>
            <p:cNvSpPr>
              <a:spLocks/>
            </p:cNvSpPr>
            <p:nvPr/>
          </p:nvSpPr>
          <p:spPr bwMode="gray">
            <a:xfrm>
              <a:off x="-397232" y="126569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69" name="Freeform 3828">
              <a:extLst>
                <a:ext uri="{FF2B5EF4-FFF2-40B4-BE49-F238E27FC236}">
                  <a16:creationId xmlns:a16="http://schemas.microsoft.com/office/drawing/2014/main" id="{EC55EA5C-61A2-9C51-BDD5-256E0C7B4BC2}"/>
                </a:ext>
              </a:extLst>
            </p:cNvPr>
            <p:cNvSpPr>
              <a:spLocks/>
            </p:cNvSpPr>
            <p:nvPr/>
          </p:nvSpPr>
          <p:spPr bwMode="gray">
            <a:xfrm>
              <a:off x="-361958" y="123664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0" name="Freeform 3829">
              <a:extLst>
                <a:ext uri="{FF2B5EF4-FFF2-40B4-BE49-F238E27FC236}">
                  <a16:creationId xmlns:a16="http://schemas.microsoft.com/office/drawing/2014/main" id="{938060D8-0203-7F3F-BD7A-F12D97AC690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56136" y="123664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1" name="Freeform 3830">
              <a:extLst>
                <a:ext uri="{FF2B5EF4-FFF2-40B4-BE49-F238E27FC236}">
                  <a16:creationId xmlns:a16="http://schemas.microsoft.com/office/drawing/2014/main" id="{1DDF304C-AF5E-6683-8298-F5D1699D9E59}"/>
                </a:ext>
              </a:extLst>
            </p:cNvPr>
            <p:cNvSpPr>
              <a:spLocks/>
            </p:cNvSpPr>
            <p:nvPr/>
          </p:nvSpPr>
          <p:spPr bwMode="gray">
            <a:xfrm>
              <a:off x="-249912" y="123664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2" name="Freeform 3831">
              <a:extLst>
                <a:ext uri="{FF2B5EF4-FFF2-40B4-BE49-F238E27FC236}">
                  <a16:creationId xmlns:a16="http://schemas.microsoft.com/office/drawing/2014/main" id="{5D23DAC8-E393-E331-E27D-DDE37181E791}"/>
                </a:ext>
              </a:extLst>
            </p:cNvPr>
            <p:cNvSpPr>
              <a:spLocks/>
            </p:cNvSpPr>
            <p:nvPr/>
          </p:nvSpPr>
          <p:spPr bwMode="gray">
            <a:xfrm>
              <a:off x="-256136" y="123664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3" name="Freeform 3832">
              <a:extLst>
                <a:ext uri="{FF2B5EF4-FFF2-40B4-BE49-F238E27FC236}">
                  <a16:creationId xmlns:a16="http://schemas.microsoft.com/office/drawing/2014/main" id="{02D1341B-C6FF-B8EC-C9DD-875668935A1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49912" y="123664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4" name="Freeform 3833">
              <a:extLst>
                <a:ext uri="{FF2B5EF4-FFF2-40B4-BE49-F238E27FC236}">
                  <a16:creationId xmlns:a16="http://schemas.microsoft.com/office/drawing/2014/main" id="{BEFDCE9F-AC9A-A206-3256-B02A06C7570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43686" y="1230420"/>
              <a:ext cx="22825" cy="22823"/>
            </a:xfrm>
            <a:custGeom>
              <a:avLst/>
              <a:gdLst>
                <a:gd name="T0" fmla="*/ 0 w 11"/>
                <a:gd name="T1" fmla="*/ 8 h 11"/>
                <a:gd name="T2" fmla="*/ 0 w 11"/>
                <a:gd name="T3" fmla="*/ 11 h 11"/>
                <a:gd name="T4" fmla="*/ 3 w 11"/>
                <a:gd name="T5" fmla="*/ 8 h 11"/>
                <a:gd name="T6" fmla="*/ 6 w 11"/>
                <a:gd name="T7" fmla="*/ 8 h 11"/>
                <a:gd name="T8" fmla="*/ 3 w 11"/>
                <a:gd name="T9" fmla="*/ 6 h 11"/>
                <a:gd name="T10" fmla="*/ 6 w 11"/>
                <a:gd name="T11" fmla="*/ 6 h 11"/>
                <a:gd name="T12" fmla="*/ 6 w 11"/>
                <a:gd name="T13" fmla="*/ 3 h 11"/>
                <a:gd name="T14" fmla="*/ 11 w 11"/>
                <a:gd name="T15" fmla="*/ 0 h 11"/>
                <a:gd name="T16" fmla="*/ 9 w 11"/>
                <a:gd name="T17" fmla="*/ 0 h 11"/>
                <a:gd name="T18" fmla="*/ 6 w 11"/>
                <a:gd name="T19" fmla="*/ 0 h 11"/>
                <a:gd name="T20" fmla="*/ 9 w 11"/>
                <a:gd name="T21" fmla="*/ 0 h 11"/>
                <a:gd name="T22" fmla="*/ 6 w 11"/>
                <a:gd name="T23" fmla="*/ 3 h 11"/>
                <a:gd name="T24" fmla="*/ 3 w 11"/>
                <a:gd name="T25" fmla="*/ 6 h 11"/>
                <a:gd name="T26" fmla="*/ 0 w 11"/>
                <a:gd name="T27" fmla="*/ 6 h 11"/>
                <a:gd name="T28" fmla="*/ 0 w 11"/>
                <a:gd name="T29" fmla="*/ 6 h 11"/>
                <a:gd name="T30" fmla="*/ 0 w 11"/>
                <a:gd name="T3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0" y="11"/>
                  </a:lnTo>
                  <a:lnTo>
                    <a:pt x="3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5" name="Freeform 3834">
              <a:extLst>
                <a:ext uri="{FF2B5EF4-FFF2-40B4-BE49-F238E27FC236}">
                  <a16:creationId xmlns:a16="http://schemas.microsoft.com/office/drawing/2014/main" id="{AB402C33-D7B5-90B6-366A-0A91ECD73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43686" y="1224195"/>
              <a:ext cx="6224" cy="12449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0 h 6"/>
                <a:gd name="T4" fmla="*/ 3 w 3"/>
                <a:gd name="T5" fmla="*/ 0 h 6"/>
                <a:gd name="T6" fmla="*/ 3 w 3"/>
                <a:gd name="T7" fmla="*/ 3 h 6"/>
                <a:gd name="T8" fmla="*/ 0 w 3"/>
                <a:gd name="T9" fmla="*/ 6 h 6"/>
                <a:gd name="T10" fmla="*/ 0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6" name="Freeform 3835">
              <a:extLst>
                <a:ext uri="{FF2B5EF4-FFF2-40B4-BE49-F238E27FC236}">
                  <a16:creationId xmlns:a16="http://schemas.microsoft.com/office/drawing/2014/main" id="{F46F360A-A462-81E2-E9CC-40D5E8B7203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02188" y="1217971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0 h 3"/>
                <a:gd name="T4" fmla="*/ 6 w 6"/>
                <a:gd name="T5" fmla="*/ 3 h 3"/>
                <a:gd name="T6" fmla="*/ 3 w 6"/>
                <a:gd name="T7" fmla="*/ 3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7" name="Freeform 3836">
              <a:extLst>
                <a:ext uri="{FF2B5EF4-FFF2-40B4-BE49-F238E27FC236}">
                  <a16:creationId xmlns:a16="http://schemas.microsoft.com/office/drawing/2014/main" id="{80A00D7B-47D8-31A0-CD44-70D0733B9A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29" y="1317561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6 h 6"/>
                <a:gd name="T4" fmla="*/ 3 w 3"/>
                <a:gd name="T5" fmla="*/ 3 h 6"/>
                <a:gd name="T6" fmla="*/ 0 w 3"/>
                <a:gd name="T7" fmla="*/ 3 h 6"/>
                <a:gd name="T8" fmla="*/ 0 w 3"/>
                <a:gd name="T9" fmla="*/ 0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8" name="Freeform 3837">
              <a:extLst>
                <a:ext uri="{FF2B5EF4-FFF2-40B4-BE49-F238E27FC236}">
                  <a16:creationId xmlns:a16="http://schemas.microsoft.com/office/drawing/2014/main" id="{DFA2EE6F-AA9E-AF09-8C8C-C3AD33DDCB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54" y="1313411"/>
              <a:ext cx="39424" cy="29047"/>
            </a:xfrm>
            <a:custGeom>
              <a:avLst/>
              <a:gdLst>
                <a:gd name="T0" fmla="*/ 8 w 19"/>
                <a:gd name="T1" fmla="*/ 14 h 14"/>
                <a:gd name="T2" fmla="*/ 5 w 19"/>
                <a:gd name="T3" fmla="*/ 14 h 14"/>
                <a:gd name="T4" fmla="*/ 8 w 19"/>
                <a:gd name="T5" fmla="*/ 11 h 14"/>
                <a:gd name="T6" fmla="*/ 5 w 19"/>
                <a:gd name="T7" fmla="*/ 11 h 14"/>
                <a:gd name="T8" fmla="*/ 2 w 19"/>
                <a:gd name="T9" fmla="*/ 8 h 14"/>
                <a:gd name="T10" fmla="*/ 2 w 19"/>
                <a:gd name="T11" fmla="*/ 5 h 14"/>
                <a:gd name="T12" fmla="*/ 5 w 19"/>
                <a:gd name="T13" fmla="*/ 5 h 14"/>
                <a:gd name="T14" fmla="*/ 0 w 19"/>
                <a:gd name="T15" fmla="*/ 2 h 14"/>
                <a:gd name="T16" fmla="*/ 0 w 19"/>
                <a:gd name="T17" fmla="*/ 0 h 14"/>
                <a:gd name="T18" fmla="*/ 2 w 19"/>
                <a:gd name="T19" fmla="*/ 2 h 14"/>
                <a:gd name="T20" fmla="*/ 2 w 19"/>
                <a:gd name="T21" fmla="*/ 0 h 14"/>
                <a:gd name="T22" fmla="*/ 5 w 19"/>
                <a:gd name="T23" fmla="*/ 0 h 14"/>
                <a:gd name="T24" fmla="*/ 8 w 19"/>
                <a:gd name="T25" fmla="*/ 0 h 14"/>
                <a:gd name="T26" fmla="*/ 11 w 19"/>
                <a:gd name="T27" fmla="*/ 0 h 14"/>
                <a:gd name="T28" fmla="*/ 11 w 19"/>
                <a:gd name="T29" fmla="*/ 2 h 14"/>
                <a:gd name="T30" fmla="*/ 11 w 19"/>
                <a:gd name="T31" fmla="*/ 5 h 14"/>
                <a:gd name="T32" fmla="*/ 14 w 19"/>
                <a:gd name="T33" fmla="*/ 2 h 14"/>
                <a:gd name="T34" fmla="*/ 14 w 19"/>
                <a:gd name="T35" fmla="*/ 0 h 14"/>
                <a:gd name="T36" fmla="*/ 17 w 19"/>
                <a:gd name="T37" fmla="*/ 2 h 14"/>
                <a:gd name="T38" fmla="*/ 19 w 19"/>
                <a:gd name="T39" fmla="*/ 2 h 14"/>
                <a:gd name="T40" fmla="*/ 19 w 19"/>
                <a:gd name="T41" fmla="*/ 5 h 14"/>
                <a:gd name="T42" fmla="*/ 17 w 19"/>
                <a:gd name="T43" fmla="*/ 5 h 14"/>
                <a:gd name="T44" fmla="*/ 19 w 19"/>
                <a:gd name="T45" fmla="*/ 5 h 14"/>
                <a:gd name="T46" fmla="*/ 17 w 19"/>
                <a:gd name="T47" fmla="*/ 8 h 14"/>
                <a:gd name="T48" fmla="*/ 14 w 19"/>
                <a:gd name="T49" fmla="*/ 8 h 14"/>
                <a:gd name="T50" fmla="*/ 11 w 19"/>
                <a:gd name="T51" fmla="*/ 5 h 14"/>
                <a:gd name="T52" fmla="*/ 11 w 19"/>
                <a:gd name="T53" fmla="*/ 8 h 14"/>
                <a:gd name="T54" fmla="*/ 14 w 19"/>
                <a:gd name="T55" fmla="*/ 8 h 14"/>
                <a:gd name="T56" fmla="*/ 17 w 19"/>
                <a:gd name="T57" fmla="*/ 8 h 14"/>
                <a:gd name="T58" fmla="*/ 19 w 19"/>
                <a:gd name="T59" fmla="*/ 8 h 14"/>
                <a:gd name="T60" fmla="*/ 19 w 19"/>
                <a:gd name="T61" fmla="*/ 11 h 14"/>
                <a:gd name="T62" fmla="*/ 17 w 19"/>
                <a:gd name="T63" fmla="*/ 11 h 14"/>
                <a:gd name="T64" fmla="*/ 19 w 19"/>
                <a:gd name="T65" fmla="*/ 14 h 14"/>
                <a:gd name="T66" fmla="*/ 11 w 19"/>
                <a:gd name="T67" fmla="*/ 11 h 14"/>
                <a:gd name="T68" fmla="*/ 8 w 19"/>
                <a:gd name="T69" fmla="*/ 8 h 14"/>
                <a:gd name="T70" fmla="*/ 11 w 19"/>
                <a:gd name="T71" fmla="*/ 8 h 14"/>
                <a:gd name="T72" fmla="*/ 11 w 19"/>
                <a:gd name="T73" fmla="*/ 11 h 14"/>
                <a:gd name="T74" fmla="*/ 11 w 19"/>
                <a:gd name="T75" fmla="*/ 14 h 14"/>
                <a:gd name="T76" fmla="*/ 8 w 19"/>
                <a:gd name="T7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" h="14">
                  <a:moveTo>
                    <a:pt x="8" y="14"/>
                  </a:moveTo>
                  <a:lnTo>
                    <a:pt x="5" y="14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9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79" name="Freeform 3838">
              <a:extLst>
                <a:ext uri="{FF2B5EF4-FFF2-40B4-BE49-F238E27FC236}">
                  <a16:creationId xmlns:a16="http://schemas.microsoft.com/office/drawing/2014/main" id="{6BA073CF-1561-0219-D88C-E2AFC4588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92454" y="1348683"/>
              <a:ext cx="6224" cy="10374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3 h 5"/>
                <a:gd name="T6" fmla="*/ 0 w 3"/>
                <a:gd name="T7" fmla="*/ 5 h 5"/>
                <a:gd name="T8" fmla="*/ 0 w 3"/>
                <a:gd name="T9" fmla="*/ 3 h 5"/>
                <a:gd name="T10" fmla="*/ 0 w 3"/>
                <a:gd name="T11" fmla="*/ 3 h 5"/>
                <a:gd name="T12" fmla="*/ 0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0" name="Freeform 3839">
              <a:extLst>
                <a:ext uri="{FF2B5EF4-FFF2-40B4-BE49-F238E27FC236}">
                  <a16:creationId xmlns:a16="http://schemas.microsoft.com/office/drawing/2014/main" id="{38A6523A-D77E-8CF0-F823-B0B4EADC069D}"/>
                </a:ext>
              </a:extLst>
            </p:cNvPr>
            <p:cNvSpPr>
              <a:spLocks/>
            </p:cNvSpPr>
            <p:nvPr/>
          </p:nvSpPr>
          <p:spPr bwMode="gray">
            <a:xfrm>
              <a:off x="92454" y="1336234"/>
              <a:ext cx="29049" cy="53945"/>
            </a:xfrm>
            <a:custGeom>
              <a:avLst/>
              <a:gdLst>
                <a:gd name="T0" fmla="*/ 6 w 14"/>
                <a:gd name="T1" fmla="*/ 14 h 26"/>
                <a:gd name="T2" fmla="*/ 6 w 14"/>
                <a:gd name="T3" fmla="*/ 11 h 26"/>
                <a:gd name="T4" fmla="*/ 9 w 14"/>
                <a:gd name="T5" fmla="*/ 11 h 26"/>
                <a:gd name="T6" fmla="*/ 9 w 14"/>
                <a:gd name="T7" fmla="*/ 9 h 26"/>
                <a:gd name="T8" fmla="*/ 6 w 14"/>
                <a:gd name="T9" fmla="*/ 9 h 26"/>
                <a:gd name="T10" fmla="*/ 6 w 14"/>
                <a:gd name="T11" fmla="*/ 6 h 26"/>
                <a:gd name="T12" fmla="*/ 3 w 14"/>
                <a:gd name="T13" fmla="*/ 6 h 26"/>
                <a:gd name="T14" fmla="*/ 6 w 14"/>
                <a:gd name="T15" fmla="*/ 6 h 26"/>
                <a:gd name="T16" fmla="*/ 3 w 14"/>
                <a:gd name="T17" fmla="*/ 6 h 26"/>
                <a:gd name="T18" fmla="*/ 0 w 14"/>
                <a:gd name="T19" fmla="*/ 6 h 26"/>
                <a:gd name="T20" fmla="*/ 3 w 14"/>
                <a:gd name="T21" fmla="*/ 3 h 26"/>
                <a:gd name="T22" fmla="*/ 3 w 14"/>
                <a:gd name="T23" fmla="*/ 6 h 26"/>
                <a:gd name="T24" fmla="*/ 3 w 14"/>
                <a:gd name="T25" fmla="*/ 3 h 26"/>
                <a:gd name="T26" fmla="*/ 3 w 14"/>
                <a:gd name="T27" fmla="*/ 0 h 26"/>
                <a:gd name="T28" fmla="*/ 6 w 14"/>
                <a:gd name="T29" fmla="*/ 0 h 26"/>
                <a:gd name="T30" fmla="*/ 6 w 14"/>
                <a:gd name="T31" fmla="*/ 3 h 26"/>
                <a:gd name="T32" fmla="*/ 11 w 14"/>
                <a:gd name="T33" fmla="*/ 6 h 26"/>
                <a:gd name="T34" fmla="*/ 9 w 14"/>
                <a:gd name="T35" fmla="*/ 6 h 26"/>
                <a:gd name="T36" fmla="*/ 11 w 14"/>
                <a:gd name="T37" fmla="*/ 6 h 26"/>
                <a:gd name="T38" fmla="*/ 14 w 14"/>
                <a:gd name="T39" fmla="*/ 9 h 26"/>
                <a:gd name="T40" fmla="*/ 11 w 14"/>
                <a:gd name="T41" fmla="*/ 9 h 26"/>
                <a:gd name="T42" fmla="*/ 11 w 14"/>
                <a:gd name="T43" fmla="*/ 11 h 26"/>
                <a:gd name="T44" fmla="*/ 14 w 14"/>
                <a:gd name="T45" fmla="*/ 11 h 26"/>
                <a:gd name="T46" fmla="*/ 14 w 14"/>
                <a:gd name="T47" fmla="*/ 14 h 26"/>
                <a:gd name="T48" fmla="*/ 14 w 14"/>
                <a:gd name="T49" fmla="*/ 11 h 26"/>
                <a:gd name="T50" fmla="*/ 14 w 14"/>
                <a:gd name="T51" fmla="*/ 14 h 26"/>
                <a:gd name="T52" fmla="*/ 14 w 14"/>
                <a:gd name="T53" fmla="*/ 17 h 26"/>
                <a:gd name="T54" fmla="*/ 14 w 14"/>
                <a:gd name="T55" fmla="*/ 20 h 26"/>
                <a:gd name="T56" fmla="*/ 14 w 14"/>
                <a:gd name="T57" fmla="*/ 23 h 26"/>
                <a:gd name="T58" fmla="*/ 14 w 14"/>
                <a:gd name="T59" fmla="*/ 26 h 26"/>
                <a:gd name="T60" fmla="*/ 11 w 14"/>
                <a:gd name="T61" fmla="*/ 26 h 26"/>
                <a:gd name="T62" fmla="*/ 11 w 14"/>
                <a:gd name="T63" fmla="*/ 23 h 26"/>
                <a:gd name="T64" fmla="*/ 11 w 14"/>
                <a:gd name="T65" fmla="*/ 20 h 26"/>
                <a:gd name="T66" fmla="*/ 11 w 14"/>
                <a:gd name="T67" fmla="*/ 17 h 26"/>
                <a:gd name="T68" fmla="*/ 11 w 14"/>
                <a:gd name="T69" fmla="*/ 14 h 26"/>
                <a:gd name="T70" fmla="*/ 11 w 14"/>
                <a:gd name="T71" fmla="*/ 17 h 26"/>
                <a:gd name="T72" fmla="*/ 11 w 14"/>
                <a:gd name="T73" fmla="*/ 14 h 26"/>
                <a:gd name="T74" fmla="*/ 9 w 14"/>
                <a:gd name="T75" fmla="*/ 17 h 26"/>
                <a:gd name="T76" fmla="*/ 9 w 14"/>
                <a:gd name="T77" fmla="*/ 14 h 26"/>
                <a:gd name="T78" fmla="*/ 9 w 14"/>
                <a:gd name="T79" fmla="*/ 17 h 26"/>
                <a:gd name="T80" fmla="*/ 9 w 14"/>
                <a:gd name="T81" fmla="*/ 14 h 26"/>
                <a:gd name="T82" fmla="*/ 9 w 14"/>
                <a:gd name="T83" fmla="*/ 14 h 26"/>
                <a:gd name="T84" fmla="*/ 6 w 14"/>
                <a:gd name="T8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6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11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1" name="Freeform 3840">
              <a:extLst>
                <a:ext uri="{FF2B5EF4-FFF2-40B4-BE49-F238E27FC236}">
                  <a16:creationId xmlns:a16="http://schemas.microsoft.com/office/drawing/2014/main" id="{68A6A3EE-B6AD-9D96-FC08-3B8D1575C1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128" y="1307187"/>
              <a:ext cx="35274" cy="51871"/>
            </a:xfrm>
            <a:custGeom>
              <a:avLst/>
              <a:gdLst>
                <a:gd name="T0" fmla="*/ 8 w 17"/>
                <a:gd name="T1" fmla="*/ 3 h 25"/>
                <a:gd name="T2" fmla="*/ 5 w 17"/>
                <a:gd name="T3" fmla="*/ 3 h 25"/>
                <a:gd name="T4" fmla="*/ 2 w 17"/>
                <a:gd name="T5" fmla="*/ 0 h 25"/>
                <a:gd name="T6" fmla="*/ 0 w 17"/>
                <a:gd name="T7" fmla="*/ 0 h 25"/>
                <a:gd name="T8" fmla="*/ 2 w 17"/>
                <a:gd name="T9" fmla="*/ 3 h 25"/>
                <a:gd name="T10" fmla="*/ 2 w 17"/>
                <a:gd name="T11" fmla="*/ 5 h 25"/>
                <a:gd name="T12" fmla="*/ 2 w 17"/>
                <a:gd name="T13" fmla="*/ 3 h 25"/>
                <a:gd name="T14" fmla="*/ 5 w 17"/>
                <a:gd name="T15" fmla="*/ 5 h 25"/>
                <a:gd name="T16" fmla="*/ 5 w 17"/>
                <a:gd name="T17" fmla="*/ 8 h 25"/>
                <a:gd name="T18" fmla="*/ 8 w 17"/>
                <a:gd name="T19" fmla="*/ 11 h 25"/>
                <a:gd name="T20" fmla="*/ 8 w 17"/>
                <a:gd name="T21" fmla="*/ 14 h 25"/>
                <a:gd name="T22" fmla="*/ 11 w 17"/>
                <a:gd name="T23" fmla="*/ 14 h 25"/>
                <a:gd name="T24" fmla="*/ 11 w 17"/>
                <a:gd name="T25" fmla="*/ 17 h 25"/>
                <a:gd name="T26" fmla="*/ 8 w 17"/>
                <a:gd name="T27" fmla="*/ 17 h 25"/>
                <a:gd name="T28" fmla="*/ 11 w 17"/>
                <a:gd name="T29" fmla="*/ 17 h 25"/>
                <a:gd name="T30" fmla="*/ 11 w 17"/>
                <a:gd name="T31" fmla="*/ 20 h 25"/>
                <a:gd name="T32" fmla="*/ 8 w 17"/>
                <a:gd name="T33" fmla="*/ 17 h 25"/>
                <a:gd name="T34" fmla="*/ 8 w 17"/>
                <a:gd name="T35" fmla="*/ 20 h 25"/>
                <a:gd name="T36" fmla="*/ 5 w 17"/>
                <a:gd name="T37" fmla="*/ 23 h 25"/>
                <a:gd name="T38" fmla="*/ 5 w 17"/>
                <a:gd name="T39" fmla="*/ 25 h 25"/>
                <a:gd name="T40" fmla="*/ 8 w 17"/>
                <a:gd name="T41" fmla="*/ 25 h 25"/>
                <a:gd name="T42" fmla="*/ 11 w 17"/>
                <a:gd name="T43" fmla="*/ 25 h 25"/>
                <a:gd name="T44" fmla="*/ 8 w 17"/>
                <a:gd name="T45" fmla="*/ 23 h 25"/>
                <a:gd name="T46" fmla="*/ 11 w 17"/>
                <a:gd name="T47" fmla="*/ 20 h 25"/>
                <a:gd name="T48" fmla="*/ 11 w 17"/>
                <a:gd name="T49" fmla="*/ 23 h 25"/>
                <a:gd name="T50" fmla="*/ 11 w 17"/>
                <a:gd name="T51" fmla="*/ 20 h 25"/>
                <a:gd name="T52" fmla="*/ 11 w 17"/>
                <a:gd name="T53" fmla="*/ 17 h 25"/>
                <a:gd name="T54" fmla="*/ 11 w 17"/>
                <a:gd name="T55" fmla="*/ 20 h 25"/>
                <a:gd name="T56" fmla="*/ 14 w 17"/>
                <a:gd name="T57" fmla="*/ 20 h 25"/>
                <a:gd name="T58" fmla="*/ 14 w 17"/>
                <a:gd name="T59" fmla="*/ 17 h 25"/>
                <a:gd name="T60" fmla="*/ 17 w 17"/>
                <a:gd name="T61" fmla="*/ 14 h 25"/>
                <a:gd name="T62" fmla="*/ 14 w 17"/>
                <a:gd name="T63" fmla="*/ 14 h 25"/>
                <a:gd name="T64" fmla="*/ 14 w 17"/>
                <a:gd name="T65" fmla="*/ 11 h 25"/>
                <a:gd name="T66" fmla="*/ 11 w 17"/>
                <a:gd name="T67" fmla="*/ 8 h 25"/>
                <a:gd name="T68" fmla="*/ 11 w 17"/>
                <a:gd name="T69" fmla="*/ 5 h 25"/>
                <a:gd name="T70" fmla="*/ 11 w 17"/>
                <a:gd name="T71" fmla="*/ 8 h 25"/>
                <a:gd name="T72" fmla="*/ 14 w 17"/>
                <a:gd name="T73" fmla="*/ 8 h 25"/>
                <a:gd name="T74" fmla="*/ 14 w 17"/>
                <a:gd name="T75" fmla="*/ 11 h 25"/>
                <a:gd name="T76" fmla="*/ 17 w 17"/>
                <a:gd name="T77" fmla="*/ 11 h 25"/>
                <a:gd name="T78" fmla="*/ 17 w 17"/>
                <a:gd name="T79" fmla="*/ 14 h 25"/>
                <a:gd name="T80" fmla="*/ 17 w 17"/>
                <a:gd name="T81" fmla="*/ 11 h 25"/>
                <a:gd name="T82" fmla="*/ 14 w 17"/>
                <a:gd name="T83" fmla="*/ 11 h 25"/>
                <a:gd name="T84" fmla="*/ 14 w 17"/>
                <a:gd name="T85" fmla="*/ 8 h 25"/>
                <a:gd name="T86" fmla="*/ 11 w 17"/>
                <a:gd name="T87" fmla="*/ 3 h 25"/>
                <a:gd name="T88" fmla="*/ 8 w 17"/>
                <a:gd name="T8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5">
                  <a:moveTo>
                    <a:pt x="8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5"/>
                  </a:lnTo>
                  <a:lnTo>
                    <a:pt x="5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2" name="Freeform 3841">
              <a:extLst>
                <a:ext uri="{FF2B5EF4-FFF2-40B4-BE49-F238E27FC236}">
                  <a16:creationId xmlns:a16="http://schemas.microsoft.com/office/drawing/2014/main" id="{EC11E81D-CFB6-A91C-47C3-882AF15953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1503" y="1307187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3 h 3"/>
                <a:gd name="T6" fmla="*/ 3 w 6"/>
                <a:gd name="T7" fmla="*/ 0 h 3"/>
                <a:gd name="T8" fmla="*/ 3 w 6"/>
                <a:gd name="T9" fmla="*/ 3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3" name="Freeform 3842">
              <a:extLst>
                <a:ext uri="{FF2B5EF4-FFF2-40B4-BE49-F238E27FC236}">
                  <a16:creationId xmlns:a16="http://schemas.microsoft.com/office/drawing/2014/main" id="{4B4FE5EE-CF81-87EF-847E-64A37D6D3B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177" y="1354907"/>
              <a:ext cx="29049" cy="29047"/>
            </a:xfrm>
            <a:custGeom>
              <a:avLst/>
              <a:gdLst>
                <a:gd name="T0" fmla="*/ 0 w 14"/>
                <a:gd name="T1" fmla="*/ 2 h 14"/>
                <a:gd name="T2" fmla="*/ 0 w 14"/>
                <a:gd name="T3" fmla="*/ 0 h 14"/>
                <a:gd name="T4" fmla="*/ 6 w 14"/>
                <a:gd name="T5" fmla="*/ 0 h 14"/>
                <a:gd name="T6" fmla="*/ 6 w 14"/>
                <a:gd name="T7" fmla="*/ 2 h 14"/>
                <a:gd name="T8" fmla="*/ 11 w 14"/>
                <a:gd name="T9" fmla="*/ 2 h 14"/>
                <a:gd name="T10" fmla="*/ 14 w 14"/>
                <a:gd name="T11" fmla="*/ 2 h 14"/>
                <a:gd name="T12" fmla="*/ 14 w 14"/>
                <a:gd name="T13" fmla="*/ 5 h 14"/>
                <a:gd name="T14" fmla="*/ 14 w 14"/>
                <a:gd name="T15" fmla="*/ 8 h 14"/>
                <a:gd name="T16" fmla="*/ 11 w 14"/>
                <a:gd name="T17" fmla="*/ 8 h 14"/>
                <a:gd name="T18" fmla="*/ 11 w 14"/>
                <a:gd name="T19" fmla="*/ 5 h 14"/>
                <a:gd name="T20" fmla="*/ 8 w 14"/>
                <a:gd name="T21" fmla="*/ 5 h 14"/>
                <a:gd name="T22" fmla="*/ 8 w 14"/>
                <a:gd name="T23" fmla="*/ 8 h 14"/>
                <a:gd name="T24" fmla="*/ 11 w 14"/>
                <a:gd name="T25" fmla="*/ 11 h 14"/>
                <a:gd name="T26" fmla="*/ 8 w 14"/>
                <a:gd name="T27" fmla="*/ 11 h 14"/>
                <a:gd name="T28" fmla="*/ 6 w 14"/>
                <a:gd name="T29" fmla="*/ 14 h 14"/>
                <a:gd name="T30" fmla="*/ 6 w 14"/>
                <a:gd name="T31" fmla="*/ 11 h 14"/>
                <a:gd name="T32" fmla="*/ 6 w 14"/>
                <a:gd name="T33" fmla="*/ 8 h 14"/>
                <a:gd name="T34" fmla="*/ 6 w 14"/>
                <a:gd name="T35" fmla="*/ 5 h 14"/>
                <a:gd name="T36" fmla="*/ 3 w 14"/>
                <a:gd name="T37" fmla="*/ 5 h 14"/>
                <a:gd name="T38" fmla="*/ 3 w 14"/>
                <a:gd name="T39" fmla="*/ 2 h 14"/>
                <a:gd name="T40" fmla="*/ 0 w 14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4" name="Freeform 3843">
              <a:extLst>
                <a:ext uri="{FF2B5EF4-FFF2-40B4-BE49-F238E27FC236}">
                  <a16:creationId xmlns:a16="http://schemas.microsoft.com/office/drawing/2014/main" id="{B162B2DE-B85D-0C23-E09A-DA7BB146F8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727" y="1359058"/>
              <a:ext cx="24899" cy="35271"/>
            </a:xfrm>
            <a:custGeom>
              <a:avLst/>
              <a:gdLst>
                <a:gd name="T0" fmla="*/ 6 w 12"/>
                <a:gd name="T1" fmla="*/ 6 h 17"/>
                <a:gd name="T2" fmla="*/ 9 w 12"/>
                <a:gd name="T3" fmla="*/ 6 h 17"/>
                <a:gd name="T4" fmla="*/ 9 w 12"/>
                <a:gd name="T5" fmla="*/ 3 h 17"/>
                <a:gd name="T6" fmla="*/ 12 w 12"/>
                <a:gd name="T7" fmla="*/ 3 h 17"/>
                <a:gd name="T8" fmla="*/ 9 w 12"/>
                <a:gd name="T9" fmla="*/ 6 h 17"/>
                <a:gd name="T10" fmla="*/ 9 w 12"/>
                <a:gd name="T11" fmla="*/ 9 h 17"/>
                <a:gd name="T12" fmla="*/ 9 w 12"/>
                <a:gd name="T13" fmla="*/ 6 h 17"/>
                <a:gd name="T14" fmla="*/ 9 w 12"/>
                <a:gd name="T15" fmla="*/ 9 h 17"/>
                <a:gd name="T16" fmla="*/ 6 w 12"/>
                <a:gd name="T17" fmla="*/ 9 h 17"/>
                <a:gd name="T18" fmla="*/ 9 w 12"/>
                <a:gd name="T19" fmla="*/ 9 h 17"/>
                <a:gd name="T20" fmla="*/ 9 w 12"/>
                <a:gd name="T21" fmla="*/ 12 h 17"/>
                <a:gd name="T22" fmla="*/ 9 w 12"/>
                <a:gd name="T23" fmla="*/ 15 h 17"/>
                <a:gd name="T24" fmla="*/ 9 w 12"/>
                <a:gd name="T25" fmla="*/ 12 h 17"/>
                <a:gd name="T26" fmla="*/ 6 w 12"/>
                <a:gd name="T27" fmla="*/ 15 h 17"/>
                <a:gd name="T28" fmla="*/ 9 w 12"/>
                <a:gd name="T29" fmla="*/ 15 h 17"/>
                <a:gd name="T30" fmla="*/ 6 w 12"/>
                <a:gd name="T31" fmla="*/ 17 h 17"/>
                <a:gd name="T32" fmla="*/ 6 w 12"/>
                <a:gd name="T33" fmla="*/ 15 h 17"/>
                <a:gd name="T34" fmla="*/ 6 w 12"/>
                <a:gd name="T35" fmla="*/ 12 h 17"/>
                <a:gd name="T36" fmla="*/ 6 w 12"/>
                <a:gd name="T37" fmla="*/ 15 h 17"/>
                <a:gd name="T38" fmla="*/ 3 w 12"/>
                <a:gd name="T39" fmla="*/ 15 h 17"/>
                <a:gd name="T40" fmla="*/ 3 w 12"/>
                <a:gd name="T41" fmla="*/ 12 h 17"/>
                <a:gd name="T42" fmla="*/ 6 w 12"/>
                <a:gd name="T43" fmla="*/ 12 h 17"/>
                <a:gd name="T44" fmla="*/ 6 w 12"/>
                <a:gd name="T45" fmla="*/ 9 h 17"/>
                <a:gd name="T46" fmla="*/ 3 w 12"/>
                <a:gd name="T47" fmla="*/ 9 h 17"/>
                <a:gd name="T48" fmla="*/ 3 w 12"/>
                <a:gd name="T49" fmla="*/ 6 h 17"/>
                <a:gd name="T50" fmla="*/ 0 w 12"/>
                <a:gd name="T51" fmla="*/ 3 h 17"/>
                <a:gd name="T52" fmla="*/ 3 w 12"/>
                <a:gd name="T53" fmla="*/ 3 h 17"/>
                <a:gd name="T54" fmla="*/ 6 w 12"/>
                <a:gd name="T55" fmla="*/ 3 h 17"/>
                <a:gd name="T56" fmla="*/ 3 w 12"/>
                <a:gd name="T57" fmla="*/ 0 h 17"/>
                <a:gd name="T58" fmla="*/ 6 w 12"/>
                <a:gd name="T59" fmla="*/ 3 h 17"/>
                <a:gd name="T60" fmla="*/ 6 w 12"/>
                <a:gd name="T61" fmla="*/ 3 h 17"/>
                <a:gd name="T62" fmla="*/ 6 w 12"/>
                <a:gd name="T6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7">
                  <a:moveTo>
                    <a:pt x="6" y="6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12" y="3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5" name="Freeform 3844">
              <a:extLst>
                <a:ext uri="{FF2B5EF4-FFF2-40B4-BE49-F238E27FC236}">
                  <a16:creationId xmlns:a16="http://schemas.microsoft.com/office/drawing/2014/main" id="{E34EAB77-43BC-F9F7-0F4F-C4D9F55748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27" y="1383955"/>
              <a:ext cx="45648" cy="58095"/>
            </a:xfrm>
            <a:custGeom>
              <a:avLst/>
              <a:gdLst>
                <a:gd name="T0" fmla="*/ 2 w 22"/>
                <a:gd name="T1" fmla="*/ 3 h 28"/>
                <a:gd name="T2" fmla="*/ 0 w 22"/>
                <a:gd name="T3" fmla="*/ 5 h 28"/>
                <a:gd name="T4" fmla="*/ 0 w 22"/>
                <a:gd name="T5" fmla="*/ 3 h 28"/>
                <a:gd name="T6" fmla="*/ 0 w 22"/>
                <a:gd name="T7" fmla="*/ 0 h 28"/>
                <a:gd name="T8" fmla="*/ 2 w 22"/>
                <a:gd name="T9" fmla="*/ 0 h 28"/>
                <a:gd name="T10" fmla="*/ 2 w 22"/>
                <a:gd name="T11" fmla="*/ 0 h 28"/>
                <a:gd name="T12" fmla="*/ 5 w 22"/>
                <a:gd name="T13" fmla="*/ 3 h 28"/>
                <a:gd name="T14" fmla="*/ 5 w 22"/>
                <a:gd name="T15" fmla="*/ 0 h 28"/>
                <a:gd name="T16" fmla="*/ 8 w 22"/>
                <a:gd name="T17" fmla="*/ 3 h 28"/>
                <a:gd name="T18" fmla="*/ 5 w 22"/>
                <a:gd name="T19" fmla="*/ 5 h 28"/>
                <a:gd name="T20" fmla="*/ 8 w 22"/>
                <a:gd name="T21" fmla="*/ 5 h 28"/>
                <a:gd name="T22" fmla="*/ 11 w 22"/>
                <a:gd name="T23" fmla="*/ 5 h 28"/>
                <a:gd name="T24" fmla="*/ 14 w 22"/>
                <a:gd name="T25" fmla="*/ 11 h 28"/>
                <a:gd name="T26" fmla="*/ 14 w 22"/>
                <a:gd name="T27" fmla="*/ 14 h 28"/>
                <a:gd name="T28" fmla="*/ 17 w 22"/>
                <a:gd name="T29" fmla="*/ 14 h 28"/>
                <a:gd name="T30" fmla="*/ 17 w 22"/>
                <a:gd name="T31" fmla="*/ 17 h 28"/>
                <a:gd name="T32" fmla="*/ 14 w 22"/>
                <a:gd name="T33" fmla="*/ 17 h 28"/>
                <a:gd name="T34" fmla="*/ 14 w 22"/>
                <a:gd name="T35" fmla="*/ 14 h 28"/>
                <a:gd name="T36" fmla="*/ 11 w 22"/>
                <a:gd name="T37" fmla="*/ 17 h 28"/>
                <a:gd name="T38" fmla="*/ 14 w 22"/>
                <a:gd name="T39" fmla="*/ 17 h 28"/>
                <a:gd name="T40" fmla="*/ 14 w 22"/>
                <a:gd name="T41" fmla="*/ 20 h 28"/>
                <a:gd name="T42" fmla="*/ 14 w 22"/>
                <a:gd name="T43" fmla="*/ 17 h 28"/>
                <a:gd name="T44" fmla="*/ 17 w 22"/>
                <a:gd name="T45" fmla="*/ 17 h 28"/>
                <a:gd name="T46" fmla="*/ 19 w 22"/>
                <a:gd name="T47" fmla="*/ 20 h 28"/>
                <a:gd name="T48" fmla="*/ 17 w 22"/>
                <a:gd name="T49" fmla="*/ 20 h 28"/>
                <a:gd name="T50" fmla="*/ 17 w 22"/>
                <a:gd name="T51" fmla="*/ 23 h 28"/>
                <a:gd name="T52" fmla="*/ 17 w 22"/>
                <a:gd name="T53" fmla="*/ 20 h 28"/>
                <a:gd name="T54" fmla="*/ 17 w 22"/>
                <a:gd name="T55" fmla="*/ 23 h 28"/>
                <a:gd name="T56" fmla="*/ 19 w 22"/>
                <a:gd name="T57" fmla="*/ 23 h 28"/>
                <a:gd name="T58" fmla="*/ 19 w 22"/>
                <a:gd name="T59" fmla="*/ 20 h 28"/>
                <a:gd name="T60" fmla="*/ 19 w 22"/>
                <a:gd name="T61" fmla="*/ 23 h 28"/>
                <a:gd name="T62" fmla="*/ 17 w 22"/>
                <a:gd name="T63" fmla="*/ 23 h 28"/>
                <a:gd name="T64" fmla="*/ 17 w 22"/>
                <a:gd name="T65" fmla="*/ 25 h 28"/>
                <a:gd name="T66" fmla="*/ 19 w 22"/>
                <a:gd name="T67" fmla="*/ 25 h 28"/>
                <a:gd name="T68" fmla="*/ 22 w 22"/>
                <a:gd name="T69" fmla="*/ 28 h 28"/>
                <a:gd name="T70" fmla="*/ 19 w 22"/>
                <a:gd name="T71" fmla="*/ 28 h 28"/>
                <a:gd name="T72" fmla="*/ 17 w 22"/>
                <a:gd name="T73" fmla="*/ 28 h 28"/>
                <a:gd name="T74" fmla="*/ 17 w 22"/>
                <a:gd name="T75" fmla="*/ 25 h 28"/>
                <a:gd name="T76" fmla="*/ 14 w 22"/>
                <a:gd name="T77" fmla="*/ 25 h 28"/>
                <a:gd name="T78" fmla="*/ 14 w 22"/>
                <a:gd name="T79" fmla="*/ 23 h 28"/>
                <a:gd name="T80" fmla="*/ 11 w 22"/>
                <a:gd name="T81" fmla="*/ 23 h 28"/>
                <a:gd name="T82" fmla="*/ 11 w 22"/>
                <a:gd name="T83" fmla="*/ 20 h 28"/>
                <a:gd name="T84" fmla="*/ 8 w 22"/>
                <a:gd name="T85" fmla="*/ 20 h 28"/>
                <a:gd name="T86" fmla="*/ 5 w 22"/>
                <a:gd name="T87" fmla="*/ 20 h 28"/>
                <a:gd name="T88" fmla="*/ 5 w 22"/>
                <a:gd name="T89" fmla="*/ 17 h 28"/>
                <a:gd name="T90" fmla="*/ 8 w 22"/>
                <a:gd name="T91" fmla="*/ 17 h 28"/>
                <a:gd name="T92" fmla="*/ 5 w 22"/>
                <a:gd name="T93" fmla="*/ 17 h 28"/>
                <a:gd name="T94" fmla="*/ 5 w 22"/>
                <a:gd name="T95" fmla="*/ 14 h 28"/>
                <a:gd name="T96" fmla="*/ 8 w 22"/>
                <a:gd name="T97" fmla="*/ 14 h 28"/>
                <a:gd name="T98" fmla="*/ 8 w 22"/>
                <a:gd name="T99" fmla="*/ 17 h 28"/>
                <a:gd name="T100" fmla="*/ 8 w 22"/>
                <a:gd name="T101" fmla="*/ 14 h 28"/>
                <a:gd name="T102" fmla="*/ 5 w 22"/>
                <a:gd name="T103" fmla="*/ 11 h 28"/>
                <a:gd name="T104" fmla="*/ 5 w 22"/>
                <a:gd name="T105" fmla="*/ 14 h 28"/>
                <a:gd name="T106" fmla="*/ 2 w 22"/>
                <a:gd name="T107" fmla="*/ 14 h 28"/>
                <a:gd name="T108" fmla="*/ 2 w 22"/>
                <a:gd name="T109" fmla="*/ 11 h 28"/>
                <a:gd name="T110" fmla="*/ 5 w 22"/>
                <a:gd name="T111" fmla="*/ 11 h 28"/>
                <a:gd name="T112" fmla="*/ 5 w 22"/>
                <a:gd name="T113" fmla="*/ 8 h 28"/>
                <a:gd name="T114" fmla="*/ 2 w 22"/>
                <a:gd name="T115" fmla="*/ 8 h 28"/>
                <a:gd name="T116" fmla="*/ 5 w 22"/>
                <a:gd name="T117" fmla="*/ 5 h 28"/>
                <a:gd name="T118" fmla="*/ 2 w 22"/>
                <a:gd name="T11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" h="28">
                  <a:moveTo>
                    <a:pt x="2" y="3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6" name="Freeform 3845">
              <a:extLst>
                <a:ext uri="{FF2B5EF4-FFF2-40B4-BE49-F238E27FC236}">
                  <a16:creationId xmlns:a16="http://schemas.microsoft.com/office/drawing/2014/main" id="{2C8EF57D-323B-B93E-FF8B-8CF06D93AE5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402" y="1394329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0 w 5"/>
                <a:gd name="T5" fmla="*/ 0 h 3"/>
                <a:gd name="T6" fmla="*/ 0 w 5"/>
                <a:gd name="T7" fmla="*/ 3 h 3"/>
                <a:gd name="T8" fmla="*/ 3 w 5"/>
                <a:gd name="T9" fmla="*/ 3 h 3"/>
                <a:gd name="T10" fmla="*/ 5 w 5"/>
                <a:gd name="T11" fmla="*/ 3 h 3"/>
                <a:gd name="T12" fmla="*/ 5 w 5"/>
                <a:gd name="T13" fmla="*/ 3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7" name="Freeform 3846">
              <a:extLst>
                <a:ext uri="{FF2B5EF4-FFF2-40B4-BE49-F238E27FC236}">
                  <a16:creationId xmlns:a16="http://schemas.microsoft.com/office/drawing/2014/main" id="{B509B0EE-C9FA-FDF9-BBB5-6DF2509CDC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27" y="1400553"/>
              <a:ext cx="4150" cy="622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3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3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8" name="Freeform 3847">
              <a:extLst>
                <a:ext uri="{FF2B5EF4-FFF2-40B4-BE49-F238E27FC236}">
                  <a16:creationId xmlns:a16="http://schemas.microsoft.com/office/drawing/2014/main" id="{52AF1FC6-FC5A-B66B-4377-B4B7C28EB4A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02" y="1365282"/>
              <a:ext cx="18674" cy="12449"/>
            </a:xfrm>
            <a:custGeom>
              <a:avLst/>
              <a:gdLst>
                <a:gd name="T0" fmla="*/ 0 w 9"/>
                <a:gd name="T1" fmla="*/ 3 h 6"/>
                <a:gd name="T2" fmla="*/ 3 w 9"/>
                <a:gd name="T3" fmla="*/ 3 h 6"/>
                <a:gd name="T4" fmla="*/ 3 w 9"/>
                <a:gd name="T5" fmla="*/ 0 h 6"/>
                <a:gd name="T6" fmla="*/ 9 w 9"/>
                <a:gd name="T7" fmla="*/ 3 h 6"/>
                <a:gd name="T8" fmla="*/ 9 w 9"/>
                <a:gd name="T9" fmla="*/ 6 h 6"/>
                <a:gd name="T10" fmla="*/ 6 w 9"/>
                <a:gd name="T11" fmla="*/ 6 h 6"/>
                <a:gd name="T12" fmla="*/ 3 w 9"/>
                <a:gd name="T13" fmla="*/ 6 h 6"/>
                <a:gd name="T14" fmla="*/ 3 w 9"/>
                <a:gd name="T15" fmla="*/ 3 h 6"/>
                <a:gd name="T16" fmla="*/ 0 w 9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89" name="Freeform 3848">
              <a:extLst>
                <a:ext uri="{FF2B5EF4-FFF2-40B4-BE49-F238E27FC236}">
                  <a16:creationId xmlns:a16="http://schemas.microsoft.com/office/drawing/2014/main" id="{B0ADA2B2-5C39-C189-E45B-507225EE6E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02" y="1383955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0 h 3"/>
                <a:gd name="T4" fmla="*/ 6 w 6"/>
                <a:gd name="T5" fmla="*/ 3 h 3"/>
                <a:gd name="T6" fmla="*/ 0 w 6"/>
                <a:gd name="T7" fmla="*/ 0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0" name="Freeform 3849">
              <a:extLst>
                <a:ext uri="{FF2B5EF4-FFF2-40B4-BE49-F238E27FC236}">
                  <a16:creationId xmlns:a16="http://schemas.microsoft.com/office/drawing/2014/main" id="{6C3A6DD6-A970-7E61-330A-2ABC4DD0AF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451" y="1383955"/>
              <a:ext cx="12450" cy="10374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3 h 5"/>
                <a:gd name="T4" fmla="*/ 3 w 6"/>
                <a:gd name="T5" fmla="*/ 3 h 5"/>
                <a:gd name="T6" fmla="*/ 3 w 6"/>
                <a:gd name="T7" fmla="*/ 5 h 5"/>
                <a:gd name="T8" fmla="*/ 6 w 6"/>
                <a:gd name="T9" fmla="*/ 5 h 5"/>
                <a:gd name="T10" fmla="*/ 6 w 6"/>
                <a:gd name="T11" fmla="*/ 3 h 5"/>
                <a:gd name="T12" fmla="*/ 3 w 6"/>
                <a:gd name="T13" fmla="*/ 3 h 5"/>
                <a:gd name="T14" fmla="*/ 3 w 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1" name="Freeform 3850">
              <a:extLst>
                <a:ext uri="{FF2B5EF4-FFF2-40B4-BE49-F238E27FC236}">
                  <a16:creationId xmlns:a16="http://schemas.microsoft.com/office/drawing/2014/main" id="{FC403897-7579-F31C-07BC-9825F10428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676" y="1383955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0 h 3"/>
                <a:gd name="T4" fmla="*/ 5 w 5"/>
                <a:gd name="T5" fmla="*/ 3 h 3"/>
                <a:gd name="T6" fmla="*/ 3 w 5"/>
                <a:gd name="T7" fmla="*/ 3 h 3"/>
                <a:gd name="T8" fmla="*/ 3 w 5"/>
                <a:gd name="T9" fmla="*/ 0 h 3"/>
                <a:gd name="T10" fmla="*/ 0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2" name="Freeform 3851">
              <a:extLst>
                <a:ext uri="{FF2B5EF4-FFF2-40B4-BE49-F238E27FC236}">
                  <a16:creationId xmlns:a16="http://schemas.microsoft.com/office/drawing/2014/main" id="{7D65D9D6-F0EC-6D62-C5B8-89B111EBE4F7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02" y="1425451"/>
              <a:ext cx="12450" cy="16598"/>
            </a:xfrm>
            <a:custGeom>
              <a:avLst/>
              <a:gdLst>
                <a:gd name="T0" fmla="*/ 3 w 6"/>
                <a:gd name="T1" fmla="*/ 5 h 8"/>
                <a:gd name="T2" fmla="*/ 0 w 6"/>
                <a:gd name="T3" fmla="*/ 3 h 8"/>
                <a:gd name="T4" fmla="*/ 3 w 6"/>
                <a:gd name="T5" fmla="*/ 3 h 8"/>
                <a:gd name="T6" fmla="*/ 0 w 6"/>
                <a:gd name="T7" fmla="*/ 0 h 8"/>
                <a:gd name="T8" fmla="*/ 0 w 6"/>
                <a:gd name="T9" fmla="*/ 3 h 8"/>
                <a:gd name="T10" fmla="*/ 0 w 6"/>
                <a:gd name="T11" fmla="*/ 5 h 8"/>
                <a:gd name="T12" fmla="*/ 0 w 6"/>
                <a:gd name="T13" fmla="*/ 5 h 8"/>
                <a:gd name="T14" fmla="*/ 3 w 6"/>
                <a:gd name="T15" fmla="*/ 8 h 8"/>
                <a:gd name="T16" fmla="*/ 6 w 6"/>
                <a:gd name="T17" fmla="*/ 8 h 8"/>
                <a:gd name="T18" fmla="*/ 6 w 6"/>
                <a:gd name="T19" fmla="*/ 5 h 8"/>
                <a:gd name="T20" fmla="*/ 3 w 6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3" y="5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3" name="Freeform 3852">
              <a:extLst>
                <a:ext uri="{FF2B5EF4-FFF2-40B4-BE49-F238E27FC236}">
                  <a16:creationId xmlns:a16="http://schemas.microsoft.com/office/drawing/2014/main" id="{61EACB44-A9F6-95A1-7F01-70EE859D77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402" y="141300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4" name="Freeform 3853">
              <a:extLst>
                <a:ext uri="{FF2B5EF4-FFF2-40B4-BE49-F238E27FC236}">
                  <a16:creationId xmlns:a16="http://schemas.microsoft.com/office/drawing/2014/main" id="{879E366B-1873-0AF2-122F-0920C33BA3C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776" y="141922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5" name="Freeform 3854">
              <a:extLst>
                <a:ext uri="{FF2B5EF4-FFF2-40B4-BE49-F238E27FC236}">
                  <a16:creationId xmlns:a16="http://schemas.microsoft.com/office/drawing/2014/main" id="{55D10DB6-54A6-125C-A9DA-A15BB2ED8EC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27" y="1419227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0 w 2"/>
                <a:gd name="T7" fmla="*/ 0 h 3"/>
                <a:gd name="T8" fmla="*/ 0 w 2"/>
                <a:gd name="T9" fmla="*/ 3 h 3"/>
                <a:gd name="T10" fmla="*/ 0 w 2"/>
                <a:gd name="T11" fmla="*/ 0 h 3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6" name="Rectangle 3855">
              <a:extLst>
                <a:ext uri="{FF2B5EF4-FFF2-40B4-BE49-F238E27FC236}">
                  <a16:creationId xmlns:a16="http://schemas.microsoft.com/office/drawing/2014/main" id="{A9851A3B-C7A4-5F6E-DE9C-BF77F63C3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627" y="1413002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7" name="Freeform 3856">
              <a:extLst>
                <a:ext uri="{FF2B5EF4-FFF2-40B4-BE49-F238E27FC236}">
                  <a16:creationId xmlns:a16="http://schemas.microsoft.com/office/drawing/2014/main" id="{7EC997FC-F0E3-18B2-A661-048BE102B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276" y="1400553"/>
              <a:ext cx="24899" cy="24898"/>
            </a:xfrm>
            <a:custGeom>
              <a:avLst/>
              <a:gdLst>
                <a:gd name="T0" fmla="*/ 3 w 12"/>
                <a:gd name="T1" fmla="*/ 3 h 12"/>
                <a:gd name="T2" fmla="*/ 6 w 12"/>
                <a:gd name="T3" fmla="*/ 0 h 12"/>
                <a:gd name="T4" fmla="*/ 9 w 12"/>
                <a:gd name="T5" fmla="*/ 0 h 12"/>
                <a:gd name="T6" fmla="*/ 12 w 12"/>
                <a:gd name="T7" fmla="*/ 3 h 12"/>
                <a:gd name="T8" fmla="*/ 12 w 12"/>
                <a:gd name="T9" fmla="*/ 6 h 12"/>
                <a:gd name="T10" fmla="*/ 12 w 12"/>
                <a:gd name="T11" fmla="*/ 9 h 12"/>
                <a:gd name="T12" fmla="*/ 9 w 12"/>
                <a:gd name="T13" fmla="*/ 12 h 12"/>
                <a:gd name="T14" fmla="*/ 9 w 12"/>
                <a:gd name="T15" fmla="*/ 9 h 12"/>
                <a:gd name="T16" fmla="*/ 6 w 12"/>
                <a:gd name="T17" fmla="*/ 12 h 12"/>
                <a:gd name="T18" fmla="*/ 9 w 12"/>
                <a:gd name="T19" fmla="*/ 9 h 12"/>
                <a:gd name="T20" fmla="*/ 6 w 12"/>
                <a:gd name="T21" fmla="*/ 6 h 12"/>
                <a:gd name="T22" fmla="*/ 6 w 12"/>
                <a:gd name="T23" fmla="*/ 9 h 12"/>
                <a:gd name="T24" fmla="*/ 3 w 12"/>
                <a:gd name="T25" fmla="*/ 9 h 12"/>
                <a:gd name="T26" fmla="*/ 0 w 12"/>
                <a:gd name="T27" fmla="*/ 9 h 12"/>
                <a:gd name="T28" fmla="*/ 0 w 12"/>
                <a:gd name="T29" fmla="*/ 6 h 12"/>
                <a:gd name="T30" fmla="*/ 3 w 12"/>
                <a:gd name="T31" fmla="*/ 6 h 12"/>
                <a:gd name="T32" fmla="*/ 3 w 12"/>
                <a:gd name="T33" fmla="*/ 6 h 12"/>
                <a:gd name="T34" fmla="*/ 3 w 12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3" y="3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9"/>
                  </a:lnTo>
                  <a:lnTo>
                    <a:pt x="6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8" name="Freeform 3857">
              <a:extLst>
                <a:ext uri="{FF2B5EF4-FFF2-40B4-BE49-F238E27FC236}">
                  <a16:creationId xmlns:a16="http://schemas.microsoft.com/office/drawing/2014/main" id="{668E277C-2A03-2DEC-20B2-8DF40A29B7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276" y="1419227"/>
              <a:ext cx="6224" cy="12449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3 h 6"/>
                <a:gd name="T4" fmla="*/ 0 w 3"/>
                <a:gd name="T5" fmla="*/ 3 h 6"/>
                <a:gd name="T6" fmla="*/ 3 w 3"/>
                <a:gd name="T7" fmla="*/ 6 h 6"/>
                <a:gd name="T8" fmla="*/ 0 w 3"/>
                <a:gd name="T9" fmla="*/ 3 h 6"/>
                <a:gd name="T10" fmla="*/ 0 w 3"/>
                <a:gd name="T11" fmla="*/ 3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199" name="Rectangle 3858">
              <a:extLst>
                <a:ext uri="{FF2B5EF4-FFF2-40B4-BE49-F238E27FC236}">
                  <a16:creationId xmlns:a16="http://schemas.microsoft.com/office/drawing/2014/main" id="{22671795-4EB4-B05D-38B6-F1579DA0A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500" y="1425451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0" name="Freeform 3859">
              <a:extLst>
                <a:ext uri="{FF2B5EF4-FFF2-40B4-BE49-F238E27FC236}">
                  <a16:creationId xmlns:a16="http://schemas.microsoft.com/office/drawing/2014/main" id="{C906352B-4711-271D-0F8F-FEE019E3B01C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726" y="143582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1" name="Freeform 3860">
              <a:extLst>
                <a:ext uri="{FF2B5EF4-FFF2-40B4-BE49-F238E27FC236}">
                  <a16:creationId xmlns:a16="http://schemas.microsoft.com/office/drawing/2014/main" id="{A44AE5BA-E329-70A8-78C3-B2827223CBF5}"/>
                </a:ext>
              </a:extLst>
            </p:cNvPr>
            <p:cNvSpPr>
              <a:spLocks/>
            </p:cNvSpPr>
            <p:nvPr/>
          </p:nvSpPr>
          <p:spPr bwMode="gray">
            <a:xfrm>
              <a:off x="-208412" y="1224195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0 h 3"/>
                <a:gd name="T6" fmla="*/ 6 w 6"/>
                <a:gd name="T7" fmla="*/ 3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2" name="Freeform 3861">
              <a:extLst>
                <a:ext uri="{FF2B5EF4-FFF2-40B4-BE49-F238E27FC236}">
                  <a16:creationId xmlns:a16="http://schemas.microsoft.com/office/drawing/2014/main" id="{BE2001C5-232B-F800-8462-03B5234E1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-567377" y="958620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3" name="Rectangle 3862">
              <a:extLst>
                <a:ext uri="{FF2B5EF4-FFF2-40B4-BE49-F238E27FC236}">
                  <a16:creationId xmlns:a16="http://schemas.microsoft.com/office/drawing/2014/main" id="{BCEF97CC-AFDC-50B3-99BB-670E107ED8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32909" y="78226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4" name="Freeform 3863">
              <a:extLst>
                <a:ext uri="{FF2B5EF4-FFF2-40B4-BE49-F238E27FC236}">
                  <a16:creationId xmlns:a16="http://schemas.microsoft.com/office/drawing/2014/main" id="{5AAAE82E-760D-AB47-6119-9DB2D8E1204B}"/>
                </a:ext>
              </a:extLst>
            </p:cNvPr>
            <p:cNvSpPr>
              <a:spLocks/>
            </p:cNvSpPr>
            <p:nvPr/>
          </p:nvSpPr>
          <p:spPr bwMode="gray">
            <a:xfrm>
              <a:off x="-308010" y="788486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5" name="Freeform 3864">
              <a:extLst>
                <a:ext uri="{FF2B5EF4-FFF2-40B4-BE49-F238E27FC236}">
                  <a16:creationId xmlns:a16="http://schemas.microsoft.com/office/drawing/2014/main" id="{B0C6F56E-88AD-95DE-F5A4-5267E9BAEE2F}"/>
                </a:ext>
              </a:extLst>
            </p:cNvPr>
            <p:cNvSpPr>
              <a:spLocks/>
            </p:cNvSpPr>
            <p:nvPr/>
          </p:nvSpPr>
          <p:spPr bwMode="gray">
            <a:xfrm>
              <a:off x="-756196" y="981442"/>
              <a:ext cx="16599" cy="12449"/>
            </a:xfrm>
            <a:custGeom>
              <a:avLst/>
              <a:gdLst>
                <a:gd name="T0" fmla="*/ 0 w 8"/>
                <a:gd name="T1" fmla="*/ 6 h 6"/>
                <a:gd name="T2" fmla="*/ 3 w 8"/>
                <a:gd name="T3" fmla="*/ 3 h 6"/>
                <a:gd name="T4" fmla="*/ 6 w 8"/>
                <a:gd name="T5" fmla="*/ 3 h 6"/>
                <a:gd name="T6" fmla="*/ 8 w 8"/>
                <a:gd name="T7" fmla="*/ 0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6" name="Freeform 3865">
              <a:extLst>
                <a:ext uri="{FF2B5EF4-FFF2-40B4-BE49-F238E27FC236}">
                  <a16:creationId xmlns:a16="http://schemas.microsoft.com/office/drawing/2014/main" id="{9F386119-E361-7568-0AA6-3543D502FCE8}"/>
                </a:ext>
              </a:extLst>
            </p:cNvPr>
            <p:cNvSpPr>
              <a:spLocks/>
            </p:cNvSpPr>
            <p:nvPr/>
          </p:nvSpPr>
          <p:spPr bwMode="gray">
            <a:xfrm>
              <a:off x="-739597" y="977293"/>
              <a:ext cx="12450" cy="4149"/>
            </a:xfrm>
            <a:custGeom>
              <a:avLst/>
              <a:gdLst>
                <a:gd name="T0" fmla="*/ 0 w 6"/>
                <a:gd name="T1" fmla="*/ 2 h 2"/>
                <a:gd name="T2" fmla="*/ 3 w 6"/>
                <a:gd name="T3" fmla="*/ 0 h 2"/>
                <a:gd name="T4" fmla="*/ 6 w 6"/>
                <a:gd name="T5" fmla="*/ 0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7" name="Freeform 3866">
              <a:extLst>
                <a:ext uri="{FF2B5EF4-FFF2-40B4-BE49-F238E27FC236}">
                  <a16:creationId xmlns:a16="http://schemas.microsoft.com/office/drawing/2014/main" id="{9E3D59CC-D2DA-4D48-B409-F866F2C8D209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473" y="964844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0 h 3"/>
                <a:gd name="T4" fmla="*/ 0 w 8"/>
                <a:gd name="T5" fmla="*/ 3 h 3"/>
                <a:gd name="T6" fmla="*/ 2 w 8"/>
                <a:gd name="T7" fmla="*/ 3 h 3"/>
                <a:gd name="T8" fmla="*/ 5 w 8"/>
                <a:gd name="T9" fmla="*/ 0 h 3"/>
                <a:gd name="T10" fmla="*/ 5 w 8"/>
                <a:gd name="T11" fmla="*/ 0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8" name="Freeform 3867">
              <a:extLst>
                <a:ext uri="{FF2B5EF4-FFF2-40B4-BE49-F238E27FC236}">
                  <a16:creationId xmlns:a16="http://schemas.microsoft.com/office/drawing/2014/main" id="{D5B9E046-3B4A-0D66-A491-6C1071275B4A}"/>
                </a:ext>
              </a:extLst>
            </p:cNvPr>
            <p:cNvSpPr>
              <a:spLocks/>
            </p:cNvSpPr>
            <p:nvPr/>
          </p:nvSpPr>
          <p:spPr bwMode="gray">
            <a:xfrm>
              <a:off x="-727148" y="971069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0 h 3"/>
                <a:gd name="T6" fmla="*/ 0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09" name="Freeform 3868">
              <a:extLst>
                <a:ext uri="{FF2B5EF4-FFF2-40B4-BE49-F238E27FC236}">
                  <a16:creationId xmlns:a16="http://schemas.microsoft.com/office/drawing/2014/main" id="{B140DCA9-F5F3-5AB1-2579-BE9C9989C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-691873" y="1118380"/>
              <a:ext cx="22825" cy="16598"/>
            </a:xfrm>
            <a:custGeom>
              <a:avLst/>
              <a:gdLst>
                <a:gd name="T0" fmla="*/ 11 w 11"/>
                <a:gd name="T1" fmla="*/ 8 h 8"/>
                <a:gd name="T2" fmla="*/ 11 w 11"/>
                <a:gd name="T3" fmla="*/ 6 h 8"/>
                <a:gd name="T4" fmla="*/ 9 w 11"/>
                <a:gd name="T5" fmla="*/ 6 h 8"/>
                <a:gd name="T6" fmla="*/ 9 w 11"/>
                <a:gd name="T7" fmla="*/ 3 h 8"/>
                <a:gd name="T8" fmla="*/ 3 w 11"/>
                <a:gd name="T9" fmla="*/ 0 h 8"/>
                <a:gd name="T10" fmla="*/ 0 w 11"/>
                <a:gd name="T11" fmla="*/ 3 h 8"/>
                <a:gd name="T12" fmla="*/ 3 w 11"/>
                <a:gd name="T13" fmla="*/ 6 h 8"/>
                <a:gd name="T14" fmla="*/ 6 w 11"/>
                <a:gd name="T15" fmla="*/ 6 h 8"/>
                <a:gd name="T16" fmla="*/ 9 w 11"/>
                <a:gd name="T17" fmla="*/ 6 h 8"/>
                <a:gd name="T18" fmla="*/ 11 w 11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lnTo>
                    <a:pt x="11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1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0" name="Freeform 3869">
              <a:extLst>
                <a:ext uri="{FF2B5EF4-FFF2-40B4-BE49-F238E27FC236}">
                  <a16:creationId xmlns:a16="http://schemas.microsoft.com/office/drawing/2014/main" id="{26F8DB13-559C-AE62-D5F5-79DB36E27C79}"/>
                </a:ext>
              </a:extLst>
            </p:cNvPr>
            <p:cNvSpPr>
              <a:spLocks/>
            </p:cNvSpPr>
            <p:nvPr/>
          </p:nvSpPr>
          <p:spPr bwMode="gray">
            <a:xfrm>
              <a:off x="-691873" y="1130829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1" name="Freeform 3870">
              <a:extLst>
                <a:ext uri="{FF2B5EF4-FFF2-40B4-BE49-F238E27FC236}">
                  <a16:creationId xmlns:a16="http://schemas.microsoft.com/office/drawing/2014/main" id="{1FE9025A-5286-4B42-731C-8116945579FF}"/>
                </a:ext>
              </a:extLst>
            </p:cNvPr>
            <p:cNvSpPr>
              <a:spLocks/>
            </p:cNvSpPr>
            <p:nvPr/>
          </p:nvSpPr>
          <p:spPr bwMode="gray">
            <a:xfrm>
              <a:off x="-720923" y="1182698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3 h 6"/>
                <a:gd name="T4" fmla="*/ 6 w 6"/>
                <a:gd name="T5" fmla="*/ 3 h 6"/>
                <a:gd name="T6" fmla="*/ 3 w 6"/>
                <a:gd name="T7" fmla="*/ 3 h 6"/>
                <a:gd name="T8" fmla="*/ 3 w 6"/>
                <a:gd name="T9" fmla="*/ 6 h 6"/>
                <a:gd name="T10" fmla="*/ 0 w 6"/>
                <a:gd name="T11" fmla="*/ 3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2" name="Freeform 3871">
              <a:extLst>
                <a:ext uri="{FF2B5EF4-FFF2-40B4-BE49-F238E27FC236}">
                  <a16:creationId xmlns:a16="http://schemas.microsoft.com/office/drawing/2014/main" id="{C3EBBB30-4103-C553-9C0C-60547671DDBB}"/>
                </a:ext>
              </a:extLst>
            </p:cNvPr>
            <p:cNvSpPr>
              <a:spLocks/>
            </p:cNvSpPr>
            <p:nvPr/>
          </p:nvSpPr>
          <p:spPr bwMode="gray">
            <a:xfrm>
              <a:off x="-714698" y="1188923"/>
              <a:ext cx="10375" cy="622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3 h 3"/>
                <a:gd name="T6" fmla="*/ 5 w 5"/>
                <a:gd name="T7" fmla="*/ 0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3" name="Freeform 3872">
              <a:extLst>
                <a:ext uri="{FF2B5EF4-FFF2-40B4-BE49-F238E27FC236}">
                  <a16:creationId xmlns:a16="http://schemas.microsoft.com/office/drawing/2014/main" id="{5E682141-D366-0C07-20AF-336855DD3035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473" y="1205522"/>
              <a:ext cx="29049" cy="24898"/>
            </a:xfrm>
            <a:custGeom>
              <a:avLst/>
              <a:gdLst>
                <a:gd name="T0" fmla="*/ 5 w 14"/>
                <a:gd name="T1" fmla="*/ 3 h 12"/>
                <a:gd name="T2" fmla="*/ 5 w 14"/>
                <a:gd name="T3" fmla="*/ 0 h 12"/>
                <a:gd name="T4" fmla="*/ 8 w 14"/>
                <a:gd name="T5" fmla="*/ 0 h 12"/>
                <a:gd name="T6" fmla="*/ 11 w 14"/>
                <a:gd name="T7" fmla="*/ 0 h 12"/>
                <a:gd name="T8" fmla="*/ 8 w 14"/>
                <a:gd name="T9" fmla="*/ 0 h 12"/>
                <a:gd name="T10" fmla="*/ 11 w 14"/>
                <a:gd name="T11" fmla="*/ 0 h 12"/>
                <a:gd name="T12" fmla="*/ 14 w 14"/>
                <a:gd name="T13" fmla="*/ 3 h 12"/>
                <a:gd name="T14" fmla="*/ 14 w 14"/>
                <a:gd name="T15" fmla="*/ 6 h 12"/>
                <a:gd name="T16" fmla="*/ 11 w 14"/>
                <a:gd name="T17" fmla="*/ 6 h 12"/>
                <a:gd name="T18" fmla="*/ 14 w 14"/>
                <a:gd name="T19" fmla="*/ 6 h 12"/>
                <a:gd name="T20" fmla="*/ 8 w 14"/>
                <a:gd name="T21" fmla="*/ 9 h 12"/>
                <a:gd name="T22" fmla="*/ 8 w 14"/>
                <a:gd name="T23" fmla="*/ 12 h 12"/>
                <a:gd name="T24" fmla="*/ 2 w 14"/>
                <a:gd name="T25" fmla="*/ 9 h 12"/>
                <a:gd name="T26" fmla="*/ 5 w 14"/>
                <a:gd name="T27" fmla="*/ 9 h 12"/>
                <a:gd name="T28" fmla="*/ 5 w 14"/>
                <a:gd name="T29" fmla="*/ 6 h 12"/>
                <a:gd name="T30" fmla="*/ 2 w 14"/>
                <a:gd name="T31" fmla="*/ 9 h 12"/>
                <a:gd name="T32" fmla="*/ 0 w 14"/>
                <a:gd name="T33" fmla="*/ 6 h 12"/>
                <a:gd name="T34" fmla="*/ 2 w 14"/>
                <a:gd name="T35" fmla="*/ 6 h 12"/>
                <a:gd name="T36" fmla="*/ 2 w 14"/>
                <a:gd name="T37" fmla="*/ 3 h 12"/>
                <a:gd name="T38" fmla="*/ 5 w 14"/>
                <a:gd name="T3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2">
                  <a:moveTo>
                    <a:pt x="5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8" y="9"/>
                  </a:lnTo>
                  <a:lnTo>
                    <a:pt x="8" y="12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4" name="Freeform 3873">
              <a:extLst>
                <a:ext uri="{FF2B5EF4-FFF2-40B4-BE49-F238E27FC236}">
                  <a16:creationId xmlns:a16="http://schemas.microsoft.com/office/drawing/2014/main" id="{0FD0E3B5-8EAD-FFD5-F184-758179992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-762422" y="1224195"/>
              <a:ext cx="53948" cy="29047"/>
            </a:xfrm>
            <a:custGeom>
              <a:avLst/>
              <a:gdLst>
                <a:gd name="T0" fmla="*/ 9 w 26"/>
                <a:gd name="T1" fmla="*/ 6 h 14"/>
                <a:gd name="T2" fmla="*/ 6 w 26"/>
                <a:gd name="T3" fmla="*/ 6 h 14"/>
                <a:gd name="T4" fmla="*/ 6 w 26"/>
                <a:gd name="T5" fmla="*/ 3 h 14"/>
                <a:gd name="T6" fmla="*/ 3 w 26"/>
                <a:gd name="T7" fmla="*/ 3 h 14"/>
                <a:gd name="T8" fmla="*/ 0 w 26"/>
                <a:gd name="T9" fmla="*/ 3 h 14"/>
                <a:gd name="T10" fmla="*/ 3 w 26"/>
                <a:gd name="T11" fmla="*/ 9 h 14"/>
                <a:gd name="T12" fmla="*/ 9 w 26"/>
                <a:gd name="T13" fmla="*/ 9 h 14"/>
                <a:gd name="T14" fmla="*/ 9 w 26"/>
                <a:gd name="T15" fmla="*/ 11 h 14"/>
                <a:gd name="T16" fmla="*/ 11 w 26"/>
                <a:gd name="T17" fmla="*/ 11 h 14"/>
                <a:gd name="T18" fmla="*/ 14 w 26"/>
                <a:gd name="T19" fmla="*/ 11 h 14"/>
                <a:gd name="T20" fmla="*/ 17 w 26"/>
                <a:gd name="T21" fmla="*/ 14 h 14"/>
                <a:gd name="T22" fmla="*/ 17 w 26"/>
                <a:gd name="T23" fmla="*/ 11 h 14"/>
                <a:gd name="T24" fmla="*/ 14 w 26"/>
                <a:gd name="T25" fmla="*/ 11 h 14"/>
                <a:gd name="T26" fmla="*/ 17 w 26"/>
                <a:gd name="T27" fmla="*/ 11 h 14"/>
                <a:gd name="T28" fmla="*/ 20 w 26"/>
                <a:gd name="T29" fmla="*/ 11 h 14"/>
                <a:gd name="T30" fmla="*/ 20 w 26"/>
                <a:gd name="T31" fmla="*/ 9 h 14"/>
                <a:gd name="T32" fmla="*/ 23 w 26"/>
                <a:gd name="T33" fmla="*/ 11 h 14"/>
                <a:gd name="T34" fmla="*/ 26 w 26"/>
                <a:gd name="T35" fmla="*/ 9 h 14"/>
                <a:gd name="T36" fmla="*/ 26 w 26"/>
                <a:gd name="T37" fmla="*/ 6 h 14"/>
                <a:gd name="T38" fmla="*/ 23 w 26"/>
                <a:gd name="T39" fmla="*/ 6 h 14"/>
                <a:gd name="T40" fmla="*/ 23 w 26"/>
                <a:gd name="T41" fmla="*/ 3 h 14"/>
                <a:gd name="T42" fmla="*/ 20 w 26"/>
                <a:gd name="T43" fmla="*/ 0 h 14"/>
                <a:gd name="T44" fmla="*/ 17 w 26"/>
                <a:gd name="T45" fmla="*/ 3 h 14"/>
                <a:gd name="T46" fmla="*/ 17 w 26"/>
                <a:gd name="T47" fmla="*/ 0 h 14"/>
                <a:gd name="T48" fmla="*/ 14 w 26"/>
                <a:gd name="T49" fmla="*/ 0 h 14"/>
                <a:gd name="T50" fmla="*/ 11 w 26"/>
                <a:gd name="T51" fmla="*/ 3 h 14"/>
                <a:gd name="T52" fmla="*/ 11 w 26"/>
                <a:gd name="T53" fmla="*/ 0 h 14"/>
                <a:gd name="T54" fmla="*/ 9 w 26"/>
                <a:gd name="T55" fmla="*/ 3 h 14"/>
                <a:gd name="T56" fmla="*/ 9 w 26"/>
                <a:gd name="T5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14">
                  <a:moveTo>
                    <a:pt x="9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3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5" name="Freeform 3874">
              <a:extLst>
                <a:ext uri="{FF2B5EF4-FFF2-40B4-BE49-F238E27FC236}">
                  <a16:creationId xmlns:a16="http://schemas.microsoft.com/office/drawing/2014/main" id="{B56D26C9-278F-C1F3-B107-C9D4B1AE25BA}"/>
                </a:ext>
              </a:extLst>
            </p:cNvPr>
            <p:cNvSpPr>
              <a:spLocks/>
            </p:cNvSpPr>
            <p:nvPr/>
          </p:nvSpPr>
          <p:spPr bwMode="gray">
            <a:xfrm>
              <a:off x="-596426" y="1288514"/>
              <a:ext cx="10375" cy="12449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3 h 6"/>
                <a:gd name="T4" fmla="*/ 0 w 5"/>
                <a:gd name="T5" fmla="*/ 6 h 6"/>
                <a:gd name="T6" fmla="*/ 0 w 5"/>
                <a:gd name="T7" fmla="*/ 3 h 6"/>
                <a:gd name="T8" fmla="*/ 0 w 5"/>
                <a:gd name="T9" fmla="*/ 0 h 6"/>
                <a:gd name="T10" fmla="*/ 0 w 5"/>
                <a:gd name="T11" fmla="*/ 3 h 6"/>
                <a:gd name="T12" fmla="*/ 2 w 5"/>
                <a:gd name="T13" fmla="*/ 3 h 6"/>
                <a:gd name="T14" fmla="*/ 2 w 5"/>
                <a:gd name="T15" fmla="*/ 0 h 6"/>
                <a:gd name="T16" fmla="*/ 2 w 5"/>
                <a:gd name="T17" fmla="*/ 0 h 6"/>
                <a:gd name="T18" fmla="*/ 5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6" name="Freeform 3875">
              <a:extLst>
                <a:ext uri="{FF2B5EF4-FFF2-40B4-BE49-F238E27FC236}">
                  <a16:creationId xmlns:a16="http://schemas.microsoft.com/office/drawing/2014/main" id="{5FDA7D02-00F7-1231-2C30-E47B03653AC8}"/>
                </a:ext>
              </a:extLst>
            </p:cNvPr>
            <p:cNvSpPr>
              <a:spLocks/>
            </p:cNvSpPr>
            <p:nvPr/>
          </p:nvSpPr>
          <p:spPr bwMode="gray">
            <a:xfrm>
              <a:off x="-650375" y="811309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7" name="Freeform 3876">
              <a:extLst>
                <a:ext uri="{FF2B5EF4-FFF2-40B4-BE49-F238E27FC236}">
                  <a16:creationId xmlns:a16="http://schemas.microsoft.com/office/drawing/2014/main" id="{4348EB82-A9F5-835F-3B63-5CF8B8C118D2}"/>
                </a:ext>
              </a:extLst>
            </p:cNvPr>
            <p:cNvSpPr>
              <a:spLocks/>
            </p:cNvSpPr>
            <p:nvPr/>
          </p:nvSpPr>
          <p:spPr bwMode="gray">
            <a:xfrm>
              <a:off x="-637925" y="798860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8" name="Freeform 3877">
              <a:extLst>
                <a:ext uri="{FF2B5EF4-FFF2-40B4-BE49-F238E27FC236}">
                  <a16:creationId xmlns:a16="http://schemas.microsoft.com/office/drawing/2014/main" id="{8FCA9751-A4BB-72B4-B48D-10E18E83FC69}"/>
                </a:ext>
              </a:extLst>
            </p:cNvPr>
            <p:cNvSpPr>
              <a:spLocks/>
            </p:cNvSpPr>
            <p:nvPr/>
          </p:nvSpPr>
          <p:spPr bwMode="gray">
            <a:xfrm>
              <a:off x="-615100" y="788486"/>
              <a:ext cx="12450" cy="6224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0 h 3"/>
                <a:gd name="T4" fmla="*/ 6 w 6"/>
                <a:gd name="T5" fmla="*/ 3 h 3"/>
                <a:gd name="T6" fmla="*/ 3 w 6"/>
                <a:gd name="T7" fmla="*/ 3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19" name="Freeform 3878">
              <a:extLst>
                <a:ext uri="{FF2B5EF4-FFF2-40B4-BE49-F238E27FC236}">
                  <a16:creationId xmlns:a16="http://schemas.microsoft.com/office/drawing/2014/main" id="{76E1ED41-0E56-839E-0EC6-AAB3C8DF3B4A}"/>
                </a:ext>
              </a:extLst>
            </p:cNvPr>
            <p:cNvSpPr>
              <a:spLocks/>
            </p:cNvSpPr>
            <p:nvPr/>
          </p:nvSpPr>
          <p:spPr bwMode="gray">
            <a:xfrm>
              <a:off x="-621326" y="794711"/>
              <a:ext cx="12450" cy="4149"/>
            </a:xfrm>
            <a:custGeom>
              <a:avLst/>
              <a:gdLst>
                <a:gd name="T0" fmla="*/ 0 w 6"/>
                <a:gd name="T1" fmla="*/ 2 h 2"/>
                <a:gd name="T2" fmla="*/ 3 w 6"/>
                <a:gd name="T3" fmla="*/ 0 h 2"/>
                <a:gd name="T4" fmla="*/ 6 w 6"/>
                <a:gd name="T5" fmla="*/ 0 h 2"/>
                <a:gd name="T6" fmla="*/ 3 w 6"/>
                <a:gd name="T7" fmla="*/ 0 h 2"/>
                <a:gd name="T8" fmla="*/ 3 w 6"/>
                <a:gd name="T9" fmla="*/ 2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0" name="Freeform 3879">
              <a:extLst>
                <a:ext uri="{FF2B5EF4-FFF2-40B4-BE49-F238E27FC236}">
                  <a16:creationId xmlns:a16="http://schemas.microsoft.com/office/drawing/2014/main" id="{EEEE1FAB-DFA4-832A-8A65-E664829E6072}"/>
                </a:ext>
              </a:extLst>
            </p:cNvPr>
            <p:cNvSpPr>
              <a:spLocks/>
            </p:cNvSpPr>
            <p:nvPr/>
          </p:nvSpPr>
          <p:spPr bwMode="gray">
            <a:xfrm>
              <a:off x="-919" y="823758"/>
              <a:ext cx="16599" cy="6224"/>
            </a:xfrm>
            <a:custGeom>
              <a:avLst/>
              <a:gdLst>
                <a:gd name="T0" fmla="*/ 0 w 8"/>
                <a:gd name="T1" fmla="*/ 3 h 3"/>
                <a:gd name="T2" fmla="*/ 2 w 8"/>
                <a:gd name="T3" fmla="*/ 0 h 3"/>
                <a:gd name="T4" fmla="*/ 5 w 8"/>
                <a:gd name="T5" fmla="*/ 0 h 3"/>
                <a:gd name="T6" fmla="*/ 8 w 8"/>
                <a:gd name="T7" fmla="*/ 0 h 3"/>
                <a:gd name="T8" fmla="*/ 5 w 8"/>
                <a:gd name="T9" fmla="*/ 3 h 3"/>
                <a:gd name="T10" fmla="*/ 5 w 8"/>
                <a:gd name="T11" fmla="*/ 0 h 3"/>
                <a:gd name="T12" fmla="*/ 5 w 8"/>
                <a:gd name="T13" fmla="*/ 3 h 3"/>
                <a:gd name="T14" fmla="*/ 2 w 8"/>
                <a:gd name="T15" fmla="*/ 3 h 3"/>
                <a:gd name="T16" fmla="*/ 0 w 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1" name="Freeform 3880">
              <a:extLst>
                <a:ext uri="{FF2B5EF4-FFF2-40B4-BE49-F238E27FC236}">
                  <a16:creationId xmlns:a16="http://schemas.microsoft.com/office/drawing/2014/main" id="{B724850D-EC10-FA63-DF39-02F7472FDA0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904" y="859029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2" name="Freeform 3881">
              <a:extLst>
                <a:ext uri="{FF2B5EF4-FFF2-40B4-BE49-F238E27FC236}">
                  <a16:creationId xmlns:a16="http://schemas.microsoft.com/office/drawing/2014/main" id="{3B6EF62A-19D8-7910-E9C2-7BE02D5EB91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128" y="823758"/>
              <a:ext cx="35274" cy="35271"/>
            </a:xfrm>
            <a:custGeom>
              <a:avLst/>
              <a:gdLst>
                <a:gd name="T0" fmla="*/ 2 w 17"/>
                <a:gd name="T1" fmla="*/ 14 h 17"/>
                <a:gd name="T2" fmla="*/ 5 w 17"/>
                <a:gd name="T3" fmla="*/ 14 h 17"/>
                <a:gd name="T4" fmla="*/ 5 w 17"/>
                <a:gd name="T5" fmla="*/ 11 h 17"/>
                <a:gd name="T6" fmla="*/ 2 w 17"/>
                <a:gd name="T7" fmla="*/ 11 h 17"/>
                <a:gd name="T8" fmla="*/ 0 w 17"/>
                <a:gd name="T9" fmla="*/ 11 h 17"/>
                <a:gd name="T10" fmla="*/ 0 w 17"/>
                <a:gd name="T11" fmla="*/ 8 h 17"/>
                <a:gd name="T12" fmla="*/ 2 w 17"/>
                <a:gd name="T13" fmla="*/ 8 h 17"/>
                <a:gd name="T14" fmla="*/ 5 w 17"/>
                <a:gd name="T15" fmla="*/ 8 h 17"/>
                <a:gd name="T16" fmla="*/ 5 w 17"/>
                <a:gd name="T17" fmla="*/ 5 h 17"/>
                <a:gd name="T18" fmla="*/ 8 w 17"/>
                <a:gd name="T19" fmla="*/ 5 h 17"/>
                <a:gd name="T20" fmla="*/ 8 w 17"/>
                <a:gd name="T21" fmla="*/ 3 h 17"/>
                <a:gd name="T22" fmla="*/ 8 w 17"/>
                <a:gd name="T23" fmla="*/ 0 h 17"/>
                <a:gd name="T24" fmla="*/ 11 w 17"/>
                <a:gd name="T25" fmla="*/ 0 h 17"/>
                <a:gd name="T26" fmla="*/ 14 w 17"/>
                <a:gd name="T27" fmla="*/ 3 h 17"/>
                <a:gd name="T28" fmla="*/ 11 w 17"/>
                <a:gd name="T29" fmla="*/ 3 h 17"/>
                <a:gd name="T30" fmla="*/ 14 w 17"/>
                <a:gd name="T31" fmla="*/ 3 h 17"/>
                <a:gd name="T32" fmla="*/ 17 w 17"/>
                <a:gd name="T33" fmla="*/ 3 h 17"/>
                <a:gd name="T34" fmla="*/ 14 w 17"/>
                <a:gd name="T35" fmla="*/ 8 h 17"/>
                <a:gd name="T36" fmla="*/ 11 w 17"/>
                <a:gd name="T37" fmla="*/ 11 h 17"/>
                <a:gd name="T38" fmla="*/ 8 w 17"/>
                <a:gd name="T39" fmla="*/ 14 h 17"/>
                <a:gd name="T40" fmla="*/ 5 w 17"/>
                <a:gd name="T41" fmla="*/ 14 h 17"/>
                <a:gd name="T42" fmla="*/ 8 w 17"/>
                <a:gd name="T43" fmla="*/ 17 h 17"/>
                <a:gd name="T44" fmla="*/ 5 w 17"/>
                <a:gd name="T45" fmla="*/ 17 h 17"/>
                <a:gd name="T46" fmla="*/ 5 w 17"/>
                <a:gd name="T47" fmla="*/ 14 h 17"/>
                <a:gd name="T48" fmla="*/ 2 w 17"/>
                <a:gd name="T4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7">
                  <a:moveTo>
                    <a:pt x="2" y="14"/>
                  </a:moveTo>
                  <a:lnTo>
                    <a:pt x="5" y="14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3" name="Freeform 3882">
              <a:extLst>
                <a:ext uri="{FF2B5EF4-FFF2-40B4-BE49-F238E27FC236}">
                  <a16:creationId xmlns:a16="http://schemas.microsoft.com/office/drawing/2014/main" id="{8A718899-1DF1-B3F5-A10F-8B7150A25C8D}"/>
                </a:ext>
              </a:extLst>
            </p:cNvPr>
            <p:cNvSpPr>
              <a:spLocks/>
            </p:cNvSpPr>
            <p:nvPr/>
          </p:nvSpPr>
          <p:spPr bwMode="gray">
            <a:xfrm>
              <a:off x="92454" y="840356"/>
              <a:ext cx="12450" cy="12449"/>
            </a:xfrm>
            <a:custGeom>
              <a:avLst/>
              <a:gdLst>
                <a:gd name="T0" fmla="*/ 6 w 6"/>
                <a:gd name="T1" fmla="*/ 6 h 6"/>
                <a:gd name="T2" fmla="*/ 3 w 6"/>
                <a:gd name="T3" fmla="*/ 6 h 6"/>
                <a:gd name="T4" fmla="*/ 0 w 6"/>
                <a:gd name="T5" fmla="*/ 6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3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4" name="Freeform 3883">
              <a:extLst>
                <a:ext uri="{FF2B5EF4-FFF2-40B4-BE49-F238E27FC236}">
                  <a16:creationId xmlns:a16="http://schemas.microsoft.com/office/drawing/2014/main" id="{6EEA4512-7287-C910-6321-8691995BD1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6229" y="846580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0 w 6"/>
                <a:gd name="T7" fmla="*/ 0 h 3"/>
                <a:gd name="T8" fmla="*/ 0 w 6"/>
                <a:gd name="T9" fmla="*/ 3 h 3"/>
                <a:gd name="T10" fmla="*/ 3 w 6"/>
                <a:gd name="T11" fmla="*/ 3 h 3"/>
                <a:gd name="T12" fmla="*/ 6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5" name="Freeform 3884">
              <a:extLst>
                <a:ext uri="{FF2B5EF4-FFF2-40B4-BE49-F238E27FC236}">
                  <a16:creationId xmlns:a16="http://schemas.microsoft.com/office/drawing/2014/main" id="{1B47D2EF-2419-E843-50F6-2AF0E2D5C7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904" y="846580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6" name="Freeform 3885">
              <a:extLst>
                <a:ext uri="{FF2B5EF4-FFF2-40B4-BE49-F238E27FC236}">
                  <a16:creationId xmlns:a16="http://schemas.microsoft.com/office/drawing/2014/main" id="{C5BE5260-243E-C298-2AE7-B5EA1E6F6B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904" y="846580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7" name="Freeform 3886">
              <a:extLst>
                <a:ext uri="{FF2B5EF4-FFF2-40B4-BE49-F238E27FC236}">
                  <a16:creationId xmlns:a16="http://schemas.microsoft.com/office/drawing/2014/main" id="{1ABBC047-E7C5-25C4-BECE-7C9E46A4829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904" y="840356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8" name="Freeform 3887">
              <a:extLst>
                <a:ext uri="{FF2B5EF4-FFF2-40B4-BE49-F238E27FC236}">
                  <a16:creationId xmlns:a16="http://schemas.microsoft.com/office/drawing/2014/main" id="{DB6F924A-F600-353C-33AA-76E3D7B44D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21503" y="859029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29" name="Freeform 3888">
              <a:extLst>
                <a:ext uri="{FF2B5EF4-FFF2-40B4-BE49-F238E27FC236}">
                  <a16:creationId xmlns:a16="http://schemas.microsoft.com/office/drawing/2014/main" id="{30BB35BA-5517-45BF-BDD3-BE5077E08E82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723" y="776037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0" name="Freeform 3889">
              <a:extLst>
                <a:ext uri="{FF2B5EF4-FFF2-40B4-BE49-F238E27FC236}">
                  <a16:creationId xmlns:a16="http://schemas.microsoft.com/office/drawing/2014/main" id="{13F207C7-AD9B-1A7F-96F6-0EBED1867D3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8119" y="2014696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3 h 3"/>
                <a:gd name="T4" fmla="*/ 5 w 5"/>
                <a:gd name="T5" fmla="*/ 3 h 3"/>
                <a:gd name="T6" fmla="*/ 5 w 5"/>
                <a:gd name="T7" fmla="*/ 0 h 3"/>
                <a:gd name="T8" fmla="*/ 3 w 5"/>
                <a:gd name="T9" fmla="*/ 0 h 3"/>
                <a:gd name="T10" fmla="*/ 0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1" name="Rectangle 3890">
              <a:extLst>
                <a:ext uri="{FF2B5EF4-FFF2-40B4-BE49-F238E27FC236}">
                  <a16:creationId xmlns:a16="http://schemas.microsoft.com/office/drawing/2014/main" id="{7C2401D4-7285-78CF-6FF7-6B17A78CAD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28493" y="2037518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2" name="Freeform 3891">
              <a:extLst>
                <a:ext uri="{FF2B5EF4-FFF2-40B4-BE49-F238E27FC236}">
                  <a16:creationId xmlns:a16="http://schemas.microsoft.com/office/drawing/2014/main" id="{5E9C1AA7-5242-9893-1C77-B5E5D60EA8D2}"/>
                </a:ext>
              </a:extLst>
            </p:cNvPr>
            <p:cNvSpPr>
              <a:spLocks/>
            </p:cNvSpPr>
            <p:nvPr/>
          </p:nvSpPr>
          <p:spPr bwMode="gray">
            <a:xfrm>
              <a:off x="2970396" y="1985648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0 h 3"/>
                <a:gd name="T6" fmla="*/ 3 w 6"/>
                <a:gd name="T7" fmla="*/ 0 h 3"/>
                <a:gd name="T8" fmla="*/ 6 w 6"/>
                <a:gd name="T9" fmla="*/ 0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3" name="Freeform 3892">
              <a:extLst>
                <a:ext uri="{FF2B5EF4-FFF2-40B4-BE49-F238E27FC236}">
                  <a16:creationId xmlns:a16="http://schemas.microsoft.com/office/drawing/2014/main" id="{BC687F98-DC60-2DE5-D29B-162F4341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53795" y="1991872"/>
              <a:ext cx="10375" cy="4149"/>
            </a:xfrm>
            <a:custGeom>
              <a:avLst/>
              <a:gdLst>
                <a:gd name="T0" fmla="*/ 5 w 5"/>
                <a:gd name="T1" fmla="*/ 0 h 2"/>
                <a:gd name="T2" fmla="*/ 2 w 5"/>
                <a:gd name="T3" fmla="*/ 0 h 2"/>
                <a:gd name="T4" fmla="*/ 0 w 5"/>
                <a:gd name="T5" fmla="*/ 0 h 2"/>
                <a:gd name="T6" fmla="*/ 2 w 5"/>
                <a:gd name="T7" fmla="*/ 2 h 2"/>
                <a:gd name="T8" fmla="*/ 5 w 5"/>
                <a:gd name="T9" fmla="*/ 2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4" name="Freeform 3893">
              <a:extLst>
                <a:ext uri="{FF2B5EF4-FFF2-40B4-BE49-F238E27FC236}">
                  <a16:creationId xmlns:a16="http://schemas.microsoft.com/office/drawing/2014/main" id="{BDD75D18-117B-C194-BC2F-13D9B9E5B314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1346" y="1991872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5" name="Freeform 3894">
              <a:extLst>
                <a:ext uri="{FF2B5EF4-FFF2-40B4-BE49-F238E27FC236}">
                  <a16:creationId xmlns:a16="http://schemas.microsoft.com/office/drawing/2014/main" id="{2D775998-996D-F50F-A855-19221A7B1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2212" y="2168231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0 w 5"/>
                <a:gd name="T5" fmla="*/ 0 h 3"/>
                <a:gd name="T6" fmla="*/ 3 w 5"/>
                <a:gd name="T7" fmla="*/ 3 h 3"/>
                <a:gd name="T8" fmla="*/ 5 w 5"/>
                <a:gd name="T9" fmla="*/ 3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6" name="Freeform 3895">
              <a:extLst>
                <a:ext uri="{FF2B5EF4-FFF2-40B4-BE49-F238E27FC236}">
                  <a16:creationId xmlns:a16="http://schemas.microsoft.com/office/drawing/2014/main" id="{C1A9CE0C-53DF-5633-FA47-CC7B2BA1B05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35584" y="2267821"/>
              <a:ext cx="12450" cy="12449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6 h 6"/>
                <a:gd name="T6" fmla="*/ 0 w 6"/>
                <a:gd name="T7" fmla="*/ 3 h 6"/>
                <a:gd name="T8" fmla="*/ 3 w 6"/>
                <a:gd name="T9" fmla="*/ 3 h 6"/>
                <a:gd name="T10" fmla="*/ 3 w 6"/>
                <a:gd name="T11" fmla="*/ 0 h 6"/>
                <a:gd name="T12" fmla="*/ 6 w 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7" name="Freeform 3896">
              <a:extLst>
                <a:ext uri="{FF2B5EF4-FFF2-40B4-BE49-F238E27FC236}">
                  <a16:creationId xmlns:a16="http://schemas.microsoft.com/office/drawing/2014/main" id="{FA52459B-F1F7-67B7-F077-0D4F881E048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8985" y="2286495"/>
              <a:ext cx="16599" cy="16598"/>
            </a:xfrm>
            <a:custGeom>
              <a:avLst/>
              <a:gdLst>
                <a:gd name="T0" fmla="*/ 5 w 8"/>
                <a:gd name="T1" fmla="*/ 0 h 8"/>
                <a:gd name="T2" fmla="*/ 5 w 8"/>
                <a:gd name="T3" fmla="*/ 2 h 8"/>
                <a:gd name="T4" fmla="*/ 3 w 8"/>
                <a:gd name="T5" fmla="*/ 5 h 8"/>
                <a:gd name="T6" fmla="*/ 3 w 8"/>
                <a:gd name="T7" fmla="*/ 8 h 8"/>
                <a:gd name="T8" fmla="*/ 0 w 8"/>
                <a:gd name="T9" fmla="*/ 8 h 8"/>
                <a:gd name="T10" fmla="*/ 3 w 8"/>
                <a:gd name="T11" fmla="*/ 8 h 8"/>
                <a:gd name="T12" fmla="*/ 8 w 8"/>
                <a:gd name="T13" fmla="*/ 5 h 8"/>
                <a:gd name="T14" fmla="*/ 8 w 8"/>
                <a:gd name="T15" fmla="*/ 2 h 8"/>
                <a:gd name="T16" fmla="*/ 5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8" name="Freeform 3897">
              <a:extLst>
                <a:ext uri="{FF2B5EF4-FFF2-40B4-BE49-F238E27FC236}">
                  <a16:creationId xmlns:a16="http://schemas.microsoft.com/office/drawing/2014/main" id="{72B2CFE7-5107-CF0A-BEB7-A162E1A466C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3712" y="2303094"/>
              <a:ext cx="10375" cy="12449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0 h 6"/>
                <a:gd name="T4" fmla="*/ 0 w 5"/>
                <a:gd name="T5" fmla="*/ 3 h 6"/>
                <a:gd name="T6" fmla="*/ 0 w 5"/>
                <a:gd name="T7" fmla="*/ 6 h 6"/>
                <a:gd name="T8" fmla="*/ 3 w 5"/>
                <a:gd name="T9" fmla="*/ 6 h 6"/>
                <a:gd name="T10" fmla="*/ 5 w 5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39" name="Freeform 3898">
              <a:extLst>
                <a:ext uri="{FF2B5EF4-FFF2-40B4-BE49-F238E27FC236}">
                  <a16:creationId xmlns:a16="http://schemas.microsoft.com/office/drawing/2014/main" id="{0888B842-CDC8-6216-BE73-A98C6BE2FF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2587" y="2290645"/>
              <a:ext cx="18674" cy="18673"/>
            </a:xfrm>
            <a:custGeom>
              <a:avLst/>
              <a:gdLst>
                <a:gd name="T0" fmla="*/ 9 w 9"/>
                <a:gd name="T1" fmla="*/ 0 h 9"/>
                <a:gd name="T2" fmla="*/ 6 w 9"/>
                <a:gd name="T3" fmla="*/ 3 h 9"/>
                <a:gd name="T4" fmla="*/ 6 w 9"/>
                <a:gd name="T5" fmla="*/ 6 h 9"/>
                <a:gd name="T6" fmla="*/ 3 w 9"/>
                <a:gd name="T7" fmla="*/ 9 h 9"/>
                <a:gd name="T8" fmla="*/ 0 w 9"/>
                <a:gd name="T9" fmla="*/ 6 h 9"/>
                <a:gd name="T10" fmla="*/ 0 w 9"/>
                <a:gd name="T11" fmla="*/ 3 h 9"/>
                <a:gd name="T12" fmla="*/ 3 w 9"/>
                <a:gd name="T13" fmla="*/ 3 h 9"/>
                <a:gd name="T14" fmla="*/ 6 w 9"/>
                <a:gd name="T15" fmla="*/ 0 h 9"/>
                <a:gd name="T16" fmla="*/ 9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0" name="Rectangle 3899">
              <a:extLst>
                <a:ext uri="{FF2B5EF4-FFF2-40B4-BE49-F238E27FC236}">
                  <a16:creationId xmlns:a16="http://schemas.microsoft.com/office/drawing/2014/main" id="{3966A164-43EF-3F19-1F37-872A49DD79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2212" y="2303094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1" name="Rectangle 3900">
              <a:extLst>
                <a:ext uri="{FF2B5EF4-FFF2-40B4-BE49-F238E27FC236}">
                  <a16:creationId xmlns:a16="http://schemas.microsoft.com/office/drawing/2014/main" id="{61143F31-6CAE-5D5A-55B1-0F6C7EC67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23538" y="2286495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2" name="Freeform 3901">
              <a:extLst>
                <a:ext uri="{FF2B5EF4-FFF2-40B4-BE49-F238E27FC236}">
                  <a16:creationId xmlns:a16="http://schemas.microsoft.com/office/drawing/2014/main" id="{855FCB24-E275-F30F-5D6A-9AC8DD2044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217314" y="231554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3" name="Freeform 3902">
              <a:extLst>
                <a:ext uri="{FF2B5EF4-FFF2-40B4-BE49-F238E27FC236}">
                  <a16:creationId xmlns:a16="http://schemas.microsoft.com/office/drawing/2014/main" id="{155D6226-B9BC-3559-C07F-B7C576770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891" y="2632988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4" name="Freeform 3903">
              <a:extLst>
                <a:ext uri="{FF2B5EF4-FFF2-40B4-BE49-F238E27FC236}">
                  <a16:creationId xmlns:a16="http://schemas.microsoft.com/office/drawing/2014/main" id="{DCB2C3D2-DF18-4390-263D-282B0FECFAD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69992" y="2664110"/>
              <a:ext cx="12450" cy="4149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0 h 2"/>
                <a:gd name="T4" fmla="*/ 0 w 6"/>
                <a:gd name="T5" fmla="*/ 0 h 2"/>
                <a:gd name="T6" fmla="*/ 3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5" name="Freeform 3904">
              <a:extLst>
                <a:ext uri="{FF2B5EF4-FFF2-40B4-BE49-F238E27FC236}">
                  <a16:creationId xmlns:a16="http://schemas.microsoft.com/office/drawing/2014/main" id="{041DFDCD-5014-6791-D604-2845A176AA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3393" y="2622613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3 h 3"/>
                <a:gd name="T6" fmla="*/ 3 w 6"/>
                <a:gd name="T7" fmla="*/ 0 h 3"/>
                <a:gd name="T8" fmla="*/ 6 w 6"/>
                <a:gd name="T9" fmla="*/ 0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6" name="Freeform 3905">
              <a:extLst>
                <a:ext uri="{FF2B5EF4-FFF2-40B4-BE49-F238E27FC236}">
                  <a16:creationId xmlns:a16="http://schemas.microsoft.com/office/drawing/2014/main" id="{410A73D9-8D71-3D38-9E43-EA82F70CDF41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8493" y="2610164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3 h 3"/>
                <a:gd name="T4" fmla="*/ 0 w 6"/>
                <a:gd name="T5" fmla="*/ 0 h 3"/>
                <a:gd name="T6" fmla="*/ 3 w 6"/>
                <a:gd name="T7" fmla="*/ 0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7" name="Freeform 3906">
              <a:extLst>
                <a:ext uri="{FF2B5EF4-FFF2-40B4-BE49-F238E27FC236}">
                  <a16:creationId xmlns:a16="http://schemas.microsoft.com/office/drawing/2014/main" id="{D46A214C-D951-8EBD-EF64-A0509BD48A1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3699" y="3365393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8" name="Freeform 3907">
              <a:extLst>
                <a:ext uri="{FF2B5EF4-FFF2-40B4-BE49-F238E27FC236}">
                  <a16:creationId xmlns:a16="http://schemas.microsoft.com/office/drawing/2014/main" id="{A320FE9C-2B03-9CB5-2D49-1B125BD0AF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5726" y="466214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49" name="Freeform 3908">
              <a:extLst>
                <a:ext uri="{FF2B5EF4-FFF2-40B4-BE49-F238E27FC236}">
                  <a16:creationId xmlns:a16="http://schemas.microsoft.com/office/drawing/2014/main" id="{14098734-044A-0BA2-BC13-806C477A5527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0368" y="4568780"/>
              <a:ext cx="12450" cy="6224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0" name="Freeform 3909">
              <a:extLst>
                <a:ext uri="{FF2B5EF4-FFF2-40B4-BE49-F238E27FC236}">
                  <a16:creationId xmlns:a16="http://schemas.microsoft.com/office/drawing/2014/main" id="{36DAB58B-6D8A-C5C5-934A-DC43384793A1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1572" y="2917235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1" name="Freeform 3910">
              <a:extLst>
                <a:ext uri="{FF2B5EF4-FFF2-40B4-BE49-F238E27FC236}">
                  <a16:creationId xmlns:a16="http://schemas.microsoft.com/office/drawing/2014/main" id="{FEF96F96-C731-49BB-3D64-E7BAD64AB648}"/>
                </a:ext>
              </a:extLst>
            </p:cNvPr>
            <p:cNvSpPr>
              <a:spLocks/>
            </p:cNvSpPr>
            <p:nvPr/>
          </p:nvSpPr>
          <p:spPr bwMode="gray">
            <a:xfrm>
              <a:off x="-874468" y="1083109"/>
              <a:ext cx="82997" cy="35271"/>
            </a:xfrm>
            <a:custGeom>
              <a:avLst/>
              <a:gdLst>
                <a:gd name="T0" fmla="*/ 0 w 40"/>
                <a:gd name="T1" fmla="*/ 0 h 17"/>
                <a:gd name="T2" fmla="*/ 3 w 40"/>
                <a:gd name="T3" fmla="*/ 0 h 17"/>
                <a:gd name="T4" fmla="*/ 3 w 40"/>
                <a:gd name="T5" fmla="*/ 3 h 17"/>
                <a:gd name="T6" fmla="*/ 6 w 40"/>
                <a:gd name="T7" fmla="*/ 3 h 17"/>
                <a:gd name="T8" fmla="*/ 3 w 40"/>
                <a:gd name="T9" fmla="*/ 3 h 17"/>
                <a:gd name="T10" fmla="*/ 6 w 40"/>
                <a:gd name="T11" fmla="*/ 3 h 17"/>
                <a:gd name="T12" fmla="*/ 11 w 40"/>
                <a:gd name="T13" fmla="*/ 3 h 17"/>
                <a:gd name="T14" fmla="*/ 14 w 40"/>
                <a:gd name="T15" fmla="*/ 3 h 17"/>
                <a:gd name="T16" fmla="*/ 17 w 40"/>
                <a:gd name="T17" fmla="*/ 3 h 17"/>
                <a:gd name="T18" fmla="*/ 23 w 40"/>
                <a:gd name="T19" fmla="*/ 3 h 17"/>
                <a:gd name="T20" fmla="*/ 23 w 40"/>
                <a:gd name="T21" fmla="*/ 5 h 17"/>
                <a:gd name="T22" fmla="*/ 23 w 40"/>
                <a:gd name="T23" fmla="*/ 8 h 17"/>
                <a:gd name="T24" fmla="*/ 26 w 40"/>
                <a:gd name="T25" fmla="*/ 5 h 17"/>
                <a:gd name="T26" fmla="*/ 28 w 40"/>
                <a:gd name="T27" fmla="*/ 8 h 17"/>
                <a:gd name="T28" fmla="*/ 31 w 40"/>
                <a:gd name="T29" fmla="*/ 8 h 17"/>
                <a:gd name="T30" fmla="*/ 34 w 40"/>
                <a:gd name="T31" fmla="*/ 8 h 17"/>
                <a:gd name="T32" fmla="*/ 34 w 40"/>
                <a:gd name="T33" fmla="*/ 11 h 17"/>
                <a:gd name="T34" fmla="*/ 37 w 40"/>
                <a:gd name="T35" fmla="*/ 11 h 17"/>
                <a:gd name="T36" fmla="*/ 34 w 40"/>
                <a:gd name="T37" fmla="*/ 8 h 17"/>
                <a:gd name="T38" fmla="*/ 37 w 40"/>
                <a:gd name="T39" fmla="*/ 8 h 17"/>
                <a:gd name="T40" fmla="*/ 40 w 40"/>
                <a:gd name="T41" fmla="*/ 11 h 17"/>
                <a:gd name="T42" fmla="*/ 40 w 40"/>
                <a:gd name="T43" fmla="*/ 14 h 17"/>
                <a:gd name="T44" fmla="*/ 37 w 40"/>
                <a:gd name="T45" fmla="*/ 14 h 17"/>
                <a:gd name="T46" fmla="*/ 34 w 40"/>
                <a:gd name="T47" fmla="*/ 14 h 17"/>
                <a:gd name="T48" fmla="*/ 31 w 40"/>
                <a:gd name="T49" fmla="*/ 14 h 17"/>
                <a:gd name="T50" fmla="*/ 34 w 40"/>
                <a:gd name="T51" fmla="*/ 14 h 17"/>
                <a:gd name="T52" fmla="*/ 34 w 40"/>
                <a:gd name="T53" fmla="*/ 11 h 17"/>
                <a:gd name="T54" fmla="*/ 31 w 40"/>
                <a:gd name="T55" fmla="*/ 11 h 17"/>
                <a:gd name="T56" fmla="*/ 31 w 40"/>
                <a:gd name="T57" fmla="*/ 14 h 17"/>
                <a:gd name="T58" fmla="*/ 31 w 40"/>
                <a:gd name="T59" fmla="*/ 17 h 17"/>
                <a:gd name="T60" fmla="*/ 28 w 40"/>
                <a:gd name="T61" fmla="*/ 17 h 17"/>
                <a:gd name="T62" fmla="*/ 26 w 40"/>
                <a:gd name="T63" fmla="*/ 14 h 17"/>
                <a:gd name="T64" fmla="*/ 23 w 40"/>
                <a:gd name="T65" fmla="*/ 11 h 17"/>
                <a:gd name="T66" fmla="*/ 20 w 40"/>
                <a:gd name="T67" fmla="*/ 11 h 17"/>
                <a:gd name="T68" fmla="*/ 14 w 40"/>
                <a:gd name="T69" fmla="*/ 8 h 17"/>
                <a:gd name="T70" fmla="*/ 11 w 40"/>
                <a:gd name="T71" fmla="*/ 5 h 17"/>
                <a:gd name="T72" fmla="*/ 9 w 40"/>
                <a:gd name="T73" fmla="*/ 8 h 17"/>
                <a:gd name="T74" fmla="*/ 9 w 40"/>
                <a:gd name="T75" fmla="*/ 11 h 17"/>
                <a:gd name="T76" fmla="*/ 6 w 40"/>
                <a:gd name="T77" fmla="*/ 11 h 17"/>
                <a:gd name="T78" fmla="*/ 0 w 40"/>
                <a:gd name="T79" fmla="*/ 8 h 17"/>
                <a:gd name="T80" fmla="*/ 0 w 40"/>
                <a:gd name="T81" fmla="*/ 5 h 17"/>
                <a:gd name="T82" fmla="*/ 0 w 40"/>
                <a:gd name="T83" fmla="*/ 3 h 17"/>
                <a:gd name="T84" fmla="*/ 3 w 40"/>
                <a:gd name="T85" fmla="*/ 3 h 17"/>
                <a:gd name="T86" fmla="*/ 0 w 40"/>
                <a:gd name="T8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17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9" y="8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2" name="Freeform 3911">
              <a:extLst>
                <a:ext uri="{FF2B5EF4-FFF2-40B4-BE49-F238E27FC236}">
                  <a16:creationId xmlns:a16="http://schemas.microsoft.com/office/drawing/2014/main" id="{92D45546-2B06-C55C-F315-3440982B4596}"/>
                </a:ext>
              </a:extLst>
            </p:cNvPr>
            <p:cNvSpPr>
              <a:spLocks/>
            </p:cNvSpPr>
            <p:nvPr/>
          </p:nvSpPr>
          <p:spPr bwMode="gray">
            <a:xfrm>
              <a:off x="-893143" y="104161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3" name="Freeform 3912">
              <a:extLst>
                <a:ext uri="{FF2B5EF4-FFF2-40B4-BE49-F238E27FC236}">
                  <a16:creationId xmlns:a16="http://schemas.microsoft.com/office/drawing/2014/main" id="{A2E6A735-A751-8634-868F-0B1EF7DC814D}"/>
                </a:ext>
              </a:extLst>
            </p:cNvPr>
            <p:cNvSpPr>
              <a:spLocks/>
            </p:cNvSpPr>
            <p:nvPr/>
          </p:nvSpPr>
          <p:spPr bwMode="gray">
            <a:xfrm>
              <a:off x="-893143" y="1035387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0 h 3"/>
                <a:gd name="T4" fmla="*/ 6 w 6"/>
                <a:gd name="T5" fmla="*/ 0 h 3"/>
                <a:gd name="T6" fmla="*/ 6 w 6"/>
                <a:gd name="T7" fmla="*/ 3 h 3"/>
                <a:gd name="T8" fmla="*/ 3 w 6"/>
                <a:gd name="T9" fmla="*/ 3 h 3"/>
                <a:gd name="T10" fmla="*/ 3 w 6"/>
                <a:gd name="T11" fmla="*/ 3 h 3"/>
                <a:gd name="T12" fmla="*/ 0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4" name="Freeform 3913">
              <a:extLst>
                <a:ext uri="{FF2B5EF4-FFF2-40B4-BE49-F238E27FC236}">
                  <a16:creationId xmlns:a16="http://schemas.microsoft.com/office/drawing/2014/main" id="{BC798BD9-5592-4821-696C-0C71E82744E3}"/>
                </a:ext>
              </a:extLst>
            </p:cNvPr>
            <p:cNvSpPr>
              <a:spLocks/>
            </p:cNvSpPr>
            <p:nvPr/>
          </p:nvSpPr>
          <p:spPr bwMode="gray">
            <a:xfrm>
              <a:off x="8479361" y="1547865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5" name="Freeform 3914">
              <a:extLst>
                <a:ext uri="{FF2B5EF4-FFF2-40B4-BE49-F238E27FC236}">
                  <a16:creationId xmlns:a16="http://schemas.microsoft.com/office/drawing/2014/main" id="{1BD3FA58-627A-F00D-FA21-3808A0AB43E4}"/>
                </a:ext>
              </a:extLst>
            </p:cNvPr>
            <p:cNvSpPr>
              <a:spLocks/>
            </p:cNvSpPr>
            <p:nvPr/>
          </p:nvSpPr>
          <p:spPr bwMode="gray">
            <a:xfrm>
              <a:off x="8448236" y="1537490"/>
              <a:ext cx="12450" cy="10374"/>
            </a:xfrm>
            <a:custGeom>
              <a:avLst/>
              <a:gdLst>
                <a:gd name="T0" fmla="*/ 6 w 6"/>
                <a:gd name="T1" fmla="*/ 3 h 5"/>
                <a:gd name="T2" fmla="*/ 6 w 6"/>
                <a:gd name="T3" fmla="*/ 5 h 5"/>
                <a:gd name="T4" fmla="*/ 3 w 6"/>
                <a:gd name="T5" fmla="*/ 5 h 5"/>
                <a:gd name="T6" fmla="*/ 0 w 6"/>
                <a:gd name="T7" fmla="*/ 5 h 5"/>
                <a:gd name="T8" fmla="*/ 3 w 6"/>
                <a:gd name="T9" fmla="*/ 3 h 5"/>
                <a:gd name="T10" fmla="*/ 6 w 6"/>
                <a:gd name="T11" fmla="*/ 0 h 5"/>
                <a:gd name="T12" fmla="*/ 6 w 6"/>
                <a:gd name="T13" fmla="*/ 0 h 5"/>
                <a:gd name="T14" fmla="*/ 6 w 6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6" name="Rectangle 3915">
              <a:extLst>
                <a:ext uri="{FF2B5EF4-FFF2-40B4-BE49-F238E27FC236}">
                  <a16:creationId xmlns:a16="http://schemas.microsoft.com/office/drawing/2014/main" id="{4E72B115-8565-6261-059C-4DA058A178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826745" y="1506369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7" name="Freeform 3916">
              <a:extLst>
                <a:ext uri="{FF2B5EF4-FFF2-40B4-BE49-F238E27FC236}">
                  <a16:creationId xmlns:a16="http://schemas.microsoft.com/office/drawing/2014/main" id="{3084014A-853B-A165-0CC2-8153368EAA86}"/>
                </a:ext>
              </a:extLst>
            </p:cNvPr>
            <p:cNvSpPr>
              <a:spLocks/>
            </p:cNvSpPr>
            <p:nvPr/>
          </p:nvSpPr>
          <p:spPr bwMode="gray">
            <a:xfrm>
              <a:off x="-851644" y="1512593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0 w 3"/>
                <a:gd name="T9" fmla="*/ 3 h 6"/>
                <a:gd name="T10" fmla="*/ 0 w 3"/>
                <a:gd name="T11" fmla="*/ 3 h 6"/>
                <a:gd name="T12" fmla="*/ 3 w 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8" name="Freeform 3917">
              <a:extLst>
                <a:ext uri="{FF2B5EF4-FFF2-40B4-BE49-F238E27FC236}">
                  <a16:creationId xmlns:a16="http://schemas.microsoft.com/office/drawing/2014/main" id="{55AC0448-6D60-8035-02E5-AA6F22301F84}"/>
                </a:ext>
              </a:extLst>
            </p:cNvPr>
            <p:cNvSpPr>
              <a:spLocks/>
            </p:cNvSpPr>
            <p:nvPr/>
          </p:nvSpPr>
          <p:spPr bwMode="gray">
            <a:xfrm>
              <a:off x="-845419" y="151881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59" name="Freeform 3918">
              <a:extLst>
                <a:ext uri="{FF2B5EF4-FFF2-40B4-BE49-F238E27FC236}">
                  <a16:creationId xmlns:a16="http://schemas.microsoft.com/office/drawing/2014/main" id="{2224CE8E-C756-E879-E253-6EA9839FAEED}"/>
                </a:ext>
              </a:extLst>
            </p:cNvPr>
            <p:cNvSpPr>
              <a:spLocks/>
            </p:cNvSpPr>
            <p:nvPr/>
          </p:nvSpPr>
          <p:spPr bwMode="gray">
            <a:xfrm>
              <a:off x="-886918" y="1525042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6 w 6"/>
                <a:gd name="T7" fmla="*/ 0 h 3"/>
                <a:gd name="T8" fmla="*/ 6 w 6"/>
                <a:gd name="T9" fmla="*/ 3 h 3"/>
                <a:gd name="T10" fmla="*/ 3 w 6"/>
                <a:gd name="T11" fmla="*/ 3 h 3"/>
                <a:gd name="T12" fmla="*/ 0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0" name="Freeform 3919">
              <a:extLst>
                <a:ext uri="{FF2B5EF4-FFF2-40B4-BE49-F238E27FC236}">
                  <a16:creationId xmlns:a16="http://schemas.microsoft.com/office/drawing/2014/main" id="{D1806448-2D61-79D9-EED2-869F87471E28}"/>
                </a:ext>
              </a:extLst>
            </p:cNvPr>
            <p:cNvSpPr>
              <a:spLocks/>
            </p:cNvSpPr>
            <p:nvPr/>
          </p:nvSpPr>
          <p:spPr bwMode="gray">
            <a:xfrm>
              <a:off x="-922192" y="1537490"/>
              <a:ext cx="29049" cy="6224"/>
            </a:xfrm>
            <a:custGeom>
              <a:avLst/>
              <a:gdLst>
                <a:gd name="T0" fmla="*/ 0 w 14"/>
                <a:gd name="T1" fmla="*/ 0 h 3"/>
                <a:gd name="T2" fmla="*/ 3 w 14"/>
                <a:gd name="T3" fmla="*/ 0 h 3"/>
                <a:gd name="T4" fmla="*/ 6 w 14"/>
                <a:gd name="T5" fmla="*/ 0 h 3"/>
                <a:gd name="T6" fmla="*/ 9 w 14"/>
                <a:gd name="T7" fmla="*/ 0 h 3"/>
                <a:gd name="T8" fmla="*/ 12 w 14"/>
                <a:gd name="T9" fmla="*/ 0 h 3"/>
                <a:gd name="T10" fmla="*/ 14 w 14"/>
                <a:gd name="T11" fmla="*/ 0 h 3"/>
                <a:gd name="T12" fmla="*/ 12 w 14"/>
                <a:gd name="T13" fmla="*/ 0 h 3"/>
                <a:gd name="T14" fmla="*/ 9 w 14"/>
                <a:gd name="T15" fmla="*/ 3 h 3"/>
                <a:gd name="T16" fmla="*/ 6 w 14"/>
                <a:gd name="T17" fmla="*/ 0 h 3"/>
                <a:gd name="T18" fmla="*/ 6 w 14"/>
                <a:gd name="T19" fmla="*/ 3 h 3"/>
                <a:gd name="T20" fmla="*/ 6 w 14"/>
                <a:gd name="T21" fmla="*/ 0 h 3"/>
                <a:gd name="T22" fmla="*/ 3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1" name="Freeform 3920">
              <a:extLst>
                <a:ext uri="{FF2B5EF4-FFF2-40B4-BE49-F238E27FC236}">
                  <a16:creationId xmlns:a16="http://schemas.microsoft.com/office/drawing/2014/main" id="{884FE35C-2E20-6895-A3E7-C8784B62105B}"/>
                </a:ext>
              </a:extLst>
            </p:cNvPr>
            <p:cNvSpPr>
              <a:spLocks/>
            </p:cNvSpPr>
            <p:nvPr/>
          </p:nvSpPr>
          <p:spPr bwMode="gray">
            <a:xfrm>
              <a:off x="-957466" y="1525042"/>
              <a:ext cx="35274" cy="18673"/>
            </a:xfrm>
            <a:custGeom>
              <a:avLst/>
              <a:gdLst>
                <a:gd name="T0" fmla="*/ 14 w 17"/>
                <a:gd name="T1" fmla="*/ 3 h 9"/>
                <a:gd name="T2" fmla="*/ 12 w 17"/>
                <a:gd name="T3" fmla="*/ 0 h 9"/>
                <a:gd name="T4" fmla="*/ 14 w 17"/>
                <a:gd name="T5" fmla="*/ 0 h 9"/>
                <a:gd name="T6" fmla="*/ 17 w 17"/>
                <a:gd name="T7" fmla="*/ 0 h 9"/>
                <a:gd name="T8" fmla="*/ 17 w 17"/>
                <a:gd name="T9" fmla="*/ 3 h 9"/>
                <a:gd name="T10" fmla="*/ 17 w 17"/>
                <a:gd name="T11" fmla="*/ 3 h 9"/>
                <a:gd name="T12" fmla="*/ 17 w 17"/>
                <a:gd name="T13" fmla="*/ 6 h 9"/>
                <a:gd name="T14" fmla="*/ 14 w 17"/>
                <a:gd name="T15" fmla="*/ 6 h 9"/>
                <a:gd name="T16" fmla="*/ 12 w 17"/>
                <a:gd name="T17" fmla="*/ 6 h 9"/>
                <a:gd name="T18" fmla="*/ 9 w 17"/>
                <a:gd name="T19" fmla="*/ 6 h 9"/>
                <a:gd name="T20" fmla="*/ 9 w 17"/>
                <a:gd name="T21" fmla="*/ 9 h 9"/>
                <a:gd name="T22" fmla="*/ 6 w 17"/>
                <a:gd name="T23" fmla="*/ 6 h 9"/>
                <a:gd name="T24" fmla="*/ 6 w 17"/>
                <a:gd name="T25" fmla="*/ 9 h 9"/>
                <a:gd name="T26" fmla="*/ 3 w 17"/>
                <a:gd name="T27" fmla="*/ 9 h 9"/>
                <a:gd name="T28" fmla="*/ 0 w 17"/>
                <a:gd name="T29" fmla="*/ 6 h 9"/>
                <a:gd name="T30" fmla="*/ 3 w 17"/>
                <a:gd name="T31" fmla="*/ 6 h 9"/>
                <a:gd name="T32" fmla="*/ 6 w 17"/>
                <a:gd name="T33" fmla="*/ 6 h 9"/>
                <a:gd name="T34" fmla="*/ 9 w 17"/>
                <a:gd name="T35" fmla="*/ 6 h 9"/>
                <a:gd name="T36" fmla="*/ 12 w 17"/>
                <a:gd name="T37" fmla="*/ 6 h 9"/>
                <a:gd name="T38" fmla="*/ 12 w 17"/>
                <a:gd name="T39" fmla="*/ 3 h 9"/>
                <a:gd name="T40" fmla="*/ 14 w 17"/>
                <a:gd name="T4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">
                  <a:moveTo>
                    <a:pt x="14" y="3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9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2" name="Freeform 3921">
              <a:extLst>
                <a:ext uri="{FF2B5EF4-FFF2-40B4-BE49-F238E27FC236}">
                  <a16:creationId xmlns:a16="http://schemas.microsoft.com/office/drawing/2014/main" id="{5AD77CCA-0B43-15FC-CF34-D671DEBCB224}"/>
                </a:ext>
              </a:extLst>
            </p:cNvPr>
            <p:cNvSpPr>
              <a:spLocks/>
            </p:cNvSpPr>
            <p:nvPr/>
          </p:nvSpPr>
          <p:spPr bwMode="gray">
            <a:xfrm>
              <a:off x="-974065" y="1543714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3" name="Freeform 3922">
              <a:extLst>
                <a:ext uri="{FF2B5EF4-FFF2-40B4-BE49-F238E27FC236}">
                  <a16:creationId xmlns:a16="http://schemas.microsoft.com/office/drawing/2014/main" id="{DAE902A2-D6A7-38A6-5EB4-6D10FD15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-980290" y="1543714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2 h 2"/>
                <a:gd name="T8" fmla="*/ 3 w 3"/>
                <a:gd name="T9" fmla="*/ 2 h 2"/>
                <a:gd name="T10" fmla="*/ 3 w 3"/>
                <a:gd name="T11" fmla="*/ 0 h 2"/>
                <a:gd name="T12" fmla="*/ 0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4" name="Freeform 3923">
              <a:extLst>
                <a:ext uri="{FF2B5EF4-FFF2-40B4-BE49-F238E27FC236}">
                  <a16:creationId xmlns:a16="http://schemas.microsoft.com/office/drawing/2014/main" id="{EF1C1195-ABEE-2C2A-3B5F-CD6A034BA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-998965" y="1543714"/>
              <a:ext cx="12450" cy="10374"/>
            </a:xfrm>
            <a:custGeom>
              <a:avLst/>
              <a:gdLst>
                <a:gd name="T0" fmla="*/ 3 w 6"/>
                <a:gd name="T1" fmla="*/ 2 h 5"/>
                <a:gd name="T2" fmla="*/ 0 w 6"/>
                <a:gd name="T3" fmla="*/ 2 h 5"/>
                <a:gd name="T4" fmla="*/ 0 w 6"/>
                <a:gd name="T5" fmla="*/ 5 h 5"/>
                <a:gd name="T6" fmla="*/ 0 w 6"/>
                <a:gd name="T7" fmla="*/ 2 h 5"/>
                <a:gd name="T8" fmla="*/ 0 w 6"/>
                <a:gd name="T9" fmla="*/ 5 h 5"/>
                <a:gd name="T10" fmla="*/ 3 w 6"/>
                <a:gd name="T11" fmla="*/ 5 h 5"/>
                <a:gd name="T12" fmla="*/ 3 w 6"/>
                <a:gd name="T13" fmla="*/ 5 h 5"/>
                <a:gd name="T14" fmla="*/ 6 w 6"/>
                <a:gd name="T15" fmla="*/ 2 h 5"/>
                <a:gd name="T16" fmla="*/ 6 w 6"/>
                <a:gd name="T17" fmla="*/ 2 h 5"/>
                <a:gd name="T18" fmla="*/ 3 w 6"/>
                <a:gd name="T19" fmla="*/ 0 h 5"/>
                <a:gd name="T20" fmla="*/ 6 w 6"/>
                <a:gd name="T21" fmla="*/ 0 h 5"/>
                <a:gd name="T22" fmla="*/ 3 w 6"/>
                <a:gd name="T23" fmla="*/ 0 h 5"/>
                <a:gd name="T24" fmla="*/ 3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5" name="Freeform 3924">
              <a:extLst>
                <a:ext uri="{FF2B5EF4-FFF2-40B4-BE49-F238E27FC236}">
                  <a16:creationId xmlns:a16="http://schemas.microsoft.com/office/drawing/2014/main" id="{04D5F355-CFAD-B161-68D9-D64F8575DF90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15564" y="1537490"/>
              <a:ext cx="16599" cy="16598"/>
            </a:xfrm>
            <a:custGeom>
              <a:avLst/>
              <a:gdLst>
                <a:gd name="T0" fmla="*/ 5 w 8"/>
                <a:gd name="T1" fmla="*/ 3 h 8"/>
                <a:gd name="T2" fmla="*/ 5 w 8"/>
                <a:gd name="T3" fmla="*/ 0 h 8"/>
                <a:gd name="T4" fmla="*/ 8 w 8"/>
                <a:gd name="T5" fmla="*/ 3 h 8"/>
                <a:gd name="T6" fmla="*/ 8 w 8"/>
                <a:gd name="T7" fmla="*/ 3 h 8"/>
                <a:gd name="T8" fmla="*/ 5 w 8"/>
                <a:gd name="T9" fmla="*/ 5 h 8"/>
                <a:gd name="T10" fmla="*/ 3 w 8"/>
                <a:gd name="T11" fmla="*/ 5 h 8"/>
                <a:gd name="T12" fmla="*/ 0 w 8"/>
                <a:gd name="T13" fmla="*/ 5 h 8"/>
                <a:gd name="T14" fmla="*/ 0 w 8"/>
                <a:gd name="T15" fmla="*/ 8 h 8"/>
                <a:gd name="T16" fmla="*/ 0 w 8"/>
                <a:gd name="T17" fmla="*/ 5 h 8"/>
                <a:gd name="T18" fmla="*/ 3 w 8"/>
                <a:gd name="T19" fmla="*/ 5 h 8"/>
                <a:gd name="T20" fmla="*/ 5 w 8"/>
                <a:gd name="T21" fmla="*/ 5 h 8"/>
                <a:gd name="T22" fmla="*/ 5 w 8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6" name="Freeform 3925">
              <a:extLst>
                <a:ext uri="{FF2B5EF4-FFF2-40B4-BE49-F238E27FC236}">
                  <a16:creationId xmlns:a16="http://schemas.microsoft.com/office/drawing/2014/main" id="{6BA0B540-1568-DBC8-6D26-1DC0E0C67A10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34239" y="1543714"/>
              <a:ext cx="18674" cy="10374"/>
            </a:xfrm>
            <a:custGeom>
              <a:avLst/>
              <a:gdLst>
                <a:gd name="T0" fmla="*/ 6 w 9"/>
                <a:gd name="T1" fmla="*/ 0 h 5"/>
                <a:gd name="T2" fmla="*/ 3 w 9"/>
                <a:gd name="T3" fmla="*/ 0 h 5"/>
                <a:gd name="T4" fmla="*/ 0 w 9"/>
                <a:gd name="T5" fmla="*/ 0 h 5"/>
                <a:gd name="T6" fmla="*/ 0 w 9"/>
                <a:gd name="T7" fmla="*/ 2 h 5"/>
                <a:gd name="T8" fmla="*/ 3 w 9"/>
                <a:gd name="T9" fmla="*/ 2 h 5"/>
                <a:gd name="T10" fmla="*/ 6 w 9"/>
                <a:gd name="T11" fmla="*/ 2 h 5"/>
                <a:gd name="T12" fmla="*/ 3 w 9"/>
                <a:gd name="T13" fmla="*/ 2 h 5"/>
                <a:gd name="T14" fmla="*/ 3 w 9"/>
                <a:gd name="T15" fmla="*/ 5 h 5"/>
                <a:gd name="T16" fmla="*/ 3 w 9"/>
                <a:gd name="T17" fmla="*/ 2 h 5"/>
                <a:gd name="T18" fmla="*/ 3 w 9"/>
                <a:gd name="T19" fmla="*/ 5 h 5"/>
                <a:gd name="T20" fmla="*/ 6 w 9"/>
                <a:gd name="T21" fmla="*/ 5 h 5"/>
                <a:gd name="T22" fmla="*/ 6 w 9"/>
                <a:gd name="T23" fmla="*/ 2 h 5"/>
                <a:gd name="T24" fmla="*/ 9 w 9"/>
                <a:gd name="T25" fmla="*/ 0 h 5"/>
                <a:gd name="T26" fmla="*/ 6 w 9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7" name="Rectangle 3926">
              <a:extLst>
                <a:ext uri="{FF2B5EF4-FFF2-40B4-BE49-F238E27FC236}">
                  <a16:creationId xmlns:a16="http://schemas.microsoft.com/office/drawing/2014/main" id="{612852A7-FB1C-ABA2-DDA4-3FD63CDAE6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50838" y="1543714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8" name="Freeform 3927">
              <a:extLst>
                <a:ext uri="{FF2B5EF4-FFF2-40B4-BE49-F238E27FC236}">
                  <a16:creationId xmlns:a16="http://schemas.microsoft.com/office/drawing/2014/main" id="{6AFE573A-2FEA-A8CF-7890-3A48482601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3155" y="2475302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0 w 3"/>
                <a:gd name="T5" fmla="*/ 2 h 2"/>
                <a:gd name="T6" fmla="*/ 0 w 3"/>
                <a:gd name="T7" fmla="*/ 0 h 2"/>
                <a:gd name="T8" fmla="*/ 0 w 3"/>
                <a:gd name="T9" fmla="*/ 2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69" name="Freeform 3928">
              <a:extLst>
                <a:ext uri="{FF2B5EF4-FFF2-40B4-BE49-F238E27FC236}">
                  <a16:creationId xmlns:a16="http://schemas.microsoft.com/office/drawing/2014/main" id="{1D99BF14-9A70-5C57-0C2E-BE60B28BCB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605" y="2475302"/>
              <a:ext cx="6224" cy="4149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0" name="Freeform 3929">
              <a:extLst>
                <a:ext uri="{FF2B5EF4-FFF2-40B4-BE49-F238E27FC236}">
                  <a16:creationId xmlns:a16="http://schemas.microsoft.com/office/drawing/2014/main" id="{19C11168-B57D-24AD-48D7-CEA7C4498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6785" y="2338365"/>
              <a:ext cx="29049" cy="6224"/>
            </a:xfrm>
            <a:custGeom>
              <a:avLst/>
              <a:gdLst>
                <a:gd name="T0" fmla="*/ 6 w 14"/>
                <a:gd name="T1" fmla="*/ 3 h 3"/>
                <a:gd name="T2" fmla="*/ 3 w 14"/>
                <a:gd name="T3" fmla="*/ 3 h 3"/>
                <a:gd name="T4" fmla="*/ 0 w 14"/>
                <a:gd name="T5" fmla="*/ 0 h 3"/>
                <a:gd name="T6" fmla="*/ 3 w 14"/>
                <a:gd name="T7" fmla="*/ 3 h 3"/>
                <a:gd name="T8" fmla="*/ 3 w 14"/>
                <a:gd name="T9" fmla="*/ 3 h 3"/>
                <a:gd name="T10" fmla="*/ 11 w 14"/>
                <a:gd name="T11" fmla="*/ 0 h 3"/>
                <a:gd name="T12" fmla="*/ 14 w 14"/>
                <a:gd name="T13" fmla="*/ 3 h 3"/>
                <a:gd name="T14" fmla="*/ 14 w 14"/>
                <a:gd name="T15" fmla="*/ 0 h 3"/>
                <a:gd name="T16" fmla="*/ 11 w 14"/>
                <a:gd name="T17" fmla="*/ 0 h 3"/>
                <a:gd name="T18" fmla="*/ 8 w 14"/>
                <a:gd name="T19" fmla="*/ 0 h 3"/>
                <a:gd name="T20" fmla="*/ 6 w 14"/>
                <a:gd name="T21" fmla="*/ 0 h 3"/>
                <a:gd name="T22" fmla="*/ 6 w 14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1" name="Freeform 3930">
              <a:extLst>
                <a:ext uri="{FF2B5EF4-FFF2-40B4-BE49-F238E27FC236}">
                  <a16:creationId xmlns:a16="http://schemas.microsoft.com/office/drawing/2014/main" id="{3AC0E912-8E99-C1DB-047F-8BB1F2A7A2C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5834" y="2332141"/>
              <a:ext cx="22825" cy="35271"/>
            </a:xfrm>
            <a:custGeom>
              <a:avLst/>
              <a:gdLst>
                <a:gd name="T0" fmla="*/ 11 w 11"/>
                <a:gd name="T1" fmla="*/ 9 h 17"/>
                <a:gd name="T2" fmla="*/ 11 w 11"/>
                <a:gd name="T3" fmla="*/ 6 h 17"/>
                <a:gd name="T4" fmla="*/ 9 w 11"/>
                <a:gd name="T5" fmla="*/ 6 h 17"/>
                <a:gd name="T6" fmla="*/ 9 w 11"/>
                <a:gd name="T7" fmla="*/ 3 h 17"/>
                <a:gd name="T8" fmla="*/ 6 w 11"/>
                <a:gd name="T9" fmla="*/ 3 h 17"/>
                <a:gd name="T10" fmla="*/ 3 w 11"/>
                <a:gd name="T11" fmla="*/ 0 h 17"/>
                <a:gd name="T12" fmla="*/ 0 w 11"/>
                <a:gd name="T13" fmla="*/ 0 h 17"/>
                <a:gd name="T14" fmla="*/ 3 w 11"/>
                <a:gd name="T15" fmla="*/ 0 h 17"/>
                <a:gd name="T16" fmla="*/ 6 w 11"/>
                <a:gd name="T17" fmla="*/ 3 h 17"/>
                <a:gd name="T18" fmla="*/ 6 w 11"/>
                <a:gd name="T19" fmla="*/ 6 h 17"/>
                <a:gd name="T20" fmla="*/ 9 w 11"/>
                <a:gd name="T21" fmla="*/ 6 h 17"/>
                <a:gd name="T22" fmla="*/ 9 w 11"/>
                <a:gd name="T23" fmla="*/ 9 h 17"/>
                <a:gd name="T24" fmla="*/ 9 w 11"/>
                <a:gd name="T25" fmla="*/ 12 h 17"/>
                <a:gd name="T26" fmla="*/ 9 w 11"/>
                <a:gd name="T27" fmla="*/ 15 h 17"/>
                <a:gd name="T28" fmla="*/ 6 w 11"/>
                <a:gd name="T29" fmla="*/ 15 h 17"/>
                <a:gd name="T30" fmla="*/ 9 w 11"/>
                <a:gd name="T31" fmla="*/ 15 h 17"/>
                <a:gd name="T32" fmla="*/ 9 w 11"/>
                <a:gd name="T33" fmla="*/ 17 h 17"/>
                <a:gd name="T34" fmla="*/ 9 w 11"/>
                <a:gd name="T35" fmla="*/ 15 h 17"/>
                <a:gd name="T36" fmla="*/ 11 w 11"/>
                <a:gd name="T37" fmla="*/ 12 h 17"/>
                <a:gd name="T38" fmla="*/ 11 w 11"/>
                <a:gd name="T39" fmla="*/ 12 h 17"/>
                <a:gd name="T40" fmla="*/ 11 w 11"/>
                <a:gd name="T4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7">
                  <a:moveTo>
                    <a:pt x="11" y="9"/>
                  </a:moveTo>
                  <a:lnTo>
                    <a:pt x="11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2" name="Freeform 3931">
              <a:extLst>
                <a:ext uri="{FF2B5EF4-FFF2-40B4-BE49-F238E27FC236}">
                  <a16:creationId xmlns:a16="http://schemas.microsoft.com/office/drawing/2014/main" id="{19D5B33A-00CD-A3F4-9708-0C169E99B31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385" y="2379861"/>
              <a:ext cx="18674" cy="29047"/>
            </a:xfrm>
            <a:custGeom>
              <a:avLst/>
              <a:gdLst>
                <a:gd name="T0" fmla="*/ 3 w 9"/>
                <a:gd name="T1" fmla="*/ 6 h 14"/>
                <a:gd name="T2" fmla="*/ 3 w 9"/>
                <a:gd name="T3" fmla="*/ 0 h 14"/>
                <a:gd name="T4" fmla="*/ 3 w 9"/>
                <a:gd name="T5" fmla="*/ 3 h 14"/>
                <a:gd name="T6" fmla="*/ 6 w 9"/>
                <a:gd name="T7" fmla="*/ 3 h 14"/>
                <a:gd name="T8" fmla="*/ 6 w 9"/>
                <a:gd name="T9" fmla="*/ 6 h 14"/>
                <a:gd name="T10" fmla="*/ 6 w 9"/>
                <a:gd name="T11" fmla="*/ 12 h 14"/>
                <a:gd name="T12" fmla="*/ 9 w 9"/>
                <a:gd name="T13" fmla="*/ 12 h 14"/>
                <a:gd name="T14" fmla="*/ 6 w 9"/>
                <a:gd name="T15" fmla="*/ 12 h 14"/>
                <a:gd name="T16" fmla="*/ 6 w 9"/>
                <a:gd name="T17" fmla="*/ 14 h 14"/>
                <a:gd name="T18" fmla="*/ 3 w 9"/>
                <a:gd name="T19" fmla="*/ 14 h 14"/>
                <a:gd name="T20" fmla="*/ 3 w 9"/>
                <a:gd name="T21" fmla="*/ 12 h 14"/>
                <a:gd name="T22" fmla="*/ 0 w 9"/>
                <a:gd name="T23" fmla="*/ 12 h 14"/>
                <a:gd name="T24" fmla="*/ 0 w 9"/>
                <a:gd name="T25" fmla="*/ 9 h 14"/>
                <a:gd name="T26" fmla="*/ 3 w 9"/>
                <a:gd name="T27" fmla="*/ 9 h 14"/>
                <a:gd name="T28" fmla="*/ 0 w 9"/>
                <a:gd name="T29" fmla="*/ 9 h 14"/>
                <a:gd name="T30" fmla="*/ 0 w 9"/>
                <a:gd name="T31" fmla="*/ 6 h 14"/>
                <a:gd name="T32" fmla="*/ 3 w 9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4">
                  <a:moveTo>
                    <a:pt x="3" y="6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3" name="Freeform 3932">
              <a:extLst>
                <a:ext uri="{FF2B5EF4-FFF2-40B4-BE49-F238E27FC236}">
                  <a16:creationId xmlns:a16="http://schemas.microsoft.com/office/drawing/2014/main" id="{CF48525E-E2E6-5640-7D6E-AA56EB0B32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5834" y="2404759"/>
              <a:ext cx="6224" cy="10374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3 w 3"/>
                <a:gd name="T11" fmla="*/ 2 h 5"/>
                <a:gd name="T12" fmla="*/ 3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4" name="Freeform 3933">
              <a:extLst>
                <a:ext uri="{FF2B5EF4-FFF2-40B4-BE49-F238E27FC236}">
                  <a16:creationId xmlns:a16="http://schemas.microsoft.com/office/drawing/2014/main" id="{3CC973DD-BF96-FF93-D0D7-E1BA804C7D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5834" y="2408908"/>
              <a:ext cx="12450" cy="18673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3 h 9"/>
                <a:gd name="T4" fmla="*/ 0 w 6"/>
                <a:gd name="T5" fmla="*/ 3 h 9"/>
                <a:gd name="T6" fmla="*/ 0 w 6"/>
                <a:gd name="T7" fmla="*/ 6 h 9"/>
                <a:gd name="T8" fmla="*/ 3 w 6"/>
                <a:gd name="T9" fmla="*/ 6 h 9"/>
                <a:gd name="T10" fmla="*/ 3 w 6"/>
                <a:gd name="T11" fmla="*/ 9 h 9"/>
                <a:gd name="T12" fmla="*/ 3 w 6"/>
                <a:gd name="T13" fmla="*/ 6 h 9"/>
                <a:gd name="T14" fmla="*/ 3 w 6"/>
                <a:gd name="T15" fmla="*/ 9 h 9"/>
                <a:gd name="T16" fmla="*/ 6 w 6"/>
                <a:gd name="T17" fmla="*/ 9 h 9"/>
                <a:gd name="T18" fmla="*/ 6 w 6"/>
                <a:gd name="T19" fmla="*/ 6 h 9"/>
                <a:gd name="T20" fmla="*/ 6 w 6"/>
                <a:gd name="T21" fmla="*/ 3 h 9"/>
                <a:gd name="T22" fmla="*/ 6 w 6"/>
                <a:gd name="T23" fmla="*/ 0 h 9"/>
                <a:gd name="T24" fmla="*/ 3 w 6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5" name="Freeform 3934">
              <a:extLst>
                <a:ext uri="{FF2B5EF4-FFF2-40B4-BE49-F238E27FC236}">
                  <a16:creationId xmlns:a16="http://schemas.microsoft.com/office/drawing/2014/main" id="{0E60C1D6-350D-7803-33C7-A72B772C1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4883" y="2373637"/>
              <a:ext cx="18674" cy="31122"/>
            </a:xfrm>
            <a:custGeom>
              <a:avLst/>
              <a:gdLst>
                <a:gd name="T0" fmla="*/ 0 w 9"/>
                <a:gd name="T1" fmla="*/ 3 h 15"/>
                <a:gd name="T2" fmla="*/ 0 w 9"/>
                <a:gd name="T3" fmla="*/ 0 h 15"/>
                <a:gd name="T4" fmla="*/ 3 w 9"/>
                <a:gd name="T5" fmla="*/ 0 h 15"/>
                <a:gd name="T6" fmla="*/ 3 w 9"/>
                <a:gd name="T7" fmla="*/ 3 h 15"/>
                <a:gd name="T8" fmla="*/ 6 w 9"/>
                <a:gd name="T9" fmla="*/ 6 h 15"/>
                <a:gd name="T10" fmla="*/ 9 w 9"/>
                <a:gd name="T11" fmla="*/ 9 h 15"/>
                <a:gd name="T12" fmla="*/ 9 w 9"/>
                <a:gd name="T13" fmla="*/ 12 h 15"/>
                <a:gd name="T14" fmla="*/ 9 w 9"/>
                <a:gd name="T15" fmla="*/ 15 h 15"/>
                <a:gd name="T16" fmla="*/ 6 w 9"/>
                <a:gd name="T17" fmla="*/ 12 h 15"/>
                <a:gd name="T18" fmla="*/ 6 w 9"/>
                <a:gd name="T19" fmla="*/ 9 h 15"/>
                <a:gd name="T20" fmla="*/ 9 w 9"/>
                <a:gd name="T21" fmla="*/ 9 h 15"/>
                <a:gd name="T22" fmla="*/ 6 w 9"/>
                <a:gd name="T23" fmla="*/ 6 h 15"/>
                <a:gd name="T24" fmla="*/ 3 w 9"/>
                <a:gd name="T25" fmla="*/ 3 h 15"/>
                <a:gd name="T26" fmla="*/ 3 w 9"/>
                <a:gd name="T27" fmla="*/ 3 h 15"/>
                <a:gd name="T28" fmla="*/ 0 w 9"/>
                <a:gd name="T2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6" name="Freeform 3935">
              <a:extLst>
                <a:ext uri="{FF2B5EF4-FFF2-40B4-BE49-F238E27FC236}">
                  <a16:creationId xmlns:a16="http://schemas.microsoft.com/office/drawing/2014/main" id="{BEFD4000-6AC6-882F-621E-F1056415CE4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3932" y="2398534"/>
              <a:ext cx="12450" cy="16598"/>
            </a:xfrm>
            <a:custGeom>
              <a:avLst/>
              <a:gdLst>
                <a:gd name="T0" fmla="*/ 0 w 6"/>
                <a:gd name="T1" fmla="*/ 0 h 8"/>
                <a:gd name="T2" fmla="*/ 3 w 6"/>
                <a:gd name="T3" fmla="*/ 3 h 8"/>
                <a:gd name="T4" fmla="*/ 3 w 6"/>
                <a:gd name="T5" fmla="*/ 5 h 8"/>
                <a:gd name="T6" fmla="*/ 6 w 6"/>
                <a:gd name="T7" fmla="*/ 5 h 8"/>
                <a:gd name="T8" fmla="*/ 6 w 6"/>
                <a:gd name="T9" fmla="*/ 8 h 8"/>
                <a:gd name="T10" fmla="*/ 3 w 6"/>
                <a:gd name="T11" fmla="*/ 8 h 8"/>
                <a:gd name="T12" fmla="*/ 3 w 6"/>
                <a:gd name="T13" fmla="*/ 5 h 8"/>
                <a:gd name="T14" fmla="*/ 3 w 6"/>
                <a:gd name="T15" fmla="*/ 3 h 8"/>
                <a:gd name="T16" fmla="*/ 0 w 6"/>
                <a:gd name="T17" fmla="*/ 3 h 8"/>
                <a:gd name="T18" fmla="*/ 0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7" name="Freeform 3936">
              <a:extLst>
                <a:ext uri="{FF2B5EF4-FFF2-40B4-BE49-F238E27FC236}">
                  <a16:creationId xmlns:a16="http://schemas.microsoft.com/office/drawing/2014/main" id="{5FC46296-0972-E8DD-FD25-CDD4F7D841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2408908"/>
              <a:ext cx="2075" cy="12449"/>
            </a:xfrm>
            <a:custGeom>
              <a:avLst/>
              <a:gdLst>
                <a:gd name="T0" fmla="*/ 3 h 6"/>
                <a:gd name="T1" fmla="*/ 6 h 6"/>
                <a:gd name="T2" fmla="*/ 0 h 6"/>
                <a:gd name="T3" fmla="*/ 0 h 6"/>
                <a:gd name="T4" fmla="*/ 6 h 6"/>
                <a:gd name="T5" fmla="*/ 6 h 6"/>
                <a:gd name="T6" fmla="*/ 3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8" name="Freeform 3937">
              <a:extLst>
                <a:ext uri="{FF2B5EF4-FFF2-40B4-BE49-F238E27FC236}">
                  <a16:creationId xmlns:a16="http://schemas.microsoft.com/office/drawing/2014/main" id="{00BFC29F-2A8E-0AEC-86C1-F16CEA1E3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557" y="2427581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0 w 5"/>
                <a:gd name="T5" fmla="*/ 0 h 3"/>
                <a:gd name="T6" fmla="*/ 3 w 5"/>
                <a:gd name="T7" fmla="*/ 0 h 3"/>
                <a:gd name="T8" fmla="*/ 0 w 5"/>
                <a:gd name="T9" fmla="*/ 0 h 3"/>
                <a:gd name="T10" fmla="*/ 3 w 5"/>
                <a:gd name="T11" fmla="*/ 0 h 3"/>
                <a:gd name="T12" fmla="*/ 3 w 5"/>
                <a:gd name="T13" fmla="*/ 3 h 3"/>
                <a:gd name="T14" fmla="*/ 5 w 5"/>
                <a:gd name="T15" fmla="*/ 3 h 3"/>
                <a:gd name="T16" fmla="*/ 5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79" name="Freeform 3938">
              <a:extLst>
                <a:ext uri="{FF2B5EF4-FFF2-40B4-BE49-F238E27FC236}">
                  <a16:creationId xmlns:a16="http://schemas.microsoft.com/office/drawing/2014/main" id="{0B0FE6ED-DA96-4D44-8764-3C6CDE6F8F67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382" y="2433806"/>
              <a:ext cx="12450" cy="1659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0 h 8"/>
                <a:gd name="T4" fmla="*/ 0 w 6"/>
                <a:gd name="T5" fmla="*/ 0 h 8"/>
                <a:gd name="T6" fmla="*/ 0 w 6"/>
                <a:gd name="T7" fmla="*/ 3 h 8"/>
                <a:gd name="T8" fmla="*/ 3 w 6"/>
                <a:gd name="T9" fmla="*/ 5 h 8"/>
                <a:gd name="T10" fmla="*/ 0 w 6"/>
                <a:gd name="T11" fmla="*/ 3 h 8"/>
                <a:gd name="T12" fmla="*/ 3 w 6"/>
                <a:gd name="T13" fmla="*/ 5 h 8"/>
                <a:gd name="T14" fmla="*/ 6 w 6"/>
                <a:gd name="T15" fmla="*/ 8 h 8"/>
                <a:gd name="T16" fmla="*/ 6 w 6"/>
                <a:gd name="T17" fmla="*/ 5 h 8"/>
                <a:gd name="T18" fmla="*/ 3 w 6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0" name="Freeform 3939">
              <a:extLst>
                <a:ext uri="{FF2B5EF4-FFF2-40B4-BE49-F238E27FC236}">
                  <a16:creationId xmlns:a16="http://schemas.microsoft.com/office/drawing/2014/main" id="{914337BB-ABB0-7F06-1960-6F2A8F997F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2450404"/>
              <a:ext cx="10375" cy="6224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0 h 3"/>
                <a:gd name="T4" fmla="*/ 2 w 5"/>
                <a:gd name="T5" fmla="*/ 0 h 3"/>
                <a:gd name="T6" fmla="*/ 5 w 5"/>
                <a:gd name="T7" fmla="*/ 0 h 3"/>
                <a:gd name="T8" fmla="*/ 2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1" name="Freeform 3940">
              <a:extLst>
                <a:ext uri="{FF2B5EF4-FFF2-40B4-BE49-F238E27FC236}">
                  <a16:creationId xmlns:a16="http://schemas.microsoft.com/office/drawing/2014/main" id="{7F218B0A-5AD2-8960-9D8D-0671BB6437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1281" y="2450404"/>
              <a:ext cx="10375" cy="18673"/>
            </a:xfrm>
            <a:custGeom>
              <a:avLst/>
              <a:gdLst>
                <a:gd name="T0" fmla="*/ 2 w 5"/>
                <a:gd name="T1" fmla="*/ 3 h 9"/>
                <a:gd name="T2" fmla="*/ 5 w 5"/>
                <a:gd name="T3" fmla="*/ 3 h 9"/>
                <a:gd name="T4" fmla="*/ 5 w 5"/>
                <a:gd name="T5" fmla="*/ 0 h 9"/>
                <a:gd name="T6" fmla="*/ 5 w 5"/>
                <a:gd name="T7" fmla="*/ 3 h 9"/>
                <a:gd name="T8" fmla="*/ 5 w 5"/>
                <a:gd name="T9" fmla="*/ 6 h 9"/>
                <a:gd name="T10" fmla="*/ 2 w 5"/>
                <a:gd name="T11" fmla="*/ 9 h 9"/>
                <a:gd name="T12" fmla="*/ 0 w 5"/>
                <a:gd name="T13" fmla="*/ 9 h 9"/>
                <a:gd name="T14" fmla="*/ 2 w 5"/>
                <a:gd name="T15" fmla="*/ 9 h 9"/>
                <a:gd name="T16" fmla="*/ 2 w 5"/>
                <a:gd name="T17" fmla="*/ 6 h 9"/>
                <a:gd name="T18" fmla="*/ 5 w 5"/>
                <a:gd name="T19" fmla="*/ 3 h 9"/>
                <a:gd name="T20" fmla="*/ 2 w 5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9">
                  <a:moveTo>
                    <a:pt x="2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2" name="Freeform 3941">
              <a:extLst>
                <a:ext uri="{FF2B5EF4-FFF2-40B4-BE49-F238E27FC236}">
                  <a16:creationId xmlns:a16="http://schemas.microsoft.com/office/drawing/2014/main" id="{787B4B18-F45E-F930-9F30-36E807CCFE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81" y="2498125"/>
              <a:ext cx="18674" cy="6224"/>
            </a:xfrm>
            <a:custGeom>
              <a:avLst/>
              <a:gdLst>
                <a:gd name="T0" fmla="*/ 9 w 9"/>
                <a:gd name="T1" fmla="*/ 0 h 3"/>
                <a:gd name="T2" fmla="*/ 9 w 9"/>
                <a:gd name="T3" fmla="*/ 3 h 3"/>
                <a:gd name="T4" fmla="*/ 6 w 9"/>
                <a:gd name="T5" fmla="*/ 3 h 3"/>
                <a:gd name="T6" fmla="*/ 3 w 9"/>
                <a:gd name="T7" fmla="*/ 3 h 3"/>
                <a:gd name="T8" fmla="*/ 0 w 9"/>
                <a:gd name="T9" fmla="*/ 3 h 3"/>
                <a:gd name="T10" fmla="*/ 0 w 9"/>
                <a:gd name="T11" fmla="*/ 0 h 3"/>
                <a:gd name="T12" fmla="*/ 3 w 9"/>
                <a:gd name="T13" fmla="*/ 0 h 3"/>
                <a:gd name="T14" fmla="*/ 6 w 9"/>
                <a:gd name="T15" fmla="*/ 0 h 3"/>
                <a:gd name="T16" fmla="*/ 9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3" name="Freeform 3942">
              <a:extLst>
                <a:ext uri="{FF2B5EF4-FFF2-40B4-BE49-F238E27FC236}">
                  <a16:creationId xmlns:a16="http://schemas.microsoft.com/office/drawing/2014/main" id="{3EB8D4D7-6722-A378-2F3A-052856D22F3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0330" y="2456628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3 w 5"/>
                <a:gd name="T3" fmla="*/ 3 h 3"/>
                <a:gd name="T4" fmla="*/ 0 w 5"/>
                <a:gd name="T5" fmla="*/ 0 h 3"/>
                <a:gd name="T6" fmla="*/ 0 w 5"/>
                <a:gd name="T7" fmla="*/ 3 h 3"/>
                <a:gd name="T8" fmla="*/ 3 w 5"/>
                <a:gd name="T9" fmla="*/ 3 h 3"/>
                <a:gd name="T10" fmla="*/ 3 w 5"/>
                <a:gd name="T11" fmla="*/ 3 h 3"/>
                <a:gd name="T12" fmla="*/ 5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4" name="Freeform 3943">
              <a:extLst>
                <a:ext uri="{FF2B5EF4-FFF2-40B4-BE49-F238E27FC236}">
                  <a16:creationId xmlns:a16="http://schemas.microsoft.com/office/drawing/2014/main" id="{70BC97DA-26C2-41AC-4110-B67C96F803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095" y="1624632"/>
              <a:ext cx="1558280" cy="761454"/>
            </a:xfrm>
            <a:custGeom>
              <a:avLst/>
              <a:gdLst>
                <a:gd name="T0" fmla="*/ 563 w 751"/>
                <a:gd name="T1" fmla="*/ 321 h 367"/>
                <a:gd name="T2" fmla="*/ 552 w 751"/>
                <a:gd name="T3" fmla="*/ 302 h 367"/>
                <a:gd name="T4" fmla="*/ 560 w 751"/>
                <a:gd name="T5" fmla="*/ 273 h 367"/>
                <a:gd name="T6" fmla="*/ 574 w 751"/>
                <a:gd name="T7" fmla="*/ 259 h 367"/>
                <a:gd name="T8" fmla="*/ 608 w 751"/>
                <a:gd name="T9" fmla="*/ 233 h 367"/>
                <a:gd name="T10" fmla="*/ 611 w 751"/>
                <a:gd name="T11" fmla="*/ 225 h 367"/>
                <a:gd name="T12" fmla="*/ 623 w 751"/>
                <a:gd name="T13" fmla="*/ 213 h 367"/>
                <a:gd name="T14" fmla="*/ 614 w 751"/>
                <a:gd name="T15" fmla="*/ 213 h 367"/>
                <a:gd name="T16" fmla="*/ 617 w 751"/>
                <a:gd name="T17" fmla="*/ 199 h 367"/>
                <a:gd name="T18" fmla="*/ 617 w 751"/>
                <a:gd name="T19" fmla="*/ 194 h 367"/>
                <a:gd name="T20" fmla="*/ 620 w 751"/>
                <a:gd name="T21" fmla="*/ 188 h 367"/>
                <a:gd name="T22" fmla="*/ 611 w 751"/>
                <a:gd name="T23" fmla="*/ 179 h 367"/>
                <a:gd name="T24" fmla="*/ 623 w 751"/>
                <a:gd name="T25" fmla="*/ 162 h 367"/>
                <a:gd name="T26" fmla="*/ 620 w 751"/>
                <a:gd name="T27" fmla="*/ 177 h 367"/>
                <a:gd name="T28" fmla="*/ 623 w 751"/>
                <a:gd name="T29" fmla="*/ 191 h 367"/>
                <a:gd name="T30" fmla="*/ 631 w 751"/>
                <a:gd name="T31" fmla="*/ 168 h 367"/>
                <a:gd name="T32" fmla="*/ 645 w 751"/>
                <a:gd name="T33" fmla="*/ 159 h 367"/>
                <a:gd name="T34" fmla="*/ 660 w 751"/>
                <a:gd name="T35" fmla="*/ 137 h 367"/>
                <a:gd name="T36" fmla="*/ 694 w 751"/>
                <a:gd name="T37" fmla="*/ 128 h 367"/>
                <a:gd name="T38" fmla="*/ 688 w 751"/>
                <a:gd name="T39" fmla="*/ 120 h 367"/>
                <a:gd name="T40" fmla="*/ 708 w 751"/>
                <a:gd name="T41" fmla="*/ 94 h 367"/>
                <a:gd name="T42" fmla="*/ 731 w 751"/>
                <a:gd name="T43" fmla="*/ 86 h 367"/>
                <a:gd name="T44" fmla="*/ 751 w 751"/>
                <a:gd name="T45" fmla="*/ 66 h 367"/>
                <a:gd name="T46" fmla="*/ 682 w 751"/>
                <a:gd name="T47" fmla="*/ 63 h 367"/>
                <a:gd name="T48" fmla="*/ 560 w 751"/>
                <a:gd name="T49" fmla="*/ 120 h 367"/>
                <a:gd name="T50" fmla="*/ 455 w 751"/>
                <a:gd name="T51" fmla="*/ 29 h 367"/>
                <a:gd name="T52" fmla="*/ 338 w 751"/>
                <a:gd name="T53" fmla="*/ 12 h 367"/>
                <a:gd name="T54" fmla="*/ 103 w 751"/>
                <a:gd name="T55" fmla="*/ 9 h 367"/>
                <a:gd name="T56" fmla="*/ 23 w 751"/>
                <a:gd name="T57" fmla="*/ 12 h 367"/>
                <a:gd name="T58" fmla="*/ 31 w 751"/>
                <a:gd name="T59" fmla="*/ 32 h 367"/>
                <a:gd name="T60" fmla="*/ 26 w 751"/>
                <a:gd name="T61" fmla="*/ 40 h 367"/>
                <a:gd name="T62" fmla="*/ 23 w 751"/>
                <a:gd name="T63" fmla="*/ 29 h 367"/>
                <a:gd name="T64" fmla="*/ 12 w 751"/>
                <a:gd name="T65" fmla="*/ 23 h 367"/>
                <a:gd name="T66" fmla="*/ 12 w 751"/>
                <a:gd name="T67" fmla="*/ 46 h 367"/>
                <a:gd name="T68" fmla="*/ 29 w 751"/>
                <a:gd name="T69" fmla="*/ 63 h 367"/>
                <a:gd name="T70" fmla="*/ 12 w 751"/>
                <a:gd name="T71" fmla="*/ 69 h 367"/>
                <a:gd name="T72" fmla="*/ 6 w 751"/>
                <a:gd name="T73" fmla="*/ 100 h 367"/>
                <a:gd name="T74" fmla="*/ 9 w 751"/>
                <a:gd name="T75" fmla="*/ 151 h 367"/>
                <a:gd name="T76" fmla="*/ 31 w 751"/>
                <a:gd name="T77" fmla="*/ 177 h 367"/>
                <a:gd name="T78" fmla="*/ 29 w 751"/>
                <a:gd name="T79" fmla="*/ 185 h 367"/>
                <a:gd name="T80" fmla="*/ 40 w 751"/>
                <a:gd name="T81" fmla="*/ 213 h 367"/>
                <a:gd name="T82" fmla="*/ 77 w 751"/>
                <a:gd name="T83" fmla="*/ 239 h 367"/>
                <a:gd name="T84" fmla="*/ 125 w 751"/>
                <a:gd name="T85" fmla="*/ 259 h 367"/>
                <a:gd name="T86" fmla="*/ 282 w 751"/>
                <a:gd name="T87" fmla="*/ 307 h 367"/>
                <a:gd name="T88" fmla="*/ 350 w 751"/>
                <a:gd name="T89" fmla="*/ 358 h 367"/>
                <a:gd name="T90" fmla="*/ 353 w 751"/>
                <a:gd name="T91" fmla="*/ 324 h 367"/>
                <a:gd name="T92" fmla="*/ 364 w 751"/>
                <a:gd name="T93" fmla="*/ 313 h 367"/>
                <a:gd name="T94" fmla="*/ 381 w 751"/>
                <a:gd name="T95" fmla="*/ 302 h 367"/>
                <a:gd name="T96" fmla="*/ 418 w 751"/>
                <a:gd name="T97" fmla="*/ 304 h 367"/>
                <a:gd name="T98" fmla="*/ 427 w 751"/>
                <a:gd name="T99" fmla="*/ 310 h 367"/>
                <a:gd name="T100" fmla="*/ 444 w 751"/>
                <a:gd name="T101" fmla="*/ 307 h 367"/>
                <a:gd name="T102" fmla="*/ 449 w 751"/>
                <a:gd name="T103" fmla="*/ 307 h 367"/>
                <a:gd name="T104" fmla="*/ 449 w 751"/>
                <a:gd name="T105" fmla="*/ 296 h 367"/>
                <a:gd name="T106" fmla="*/ 452 w 751"/>
                <a:gd name="T107" fmla="*/ 293 h 367"/>
                <a:gd name="T108" fmla="*/ 469 w 751"/>
                <a:gd name="T109" fmla="*/ 293 h 367"/>
                <a:gd name="T110" fmla="*/ 481 w 751"/>
                <a:gd name="T111" fmla="*/ 293 h 367"/>
                <a:gd name="T112" fmla="*/ 498 w 751"/>
                <a:gd name="T113" fmla="*/ 296 h 367"/>
                <a:gd name="T114" fmla="*/ 512 w 751"/>
                <a:gd name="T115" fmla="*/ 299 h 367"/>
                <a:gd name="T116" fmla="*/ 535 w 751"/>
                <a:gd name="T117" fmla="*/ 324 h 367"/>
                <a:gd name="T118" fmla="*/ 546 w 751"/>
                <a:gd name="T119" fmla="*/ 341 h 367"/>
                <a:gd name="T120" fmla="*/ 554 w 751"/>
                <a:gd name="T121" fmla="*/ 36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1" h="367">
                  <a:moveTo>
                    <a:pt x="560" y="367"/>
                  </a:moveTo>
                  <a:lnTo>
                    <a:pt x="563" y="367"/>
                  </a:lnTo>
                  <a:lnTo>
                    <a:pt x="566" y="367"/>
                  </a:lnTo>
                  <a:lnTo>
                    <a:pt x="566" y="364"/>
                  </a:lnTo>
                  <a:lnTo>
                    <a:pt x="566" y="361"/>
                  </a:lnTo>
                  <a:lnTo>
                    <a:pt x="569" y="358"/>
                  </a:lnTo>
                  <a:lnTo>
                    <a:pt x="569" y="356"/>
                  </a:lnTo>
                  <a:lnTo>
                    <a:pt x="571" y="347"/>
                  </a:lnTo>
                  <a:lnTo>
                    <a:pt x="571" y="341"/>
                  </a:lnTo>
                  <a:lnTo>
                    <a:pt x="566" y="336"/>
                  </a:lnTo>
                  <a:lnTo>
                    <a:pt x="566" y="327"/>
                  </a:lnTo>
                  <a:lnTo>
                    <a:pt x="566" y="324"/>
                  </a:lnTo>
                  <a:lnTo>
                    <a:pt x="566" y="321"/>
                  </a:lnTo>
                  <a:lnTo>
                    <a:pt x="560" y="316"/>
                  </a:lnTo>
                  <a:lnTo>
                    <a:pt x="566" y="321"/>
                  </a:lnTo>
                  <a:lnTo>
                    <a:pt x="563" y="319"/>
                  </a:lnTo>
                  <a:lnTo>
                    <a:pt x="563" y="321"/>
                  </a:lnTo>
                  <a:lnTo>
                    <a:pt x="563" y="324"/>
                  </a:lnTo>
                  <a:lnTo>
                    <a:pt x="563" y="327"/>
                  </a:lnTo>
                  <a:lnTo>
                    <a:pt x="563" y="324"/>
                  </a:lnTo>
                  <a:lnTo>
                    <a:pt x="566" y="321"/>
                  </a:lnTo>
                  <a:lnTo>
                    <a:pt x="566" y="327"/>
                  </a:lnTo>
                  <a:lnTo>
                    <a:pt x="563" y="327"/>
                  </a:lnTo>
                  <a:lnTo>
                    <a:pt x="560" y="319"/>
                  </a:lnTo>
                  <a:lnTo>
                    <a:pt x="563" y="319"/>
                  </a:lnTo>
                  <a:lnTo>
                    <a:pt x="560" y="319"/>
                  </a:lnTo>
                  <a:lnTo>
                    <a:pt x="560" y="316"/>
                  </a:lnTo>
                  <a:lnTo>
                    <a:pt x="557" y="310"/>
                  </a:lnTo>
                  <a:lnTo>
                    <a:pt x="554" y="302"/>
                  </a:lnTo>
                  <a:lnTo>
                    <a:pt x="554" y="296"/>
                  </a:lnTo>
                  <a:lnTo>
                    <a:pt x="552" y="293"/>
                  </a:lnTo>
                  <a:lnTo>
                    <a:pt x="552" y="296"/>
                  </a:lnTo>
                  <a:lnTo>
                    <a:pt x="552" y="299"/>
                  </a:lnTo>
                  <a:lnTo>
                    <a:pt x="552" y="302"/>
                  </a:lnTo>
                  <a:lnTo>
                    <a:pt x="552" y="299"/>
                  </a:lnTo>
                  <a:lnTo>
                    <a:pt x="549" y="299"/>
                  </a:lnTo>
                  <a:lnTo>
                    <a:pt x="552" y="296"/>
                  </a:lnTo>
                  <a:lnTo>
                    <a:pt x="552" y="293"/>
                  </a:lnTo>
                  <a:lnTo>
                    <a:pt x="554" y="293"/>
                  </a:lnTo>
                  <a:lnTo>
                    <a:pt x="552" y="293"/>
                  </a:lnTo>
                  <a:lnTo>
                    <a:pt x="552" y="290"/>
                  </a:lnTo>
                  <a:lnTo>
                    <a:pt x="552" y="287"/>
                  </a:lnTo>
                  <a:lnTo>
                    <a:pt x="549" y="287"/>
                  </a:lnTo>
                  <a:lnTo>
                    <a:pt x="552" y="287"/>
                  </a:lnTo>
                  <a:lnTo>
                    <a:pt x="552" y="285"/>
                  </a:lnTo>
                  <a:lnTo>
                    <a:pt x="554" y="282"/>
                  </a:lnTo>
                  <a:lnTo>
                    <a:pt x="554" y="279"/>
                  </a:lnTo>
                  <a:lnTo>
                    <a:pt x="557" y="279"/>
                  </a:lnTo>
                  <a:lnTo>
                    <a:pt x="557" y="276"/>
                  </a:lnTo>
                  <a:lnTo>
                    <a:pt x="557" y="273"/>
                  </a:lnTo>
                  <a:lnTo>
                    <a:pt x="560" y="273"/>
                  </a:lnTo>
                  <a:lnTo>
                    <a:pt x="560" y="270"/>
                  </a:lnTo>
                  <a:lnTo>
                    <a:pt x="557" y="270"/>
                  </a:lnTo>
                  <a:lnTo>
                    <a:pt x="560" y="267"/>
                  </a:lnTo>
                  <a:lnTo>
                    <a:pt x="563" y="265"/>
                  </a:lnTo>
                  <a:lnTo>
                    <a:pt x="560" y="265"/>
                  </a:lnTo>
                  <a:lnTo>
                    <a:pt x="560" y="262"/>
                  </a:lnTo>
                  <a:lnTo>
                    <a:pt x="563" y="265"/>
                  </a:lnTo>
                  <a:lnTo>
                    <a:pt x="563" y="267"/>
                  </a:lnTo>
                  <a:lnTo>
                    <a:pt x="566" y="265"/>
                  </a:lnTo>
                  <a:lnTo>
                    <a:pt x="563" y="265"/>
                  </a:lnTo>
                  <a:lnTo>
                    <a:pt x="566" y="265"/>
                  </a:lnTo>
                  <a:lnTo>
                    <a:pt x="566" y="262"/>
                  </a:lnTo>
                  <a:lnTo>
                    <a:pt x="566" y="265"/>
                  </a:lnTo>
                  <a:lnTo>
                    <a:pt x="569" y="262"/>
                  </a:lnTo>
                  <a:lnTo>
                    <a:pt x="571" y="262"/>
                  </a:lnTo>
                  <a:lnTo>
                    <a:pt x="571" y="259"/>
                  </a:lnTo>
                  <a:lnTo>
                    <a:pt x="574" y="259"/>
                  </a:lnTo>
                  <a:lnTo>
                    <a:pt x="577" y="259"/>
                  </a:lnTo>
                  <a:lnTo>
                    <a:pt x="577" y="256"/>
                  </a:lnTo>
                  <a:lnTo>
                    <a:pt x="580" y="256"/>
                  </a:lnTo>
                  <a:lnTo>
                    <a:pt x="580" y="253"/>
                  </a:lnTo>
                  <a:lnTo>
                    <a:pt x="580" y="250"/>
                  </a:lnTo>
                  <a:lnTo>
                    <a:pt x="580" y="253"/>
                  </a:lnTo>
                  <a:lnTo>
                    <a:pt x="583" y="250"/>
                  </a:lnTo>
                  <a:lnTo>
                    <a:pt x="583" y="248"/>
                  </a:lnTo>
                  <a:lnTo>
                    <a:pt x="586" y="248"/>
                  </a:lnTo>
                  <a:lnTo>
                    <a:pt x="589" y="245"/>
                  </a:lnTo>
                  <a:lnTo>
                    <a:pt x="591" y="242"/>
                  </a:lnTo>
                  <a:lnTo>
                    <a:pt x="594" y="245"/>
                  </a:lnTo>
                  <a:lnTo>
                    <a:pt x="594" y="242"/>
                  </a:lnTo>
                  <a:lnTo>
                    <a:pt x="597" y="245"/>
                  </a:lnTo>
                  <a:lnTo>
                    <a:pt x="597" y="242"/>
                  </a:lnTo>
                  <a:lnTo>
                    <a:pt x="600" y="239"/>
                  </a:lnTo>
                  <a:lnTo>
                    <a:pt x="608" y="233"/>
                  </a:lnTo>
                  <a:lnTo>
                    <a:pt x="608" y="231"/>
                  </a:lnTo>
                  <a:lnTo>
                    <a:pt x="608" y="233"/>
                  </a:lnTo>
                  <a:lnTo>
                    <a:pt x="611" y="231"/>
                  </a:lnTo>
                  <a:lnTo>
                    <a:pt x="614" y="231"/>
                  </a:lnTo>
                  <a:lnTo>
                    <a:pt x="614" y="233"/>
                  </a:lnTo>
                  <a:lnTo>
                    <a:pt x="617" y="231"/>
                  </a:lnTo>
                  <a:lnTo>
                    <a:pt x="617" y="228"/>
                  </a:lnTo>
                  <a:lnTo>
                    <a:pt x="614" y="228"/>
                  </a:lnTo>
                  <a:lnTo>
                    <a:pt x="614" y="231"/>
                  </a:lnTo>
                  <a:lnTo>
                    <a:pt x="611" y="228"/>
                  </a:lnTo>
                  <a:lnTo>
                    <a:pt x="608" y="228"/>
                  </a:lnTo>
                  <a:lnTo>
                    <a:pt x="611" y="228"/>
                  </a:lnTo>
                  <a:lnTo>
                    <a:pt x="614" y="228"/>
                  </a:lnTo>
                  <a:lnTo>
                    <a:pt x="614" y="225"/>
                  </a:lnTo>
                  <a:lnTo>
                    <a:pt x="617" y="225"/>
                  </a:lnTo>
                  <a:lnTo>
                    <a:pt x="614" y="222"/>
                  </a:lnTo>
                  <a:lnTo>
                    <a:pt x="611" y="225"/>
                  </a:lnTo>
                  <a:lnTo>
                    <a:pt x="614" y="225"/>
                  </a:lnTo>
                  <a:lnTo>
                    <a:pt x="611" y="222"/>
                  </a:lnTo>
                  <a:lnTo>
                    <a:pt x="608" y="222"/>
                  </a:lnTo>
                  <a:lnTo>
                    <a:pt x="611" y="222"/>
                  </a:lnTo>
                  <a:lnTo>
                    <a:pt x="614" y="222"/>
                  </a:lnTo>
                  <a:lnTo>
                    <a:pt x="617" y="222"/>
                  </a:lnTo>
                  <a:lnTo>
                    <a:pt x="614" y="219"/>
                  </a:lnTo>
                  <a:lnTo>
                    <a:pt x="617" y="219"/>
                  </a:lnTo>
                  <a:lnTo>
                    <a:pt x="617" y="222"/>
                  </a:lnTo>
                  <a:lnTo>
                    <a:pt x="620" y="222"/>
                  </a:lnTo>
                  <a:lnTo>
                    <a:pt x="623" y="222"/>
                  </a:lnTo>
                  <a:lnTo>
                    <a:pt x="623" y="219"/>
                  </a:lnTo>
                  <a:lnTo>
                    <a:pt x="625" y="219"/>
                  </a:lnTo>
                  <a:lnTo>
                    <a:pt x="625" y="216"/>
                  </a:lnTo>
                  <a:lnTo>
                    <a:pt x="625" y="213"/>
                  </a:lnTo>
                  <a:lnTo>
                    <a:pt x="625" y="216"/>
                  </a:lnTo>
                  <a:lnTo>
                    <a:pt x="623" y="213"/>
                  </a:lnTo>
                  <a:lnTo>
                    <a:pt x="623" y="216"/>
                  </a:lnTo>
                  <a:lnTo>
                    <a:pt x="623" y="219"/>
                  </a:lnTo>
                  <a:lnTo>
                    <a:pt x="620" y="219"/>
                  </a:lnTo>
                  <a:lnTo>
                    <a:pt x="623" y="219"/>
                  </a:lnTo>
                  <a:lnTo>
                    <a:pt x="623" y="216"/>
                  </a:lnTo>
                  <a:lnTo>
                    <a:pt x="620" y="216"/>
                  </a:lnTo>
                  <a:lnTo>
                    <a:pt x="623" y="213"/>
                  </a:lnTo>
                  <a:lnTo>
                    <a:pt x="620" y="213"/>
                  </a:lnTo>
                  <a:lnTo>
                    <a:pt x="617" y="213"/>
                  </a:lnTo>
                  <a:lnTo>
                    <a:pt x="614" y="216"/>
                  </a:lnTo>
                  <a:lnTo>
                    <a:pt x="611" y="216"/>
                  </a:lnTo>
                  <a:lnTo>
                    <a:pt x="611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4" y="208"/>
                  </a:lnTo>
                  <a:lnTo>
                    <a:pt x="614" y="211"/>
                  </a:lnTo>
                  <a:lnTo>
                    <a:pt x="614" y="213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0" y="211"/>
                  </a:lnTo>
                  <a:lnTo>
                    <a:pt x="620" y="213"/>
                  </a:lnTo>
                  <a:lnTo>
                    <a:pt x="623" y="211"/>
                  </a:lnTo>
                  <a:lnTo>
                    <a:pt x="620" y="211"/>
                  </a:lnTo>
                  <a:lnTo>
                    <a:pt x="623" y="211"/>
                  </a:lnTo>
                  <a:lnTo>
                    <a:pt x="623" y="208"/>
                  </a:lnTo>
                  <a:lnTo>
                    <a:pt x="625" y="211"/>
                  </a:lnTo>
                  <a:lnTo>
                    <a:pt x="623" y="205"/>
                  </a:lnTo>
                  <a:lnTo>
                    <a:pt x="625" y="202"/>
                  </a:lnTo>
                  <a:lnTo>
                    <a:pt x="623" y="202"/>
                  </a:lnTo>
                  <a:lnTo>
                    <a:pt x="620" y="199"/>
                  </a:lnTo>
                  <a:lnTo>
                    <a:pt x="617" y="199"/>
                  </a:lnTo>
                  <a:lnTo>
                    <a:pt x="620" y="202"/>
                  </a:lnTo>
                  <a:lnTo>
                    <a:pt x="617" y="202"/>
                  </a:lnTo>
                  <a:lnTo>
                    <a:pt x="617" y="199"/>
                  </a:lnTo>
                  <a:lnTo>
                    <a:pt x="617" y="202"/>
                  </a:lnTo>
                  <a:lnTo>
                    <a:pt x="617" y="199"/>
                  </a:lnTo>
                  <a:lnTo>
                    <a:pt x="614" y="199"/>
                  </a:lnTo>
                  <a:lnTo>
                    <a:pt x="614" y="196"/>
                  </a:lnTo>
                  <a:lnTo>
                    <a:pt x="614" y="199"/>
                  </a:lnTo>
                  <a:lnTo>
                    <a:pt x="614" y="196"/>
                  </a:lnTo>
                  <a:lnTo>
                    <a:pt x="608" y="196"/>
                  </a:lnTo>
                  <a:lnTo>
                    <a:pt x="611" y="196"/>
                  </a:lnTo>
                  <a:lnTo>
                    <a:pt x="614" y="196"/>
                  </a:lnTo>
                  <a:lnTo>
                    <a:pt x="617" y="196"/>
                  </a:lnTo>
                  <a:lnTo>
                    <a:pt x="617" y="199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6"/>
                  </a:lnTo>
                  <a:lnTo>
                    <a:pt x="614" y="196"/>
                  </a:lnTo>
                  <a:lnTo>
                    <a:pt x="614" y="194"/>
                  </a:lnTo>
                  <a:lnTo>
                    <a:pt x="617" y="194"/>
                  </a:lnTo>
                  <a:lnTo>
                    <a:pt x="620" y="194"/>
                  </a:lnTo>
                  <a:lnTo>
                    <a:pt x="617" y="194"/>
                  </a:lnTo>
                  <a:lnTo>
                    <a:pt x="620" y="194"/>
                  </a:lnTo>
                  <a:lnTo>
                    <a:pt x="620" y="191"/>
                  </a:lnTo>
                  <a:lnTo>
                    <a:pt x="617" y="194"/>
                  </a:lnTo>
                  <a:lnTo>
                    <a:pt x="617" y="191"/>
                  </a:lnTo>
                  <a:lnTo>
                    <a:pt x="614" y="191"/>
                  </a:lnTo>
                  <a:lnTo>
                    <a:pt x="614" y="188"/>
                  </a:lnTo>
                  <a:lnTo>
                    <a:pt x="611" y="188"/>
                  </a:lnTo>
                  <a:lnTo>
                    <a:pt x="611" y="185"/>
                  </a:lnTo>
                  <a:lnTo>
                    <a:pt x="611" y="188"/>
                  </a:lnTo>
                  <a:lnTo>
                    <a:pt x="614" y="188"/>
                  </a:lnTo>
                  <a:lnTo>
                    <a:pt x="617" y="188"/>
                  </a:lnTo>
                  <a:lnTo>
                    <a:pt x="617" y="191"/>
                  </a:lnTo>
                  <a:lnTo>
                    <a:pt x="620" y="191"/>
                  </a:lnTo>
                  <a:lnTo>
                    <a:pt x="617" y="188"/>
                  </a:lnTo>
                  <a:lnTo>
                    <a:pt x="620" y="188"/>
                  </a:lnTo>
                  <a:lnTo>
                    <a:pt x="617" y="185"/>
                  </a:lnTo>
                  <a:lnTo>
                    <a:pt x="620" y="185"/>
                  </a:lnTo>
                  <a:lnTo>
                    <a:pt x="617" y="182"/>
                  </a:lnTo>
                  <a:lnTo>
                    <a:pt x="614" y="182"/>
                  </a:lnTo>
                  <a:lnTo>
                    <a:pt x="611" y="182"/>
                  </a:lnTo>
                  <a:lnTo>
                    <a:pt x="608" y="179"/>
                  </a:lnTo>
                  <a:lnTo>
                    <a:pt x="606" y="179"/>
                  </a:lnTo>
                  <a:lnTo>
                    <a:pt x="606" y="177"/>
                  </a:lnTo>
                  <a:lnTo>
                    <a:pt x="606" y="174"/>
                  </a:lnTo>
                  <a:lnTo>
                    <a:pt x="608" y="174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6" y="177"/>
                  </a:lnTo>
                  <a:lnTo>
                    <a:pt x="606" y="179"/>
                  </a:lnTo>
                  <a:lnTo>
                    <a:pt x="608" y="179"/>
                  </a:lnTo>
                  <a:lnTo>
                    <a:pt x="608" y="177"/>
                  </a:lnTo>
                  <a:lnTo>
                    <a:pt x="611" y="179"/>
                  </a:lnTo>
                  <a:lnTo>
                    <a:pt x="614" y="182"/>
                  </a:lnTo>
                  <a:lnTo>
                    <a:pt x="617" y="182"/>
                  </a:lnTo>
                  <a:lnTo>
                    <a:pt x="617" y="179"/>
                  </a:lnTo>
                  <a:lnTo>
                    <a:pt x="614" y="179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7" y="171"/>
                  </a:lnTo>
                  <a:lnTo>
                    <a:pt x="617" y="168"/>
                  </a:lnTo>
                  <a:lnTo>
                    <a:pt x="617" y="165"/>
                  </a:lnTo>
                  <a:lnTo>
                    <a:pt x="614" y="165"/>
                  </a:lnTo>
                  <a:lnTo>
                    <a:pt x="617" y="165"/>
                  </a:lnTo>
                  <a:lnTo>
                    <a:pt x="620" y="165"/>
                  </a:lnTo>
                  <a:lnTo>
                    <a:pt x="620" y="162"/>
                  </a:lnTo>
                  <a:lnTo>
                    <a:pt x="620" y="159"/>
                  </a:lnTo>
                  <a:lnTo>
                    <a:pt x="620" y="162"/>
                  </a:lnTo>
                  <a:lnTo>
                    <a:pt x="623" y="162"/>
                  </a:lnTo>
                  <a:lnTo>
                    <a:pt x="623" y="159"/>
                  </a:lnTo>
                  <a:lnTo>
                    <a:pt x="623" y="162"/>
                  </a:lnTo>
                  <a:lnTo>
                    <a:pt x="623" y="165"/>
                  </a:lnTo>
                  <a:lnTo>
                    <a:pt x="623" y="162"/>
                  </a:lnTo>
                  <a:lnTo>
                    <a:pt x="620" y="165"/>
                  </a:lnTo>
                  <a:lnTo>
                    <a:pt x="623" y="165"/>
                  </a:lnTo>
                  <a:lnTo>
                    <a:pt x="620" y="168"/>
                  </a:lnTo>
                  <a:lnTo>
                    <a:pt x="620" y="171"/>
                  </a:lnTo>
                  <a:lnTo>
                    <a:pt x="623" y="171"/>
                  </a:lnTo>
                  <a:lnTo>
                    <a:pt x="623" y="174"/>
                  </a:lnTo>
                  <a:lnTo>
                    <a:pt x="620" y="174"/>
                  </a:lnTo>
                  <a:lnTo>
                    <a:pt x="623" y="174"/>
                  </a:lnTo>
                  <a:lnTo>
                    <a:pt x="623" y="177"/>
                  </a:lnTo>
                  <a:lnTo>
                    <a:pt x="620" y="174"/>
                  </a:lnTo>
                  <a:lnTo>
                    <a:pt x="620" y="177"/>
                  </a:lnTo>
                  <a:lnTo>
                    <a:pt x="623" y="177"/>
                  </a:lnTo>
                  <a:lnTo>
                    <a:pt x="620" y="177"/>
                  </a:lnTo>
                  <a:lnTo>
                    <a:pt x="620" y="179"/>
                  </a:lnTo>
                  <a:lnTo>
                    <a:pt x="623" y="179"/>
                  </a:lnTo>
                  <a:lnTo>
                    <a:pt x="623" y="182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3" y="182"/>
                  </a:lnTo>
                  <a:lnTo>
                    <a:pt x="625" y="182"/>
                  </a:lnTo>
                  <a:lnTo>
                    <a:pt x="623" y="185"/>
                  </a:lnTo>
                  <a:lnTo>
                    <a:pt x="625" y="185"/>
                  </a:lnTo>
                  <a:lnTo>
                    <a:pt x="628" y="185"/>
                  </a:lnTo>
                  <a:lnTo>
                    <a:pt x="628" y="188"/>
                  </a:lnTo>
                  <a:lnTo>
                    <a:pt x="625" y="185"/>
                  </a:lnTo>
                  <a:lnTo>
                    <a:pt x="625" y="188"/>
                  </a:lnTo>
                  <a:lnTo>
                    <a:pt x="623" y="188"/>
                  </a:lnTo>
                  <a:lnTo>
                    <a:pt x="625" y="188"/>
                  </a:lnTo>
                  <a:lnTo>
                    <a:pt x="623" y="188"/>
                  </a:lnTo>
                  <a:lnTo>
                    <a:pt x="623" y="191"/>
                  </a:lnTo>
                  <a:lnTo>
                    <a:pt x="625" y="191"/>
                  </a:lnTo>
                  <a:lnTo>
                    <a:pt x="623" y="191"/>
                  </a:lnTo>
                  <a:lnTo>
                    <a:pt x="625" y="191"/>
                  </a:lnTo>
                  <a:lnTo>
                    <a:pt x="623" y="194"/>
                  </a:lnTo>
                  <a:lnTo>
                    <a:pt x="623" y="196"/>
                  </a:lnTo>
                  <a:lnTo>
                    <a:pt x="625" y="196"/>
                  </a:lnTo>
                  <a:lnTo>
                    <a:pt x="625" y="194"/>
                  </a:lnTo>
                  <a:lnTo>
                    <a:pt x="625" y="191"/>
                  </a:lnTo>
                  <a:lnTo>
                    <a:pt x="628" y="191"/>
                  </a:lnTo>
                  <a:lnTo>
                    <a:pt x="628" y="188"/>
                  </a:lnTo>
                  <a:lnTo>
                    <a:pt x="628" y="185"/>
                  </a:lnTo>
                  <a:lnTo>
                    <a:pt x="631" y="182"/>
                  </a:lnTo>
                  <a:lnTo>
                    <a:pt x="634" y="179"/>
                  </a:lnTo>
                  <a:lnTo>
                    <a:pt x="634" y="174"/>
                  </a:lnTo>
                  <a:lnTo>
                    <a:pt x="634" y="171"/>
                  </a:lnTo>
                  <a:lnTo>
                    <a:pt x="631" y="171"/>
                  </a:lnTo>
                  <a:lnTo>
                    <a:pt x="631" y="168"/>
                  </a:lnTo>
                  <a:lnTo>
                    <a:pt x="628" y="165"/>
                  </a:lnTo>
                  <a:lnTo>
                    <a:pt x="628" y="162"/>
                  </a:lnTo>
                  <a:lnTo>
                    <a:pt x="628" y="159"/>
                  </a:lnTo>
                  <a:lnTo>
                    <a:pt x="631" y="154"/>
                  </a:lnTo>
                  <a:lnTo>
                    <a:pt x="628" y="159"/>
                  </a:lnTo>
                  <a:lnTo>
                    <a:pt x="628" y="162"/>
                  </a:lnTo>
                  <a:lnTo>
                    <a:pt x="631" y="165"/>
                  </a:lnTo>
                  <a:lnTo>
                    <a:pt x="634" y="165"/>
                  </a:lnTo>
                  <a:lnTo>
                    <a:pt x="637" y="165"/>
                  </a:lnTo>
                  <a:lnTo>
                    <a:pt x="637" y="168"/>
                  </a:lnTo>
                  <a:lnTo>
                    <a:pt x="637" y="171"/>
                  </a:lnTo>
                  <a:lnTo>
                    <a:pt x="640" y="171"/>
                  </a:lnTo>
                  <a:lnTo>
                    <a:pt x="640" y="168"/>
                  </a:lnTo>
                  <a:lnTo>
                    <a:pt x="640" y="165"/>
                  </a:lnTo>
                  <a:lnTo>
                    <a:pt x="643" y="165"/>
                  </a:lnTo>
                  <a:lnTo>
                    <a:pt x="643" y="162"/>
                  </a:lnTo>
                  <a:lnTo>
                    <a:pt x="645" y="159"/>
                  </a:lnTo>
                  <a:lnTo>
                    <a:pt x="645" y="157"/>
                  </a:lnTo>
                  <a:lnTo>
                    <a:pt x="648" y="154"/>
                  </a:lnTo>
                  <a:lnTo>
                    <a:pt x="648" y="151"/>
                  </a:lnTo>
                  <a:lnTo>
                    <a:pt x="648" y="148"/>
                  </a:lnTo>
                  <a:lnTo>
                    <a:pt x="645" y="148"/>
                  </a:lnTo>
                  <a:lnTo>
                    <a:pt x="645" y="145"/>
                  </a:lnTo>
                  <a:lnTo>
                    <a:pt x="648" y="142"/>
                  </a:lnTo>
                  <a:lnTo>
                    <a:pt x="648" y="140"/>
                  </a:lnTo>
                  <a:lnTo>
                    <a:pt x="651" y="140"/>
                  </a:lnTo>
                  <a:lnTo>
                    <a:pt x="651" y="137"/>
                  </a:lnTo>
                  <a:lnTo>
                    <a:pt x="651" y="140"/>
                  </a:lnTo>
                  <a:lnTo>
                    <a:pt x="651" y="142"/>
                  </a:lnTo>
                  <a:lnTo>
                    <a:pt x="651" y="140"/>
                  </a:lnTo>
                  <a:lnTo>
                    <a:pt x="654" y="140"/>
                  </a:lnTo>
                  <a:lnTo>
                    <a:pt x="657" y="140"/>
                  </a:lnTo>
                  <a:lnTo>
                    <a:pt x="657" y="137"/>
                  </a:lnTo>
                  <a:lnTo>
                    <a:pt x="660" y="137"/>
                  </a:lnTo>
                  <a:lnTo>
                    <a:pt x="662" y="134"/>
                  </a:lnTo>
                  <a:lnTo>
                    <a:pt x="665" y="134"/>
                  </a:lnTo>
                  <a:lnTo>
                    <a:pt x="665" y="137"/>
                  </a:lnTo>
                  <a:lnTo>
                    <a:pt x="668" y="134"/>
                  </a:lnTo>
                  <a:lnTo>
                    <a:pt x="671" y="134"/>
                  </a:lnTo>
                  <a:lnTo>
                    <a:pt x="674" y="134"/>
                  </a:lnTo>
                  <a:lnTo>
                    <a:pt x="677" y="134"/>
                  </a:lnTo>
                  <a:lnTo>
                    <a:pt x="679" y="134"/>
                  </a:lnTo>
                  <a:lnTo>
                    <a:pt x="682" y="131"/>
                  </a:lnTo>
                  <a:lnTo>
                    <a:pt x="682" y="128"/>
                  </a:lnTo>
                  <a:lnTo>
                    <a:pt x="685" y="128"/>
                  </a:lnTo>
                  <a:lnTo>
                    <a:pt x="685" y="131"/>
                  </a:lnTo>
                  <a:lnTo>
                    <a:pt x="688" y="128"/>
                  </a:lnTo>
                  <a:lnTo>
                    <a:pt x="691" y="128"/>
                  </a:lnTo>
                  <a:lnTo>
                    <a:pt x="694" y="128"/>
                  </a:lnTo>
                  <a:lnTo>
                    <a:pt x="691" y="128"/>
                  </a:lnTo>
                  <a:lnTo>
                    <a:pt x="694" y="128"/>
                  </a:lnTo>
                  <a:lnTo>
                    <a:pt x="694" y="131"/>
                  </a:lnTo>
                  <a:lnTo>
                    <a:pt x="697" y="131"/>
                  </a:lnTo>
                  <a:lnTo>
                    <a:pt x="697" y="128"/>
                  </a:lnTo>
                  <a:lnTo>
                    <a:pt x="699" y="128"/>
                  </a:lnTo>
                  <a:lnTo>
                    <a:pt x="702" y="128"/>
                  </a:lnTo>
                  <a:lnTo>
                    <a:pt x="702" y="125"/>
                  </a:lnTo>
                  <a:lnTo>
                    <a:pt x="699" y="123"/>
                  </a:lnTo>
                  <a:lnTo>
                    <a:pt x="699" y="125"/>
                  </a:lnTo>
                  <a:lnTo>
                    <a:pt x="699" y="123"/>
                  </a:lnTo>
                  <a:lnTo>
                    <a:pt x="702" y="125"/>
                  </a:lnTo>
                  <a:lnTo>
                    <a:pt x="699" y="125"/>
                  </a:lnTo>
                  <a:lnTo>
                    <a:pt x="699" y="128"/>
                  </a:lnTo>
                  <a:lnTo>
                    <a:pt x="697" y="128"/>
                  </a:lnTo>
                  <a:lnTo>
                    <a:pt x="694" y="125"/>
                  </a:lnTo>
                  <a:lnTo>
                    <a:pt x="691" y="123"/>
                  </a:lnTo>
                  <a:lnTo>
                    <a:pt x="691" y="120"/>
                  </a:lnTo>
                  <a:lnTo>
                    <a:pt x="688" y="120"/>
                  </a:lnTo>
                  <a:lnTo>
                    <a:pt x="688" y="117"/>
                  </a:lnTo>
                  <a:lnTo>
                    <a:pt x="691" y="117"/>
                  </a:lnTo>
                  <a:lnTo>
                    <a:pt x="691" y="114"/>
                  </a:lnTo>
                  <a:lnTo>
                    <a:pt x="691" y="111"/>
                  </a:lnTo>
                  <a:lnTo>
                    <a:pt x="691" y="105"/>
                  </a:lnTo>
                  <a:lnTo>
                    <a:pt x="697" y="103"/>
                  </a:lnTo>
                  <a:lnTo>
                    <a:pt x="697" y="100"/>
                  </a:lnTo>
                  <a:lnTo>
                    <a:pt x="697" y="97"/>
                  </a:lnTo>
                  <a:lnTo>
                    <a:pt x="699" y="97"/>
                  </a:lnTo>
                  <a:lnTo>
                    <a:pt x="699" y="94"/>
                  </a:lnTo>
                  <a:lnTo>
                    <a:pt x="702" y="94"/>
                  </a:lnTo>
                  <a:lnTo>
                    <a:pt x="702" y="97"/>
                  </a:lnTo>
                  <a:lnTo>
                    <a:pt x="705" y="97"/>
                  </a:lnTo>
                  <a:lnTo>
                    <a:pt x="705" y="94"/>
                  </a:lnTo>
                  <a:lnTo>
                    <a:pt x="702" y="94"/>
                  </a:lnTo>
                  <a:lnTo>
                    <a:pt x="705" y="94"/>
                  </a:lnTo>
                  <a:lnTo>
                    <a:pt x="708" y="94"/>
                  </a:lnTo>
                  <a:lnTo>
                    <a:pt x="708" y="91"/>
                  </a:lnTo>
                  <a:lnTo>
                    <a:pt x="711" y="91"/>
                  </a:lnTo>
                  <a:lnTo>
                    <a:pt x="711" y="94"/>
                  </a:lnTo>
                  <a:lnTo>
                    <a:pt x="714" y="91"/>
                  </a:lnTo>
                  <a:lnTo>
                    <a:pt x="714" y="88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6" y="86"/>
                  </a:lnTo>
                  <a:lnTo>
                    <a:pt x="716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3"/>
                  </a:lnTo>
                  <a:lnTo>
                    <a:pt x="722" y="86"/>
                  </a:lnTo>
                  <a:lnTo>
                    <a:pt x="725" y="86"/>
                  </a:lnTo>
                  <a:lnTo>
                    <a:pt x="728" y="86"/>
                  </a:lnTo>
                  <a:lnTo>
                    <a:pt x="728" y="83"/>
                  </a:lnTo>
                  <a:lnTo>
                    <a:pt x="731" y="86"/>
                  </a:lnTo>
                  <a:lnTo>
                    <a:pt x="731" y="83"/>
                  </a:lnTo>
                  <a:lnTo>
                    <a:pt x="733" y="83"/>
                  </a:lnTo>
                  <a:lnTo>
                    <a:pt x="733" y="80"/>
                  </a:lnTo>
                  <a:lnTo>
                    <a:pt x="736" y="83"/>
                  </a:lnTo>
                  <a:lnTo>
                    <a:pt x="739" y="80"/>
                  </a:lnTo>
                  <a:lnTo>
                    <a:pt x="739" y="77"/>
                  </a:lnTo>
                  <a:lnTo>
                    <a:pt x="736" y="77"/>
                  </a:lnTo>
                  <a:lnTo>
                    <a:pt x="739" y="77"/>
                  </a:lnTo>
                  <a:lnTo>
                    <a:pt x="736" y="74"/>
                  </a:lnTo>
                  <a:lnTo>
                    <a:pt x="739" y="74"/>
                  </a:lnTo>
                  <a:lnTo>
                    <a:pt x="742" y="77"/>
                  </a:lnTo>
                  <a:lnTo>
                    <a:pt x="742" y="74"/>
                  </a:lnTo>
                  <a:lnTo>
                    <a:pt x="745" y="77"/>
                  </a:lnTo>
                  <a:lnTo>
                    <a:pt x="748" y="74"/>
                  </a:lnTo>
                  <a:lnTo>
                    <a:pt x="751" y="71"/>
                  </a:lnTo>
                  <a:lnTo>
                    <a:pt x="751" y="69"/>
                  </a:lnTo>
                  <a:lnTo>
                    <a:pt x="751" y="66"/>
                  </a:lnTo>
                  <a:lnTo>
                    <a:pt x="748" y="66"/>
                  </a:lnTo>
                  <a:lnTo>
                    <a:pt x="748" y="63"/>
                  </a:lnTo>
                  <a:lnTo>
                    <a:pt x="748" y="57"/>
                  </a:lnTo>
                  <a:lnTo>
                    <a:pt x="736" y="57"/>
                  </a:lnTo>
                  <a:lnTo>
                    <a:pt x="733" y="54"/>
                  </a:lnTo>
                  <a:lnTo>
                    <a:pt x="731" y="46"/>
                  </a:lnTo>
                  <a:lnTo>
                    <a:pt x="728" y="37"/>
                  </a:lnTo>
                  <a:lnTo>
                    <a:pt x="725" y="37"/>
                  </a:lnTo>
                  <a:lnTo>
                    <a:pt x="719" y="37"/>
                  </a:lnTo>
                  <a:lnTo>
                    <a:pt x="716" y="40"/>
                  </a:lnTo>
                  <a:lnTo>
                    <a:pt x="711" y="37"/>
                  </a:lnTo>
                  <a:lnTo>
                    <a:pt x="705" y="40"/>
                  </a:lnTo>
                  <a:lnTo>
                    <a:pt x="702" y="46"/>
                  </a:lnTo>
                  <a:lnTo>
                    <a:pt x="697" y="51"/>
                  </a:lnTo>
                  <a:lnTo>
                    <a:pt x="694" y="57"/>
                  </a:lnTo>
                  <a:lnTo>
                    <a:pt x="691" y="63"/>
                  </a:lnTo>
                  <a:lnTo>
                    <a:pt x="682" y="63"/>
                  </a:lnTo>
                  <a:lnTo>
                    <a:pt x="677" y="71"/>
                  </a:lnTo>
                  <a:lnTo>
                    <a:pt x="665" y="71"/>
                  </a:lnTo>
                  <a:lnTo>
                    <a:pt x="648" y="71"/>
                  </a:lnTo>
                  <a:lnTo>
                    <a:pt x="640" y="71"/>
                  </a:lnTo>
                  <a:lnTo>
                    <a:pt x="634" y="77"/>
                  </a:lnTo>
                  <a:lnTo>
                    <a:pt x="631" y="83"/>
                  </a:lnTo>
                  <a:lnTo>
                    <a:pt x="625" y="86"/>
                  </a:lnTo>
                  <a:lnTo>
                    <a:pt x="620" y="91"/>
                  </a:lnTo>
                  <a:lnTo>
                    <a:pt x="611" y="100"/>
                  </a:lnTo>
                  <a:lnTo>
                    <a:pt x="594" y="100"/>
                  </a:lnTo>
                  <a:lnTo>
                    <a:pt x="586" y="100"/>
                  </a:lnTo>
                  <a:lnTo>
                    <a:pt x="589" y="103"/>
                  </a:lnTo>
                  <a:lnTo>
                    <a:pt x="586" y="105"/>
                  </a:lnTo>
                  <a:lnTo>
                    <a:pt x="586" y="108"/>
                  </a:lnTo>
                  <a:lnTo>
                    <a:pt x="586" y="111"/>
                  </a:lnTo>
                  <a:lnTo>
                    <a:pt x="580" y="117"/>
                  </a:lnTo>
                  <a:lnTo>
                    <a:pt x="560" y="120"/>
                  </a:lnTo>
                  <a:lnTo>
                    <a:pt x="543" y="125"/>
                  </a:lnTo>
                  <a:lnTo>
                    <a:pt x="537" y="125"/>
                  </a:lnTo>
                  <a:lnTo>
                    <a:pt x="537" y="120"/>
                  </a:lnTo>
                  <a:lnTo>
                    <a:pt x="537" y="111"/>
                  </a:lnTo>
                  <a:lnTo>
                    <a:pt x="543" y="108"/>
                  </a:lnTo>
                  <a:lnTo>
                    <a:pt x="546" y="97"/>
                  </a:lnTo>
                  <a:lnTo>
                    <a:pt x="543" y="83"/>
                  </a:lnTo>
                  <a:lnTo>
                    <a:pt x="540" y="74"/>
                  </a:lnTo>
                  <a:lnTo>
                    <a:pt x="526" y="66"/>
                  </a:lnTo>
                  <a:lnTo>
                    <a:pt x="526" y="60"/>
                  </a:lnTo>
                  <a:lnTo>
                    <a:pt x="520" y="60"/>
                  </a:lnTo>
                  <a:lnTo>
                    <a:pt x="517" y="57"/>
                  </a:lnTo>
                  <a:lnTo>
                    <a:pt x="515" y="54"/>
                  </a:lnTo>
                  <a:lnTo>
                    <a:pt x="512" y="51"/>
                  </a:lnTo>
                  <a:lnTo>
                    <a:pt x="506" y="43"/>
                  </a:lnTo>
                  <a:lnTo>
                    <a:pt x="466" y="23"/>
                  </a:lnTo>
                  <a:lnTo>
                    <a:pt x="455" y="29"/>
                  </a:lnTo>
                  <a:lnTo>
                    <a:pt x="441" y="23"/>
                  </a:lnTo>
                  <a:lnTo>
                    <a:pt x="438" y="17"/>
                  </a:lnTo>
                  <a:lnTo>
                    <a:pt x="429" y="20"/>
                  </a:lnTo>
                  <a:lnTo>
                    <a:pt x="421" y="17"/>
                  </a:lnTo>
                  <a:lnTo>
                    <a:pt x="415" y="17"/>
                  </a:lnTo>
                  <a:lnTo>
                    <a:pt x="412" y="12"/>
                  </a:lnTo>
                  <a:lnTo>
                    <a:pt x="404" y="12"/>
                  </a:lnTo>
                  <a:lnTo>
                    <a:pt x="404" y="15"/>
                  </a:lnTo>
                  <a:lnTo>
                    <a:pt x="390" y="9"/>
                  </a:lnTo>
                  <a:lnTo>
                    <a:pt x="387" y="9"/>
                  </a:lnTo>
                  <a:lnTo>
                    <a:pt x="387" y="0"/>
                  </a:lnTo>
                  <a:lnTo>
                    <a:pt x="384" y="0"/>
                  </a:lnTo>
                  <a:lnTo>
                    <a:pt x="381" y="0"/>
                  </a:lnTo>
                  <a:lnTo>
                    <a:pt x="381" y="12"/>
                  </a:lnTo>
                  <a:lnTo>
                    <a:pt x="367" y="12"/>
                  </a:lnTo>
                  <a:lnTo>
                    <a:pt x="355" y="12"/>
                  </a:lnTo>
                  <a:lnTo>
                    <a:pt x="338" y="12"/>
                  </a:lnTo>
                  <a:lnTo>
                    <a:pt x="327" y="12"/>
                  </a:lnTo>
                  <a:lnTo>
                    <a:pt x="313" y="12"/>
                  </a:lnTo>
                  <a:lnTo>
                    <a:pt x="299" y="12"/>
                  </a:lnTo>
                  <a:lnTo>
                    <a:pt x="287" y="12"/>
                  </a:lnTo>
                  <a:lnTo>
                    <a:pt x="276" y="9"/>
                  </a:lnTo>
                  <a:lnTo>
                    <a:pt x="259" y="9"/>
                  </a:lnTo>
                  <a:lnTo>
                    <a:pt x="242" y="9"/>
                  </a:lnTo>
                  <a:lnTo>
                    <a:pt x="228" y="9"/>
                  </a:lnTo>
                  <a:lnTo>
                    <a:pt x="222" y="9"/>
                  </a:lnTo>
                  <a:lnTo>
                    <a:pt x="202" y="9"/>
                  </a:lnTo>
                  <a:lnTo>
                    <a:pt x="185" y="9"/>
                  </a:lnTo>
                  <a:lnTo>
                    <a:pt x="174" y="9"/>
                  </a:lnTo>
                  <a:lnTo>
                    <a:pt x="159" y="9"/>
                  </a:lnTo>
                  <a:lnTo>
                    <a:pt x="148" y="9"/>
                  </a:lnTo>
                  <a:lnTo>
                    <a:pt x="134" y="9"/>
                  </a:lnTo>
                  <a:lnTo>
                    <a:pt x="117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9"/>
                  </a:lnTo>
                  <a:lnTo>
                    <a:pt x="43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34" y="26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4" y="34"/>
                  </a:lnTo>
                  <a:lnTo>
                    <a:pt x="31" y="34"/>
                  </a:lnTo>
                  <a:lnTo>
                    <a:pt x="31" y="37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9" y="32"/>
                  </a:lnTo>
                  <a:lnTo>
                    <a:pt x="29" y="29"/>
                  </a:lnTo>
                  <a:lnTo>
                    <a:pt x="29" y="32"/>
                  </a:lnTo>
                  <a:lnTo>
                    <a:pt x="29" y="29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12" y="46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49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20" y="57"/>
                  </a:lnTo>
                  <a:lnTo>
                    <a:pt x="23" y="57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60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9" y="63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7"/>
                  </a:lnTo>
                  <a:lnTo>
                    <a:pt x="6" y="88"/>
                  </a:lnTo>
                  <a:lnTo>
                    <a:pt x="6" y="91"/>
                  </a:lnTo>
                  <a:lnTo>
                    <a:pt x="9" y="91"/>
                  </a:lnTo>
                  <a:lnTo>
                    <a:pt x="6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6" y="100"/>
                  </a:lnTo>
                  <a:lnTo>
                    <a:pt x="9" y="100"/>
                  </a:lnTo>
                  <a:lnTo>
                    <a:pt x="6" y="100"/>
                  </a:lnTo>
                  <a:lnTo>
                    <a:pt x="3" y="103"/>
                  </a:lnTo>
                  <a:lnTo>
                    <a:pt x="3" y="105"/>
                  </a:lnTo>
                  <a:lnTo>
                    <a:pt x="3" y="111"/>
                  </a:lnTo>
                  <a:lnTo>
                    <a:pt x="6" y="111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9" y="123"/>
                  </a:lnTo>
                  <a:lnTo>
                    <a:pt x="9" y="128"/>
                  </a:lnTo>
                  <a:lnTo>
                    <a:pt x="9" y="134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6" y="137"/>
                  </a:lnTo>
                  <a:lnTo>
                    <a:pt x="6" y="142"/>
                  </a:lnTo>
                  <a:lnTo>
                    <a:pt x="6" y="145"/>
                  </a:lnTo>
                  <a:lnTo>
                    <a:pt x="6" y="148"/>
                  </a:lnTo>
                  <a:lnTo>
                    <a:pt x="9" y="148"/>
                  </a:lnTo>
                  <a:lnTo>
                    <a:pt x="9" y="151"/>
                  </a:lnTo>
                  <a:lnTo>
                    <a:pt x="12" y="154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2" y="162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20" y="174"/>
                  </a:lnTo>
                  <a:lnTo>
                    <a:pt x="20" y="177"/>
                  </a:lnTo>
                  <a:lnTo>
                    <a:pt x="23" y="177"/>
                  </a:lnTo>
                  <a:lnTo>
                    <a:pt x="23" y="179"/>
                  </a:lnTo>
                  <a:lnTo>
                    <a:pt x="26" y="182"/>
                  </a:lnTo>
                  <a:lnTo>
                    <a:pt x="29" y="182"/>
                  </a:lnTo>
                  <a:lnTo>
                    <a:pt x="29" y="179"/>
                  </a:lnTo>
                  <a:lnTo>
                    <a:pt x="29" y="177"/>
                  </a:lnTo>
                  <a:lnTo>
                    <a:pt x="29" y="179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4" y="177"/>
                  </a:lnTo>
                  <a:lnTo>
                    <a:pt x="34" y="179"/>
                  </a:lnTo>
                  <a:lnTo>
                    <a:pt x="37" y="179"/>
                  </a:lnTo>
                  <a:lnTo>
                    <a:pt x="34" y="179"/>
                  </a:lnTo>
                  <a:lnTo>
                    <a:pt x="37" y="179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31" y="182"/>
                  </a:lnTo>
                  <a:lnTo>
                    <a:pt x="31" y="185"/>
                  </a:lnTo>
                  <a:lnTo>
                    <a:pt x="34" y="188"/>
                  </a:lnTo>
                  <a:lnTo>
                    <a:pt x="34" y="191"/>
                  </a:lnTo>
                  <a:lnTo>
                    <a:pt x="34" y="188"/>
                  </a:lnTo>
                  <a:lnTo>
                    <a:pt x="31" y="188"/>
                  </a:lnTo>
                  <a:lnTo>
                    <a:pt x="31" y="185"/>
                  </a:lnTo>
                  <a:lnTo>
                    <a:pt x="29" y="185"/>
                  </a:lnTo>
                  <a:lnTo>
                    <a:pt x="29" y="182"/>
                  </a:lnTo>
                  <a:lnTo>
                    <a:pt x="29" y="185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31" y="191"/>
                  </a:lnTo>
                  <a:lnTo>
                    <a:pt x="31" y="196"/>
                  </a:lnTo>
                  <a:lnTo>
                    <a:pt x="34" y="196"/>
                  </a:lnTo>
                  <a:lnTo>
                    <a:pt x="37" y="196"/>
                  </a:lnTo>
                  <a:lnTo>
                    <a:pt x="37" y="199"/>
                  </a:lnTo>
                  <a:lnTo>
                    <a:pt x="37" y="202"/>
                  </a:lnTo>
                  <a:lnTo>
                    <a:pt x="34" y="199"/>
                  </a:lnTo>
                  <a:lnTo>
                    <a:pt x="34" y="202"/>
                  </a:lnTo>
                  <a:lnTo>
                    <a:pt x="34" y="205"/>
                  </a:lnTo>
                  <a:lnTo>
                    <a:pt x="37" y="205"/>
                  </a:lnTo>
                  <a:lnTo>
                    <a:pt x="40" y="208"/>
                  </a:lnTo>
                  <a:lnTo>
                    <a:pt x="40" y="211"/>
                  </a:lnTo>
                  <a:lnTo>
                    <a:pt x="40" y="213"/>
                  </a:lnTo>
                  <a:lnTo>
                    <a:pt x="43" y="213"/>
                  </a:lnTo>
                  <a:lnTo>
                    <a:pt x="46" y="216"/>
                  </a:lnTo>
                  <a:lnTo>
                    <a:pt x="49" y="216"/>
                  </a:lnTo>
                  <a:lnTo>
                    <a:pt x="49" y="219"/>
                  </a:lnTo>
                  <a:lnTo>
                    <a:pt x="49" y="222"/>
                  </a:lnTo>
                  <a:lnTo>
                    <a:pt x="51" y="222"/>
                  </a:lnTo>
                  <a:lnTo>
                    <a:pt x="51" y="225"/>
                  </a:lnTo>
                  <a:lnTo>
                    <a:pt x="51" y="228"/>
                  </a:lnTo>
                  <a:lnTo>
                    <a:pt x="51" y="231"/>
                  </a:lnTo>
                  <a:lnTo>
                    <a:pt x="54" y="231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3"/>
                  </a:lnTo>
                  <a:lnTo>
                    <a:pt x="68" y="236"/>
                  </a:lnTo>
                  <a:lnTo>
                    <a:pt x="71" y="236"/>
                  </a:lnTo>
                  <a:lnTo>
                    <a:pt x="74" y="239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42"/>
                  </a:lnTo>
                  <a:lnTo>
                    <a:pt x="80" y="245"/>
                  </a:lnTo>
                  <a:lnTo>
                    <a:pt x="83" y="245"/>
                  </a:lnTo>
                  <a:lnTo>
                    <a:pt x="83" y="242"/>
                  </a:lnTo>
                  <a:lnTo>
                    <a:pt x="83" y="245"/>
                  </a:lnTo>
                  <a:lnTo>
                    <a:pt x="83" y="242"/>
                  </a:lnTo>
                  <a:lnTo>
                    <a:pt x="85" y="245"/>
                  </a:lnTo>
                  <a:lnTo>
                    <a:pt x="88" y="248"/>
                  </a:lnTo>
                  <a:lnTo>
                    <a:pt x="94" y="250"/>
                  </a:lnTo>
                  <a:lnTo>
                    <a:pt x="97" y="256"/>
                  </a:lnTo>
                  <a:lnTo>
                    <a:pt x="94" y="259"/>
                  </a:lnTo>
                  <a:lnTo>
                    <a:pt x="97" y="259"/>
                  </a:lnTo>
                  <a:lnTo>
                    <a:pt x="97" y="262"/>
                  </a:lnTo>
                  <a:lnTo>
                    <a:pt x="97" y="259"/>
                  </a:lnTo>
                  <a:lnTo>
                    <a:pt x="97" y="262"/>
                  </a:lnTo>
                  <a:lnTo>
                    <a:pt x="125" y="259"/>
                  </a:lnTo>
                  <a:lnTo>
                    <a:pt x="174" y="279"/>
                  </a:lnTo>
                  <a:lnTo>
                    <a:pt x="211" y="279"/>
                  </a:lnTo>
                  <a:lnTo>
                    <a:pt x="211" y="273"/>
                  </a:lnTo>
                  <a:lnTo>
                    <a:pt x="233" y="273"/>
                  </a:lnTo>
                  <a:lnTo>
                    <a:pt x="233" y="276"/>
                  </a:lnTo>
                  <a:lnTo>
                    <a:pt x="239" y="276"/>
                  </a:lnTo>
                  <a:lnTo>
                    <a:pt x="242" y="279"/>
                  </a:lnTo>
                  <a:lnTo>
                    <a:pt x="247" y="282"/>
                  </a:lnTo>
                  <a:lnTo>
                    <a:pt x="250" y="285"/>
                  </a:lnTo>
                  <a:lnTo>
                    <a:pt x="253" y="290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59" y="302"/>
                  </a:lnTo>
                  <a:lnTo>
                    <a:pt x="262" y="304"/>
                  </a:lnTo>
                  <a:lnTo>
                    <a:pt x="270" y="307"/>
                  </a:lnTo>
                  <a:lnTo>
                    <a:pt x="276" y="310"/>
                  </a:lnTo>
                  <a:lnTo>
                    <a:pt x="282" y="307"/>
                  </a:lnTo>
                  <a:lnTo>
                    <a:pt x="282" y="304"/>
                  </a:lnTo>
                  <a:lnTo>
                    <a:pt x="287" y="302"/>
                  </a:lnTo>
                  <a:lnTo>
                    <a:pt x="296" y="302"/>
                  </a:lnTo>
                  <a:lnTo>
                    <a:pt x="307" y="307"/>
                  </a:lnTo>
                  <a:lnTo>
                    <a:pt x="313" y="316"/>
                  </a:lnTo>
                  <a:lnTo>
                    <a:pt x="316" y="321"/>
                  </a:lnTo>
                  <a:lnTo>
                    <a:pt x="324" y="336"/>
                  </a:lnTo>
                  <a:lnTo>
                    <a:pt x="324" y="344"/>
                  </a:lnTo>
                  <a:lnTo>
                    <a:pt x="330" y="347"/>
                  </a:lnTo>
                  <a:lnTo>
                    <a:pt x="338" y="350"/>
                  </a:lnTo>
                  <a:lnTo>
                    <a:pt x="344" y="356"/>
                  </a:lnTo>
                  <a:lnTo>
                    <a:pt x="347" y="356"/>
                  </a:lnTo>
                  <a:lnTo>
                    <a:pt x="350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3" y="358"/>
                  </a:lnTo>
                  <a:lnTo>
                    <a:pt x="350" y="358"/>
                  </a:lnTo>
                  <a:lnTo>
                    <a:pt x="350" y="356"/>
                  </a:lnTo>
                  <a:lnTo>
                    <a:pt x="350" y="353"/>
                  </a:lnTo>
                  <a:lnTo>
                    <a:pt x="347" y="344"/>
                  </a:lnTo>
                  <a:lnTo>
                    <a:pt x="347" y="341"/>
                  </a:lnTo>
                  <a:lnTo>
                    <a:pt x="347" y="336"/>
                  </a:lnTo>
                  <a:lnTo>
                    <a:pt x="344" y="336"/>
                  </a:lnTo>
                  <a:lnTo>
                    <a:pt x="344" y="333"/>
                  </a:lnTo>
                  <a:lnTo>
                    <a:pt x="344" y="336"/>
                  </a:lnTo>
                  <a:lnTo>
                    <a:pt x="347" y="333"/>
                  </a:lnTo>
                  <a:lnTo>
                    <a:pt x="347" y="336"/>
                  </a:lnTo>
                  <a:lnTo>
                    <a:pt x="350" y="330"/>
                  </a:lnTo>
                  <a:lnTo>
                    <a:pt x="347" y="330"/>
                  </a:lnTo>
                  <a:lnTo>
                    <a:pt x="350" y="327"/>
                  </a:lnTo>
                  <a:lnTo>
                    <a:pt x="347" y="327"/>
                  </a:lnTo>
                  <a:lnTo>
                    <a:pt x="350" y="327"/>
                  </a:lnTo>
                  <a:lnTo>
                    <a:pt x="353" y="327"/>
                  </a:lnTo>
                  <a:lnTo>
                    <a:pt x="353" y="324"/>
                  </a:lnTo>
                  <a:lnTo>
                    <a:pt x="350" y="321"/>
                  </a:lnTo>
                  <a:lnTo>
                    <a:pt x="353" y="321"/>
                  </a:lnTo>
                  <a:lnTo>
                    <a:pt x="355" y="321"/>
                  </a:lnTo>
                  <a:lnTo>
                    <a:pt x="355" y="319"/>
                  </a:lnTo>
                  <a:lnTo>
                    <a:pt x="358" y="319"/>
                  </a:lnTo>
                  <a:lnTo>
                    <a:pt x="358" y="321"/>
                  </a:lnTo>
                  <a:lnTo>
                    <a:pt x="361" y="319"/>
                  </a:lnTo>
                  <a:lnTo>
                    <a:pt x="358" y="319"/>
                  </a:lnTo>
                  <a:lnTo>
                    <a:pt x="361" y="319"/>
                  </a:lnTo>
                  <a:lnTo>
                    <a:pt x="358" y="319"/>
                  </a:lnTo>
                  <a:lnTo>
                    <a:pt x="358" y="316"/>
                  </a:lnTo>
                  <a:lnTo>
                    <a:pt x="358" y="313"/>
                  </a:lnTo>
                  <a:lnTo>
                    <a:pt x="358" y="316"/>
                  </a:lnTo>
                  <a:lnTo>
                    <a:pt x="361" y="316"/>
                  </a:lnTo>
                  <a:lnTo>
                    <a:pt x="361" y="319"/>
                  </a:lnTo>
                  <a:lnTo>
                    <a:pt x="364" y="316"/>
                  </a:lnTo>
                  <a:lnTo>
                    <a:pt x="364" y="313"/>
                  </a:lnTo>
                  <a:lnTo>
                    <a:pt x="364" y="316"/>
                  </a:lnTo>
                  <a:lnTo>
                    <a:pt x="364" y="319"/>
                  </a:lnTo>
                  <a:lnTo>
                    <a:pt x="367" y="316"/>
                  </a:lnTo>
                  <a:lnTo>
                    <a:pt x="370" y="316"/>
                  </a:lnTo>
                  <a:lnTo>
                    <a:pt x="373" y="316"/>
                  </a:lnTo>
                  <a:lnTo>
                    <a:pt x="378" y="313"/>
                  </a:lnTo>
                  <a:lnTo>
                    <a:pt x="378" y="310"/>
                  </a:lnTo>
                  <a:lnTo>
                    <a:pt x="378" y="307"/>
                  </a:lnTo>
                  <a:lnTo>
                    <a:pt x="378" y="310"/>
                  </a:lnTo>
                  <a:lnTo>
                    <a:pt x="381" y="307"/>
                  </a:lnTo>
                  <a:lnTo>
                    <a:pt x="378" y="307"/>
                  </a:lnTo>
                  <a:lnTo>
                    <a:pt x="381" y="304"/>
                  </a:lnTo>
                  <a:lnTo>
                    <a:pt x="378" y="304"/>
                  </a:lnTo>
                  <a:lnTo>
                    <a:pt x="381" y="304"/>
                  </a:lnTo>
                  <a:lnTo>
                    <a:pt x="378" y="304"/>
                  </a:lnTo>
                  <a:lnTo>
                    <a:pt x="378" y="302"/>
                  </a:lnTo>
                  <a:lnTo>
                    <a:pt x="381" y="302"/>
                  </a:lnTo>
                  <a:lnTo>
                    <a:pt x="378" y="302"/>
                  </a:lnTo>
                  <a:lnTo>
                    <a:pt x="381" y="299"/>
                  </a:lnTo>
                  <a:lnTo>
                    <a:pt x="384" y="299"/>
                  </a:lnTo>
                  <a:lnTo>
                    <a:pt x="384" y="302"/>
                  </a:lnTo>
                  <a:lnTo>
                    <a:pt x="384" y="304"/>
                  </a:lnTo>
                  <a:lnTo>
                    <a:pt x="381" y="304"/>
                  </a:lnTo>
                  <a:lnTo>
                    <a:pt x="384" y="304"/>
                  </a:lnTo>
                  <a:lnTo>
                    <a:pt x="387" y="304"/>
                  </a:lnTo>
                  <a:lnTo>
                    <a:pt x="384" y="304"/>
                  </a:lnTo>
                  <a:lnTo>
                    <a:pt x="381" y="307"/>
                  </a:lnTo>
                  <a:lnTo>
                    <a:pt x="384" y="304"/>
                  </a:lnTo>
                  <a:lnTo>
                    <a:pt x="390" y="302"/>
                  </a:lnTo>
                  <a:lnTo>
                    <a:pt x="401" y="302"/>
                  </a:lnTo>
                  <a:lnTo>
                    <a:pt x="407" y="304"/>
                  </a:lnTo>
                  <a:lnTo>
                    <a:pt x="412" y="304"/>
                  </a:lnTo>
                  <a:lnTo>
                    <a:pt x="415" y="304"/>
                  </a:lnTo>
                  <a:lnTo>
                    <a:pt x="418" y="304"/>
                  </a:lnTo>
                  <a:lnTo>
                    <a:pt x="415" y="304"/>
                  </a:lnTo>
                  <a:lnTo>
                    <a:pt x="418" y="304"/>
                  </a:lnTo>
                  <a:lnTo>
                    <a:pt x="415" y="304"/>
                  </a:lnTo>
                  <a:lnTo>
                    <a:pt x="415" y="302"/>
                  </a:lnTo>
                  <a:lnTo>
                    <a:pt x="418" y="302"/>
                  </a:lnTo>
                  <a:lnTo>
                    <a:pt x="421" y="302"/>
                  </a:lnTo>
                  <a:lnTo>
                    <a:pt x="421" y="304"/>
                  </a:lnTo>
                  <a:lnTo>
                    <a:pt x="424" y="304"/>
                  </a:lnTo>
                  <a:lnTo>
                    <a:pt x="427" y="304"/>
                  </a:lnTo>
                  <a:lnTo>
                    <a:pt x="424" y="302"/>
                  </a:lnTo>
                  <a:lnTo>
                    <a:pt x="427" y="304"/>
                  </a:lnTo>
                  <a:lnTo>
                    <a:pt x="424" y="304"/>
                  </a:lnTo>
                  <a:lnTo>
                    <a:pt x="427" y="307"/>
                  </a:lnTo>
                  <a:lnTo>
                    <a:pt x="427" y="310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7" y="310"/>
                  </a:lnTo>
                  <a:lnTo>
                    <a:pt x="429" y="310"/>
                  </a:lnTo>
                  <a:lnTo>
                    <a:pt x="427" y="310"/>
                  </a:lnTo>
                  <a:lnTo>
                    <a:pt x="429" y="307"/>
                  </a:lnTo>
                  <a:lnTo>
                    <a:pt x="432" y="310"/>
                  </a:lnTo>
                  <a:lnTo>
                    <a:pt x="432" y="313"/>
                  </a:lnTo>
                  <a:lnTo>
                    <a:pt x="435" y="310"/>
                  </a:lnTo>
                  <a:lnTo>
                    <a:pt x="438" y="310"/>
                  </a:lnTo>
                  <a:lnTo>
                    <a:pt x="441" y="310"/>
                  </a:lnTo>
                  <a:lnTo>
                    <a:pt x="441" y="313"/>
                  </a:lnTo>
                  <a:lnTo>
                    <a:pt x="444" y="310"/>
                  </a:lnTo>
                  <a:lnTo>
                    <a:pt x="441" y="310"/>
                  </a:lnTo>
                  <a:lnTo>
                    <a:pt x="441" y="307"/>
                  </a:lnTo>
                  <a:lnTo>
                    <a:pt x="444" y="307"/>
                  </a:lnTo>
                  <a:lnTo>
                    <a:pt x="441" y="307"/>
                  </a:lnTo>
                  <a:lnTo>
                    <a:pt x="441" y="304"/>
                  </a:lnTo>
                  <a:lnTo>
                    <a:pt x="444" y="304"/>
                  </a:lnTo>
                  <a:lnTo>
                    <a:pt x="444" y="307"/>
                  </a:lnTo>
                  <a:lnTo>
                    <a:pt x="446" y="307"/>
                  </a:lnTo>
                  <a:lnTo>
                    <a:pt x="444" y="307"/>
                  </a:lnTo>
                  <a:lnTo>
                    <a:pt x="446" y="307"/>
                  </a:lnTo>
                  <a:lnTo>
                    <a:pt x="446" y="310"/>
                  </a:lnTo>
                  <a:lnTo>
                    <a:pt x="449" y="313"/>
                  </a:lnTo>
                  <a:lnTo>
                    <a:pt x="449" y="310"/>
                  </a:lnTo>
                  <a:lnTo>
                    <a:pt x="449" y="313"/>
                  </a:lnTo>
                  <a:lnTo>
                    <a:pt x="452" y="313"/>
                  </a:lnTo>
                  <a:lnTo>
                    <a:pt x="452" y="310"/>
                  </a:lnTo>
                  <a:lnTo>
                    <a:pt x="452" y="313"/>
                  </a:lnTo>
                  <a:lnTo>
                    <a:pt x="455" y="310"/>
                  </a:lnTo>
                  <a:lnTo>
                    <a:pt x="455" y="313"/>
                  </a:lnTo>
                  <a:lnTo>
                    <a:pt x="455" y="310"/>
                  </a:lnTo>
                  <a:lnTo>
                    <a:pt x="452" y="310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49" y="307"/>
                  </a:lnTo>
                  <a:lnTo>
                    <a:pt x="446" y="304"/>
                  </a:lnTo>
                  <a:lnTo>
                    <a:pt x="449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9" y="302"/>
                  </a:lnTo>
                  <a:lnTo>
                    <a:pt x="446" y="302"/>
                  </a:lnTo>
                  <a:lnTo>
                    <a:pt x="449" y="302"/>
                  </a:lnTo>
                  <a:lnTo>
                    <a:pt x="452" y="302"/>
                  </a:lnTo>
                  <a:lnTo>
                    <a:pt x="452" y="299"/>
                  </a:lnTo>
                  <a:lnTo>
                    <a:pt x="452" y="296"/>
                  </a:lnTo>
                  <a:lnTo>
                    <a:pt x="449" y="296"/>
                  </a:lnTo>
                  <a:lnTo>
                    <a:pt x="452" y="299"/>
                  </a:lnTo>
                  <a:lnTo>
                    <a:pt x="449" y="299"/>
                  </a:lnTo>
                  <a:lnTo>
                    <a:pt x="446" y="299"/>
                  </a:lnTo>
                  <a:lnTo>
                    <a:pt x="449" y="296"/>
                  </a:lnTo>
                  <a:lnTo>
                    <a:pt x="452" y="296"/>
                  </a:lnTo>
                  <a:lnTo>
                    <a:pt x="449" y="296"/>
                  </a:lnTo>
                  <a:lnTo>
                    <a:pt x="446" y="296"/>
                  </a:lnTo>
                  <a:lnTo>
                    <a:pt x="444" y="296"/>
                  </a:lnTo>
                  <a:lnTo>
                    <a:pt x="441" y="296"/>
                  </a:lnTo>
                  <a:lnTo>
                    <a:pt x="444" y="293"/>
                  </a:lnTo>
                  <a:lnTo>
                    <a:pt x="441" y="293"/>
                  </a:lnTo>
                  <a:lnTo>
                    <a:pt x="441" y="296"/>
                  </a:lnTo>
                  <a:lnTo>
                    <a:pt x="441" y="293"/>
                  </a:lnTo>
                  <a:lnTo>
                    <a:pt x="444" y="293"/>
                  </a:lnTo>
                  <a:lnTo>
                    <a:pt x="446" y="293"/>
                  </a:lnTo>
                  <a:lnTo>
                    <a:pt x="449" y="296"/>
                  </a:lnTo>
                  <a:lnTo>
                    <a:pt x="449" y="293"/>
                  </a:lnTo>
                  <a:lnTo>
                    <a:pt x="449" y="296"/>
                  </a:lnTo>
                  <a:lnTo>
                    <a:pt x="449" y="293"/>
                  </a:lnTo>
                  <a:lnTo>
                    <a:pt x="452" y="296"/>
                  </a:lnTo>
                  <a:lnTo>
                    <a:pt x="452" y="293"/>
                  </a:lnTo>
                  <a:lnTo>
                    <a:pt x="449" y="293"/>
                  </a:lnTo>
                  <a:lnTo>
                    <a:pt x="452" y="293"/>
                  </a:lnTo>
                  <a:lnTo>
                    <a:pt x="452" y="296"/>
                  </a:lnTo>
                  <a:lnTo>
                    <a:pt x="452" y="293"/>
                  </a:lnTo>
                  <a:lnTo>
                    <a:pt x="455" y="293"/>
                  </a:lnTo>
                  <a:lnTo>
                    <a:pt x="458" y="293"/>
                  </a:lnTo>
                  <a:lnTo>
                    <a:pt x="455" y="293"/>
                  </a:lnTo>
                  <a:lnTo>
                    <a:pt x="458" y="293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6" y="293"/>
                  </a:lnTo>
                  <a:lnTo>
                    <a:pt x="466" y="290"/>
                  </a:lnTo>
                  <a:lnTo>
                    <a:pt x="466" y="287"/>
                  </a:lnTo>
                  <a:lnTo>
                    <a:pt x="469" y="285"/>
                  </a:lnTo>
                  <a:lnTo>
                    <a:pt x="472" y="285"/>
                  </a:lnTo>
                  <a:lnTo>
                    <a:pt x="469" y="285"/>
                  </a:lnTo>
                  <a:lnTo>
                    <a:pt x="469" y="287"/>
                  </a:lnTo>
                  <a:lnTo>
                    <a:pt x="469" y="290"/>
                  </a:lnTo>
                  <a:lnTo>
                    <a:pt x="469" y="293"/>
                  </a:lnTo>
                  <a:lnTo>
                    <a:pt x="469" y="296"/>
                  </a:lnTo>
                  <a:lnTo>
                    <a:pt x="466" y="296"/>
                  </a:lnTo>
                  <a:lnTo>
                    <a:pt x="469" y="296"/>
                  </a:lnTo>
                  <a:lnTo>
                    <a:pt x="472" y="296"/>
                  </a:lnTo>
                  <a:lnTo>
                    <a:pt x="475" y="293"/>
                  </a:lnTo>
                  <a:lnTo>
                    <a:pt x="472" y="296"/>
                  </a:lnTo>
                  <a:lnTo>
                    <a:pt x="475" y="296"/>
                  </a:lnTo>
                  <a:lnTo>
                    <a:pt x="475" y="293"/>
                  </a:lnTo>
                  <a:lnTo>
                    <a:pt x="478" y="293"/>
                  </a:lnTo>
                  <a:lnTo>
                    <a:pt x="478" y="290"/>
                  </a:lnTo>
                  <a:lnTo>
                    <a:pt x="481" y="293"/>
                  </a:lnTo>
                  <a:lnTo>
                    <a:pt x="481" y="290"/>
                  </a:lnTo>
                  <a:lnTo>
                    <a:pt x="483" y="290"/>
                  </a:lnTo>
                  <a:lnTo>
                    <a:pt x="481" y="290"/>
                  </a:lnTo>
                  <a:lnTo>
                    <a:pt x="481" y="293"/>
                  </a:lnTo>
                  <a:lnTo>
                    <a:pt x="483" y="293"/>
                  </a:lnTo>
                  <a:lnTo>
                    <a:pt x="481" y="293"/>
                  </a:lnTo>
                  <a:lnTo>
                    <a:pt x="483" y="293"/>
                  </a:lnTo>
                  <a:lnTo>
                    <a:pt x="481" y="293"/>
                  </a:lnTo>
                  <a:lnTo>
                    <a:pt x="478" y="296"/>
                  </a:lnTo>
                  <a:lnTo>
                    <a:pt x="481" y="293"/>
                  </a:lnTo>
                  <a:lnTo>
                    <a:pt x="483" y="293"/>
                  </a:lnTo>
                  <a:lnTo>
                    <a:pt x="486" y="293"/>
                  </a:lnTo>
                  <a:lnTo>
                    <a:pt x="489" y="293"/>
                  </a:lnTo>
                  <a:lnTo>
                    <a:pt x="492" y="293"/>
                  </a:lnTo>
                  <a:lnTo>
                    <a:pt x="489" y="293"/>
                  </a:lnTo>
                  <a:lnTo>
                    <a:pt x="486" y="293"/>
                  </a:lnTo>
                  <a:lnTo>
                    <a:pt x="489" y="293"/>
                  </a:lnTo>
                  <a:lnTo>
                    <a:pt x="495" y="296"/>
                  </a:lnTo>
                  <a:lnTo>
                    <a:pt x="498" y="299"/>
                  </a:lnTo>
                  <a:lnTo>
                    <a:pt x="495" y="296"/>
                  </a:lnTo>
                  <a:lnTo>
                    <a:pt x="495" y="293"/>
                  </a:lnTo>
                  <a:lnTo>
                    <a:pt x="495" y="296"/>
                  </a:lnTo>
                  <a:lnTo>
                    <a:pt x="498" y="296"/>
                  </a:lnTo>
                  <a:lnTo>
                    <a:pt x="498" y="293"/>
                  </a:lnTo>
                  <a:lnTo>
                    <a:pt x="498" y="296"/>
                  </a:lnTo>
                  <a:lnTo>
                    <a:pt x="500" y="296"/>
                  </a:lnTo>
                  <a:lnTo>
                    <a:pt x="500" y="299"/>
                  </a:lnTo>
                  <a:lnTo>
                    <a:pt x="498" y="296"/>
                  </a:lnTo>
                  <a:lnTo>
                    <a:pt x="498" y="299"/>
                  </a:lnTo>
                  <a:lnTo>
                    <a:pt x="500" y="299"/>
                  </a:lnTo>
                  <a:lnTo>
                    <a:pt x="503" y="302"/>
                  </a:lnTo>
                  <a:lnTo>
                    <a:pt x="503" y="304"/>
                  </a:lnTo>
                  <a:lnTo>
                    <a:pt x="500" y="304"/>
                  </a:lnTo>
                  <a:lnTo>
                    <a:pt x="506" y="304"/>
                  </a:lnTo>
                  <a:lnTo>
                    <a:pt x="503" y="304"/>
                  </a:lnTo>
                  <a:lnTo>
                    <a:pt x="506" y="304"/>
                  </a:lnTo>
                  <a:lnTo>
                    <a:pt x="509" y="302"/>
                  </a:lnTo>
                  <a:lnTo>
                    <a:pt x="506" y="302"/>
                  </a:lnTo>
                  <a:lnTo>
                    <a:pt x="509" y="302"/>
                  </a:lnTo>
                  <a:lnTo>
                    <a:pt x="512" y="299"/>
                  </a:lnTo>
                  <a:lnTo>
                    <a:pt x="515" y="302"/>
                  </a:lnTo>
                  <a:lnTo>
                    <a:pt x="515" y="299"/>
                  </a:lnTo>
                  <a:lnTo>
                    <a:pt x="515" y="296"/>
                  </a:lnTo>
                  <a:lnTo>
                    <a:pt x="520" y="299"/>
                  </a:lnTo>
                  <a:lnTo>
                    <a:pt x="523" y="302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29" y="307"/>
                  </a:lnTo>
                  <a:lnTo>
                    <a:pt x="529" y="310"/>
                  </a:lnTo>
                  <a:lnTo>
                    <a:pt x="532" y="310"/>
                  </a:lnTo>
                  <a:lnTo>
                    <a:pt x="535" y="310"/>
                  </a:lnTo>
                  <a:lnTo>
                    <a:pt x="535" y="313"/>
                  </a:lnTo>
                  <a:lnTo>
                    <a:pt x="537" y="313"/>
                  </a:lnTo>
                  <a:lnTo>
                    <a:pt x="537" y="316"/>
                  </a:lnTo>
                  <a:lnTo>
                    <a:pt x="537" y="319"/>
                  </a:lnTo>
                  <a:lnTo>
                    <a:pt x="537" y="321"/>
                  </a:lnTo>
                  <a:lnTo>
                    <a:pt x="535" y="324"/>
                  </a:lnTo>
                  <a:lnTo>
                    <a:pt x="535" y="327"/>
                  </a:lnTo>
                  <a:lnTo>
                    <a:pt x="535" y="330"/>
                  </a:lnTo>
                  <a:lnTo>
                    <a:pt x="537" y="330"/>
                  </a:lnTo>
                  <a:lnTo>
                    <a:pt x="537" y="327"/>
                  </a:lnTo>
                  <a:lnTo>
                    <a:pt x="537" y="330"/>
                  </a:lnTo>
                  <a:lnTo>
                    <a:pt x="537" y="327"/>
                  </a:lnTo>
                  <a:lnTo>
                    <a:pt x="540" y="330"/>
                  </a:lnTo>
                  <a:lnTo>
                    <a:pt x="540" y="333"/>
                  </a:lnTo>
                  <a:lnTo>
                    <a:pt x="537" y="333"/>
                  </a:lnTo>
                  <a:lnTo>
                    <a:pt x="537" y="336"/>
                  </a:lnTo>
                  <a:lnTo>
                    <a:pt x="537" y="333"/>
                  </a:lnTo>
                  <a:lnTo>
                    <a:pt x="537" y="336"/>
                  </a:lnTo>
                  <a:lnTo>
                    <a:pt x="540" y="341"/>
                  </a:lnTo>
                  <a:lnTo>
                    <a:pt x="540" y="344"/>
                  </a:lnTo>
                  <a:lnTo>
                    <a:pt x="543" y="344"/>
                  </a:lnTo>
                  <a:lnTo>
                    <a:pt x="543" y="341"/>
                  </a:lnTo>
                  <a:lnTo>
                    <a:pt x="546" y="341"/>
                  </a:lnTo>
                  <a:lnTo>
                    <a:pt x="543" y="344"/>
                  </a:lnTo>
                  <a:lnTo>
                    <a:pt x="543" y="347"/>
                  </a:lnTo>
                  <a:lnTo>
                    <a:pt x="546" y="347"/>
                  </a:lnTo>
                  <a:lnTo>
                    <a:pt x="546" y="344"/>
                  </a:lnTo>
                  <a:lnTo>
                    <a:pt x="546" y="347"/>
                  </a:lnTo>
                  <a:lnTo>
                    <a:pt x="543" y="347"/>
                  </a:lnTo>
                  <a:lnTo>
                    <a:pt x="546" y="347"/>
                  </a:lnTo>
                  <a:lnTo>
                    <a:pt x="546" y="350"/>
                  </a:lnTo>
                  <a:lnTo>
                    <a:pt x="546" y="353"/>
                  </a:lnTo>
                  <a:lnTo>
                    <a:pt x="549" y="356"/>
                  </a:lnTo>
                  <a:lnTo>
                    <a:pt x="549" y="358"/>
                  </a:lnTo>
                  <a:lnTo>
                    <a:pt x="549" y="356"/>
                  </a:lnTo>
                  <a:lnTo>
                    <a:pt x="552" y="356"/>
                  </a:lnTo>
                  <a:lnTo>
                    <a:pt x="552" y="358"/>
                  </a:lnTo>
                  <a:lnTo>
                    <a:pt x="552" y="356"/>
                  </a:lnTo>
                  <a:lnTo>
                    <a:pt x="554" y="358"/>
                  </a:lnTo>
                  <a:lnTo>
                    <a:pt x="554" y="361"/>
                  </a:lnTo>
                  <a:lnTo>
                    <a:pt x="554" y="358"/>
                  </a:lnTo>
                  <a:lnTo>
                    <a:pt x="554" y="361"/>
                  </a:lnTo>
                  <a:lnTo>
                    <a:pt x="557" y="361"/>
                  </a:lnTo>
                  <a:lnTo>
                    <a:pt x="554" y="361"/>
                  </a:lnTo>
                  <a:lnTo>
                    <a:pt x="554" y="364"/>
                  </a:lnTo>
                  <a:lnTo>
                    <a:pt x="557" y="364"/>
                  </a:lnTo>
                  <a:lnTo>
                    <a:pt x="554" y="364"/>
                  </a:lnTo>
                  <a:lnTo>
                    <a:pt x="554" y="367"/>
                  </a:lnTo>
                  <a:lnTo>
                    <a:pt x="557" y="367"/>
                  </a:lnTo>
                  <a:lnTo>
                    <a:pt x="560" y="3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5" name="Freeform 3944">
              <a:extLst>
                <a:ext uri="{FF2B5EF4-FFF2-40B4-BE49-F238E27FC236}">
                  <a16:creationId xmlns:a16="http://schemas.microsoft.com/office/drawing/2014/main" id="{8FA6C144-14DC-662F-AB4A-37EEE0B362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5286" y="238608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6" name="Rectangle 3945">
              <a:extLst>
                <a:ext uri="{FF2B5EF4-FFF2-40B4-BE49-F238E27FC236}">
                  <a16:creationId xmlns:a16="http://schemas.microsoft.com/office/drawing/2014/main" id="{6082A0CC-6FAE-EC0E-74D6-F57D6A3BA3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10867" y="106443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7" name="Freeform 3946">
              <a:extLst>
                <a:ext uri="{FF2B5EF4-FFF2-40B4-BE49-F238E27FC236}">
                  <a16:creationId xmlns:a16="http://schemas.microsoft.com/office/drawing/2014/main" id="{64450D77-96E9-42E0-C5BB-00302CA3A9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8586" y="1348683"/>
              <a:ext cx="16599" cy="41496"/>
            </a:xfrm>
            <a:custGeom>
              <a:avLst/>
              <a:gdLst>
                <a:gd name="T0" fmla="*/ 3 w 8"/>
                <a:gd name="T1" fmla="*/ 20 h 20"/>
                <a:gd name="T2" fmla="*/ 0 w 8"/>
                <a:gd name="T3" fmla="*/ 20 h 20"/>
                <a:gd name="T4" fmla="*/ 3 w 8"/>
                <a:gd name="T5" fmla="*/ 11 h 20"/>
                <a:gd name="T6" fmla="*/ 6 w 8"/>
                <a:gd name="T7" fmla="*/ 8 h 20"/>
                <a:gd name="T8" fmla="*/ 6 w 8"/>
                <a:gd name="T9" fmla="*/ 5 h 20"/>
                <a:gd name="T10" fmla="*/ 6 w 8"/>
                <a:gd name="T11" fmla="*/ 3 h 20"/>
                <a:gd name="T12" fmla="*/ 8 w 8"/>
                <a:gd name="T13" fmla="*/ 0 h 20"/>
                <a:gd name="T14" fmla="*/ 8 w 8"/>
                <a:gd name="T15" fmla="*/ 3 h 20"/>
                <a:gd name="T16" fmla="*/ 8 w 8"/>
                <a:gd name="T17" fmla="*/ 5 h 20"/>
                <a:gd name="T18" fmla="*/ 8 w 8"/>
                <a:gd name="T19" fmla="*/ 8 h 20"/>
                <a:gd name="T20" fmla="*/ 6 w 8"/>
                <a:gd name="T21" fmla="*/ 11 h 20"/>
                <a:gd name="T22" fmla="*/ 6 w 8"/>
                <a:gd name="T23" fmla="*/ 14 h 20"/>
                <a:gd name="T24" fmla="*/ 6 w 8"/>
                <a:gd name="T25" fmla="*/ 17 h 20"/>
                <a:gd name="T26" fmla="*/ 3 w 8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0">
                  <a:moveTo>
                    <a:pt x="3" y="20"/>
                  </a:moveTo>
                  <a:lnTo>
                    <a:pt x="0" y="20"/>
                  </a:lnTo>
                  <a:lnTo>
                    <a:pt x="3" y="11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3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8" name="Freeform 3947">
              <a:extLst>
                <a:ext uri="{FF2B5EF4-FFF2-40B4-BE49-F238E27FC236}">
                  <a16:creationId xmlns:a16="http://schemas.microsoft.com/office/drawing/2014/main" id="{CF3BE0D2-83D7-8531-4BA9-F64DE7EF8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6309" y="1323785"/>
              <a:ext cx="22825" cy="41496"/>
            </a:xfrm>
            <a:custGeom>
              <a:avLst/>
              <a:gdLst>
                <a:gd name="T0" fmla="*/ 0 w 11"/>
                <a:gd name="T1" fmla="*/ 17 h 20"/>
                <a:gd name="T2" fmla="*/ 2 w 11"/>
                <a:gd name="T3" fmla="*/ 17 h 20"/>
                <a:gd name="T4" fmla="*/ 0 w 11"/>
                <a:gd name="T5" fmla="*/ 20 h 20"/>
                <a:gd name="T6" fmla="*/ 2 w 11"/>
                <a:gd name="T7" fmla="*/ 20 h 20"/>
                <a:gd name="T8" fmla="*/ 2 w 11"/>
                <a:gd name="T9" fmla="*/ 17 h 20"/>
                <a:gd name="T10" fmla="*/ 5 w 11"/>
                <a:gd name="T11" fmla="*/ 15 h 20"/>
                <a:gd name="T12" fmla="*/ 8 w 11"/>
                <a:gd name="T13" fmla="*/ 15 h 20"/>
                <a:gd name="T14" fmla="*/ 8 w 11"/>
                <a:gd name="T15" fmla="*/ 12 h 20"/>
                <a:gd name="T16" fmla="*/ 11 w 11"/>
                <a:gd name="T17" fmla="*/ 12 h 20"/>
                <a:gd name="T18" fmla="*/ 8 w 11"/>
                <a:gd name="T19" fmla="*/ 9 h 20"/>
                <a:gd name="T20" fmla="*/ 8 w 11"/>
                <a:gd name="T21" fmla="*/ 6 h 20"/>
                <a:gd name="T22" fmla="*/ 11 w 11"/>
                <a:gd name="T23" fmla="*/ 3 h 20"/>
                <a:gd name="T24" fmla="*/ 11 w 11"/>
                <a:gd name="T25" fmla="*/ 0 h 20"/>
                <a:gd name="T26" fmla="*/ 8 w 11"/>
                <a:gd name="T27" fmla="*/ 3 h 20"/>
                <a:gd name="T28" fmla="*/ 8 w 11"/>
                <a:gd name="T29" fmla="*/ 0 h 20"/>
                <a:gd name="T30" fmla="*/ 8 w 11"/>
                <a:gd name="T31" fmla="*/ 3 h 20"/>
                <a:gd name="T32" fmla="*/ 5 w 11"/>
                <a:gd name="T33" fmla="*/ 3 h 20"/>
                <a:gd name="T34" fmla="*/ 2 w 11"/>
                <a:gd name="T35" fmla="*/ 6 h 20"/>
                <a:gd name="T36" fmla="*/ 0 w 11"/>
                <a:gd name="T37" fmla="*/ 9 h 20"/>
                <a:gd name="T38" fmla="*/ 2 w 11"/>
                <a:gd name="T39" fmla="*/ 12 h 20"/>
                <a:gd name="T40" fmla="*/ 0 w 11"/>
                <a:gd name="T41" fmla="*/ 15 h 20"/>
                <a:gd name="T42" fmla="*/ 0 w 11"/>
                <a:gd name="T4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0">
                  <a:moveTo>
                    <a:pt x="0" y="17"/>
                  </a:moveTo>
                  <a:lnTo>
                    <a:pt x="2" y="17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89" name="Freeform 3948">
              <a:extLst>
                <a:ext uri="{FF2B5EF4-FFF2-40B4-BE49-F238E27FC236}">
                  <a16:creationId xmlns:a16="http://schemas.microsoft.com/office/drawing/2014/main" id="{25DD927A-AF7E-139B-073E-78A9D6F345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9134" y="1323785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0" name="Freeform 3949">
              <a:extLst>
                <a:ext uri="{FF2B5EF4-FFF2-40B4-BE49-F238E27FC236}">
                  <a16:creationId xmlns:a16="http://schemas.microsoft.com/office/drawing/2014/main" id="{7159A6F4-72B9-9C76-904E-8595A90643A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6309" y="1271916"/>
              <a:ext cx="10375" cy="6224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2 w 5"/>
                <a:gd name="T7" fmla="*/ 3 h 3"/>
                <a:gd name="T8" fmla="*/ 5 w 5"/>
                <a:gd name="T9" fmla="*/ 0 h 3"/>
                <a:gd name="T10" fmla="*/ 2 w 5"/>
                <a:gd name="T11" fmla="*/ 0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1" name="Freeform 3950">
              <a:extLst>
                <a:ext uri="{FF2B5EF4-FFF2-40B4-BE49-F238E27FC236}">
                  <a16:creationId xmlns:a16="http://schemas.microsoft.com/office/drawing/2014/main" id="{EEE92A0F-F63D-55E9-CC61-48EE230A78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5734" y="1230420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6 h 6"/>
                <a:gd name="T8" fmla="*/ 3 w 6"/>
                <a:gd name="T9" fmla="*/ 6 h 6"/>
                <a:gd name="T10" fmla="*/ 3 w 6"/>
                <a:gd name="T11" fmla="*/ 3 h 6"/>
                <a:gd name="T12" fmla="*/ 6 w 6"/>
                <a:gd name="T13" fmla="*/ 3 h 6"/>
                <a:gd name="T14" fmla="*/ 3 w 6"/>
                <a:gd name="T15" fmla="*/ 0 h 6"/>
                <a:gd name="T16" fmla="*/ 0 w 6"/>
                <a:gd name="T17" fmla="*/ 3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2" name="Freeform 3951">
              <a:extLst>
                <a:ext uri="{FF2B5EF4-FFF2-40B4-BE49-F238E27FC236}">
                  <a16:creationId xmlns:a16="http://schemas.microsoft.com/office/drawing/2014/main" id="{42EA5393-09BA-6723-A655-7BB1C1977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7233" y="1112155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3" name="Freeform 3952">
              <a:extLst>
                <a:ext uri="{FF2B5EF4-FFF2-40B4-BE49-F238E27FC236}">
                  <a16:creationId xmlns:a16="http://schemas.microsoft.com/office/drawing/2014/main" id="{BD36661F-C18B-D4B3-B477-C9A4CA8078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3457" y="123664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4" name="Rectangle 3953">
              <a:extLst>
                <a:ext uri="{FF2B5EF4-FFF2-40B4-BE49-F238E27FC236}">
                  <a16:creationId xmlns:a16="http://schemas.microsoft.com/office/drawing/2014/main" id="{06F63797-4849-4943-3BB2-860AFB8ECC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9683" y="122419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5" name="Rectangle 3954">
              <a:extLst>
                <a:ext uri="{FF2B5EF4-FFF2-40B4-BE49-F238E27FC236}">
                  <a16:creationId xmlns:a16="http://schemas.microsoft.com/office/drawing/2014/main" id="{7E1AFEBD-B2B9-24BE-3A09-8220B2E57D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92132" y="123042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6" name="Freeform 3955">
              <a:extLst>
                <a:ext uri="{FF2B5EF4-FFF2-40B4-BE49-F238E27FC236}">
                  <a16:creationId xmlns:a16="http://schemas.microsoft.com/office/drawing/2014/main" id="{F58206B6-007D-2394-60A5-515817AB6EA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8357" y="1236644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3 h 3"/>
                <a:gd name="T4" fmla="*/ 5 w 5"/>
                <a:gd name="T5" fmla="*/ 0 h 3"/>
                <a:gd name="T6" fmla="*/ 2 w 5"/>
                <a:gd name="T7" fmla="*/ 0 h 3"/>
                <a:gd name="T8" fmla="*/ 0 w 5"/>
                <a:gd name="T9" fmla="*/ 0 h 3"/>
                <a:gd name="T10" fmla="*/ 0 w 5"/>
                <a:gd name="T11" fmla="*/ 0 h 3"/>
                <a:gd name="T12" fmla="*/ 0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7" name="Freeform 3956">
              <a:extLst>
                <a:ext uri="{FF2B5EF4-FFF2-40B4-BE49-F238E27FC236}">
                  <a16:creationId xmlns:a16="http://schemas.microsoft.com/office/drawing/2014/main" id="{6AAAE913-0DD0-1A9A-2DB6-00837969FA4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5907" y="1236644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8" name="Freeform 3957">
              <a:extLst>
                <a:ext uri="{FF2B5EF4-FFF2-40B4-BE49-F238E27FC236}">
                  <a16:creationId xmlns:a16="http://schemas.microsoft.com/office/drawing/2014/main" id="{238D4D32-905F-2FDA-F335-AC726AE68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2132" y="1006340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299" name="Freeform 3958">
              <a:extLst>
                <a:ext uri="{FF2B5EF4-FFF2-40B4-BE49-F238E27FC236}">
                  <a16:creationId xmlns:a16="http://schemas.microsoft.com/office/drawing/2014/main" id="{1EF92B03-0C44-DAFF-5116-CA826AD800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6454" y="1035387"/>
              <a:ext cx="12450" cy="2075"/>
            </a:xfrm>
            <a:custGeom>
              <a:avLst/>
              <a:gdLst>
                <a:gd name="T0" fmla="*/ 6 w 6"/>
                <a:gd name="T1" fmla="*/ 3 w 6"/>
                <a:gd name="T2" fmla="*/ 0 w 6"/>
                <a:gd name="T3" fmla="*/ 3 w 6"/>
                <a:gd name="T4" fmla="*/ 3 w 6"/>
                <a:gd name="T5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0" name="Freeform 3959">
              <a:extLst>
                <a:ext uri="{FF2B5EF4-FFF2-40B4-BE49-F238E27FC236}">
                  <a16:creationId xmlns:a16="http://schemas.microsoft.com/office/drawing/2014/main" id="{530E3F7C-B85C-4036-57C4-5FDC7F82B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732" y="1083109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1" name="Freeform 3960">
              <a:extLst>
                <a:ext uri="{FF2B5EF4-FFF2-40B4-BE49-F238E27FC236}">
                  <a16:creationId xmlns:a16="http://schemas.microsoft.com/office/drawing/2014/main" id="{0F0A3242-BD57-C3E5-6EC6-637B51E31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0460" y="122419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2" name="Freeform 3961">
              <a:extLst>
                <a:ext uri="{FF2B5EF4-FFF2-40B4-BE49-F238E27FC236}">
                  <a16:creationId xmlns:a16="http://schemas.microsoft.com/office/drawing/2014/main" id="{66596F8D-685A-AF58-0FEC-48D83ED4FA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7865" y="1323785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3" name="Freeform 3962">
              <a:extLst>
                <a:ext uri="{FF2B5EF4-FFF2-40B4-BE49-F238E27FC236}">
                  <a16:creationId xmlns:a16="http://schemas.microsoft.com/office/drawing/2014/main" id="{2D697171-FA68-0871-5E5C-301EB32ABBF3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1266" y="1431676"/>
              <a:ext cx="6224" cy="1659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5 h 8"/>
                <a:gd name="T4" fmla="*/ 0 w 3"/>
                <a:gd name="T5" fmla="*/ 2 h 8"/>
                <a:gd name="T6" fmla="*/ 3 w 3"/>
                <a:gd name="T7" fmla="*/ 0 h 8"/>
                <a:gd name="T8" fmla="*/ 3 w 3"/>
                <a:gd name="T9" fmla="*/ 2 h 8"/>
                <a:gd name="T10" fmla="*/ 0 w 3"/>
                <a:gd name="T11" fmla="*/ 5 h 8"/>
                <a:gd name="T12" fmla="*/ 0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4" name="Freeform 3963">
              <a:extLst>
                <a:ext uri="{FF2B5EF4-FFF2-40B4-BE49-F238E27FC236}">
                  <a16:creationId xmlns:a16="http://schemas.microsoft.com/office/drawing/2014/main" id="{ECC634BB-CD8E-AE73-1F45-BECCF610AFE8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5041" y="1435825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5" name="Freeform 3964">
              <a:extLst>
                <a:ext uri="{FF2B5EF4-FFF2-40B4-BE49-F238E27FC236}">
                  <a16:creationId xmlns:a16="http://schemas.microsoft.com/office/drawing/2014/main" id="{CA6D1D73-FE7F-3346-9543-028F60061E8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6367" y="1413002"/>
              <a:ext cx="24899" cy="22823"/>
            </a:xfrm>
            <a:custGeom>
              <a:avLst/>
              <a:gdLst>
                <a:gd name="T0" fmla="*/ 12 w 12"/>
                <a:gd name="T1" fmla="*/ 9 h 11"/>
                <a:gd name="T2" fmla="*/ 12 w 12"/>
                <a:gd name="T3" fmla="*/ 11 h 11"/>
                <a:gd name="T4" fmla="*/ 9 w 12"/>
                <a:gd name="T5" fmla="*/ 11 h 11"/>
                <a:gd name="T6" fmla="*/ 6 w 12"/>
                <a:gd name="T7" fmla="*/ 11 h 11"/>
                <a:gd name="T8" fmla="*/ 3 w 12"/>
                <a:gd name="T9" fmla="*/ 9 h 11"/>
                <a:gd name="T10" fmla="*/ 6 w 12"/>
                <a:gd name="T11" fmla="*/ 9 h 11"/>
                <a:gd name="T12" fmla="*/ 3 w 12"/>
                <a:gd name="T13" fmla="*/ 9 h 11"/>
                <a:gd name="T14" fmla="*/ 3 w 12"/>
                <a:gd name="T15" fmla="*/ 6 h 11"/>
                <a:gd name="T16" fmla="*/ 0 w 12"/>
                <a:gd name="T17" fmla="*/ 6 h 11"/>
                <a:gd name="T18" fmla="*/ 0 w 12"/>
                <a:gd name="T19" fmla="*/ 3 h 11"/>
                <a:gd name="T20" fmla="*/ 3 w 12"/>
                <a:gd name="T21" fmla="*/ 3 h 11"/>
                <a:gd name="T22" fmla="*/ 3 w 12"/>
                <a:gd name="T23" fmla="*/ 0 h 11"/>
                <a:gd name="T24" fmla="*/ 9 w 12"/>
                <a:gd name="T25" fmla="*/ 3 h 11"/>
                <a:gd name="T26" fmla="*/ 9 w 12"/>
                <a:gd name="T27" fmla="*/ 6 h 11"/>
                <a:gd name="T28" fmla="*/ 12 w 12"/>
                <a:gd name="T29" fmla="*/ 6 h 11"/>
                <a:gd name="T30" fmla="*/ 12 w 12"/>
                <a:gd name="T31" fmla="*/ 6 h 11"/>
                <a:gd name="T32" fmla="*/ 12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12" y="9"/>
                  </a:moveTo>
                  <a:lnTo>
                    <a:pt x="12" y="11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3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6" name="Freeform 3965">
              <a:extLst>
                <a:ext uri="{FF2B5EF4-FFF2-40B4-BE49-F238E27FC236}">
                  <a16:creationId xmlns:a16="http://schemas.microsoft.com/office/drawing/2014/main" id="{DFA7C187-A3ED-471D-A29F-C480E9740D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5041" y="1419227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7" name="Freeform 3966">
              <a:extLst>
                <a:ext uri="{FF2B5EF4-FFF2-40B4-BE49-F238E27FC236}">
                  <a16:creationId xmlns:a16="http://schemas.microsoft.com/office/drawing/2014/main" id="{B40D89C1-C769-B084-4DDD-C70EE3A56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7490" y="1442049"/>
              <a:ext cx="22825" cy="6224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3 h 3"/>
                <a:gd name="T4" fmla="*/ 5 w 11"/>
                <a:gd name="T5" fmla="*/ 3 h 3"/>
                <a:gd name="T6" fmla="*/ 8 w 11"/>
                <a:gd name="T7" fmla="*/ 3 h 3"/>
                <a:gd name="T8" fmla="*/ 11 w 11"/>
                <a:gd name="T9" fmla="*/ 3 h 3"/>
                <a:gd name="T10" fmla="*/ 8 w 11"/>
                <a:gd name="T11" fmla="*/ 3 h 3"/>
                <a:gd name="T12" fmla="*/ 8 w 11"/>
                <a:gd name="T13" fmla="*/ 0 h 3"/>
                <a:gd name="T14" fmla="*/ 5 w 11"/>
                <a:gd name="T15" fmla="*/ 0 h 3"/>
                <a:gd name="T16" fmla="*/ 2 w 11"/>
                <a:gd name="T17" fmla="*/ 0 h 3"/>
                <a:gd name="T18" fmla="*/ 0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8" name="Freeform 3967">
              <a:extLst>
                <a:ext uri="{FF2B5EF4-FFF2-40B4-BE49-F238E27FC236}">
                  <a16:creationId xmlns:a16="http://schemas.microsoft.com/office/drawing/2014/main" id="{65BF9878-3DA5-0F3C-EF2A-60984DBAD47A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4090" y="1435825"/>
              <a:ext cx="12450" cy="12449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3 h 6"/>
                <a:gd name="T4" fmla="*/ 3 w 6"/>
                <a:gd name="T5" fmla="*/ 6 h 6"/>
                <a:gd name="T6" fmla="*/ 6 w 6"/>
                <a:gd name="T7" fmla="*/ 6 h 6"/>
                <a:gd name="T8" fmla="*/ 6 w 6"/>
                <a:gd name="T9" fmla="*/ 3 h 6"/>
                <a:gd name="T10" fmla="*/ 6 w 6"/>
                <a:gd name="T11" fmla="*/ 0 h 6"/>
                <a:gd name="T12" fmla="*/ 3 w 6"/>
                <a:gd name="T13" fmla="*/ 3 h 6"/>
                <a:gd name="T14" fmla="*/ 3 w 6"/>
                <a:gd name="T15" fmla="*/ 0 h 6"/>
                <a:gd name="T16" fmla="*/ 0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09" name="Freeform 3968">
              <a:extLst>
                <a:ext uri="{FF2B5EF4-FFF2-40B4-BE49-F238E27FC236}">
                  <a16:creationId xmlns:a16="http://schemas.microsoft.com/office/drawing/2014/main" id="{EFAB82EF-486C-60AE-201D-3B1918E62FD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6539" y="1435825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0 h 3"/>
                <a:gd name="T6" fmla="*/ 3 w 6"/>
                <a:gd name="T7" fmla="*/ 0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0" name="Freeform 3969">
              <a:extLst>
                <a:ext uri="{FF2B5EF4-FFF2-40B4-BE49-F238E27FC236}">
                  <a16:creationId xmlns:a16="http://schemas.microsoft.com/office/drawing/2014/main" id="{C268E6D7-02E9-3CFA-E063-4FC73E29017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7490" y="1394329"/>
              <a:ext cx="41499" cy="41496"/>
            </a:xfrm>
            <a:custGeom>
              <a:avLst/>
              <a:gdLst>
                <a:gd name="T0" fmla="*/ 14 w 20"/>
                <a:gd name="T1" fmla="*/ 20 h 20"/>
                <a:gd name="T2" fmla="*/ 11 w 20"/>
                <a:gd name="T3" fmla="*/ 20 h 20"/>
                <a:gd name="T4" fmla="*/ 8 w 20"/>
                <a:gd name="T5" fmla="*/ 18 h 20"/>
                <a:gd name="T6" fmla="*/ 11 w 20"/>
                <a:gd name="T7" fmla="*/ 18 h 20"/>
                <a:gd name="T8" fmla="*/ 8 w 20"/>
                <a:gd name="T9" fmla="*/ 18 h 20"/>
                <a:gd name="T10" fmla="*/ 5 w 20"/>
                <a:gd name="T11" fmla="*/ 18 h 20"/>
                <a:gd name="T12" fmla="*/ 2 w 20"/>
                <a:gd name="T13" fmla="*/ 15 h 20"/>
                <a:gd name="T14" fmla="*/ 2 w 20"/>
                <a:gd name="T15" fmla="*/ 12 h 20"/>
                <a:gd name="T16" fmla="*/ 2 w 20"/>
                <a:gd name="T17" fmla="*/ 9 h 20"/>
                <a:gd name="T18" fmla="*/ 0 w 20"/>
                <a:gd name="T19" fmla="*/ 6 h 20"/>
                <a:gd name="T20" fmla="*/ 5 w 20"/>
                <a:gd name="T21" fmla="*/ 6 h 20"/>
                <a:gd name="T22" fmla="*/ 8 w 20"/>
                <a:gd name="T23" fmla="*/ 6 h 20"/>
                <a:gd name="T24" fmla="*/ 5 w 20"/>
                <a:gd name="T25" fmla="*/ 3 h 20"/>
                <a:gd name="T26" fmla="*/ 11 w 20"/>
                <a:gd name="T27" fmla="*/ 3 h 20"/>
                <a:gd name="T28" fmla="*/ 8 w 20"/>
                <a:gd name="T29" fmla="*/ 6 h 20"/>
                <a:gd name="T30" fmla="*/ 11 w 20"/>
                <a:gd name="T31" fmla="*/ 9 h 20"/>
                <a:gd name="T32" fmla="*/ 11 w 20"/>
                <a:gd name="T33" fmla="*/ 6 h 20"/>
                <a:gd name="T34" fmla="*/ 14 w 20"/>
                <a:gd name="T35" fmla="*/ 6 h 20"/>
                <a:gd name="T36" fmla="*/ 14 w 20"/>
                <a:gd name="T37" fmla="*/ 3 h 20"/>
                <a:gd name="T38" fmla="*/ 17 w 20"/>
                <a:gd name="T39" fmla="*/ 0 h 20"/>
                <a:gd name="T40" fmla="*/ 20 w 20"/>
                <a:gd name="T41" fmla="*/ 0 h 20"/>
                <a:gd name="T42" fmla="*/ 20 w 20"/>
                <a:gd name="T43" fmla="*/ 3 h 20"/>
                <a:gd name="T44" fmla="*/ 20 w 20"/>
                <a:gd name="T45" fmla="*/ 6 h 20"/>
                <a:gd name="T46" fmla="*/ 17 w 20"/>
                <a:gd name="T47" fmla="*/ 12 h 20"/>
                <a:gd name="T48" fmla="*/ 20 w 20"/>
                <a:gd name="T49" fmla="*/ 15 h 20"/>
                <a:gd name="T50" fmla="*/ 17 w 20"/>
                <a:gd name="T51" fmla="*/ 18 h 20"/>
                <a:gd name="T52" fmla="*/ 14 w 20"/>
                <a:gd name="T53" fmla="*/ 18 h 20"/>
                <a:gd name="T54" fmla="*/ 14 w 20"/>
                <a:gd name="T5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1" y="20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5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1" name="Freeform 3970">
              <a:extLst>
                <a:ext uri="{FF2B5EF4-FFF2-40B4-BE49-F238E27FC236}">
                  <a16:creationId xmlns:a16="http://schemas.microsoft.com/office/drawing/2014/main" id="{ABA7B66C-721D-27F3-87DE-82D4E7D48F2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5041" y="1400553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2" name="Rectangle 3971">
              <a:extLst>
                <a:ext uri="{FF2B5EF4-FFF2-40B4-BE49-F238E27FC236}">
                  <a16:creationId xmlns:a16="http://schemas.microsoft.com/office/drawing/2014/main" id="{B53ADB8C-BB67-E11B-133F-C7B54275F9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7490" y="1348683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3" name="Freeform 3972">
              <a:extLst>
                <a:ext uri="{FF2B5EF4-FFF2-40B4-BE49-F238E27FC236}">
                  <a16:creationId xmlns:a16="http://schemas.microsoft.com/office/drawing/2014/main" id="{3DCF011F-BFAA-6AF3-6440-874FC67698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6943" y="1336234"/>
              <a:ext cx="58098" cy="41496"/>
            </a:xfrm>
            <a:custGeom>
              <a:avLst/>
              <a:gdLst>
                <a:gd name="T0" fmla="*/ 19 w 28"/>
                <a:gd name="T1" fmla="*/ 3 h 20"/>
                <a:gd name="T2" fmla="*/ 22 w 28"/>
                <a:gd name="T3" fmla="*/ 3 h 20"/>
                <a:gd name="T4" fmla="*/ 25 w 28"/>
                <a:gd name="T5" fmla="*/ 0 h 20"/>
                <a:gd name="T6" fmla="*/ 28 w 28"/>
                <a:gd name="T7" fmla="*/ 0 h 20"/>
                <a:gd name="T8" fmla="*/ 25 w 28"/>
                <a:gd name="T9" fmla="*/ 3 h 20"/>
                <a:gd name="T10" fmla="*/ 28 w 28"/>
                <a:gd name="T11" fmla="*/ 3 h 20"/>
                <a:gd name="T12" fmla="*/ 28 w 28"/>
                <a:gd name="T13" fmla="*/ 6 h 20"/>
                <a:gd name="T14" fmla="*/ 28 w 28"/>
                <a:gd name="T15" fmla="*/ 9 h 20"/>
                <a:gd name="T16" fmla="*/ 25 w 28"/>
                <a:gd name="T17" fmla="*/ 9 h 20"/>
                <a:gd name="T18" fmla="*/ 25 w 28"/>
                <a:gd name="T19" fmla="*/ 11 h 20"/>
                <a:gd name="T20" fmla="*/ 25 w 28"/>
                <a:gd name="T21" fmla="*/ 14 h 20"/>
                <a:gd name="T22" fmla="*/ 25 w 28"/>
                <a:gd name="T23" fmla="*/ 11 h 20"/>
                <a:gd name="T24" fmla="*/ 22 w 28"/>
                <a:gd name="T25" fmla="*/ 11 h 20"/>
                <a:gd name="T26" fmla="*/ 19 w 28"/>
                <a:gd name="T27" fmla="*/ 11 h 20"/>
                <a:gd name="T28" fmla="*/ 17 w 28"/>
                <a:gd name="T29" fmla="*/ 11 h 20"/>
                <a:gd name="T30" fmla="*/ 14 w 28"/>
                <a:gd name="T31" fmla="*/ 14 h 20"/>
                <a:gd name="T32" fmla="*/ 11 w 28"/>
                <a:gd name="T33" fmla="*/ 11 h 20"/>
                <a:gd name="T34" fmla="*/ 5 w 28"/>
                <a:gd name="T35" fmla="*/ 11 h 20"/>
                <a:gd name="T36" fmla="*/ 5 w 28"/>
                <a:gd name="T37" fmla="*/ 14 h 20"/>
                <a:gd name="T38" fmla="*/ 2 w 28"/>
                <a:gd name="T39" fmla="*/ 14 h 20"/>
                <a:gd name="T40" fmla="*/ 2 w 28"/>
                <a:gd name="T41" fmla="*/ 17 h 20"/>
                <a:gd name="T42" fmla="*/ 5 w 28"/>
                <a:gd name="T43" fmla="*/ 20 h 20"/>
                <a:gd name="T44" fmla="*/ 2 w 28"/>
                <a:gd name="T45" fmla="*/ 20 h 20"/>
                <a:gd name="T46" fmla="*/ 0 w 28"/>
                <a:gd name="T47" fmla="*/ 17 h 20"/>
                <a:gd name="T48" fmla="*/ 0 w 28"/>
                <a:gd name="T49" fmla="*/ 14 h 20"/>
                <a:gd name="T50" fmla="*/ 2 w 28"/>
                <a:gd name="T51" fmla="*/ 11 h 20"/>
                <a:gd name="T52" fmla="*/ 8 w 28"/>
                <a:gd name="T53" fmla="*/ 11 h 20"/>
                <a:gd name="T54" fmla="*/ 8 w 28"/>
                <a:gd name="T55" fmla="*/ 9 h 20"/>
                <a:gd name="T56" fmla="*/ 14 w 28"/>
                <a:gd name="T57" fmla="*/ 9 h 20"/>
                <a:gd name="T58" fmla="*/ 17 w 28"/>
                <a:gd name="T59" fmla="*/ 6 h 20"/>
                <a:gd name="T60" fmla="*/ 19 w 2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0">
                  <a:moveTo>
                    <a:pt x="19" y="3"/>
                  </a:moveTo>
                  <a:lnTo>
                    <a:pt x="22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4" y="9"/>
                  </a:lnTo>
                  <a:lnTo>
                    <a:pt x="17" y="6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4" name="Freeform 3973">
              <a:extLst>
                <a:ext uri="{FF2B5EF4-FFF2-40B4-BE49-F238E27FC236}">
                  <a16:creationId xmlns:a16="http://schemas.microsoft.com/office/drawing/2014/main" id="{F8A13EA9-CEAB-4081-07C4-F358A8385E02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1092" y="1365282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3 h 3"/>
                <a:gd name="T8" fmla="*/ 3 w 6"/>
                <a:gd name="T9" fmla="*/ 3 h 3"/>
                <a:gd name="T10" fmla="*/ 6 w 6"/>
                <a:gd name="T11" fmla="*/ 3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5" name="Rectangle 3974">
              <a:extLst>
                <a:ext uri="{FF2B5EF4-FFF2-40B4-BE49-F238E27FC236}">
                  <a16:creationId xmlns:a16="http://schemas.microsoft.com/office/drawing/2014/main" id="{42EF0137-90D1-BA7F-C846-04888536CE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6943" y="1419227"/>
              <a:ext cx="4150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6" name="Freeform 3975">
              <a:extLst>
                <a:ext uri="{FF2B5EF4-FFF2-40B4-BE49-F238E27FC236}">
                  <a16:creationId xmlns:a16="http://schemas.microsoft.com/office/drawing/2014/main" id="{3671D48D-6DDE-D96B-5A79-99C161396EF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7088" y="1425451"/>
              <a:ext cx="12450" cy="10374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3 h 5"/>
                <a:gd name="T4" fmla="*/ 6 w 6"/>
                <a:gd name="T5" fmla="*/ 5 h 5"/>
                <a:gd name="T6" fmla="*/ 6 w 6"/>
                <a:gd name="T7" fmla="*/ 3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7" name="Freeform 3976">
              <a:extLst>
                <a:ext uri="{FF2B5EF4-FFF2-40B4-BE49-F238E27FC236}">
                  <a16:creationId xmlns:a16="http://schemas.microsoft.com/office/drawing/2014/main" id="{99DF3F27-0D9E-E7F6-9052-F43A0B8CC2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3070" y="1813439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0 w 6"/>
                <a:gd name="T5" fmla="*/ 0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8" name="Rectangle 3977">
              <a:extLst>
                <a:ext uri="{FF2B5EF4-FFF2-40B4-BE49-F238E27FC236}">
                  <a16:creationId xmlns:a16="http://schemas.microsoft.com/office/drawing/2014/main" id="{0B2DCBC6-243A-8D9F-284A-F8B9610DCF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76680" y="132378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19" name="Rectangle 3978">
              <a:extLst>
                <a:ext uri="{FF2B5EF4-FFF2-40B4-BE49-F238E27FC236}">
                  <a16:creationId xmlns:a16="http://schemas.microsoft.com/office/drawing/2014/main" id="{114911B2-86BC-3284-069D-CF4B851C3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41809" y="1323785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0" name="Freeform 3979">
              <a:extLst>
                <a:ext uri="{FF2B5EF4-FFF2-40B4-BE49-F238E27FC236}">
                  <a16:creationId xmlns:a16="http://schemas.microsoft.com/office/drawing/2014/main" id="{3A6EC581-A0E1-2263-5C46-ADE8DDB28A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237" y="273465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1" name="Freeform 3980">
              <a:extLst>
                <a:ext uri="{FF2B5EF4-FFF2-40B4-BE49-F238E27FC236}">
                  <a16:creationId xmlns:a16="http://schemas.microsoft.com/office/drawing/2014/main" id="{185A362C-A565-D58F-7132-FB71BBF4868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7022" y="1973199"/>
              <a:ext cx="10375" cy="6224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2 w 5"/>
                <a:gd name="T7" fmla="*/ 0 h 3"/>
                <a:gd name="T8" fmla="*/ 2 w 5"/>
                <a:gd name="T9" fmla="*/ 3 h 3"/>
                <a:gd name="T10" fmla="*/ 5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2" name="Freeform 3981">
              <a:extLst>
                <a:ext uri="{FF2B5EF4-FFF2-40B4-BE49-F238E27FC236}">
                  <a16:creationId xmlns:a16="http://schemas.microsoft.com/office/drawing/2014/main" id="{80AD33AE-6589-4C0A-1A7D-D53B7E347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4328" y="3529302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3" name="Freeform 3982">
              <a:extLst>
                <a:ext uri="{FF2B5EF4-FFF2-40B4-BE49-F238E27FC236}">
                  <a16:creationId xmlns:a16="http://schemas.microsoft.com/office/drawing/2014/main" id="{476EE070-3EDE-B5BC-D683-C60B2F4D27A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5363" y="3311448"/>
              <a:ext cx="4150" cy="622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4" name="Freeform 3983">
              <a:extLst>
                <a:ext uri="{FF2B5EF4-FFF2-40B4-BE49-F238E27FC236}">
                  <a16:creationId xmlns:a16="http://schemas.microsoft.com/office/drawing/2014/main" id="{C373B2F9-D3CC-CEE9-2C3D-C8008B3523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8341" y="421246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5" name="Freeform 3984">
              <a:extLst>
                <a:ext uri="{FF2B5EF4-FFF2-40B4-BE49-F238E27FC236}">
                  <a16:creationId xmlns:a16="http://schemas.microsoft.com/office/drawing/2014/main" id="{FF83C9F5-B62D-7174-B840-66DF75DEC0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690762" y="462742"/>
              <a:ext cx="18674" cy="12449"/>
            </a:xfrm>
            <a:custGeom>
              <a:avLst/>
              <a:gdLst>
                <a:gd name="T0" fmla="*/ 0 w 9"/>
                <a:gd name="T1" fmla="*/ 0 h 6"/>
                <a:gd name="T2" fmla="*/ 6 w 9"/>
                <a:gd name="T3" fmla="*/ 0 h 6"/>
                <a:gd name="T4" fmla="*/ 9 w 9"/>
                <a:gd name="T5" fmla="*/ 6 h 6"/>
                <a:gd name="T6" fmla="*/ 6 w 9"/>
                <a:gd name="T7" fmla="*/ 6 h 6"/>
                <a:gd name="T8" fmla="*/ 6 w 9"/>
                <a:gd name="T9" fmla="*/ 3 h 6"/>
                <a:gd name="T10" fmla="*/ 0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6" y="0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6" name="Freeform 3985">
              <a:extLst>
                <a:ext uri="{FF2B5EF4-FFF2-40B4-BE49-F238E27FC236}">
                  <a16:creationId xmlns:a16="http://schemas.microsoft.com/office/drawing/2014/main" id="{DEF34426-7673-FF06-A12A-27121576BD25}"/>
                </a:ext>
              </a:extLst>
            </p:cNvPr>
            <p:cNvSpPr>
              <a:spLocks/>
            </p:cNvSpPr>
            <p:nvPr/>
          </p:nvSpPr>
          <p:spPr bwMode="gray">
            <a:xfrm>
              <a:off x="8483510" y="443184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7" name="Freeform 3986">
              <a:extLst>
                <a:ext uri="{FF2B5EF4-FFF2-40B4-BE49-F238E27FC236}">
                  <a16:creationId xmlns:a16="http://schemas.microsoft.com/office/drawing/2014/main" id="{BA4A19FC-0AB8-9F4F-309A-BBB278C55966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6367" y="143582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8" name="Freeform 3987">
              <a:extLst>
                <a:ext uri="{FF2B5EF4-FFF2-40B4-BE49-F238E27FC236}">
                  <a16:creationId xmlns:a16="http://schemas.microsoft.com/office/drawing/2014/main" id="{BC79C678-2751-B59B-BC0B-F03D5824C0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725" y="1755345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29" name="Freeform 3988">
              <a:extLst>
                <a:ext uri="{FF2B5EF4-FFF2-40B4-BE49-F238E27FC236}">
                  <a16:creationId xmlns:a16="http://schemas.microsoft.com/office/drawing/2014/main" id="{1FAD8561-DCB8-92E6-563C-3F5044E21D6A}"/>
                </a:ext>
              </a:extLst>
            </p:cNvPr>
            <p:cNvSpPr>
              <a:spLocks/>
            </p:cNvSpPr>
            <p:nvPr/>
          </p:nvSpPr>
          <p:spPr bwMode="gray">
            <a:xfrm>
              <a:off x="-214638" y="1224195"/>
              <a:ext cx="18674" cy="6224"/>
            </a:xfrm>
            <a:custGeom>
              <a:avLst/>
              <a:gdLst>
                <a:gd name="T0" fmla="*/ 3 w 9"/>
                <a:gd name="T1" fmla="*/ 3 h 3"/>
                <a:gd name="T2" fmla="*/ 0 w 9"/>
                <a:gd name="T3" fmla="*/ 0 h 3"/>
                <a:gd name="T4" fmla="*/ 0 w 9"/>
                <a:gd name="T5" fmla="*/ 3 h 3"/>
                <a:gd name="T6" fmla="*/ 0 w 9"/>
                <a:gd name="T7" fmla="*/ 0 h 3"/>
                <a:gd name="T8" fmla="*/ 3 w 9"/>
                <a:gd name="T9" fmla="*/ 0 h 3"/>
                <a:gd name="T10" fmla="*/ 6 w 9"/>
                <a:gd name="T11" fmla="*/ 0 h 3"/>
                <a:gd name="T12" fmla="*/ 9 w 9"/>
                <a:gd name="T13" fmla="*/ 0 h 3"/>
                <a:gd name="T14" fmla="*/ 9 w 9"/>
                <a:gd name="T15" fmla="*/ 3 h 3"/>
                <a:gd name="T16" fmla="*/ 6 w 9"/>
                <a:gd name="T17" fmla="*/ 3 h 3"/>
                <a:gd name="T18" fmla="*/ 6 w 9"/>
                <a:gd name="T19" fmla="*/ 3 h 3"/>
                <a:gd name="T20" fmla="*/ 0 w 9"/>
                <a:gd name="T21" fmla="*/ 3 h 3"/>
                <a:gd name="T22" fmla="*/ 3 w 9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0" name="Freeform 3989">
              <a:extLst>
                <a:ext uri="{FF2B5EF4-FFF2-40B4-BE49-F238E27FC236}">
                  <a16:creationId xmlns:a16="http://schemas.microsoft.com/office/drawing/2014/main" id="{2DE30991-2D75-D065-9727-EFC56E83321A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473" y="964844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0 h 3"/>
                <a:gd name="T4" fmla="*/ 0 w 8"/>
                <a:gd name="T5" fmla="*/ 3 h 3"/>
                <a:gd name="T6" fmla="*/ 2 w 8"/>
                <a:gd name="T7" fmla="*/ 3 h 3"/>
                <a:gd name="T8" fmla="*/ 5 w 8"/>
                <a:gd name="T9" fmla="*/ 0 h 3"/>
                <a:gd name="T10" fmla="*/ 5 w 8"/>
                <a:gd name="T11" fmla="*/ 0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1" name="Freeform 3990">
              <a:extLst>
                <a:ext uri="{FF2B5EF4-FFF2-40B4-BE49-F238E27FC236}">
                  <a16:creationId xmlns:a16="http://schemas.microsoft.com/office/drawing/2014/main" id="{2E82C205-A50F-DC42-123C-976FFEA12876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473" y="964844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0 h 3"/>
                <a:gd name="T4" fmla="*/ 0 w 8"/>
                <a:gd name="T5" fmla="*/ 3 h 3"/>
                <a:gd name="T6" fmla="*/ 2 w 8"/>
                <a:gd name="T7" fmla="*/ 3 h 3"/>
                <a:gd name="T8" fmla="*/ 5 w 8"/>
                <a:gd name="T9" fmla="*/ 0 h 3"/>
                <a:gd name="T10" fmla="*/ 5 w 8"/>
                <a:gd name="T11" fmla="*/ 0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2" name="Freeform 3991">
              <a:extLst>
                <a:ext uri="{FF2B5EF4-FFF2-40B4-BE49-F238E27FC236}">
                  <a16:creationId xmlns:a16="http://schemas.microsoft.com/office/drawing/2014/main" id="{B0D08AD4-15D0-95AD-C689-F8D50CAEFEE0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473" y="964844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0 h 3"/>
                <a:gd name="T4" fmla="*/ 0 w 8"/>
                <a:gd name="T5" fmla="*/ 3 h 3"/>
                <a:gd name="T6" fmla="*/ 2 w 8"/>
                <a:gd name="T7" fmla="*/ 3 h 3"/>
                <a:gd name="T8" fmla="*/ 5 w 8"/>
                <a:gd name="T9" fmla="*/ 0 h 3"/>
                <a:gd name="T10" fmla="*/ 5 w 8"/>
                <a:gd name="T11" fmla="*/ 0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3" name="Freeform 3992">
              <a:extLst>
                <a:ext uri="{FF2B5EF4-FFF2-40B4-BE49-F238E27FC236}">
                  <a16:creationId xmlns:a16="http://schemas.microsoft.com/office/drawing/2014/main" id="{308CECA4-CD4A-6131-3335-8B258B61C9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592" y="2114286"/>
              <a:ext cx="12450" cy="6224"/>
            </a:xfrm>
            <a:custGeom>
              <a:avLst/>
              <a:gdLst>
                <a:gd name="T0" fmla="*/ 3 w 6"/>
                <a:gd name="T1" fmla="*/ 3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3 h 3"/>
                <a:gd name="T8" fmla="*/ 0 w 6"/>
                <a:gd name="T9" fmla="*/ 3 h 3"/>
                <a:gd name="T10" fmla="*/ 6 w 6"/>
                <a:gd name="T11" fmla="*/ 3 h 3"/>
                <a:gd name="T12" fmla="*/ 3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4" name="Freeform 3993">
              <a:extLst>
                <a:ext uri="{FF2B5EF4-FFF2-40B4-BE49-F238E27FC236}">
                  <a16:creationId xmlns:a16="http://schemas.microsoft.com/office/drawing/2014/main" id="{DFF4FADA-681B-DF57-21FC-88D68CE2C86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67" y="2114286"/>
              <a:ext cx="6224" cy="12449"/>
            </a:xfrm>
            <a:custGeom>
              <a:avLst/>
              <a:gdLst>
                <a:gd name="T0" fmla="*/ 3 w 3"/>
                <a:gd name="T1" fmla="*/ 3 h 6"/>
                <a:gd name="T2" fmla="*/ 0 w 3"/>
                <a:gd name="T3" fmla="*/ 3 h 6"/>
                <a:gd name="T4" fmla="*/ 0 w 3"/>
                <a:gd name="T5" fmla="*/ 0 h 6"/>
                <a:gd name="T6" fmla="*/ 0 w 3"/>
                <a:gd name="T7" fmla="*/ 3 h 6"/>
                <a:gd name="T8" fmla="*/ 0 w 3"/>
                <a:gd name="T9" fmla="*/ 6 h 6"/>
                <a:gd name="T10" fmla="*/ 0 w 3"/>
                <a:gd name="T11" fmla="*/ 3 h 6"/>
                <a:gd name="T12" fmla="*/ 0 w 3"/>
                <a:gd name="T13" fmla="*/ 3 h 6"/>
                <a:gd name="T14" fmla="*/ 3 w 3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5" name="Freeform 3994">
              <a:extLst>
                <a:ext uri="{FF2B5EF4-FFF2-40B4-BE49-F238E27FC236}">
                  <a16:creationId xmlns:a16="http://schemas.microsoft.com/office/drawing/2014/main" id="{A456FB9B-E351-8794-DD49-06024C02141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142" y="2114286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6" name="Freeform 3995">
              <a:extLst>
                <a:ext uri="{FF2B5EF4-FFF2-40B4-BE49-F238E27FC236}">
                  <a16:creationId xmlns:a16="http://schemas.microsoft.com/office/drawing/2014/main" id="{503690F5-BDA8-27D6-FDAA-BE6DB149C23B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737" y="2255372"/>
              <a:ext cx="12450" cy="12449"/>
            </a:xfrm>
            <a:custGeom>
              <a:avLst/>
              <a:gdLst>
                <a:gd name="T0" fmla="*/ 3 w 6"/>
                <a:gd name="T1" fmla="*/ 3 h 6"/>
                <a:gd name="T2" fmla="*/ 3 w 6"/>
                <a:gd name="T3" fmla="*/ 0 h 6"/>
                <a:gd name="T4" fmla="*/ 0 w 6"/>
                <a:gd name="T5" fmla="*/ 0 h 6"/>
                <a:gd name="T6" fmla="*/ 0 w 6"/>
                <a:gd name="T7" fmla="*/ 3 h 6"/>
                <a:gd name="T8" fmla="*/ 0 w 6"/>
                <a:gd name="T9" fmla="*/ 3 h 6"/>
                <a:gd name="T10" fmla="*/ 3 w 6"/>
                <a:gd name="T11" fmla="*/ 6 h 6"/>
                <a:gd name="T12" fmla="*/ 6 w 6"/>
                <a:gd name="T13" fmla="*/ 6 h 6"/>
                <a:gd name="T14" fmla="*/ 6 w 6"/>
                <a:gd name="T15" fmla="*/ 3 h 6"/>
                <a:gd name="T16" fmla="*/ 3 w 6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7" name="Freeform 3996">
              <a:extLst>
                <a:ext uri="{FF2B5EF4-FFF2-40B4-BE49-F238E27FC236}">
                  <a16:creationId xmlns:a16="http://schemas.microsoft.com/office/drawing/2014/main" id="{7F844AF7-847B-1EDC-FB3C-223161C339E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635" y="2261597"/>
              <a:ext cx="10375" cy="18673"/>
            </a:xfrm>
            <a:custGeom>
              <a:avLst/>
              <a:gdLst>
                <a:gd name="T0" fmla="*/ 3 w 5"/>
                <a:gd name="T1" fmla="*/ 0 h 9"/>
                <a:gd name="T2" fmla="*/ 0 w 5"/>
                <a:gd name="T3" fmla="*/ 0 h 9"/>
                <a:gd name="T4" fmla="*/ 0 w 5"/>
                <a:gd name="T5" fmla="*/ 3 h 9"/>
                <a:gd name="T6" fmla="*/ 0 w 5"/>
                <a:gd name="T7" fmla="*/ 6 h 9"/>
                <a:gd name="T8" fmla="*/ 3 w 5"/>
                <a:gd name="T9" fmla="*/ 6 h 9"/>
                <a:gd name="T10" fmla="*/ 0 w 5"/>
                <a:gd name="T11" fmla="*/ 6 h 9"/>
                <a:gd name="T12" fmla="*/ 3 w 5"/>
                <a:gd name="T13" fmla="*/ 9 h 9"/>
                <a:gd name="T14" fmla="*/ 3 w 5"/>
                <a:gd name="T15" fmla="*/ 6 h 9"/>
                <a:gd name="T16" fmla="*/ 5 w 5"/>
                <a:gd name="T17" fmla="*/ 3 h 9"/>
                <a:gd name="T18" fmla="*/ 3 w 5"/>
                <a:gd name="T19" fmla="*/ 3 h 9"/>
                <a:gd name="T20" fmla="*/ 3 w 5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8" name="Freeform 3997">
              <a:extLst>
                <a:ext uri="{FF2B5EF4-FFF2-40B4-BE49-F238E27FC236}">
                  <a16:creationId xmlns:a16="http://schemas.microsoft.com/office/drawing/2014/main" id="{37D5F41B-D3E0-05FC-C77B-07875EDA23D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910" y="2350814"/>
              <a:ext cx="6224" cy="12449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3 h 6"/>
                <a:gd name="T4" fmla="*/ 3 w 3"/>
                <a:gd name="T5" fmla="*/ 0 h 6"/>
                <a:gd name="T6" fmla="*/ 3 w 3"/>
                <a:gd name="T7" fmla="*/ 3 h 6"/>
                <a:gd name="T8" fmla="*/ 0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39" name="Freeform 3998">
              <a:extLst>
                <a:ext uri="{FF2B5EF4-FFF2-40B4-BE49-F238E27FC236}">
                  <a16:creationId xmlns:a16="http://schemas.microsoft.com/office/drawing/2014/main" id="{993AE773-C12B-8E40-F1EC-C82A22C088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088" y="2286495"/>
              <a:ext cx="4150" cy="10374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5 h 5"/>
                <a:gd name="T10" fmla="*/ 0 w 2"/>
                <a:gd name="T11" fmla="*/ 5 h 5"/>
                <a:gd name="T12" fmla="*/ 0 w 2"/>
                <a:gd name="T13" fmla="*/ 5 h 5"/>
                <a:gd name="T14" fmla="*/ 0 w 2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0" name="Freeform 3999">
              <a:extLst>
                <a:ext uri="{FF2B5EF4-FFF2-40B4-BE49-F238E27FC236}">
                  <a16:creationId xmlns:a16="http://schemas.microsoft.com/office/drawing/2014/main" id="{FCA3C96C-BFD8-9CDF-EFDF-667A10D3E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915" y="2261597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1" name="Rectangle 4000">
              <a:extLst>
                <a:ext uri="{FF2B5EF4-FFF2-40B4-BE49-F238E27FC236}">
                  <a16:creationId xmlns:a16="http://schemas.microsoft.com/office/drawing/2014/main" id="{16069B27-A9F4-150F-EE9D-A29E8B18B8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226" y="1431676"/>
              <a:ext cx="6224" cy="414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2" name="Freeform 4001">
              <a:extLst>
                <a:ext uri="{FF2B5EF4-FFF2-40B4-BE49-F238E27FC236}">
                  <a16:creationId xmlns:a16="http://schemas.microsoft.com/office/drawing/2014/main" id="{032B0302-4045-305A-BB99-80A854912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2953795" y="769813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3" name="Freeform 4002">
              <a:extLst>
                <a:ext uri="{FF2B5EF4-FFF2-40B4-BE49-F238E27FC236}">
                  <a16:creationId xmlns:a16="http://schemas.microsoft.com/office/drawing/2014/main" id="{EBC7343F-A242-9F91-8193-A4E6A1DC8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1894" y="757364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4" name="Freeform 4003">
              <a:extLst>
                <a:ext uri="{FF2B5EF4-FFF2-40B4-BE49-F238E27FC236}">
                  <a16:creationId xmlns:a16="http://schemas.microsoft.com/office/drawing/2014/main" id="{64828203-502B-3697-BBFD-EC031CA7E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3065843" y="823758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5" name="Freeform 4004">
              <a:extLst>
                <a:ext uri="{FF2B5EF4-FFF2-40B4-BE49-F238E27FC236}">
                  <a16:creationId xmlns:a16="http://schemas.microsoft.com/office/drawing/2014/main" id="{2AD90A6B-B6DF-EEA0-23EB-8EDDD2408D3F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8570" y="574781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3 h 3"/>
                <a:gd name="T4" fmla="*/ 3 w 6"/>
                <a:gd name="T5" fmla="*/ 0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6" name="Freeform 4005">
              <a:extLst>
                <a:ext uri="{FF2B5EF4-FFF2-40B4-BE49-F238E27FC236}">
                  <a16:creationId xmlns:a16="http://schemas.microsoft.com/office/drawing/2014/main" id="{40C304C3-61DC-E08D-6A9C-0219F39462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1971" y="570631"/>
              <a:ext cx="10375" cy="4149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2 h 2"/>
                <a:gd name="T4" fmla="*/ 0 w 5"/>
                <a:gd name="T5" fmla="*/ 2 h 2"/>
                <a:gd name="T6" fmla="*/ 0 w 5"/>
                <a:gd name="T7" fmla="*/ 0 h 2"/>
                <a:gd name="T8" fmla="*/ 2 w 5"/>
                <a:gd name="T9" fmla="*/ 2 h 2"/>
                <a:gd name="T10" fmla="*/ 5 w 5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7" name="Freeform 4006">
              <a:extLst>
                <a:ext uri="{FF2B5EF4-FFF2-40B4-BE49-F238E27FC236}">
                  <a16:creationId xmlns:a16="http://schemas.microsoft.com/office/drawing/2014/main" id="{FBEB4ACB-671E-4EB3-0BEF-44DCDFC81F51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9521" y="58100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8" name="Freeform 4007">
              <a:extLst>
                <a:ext uri="{FF2B5EF4-FFF2-40B4-BE49-F238E27FC236}">
                  <a16:creationId xmlns:a16="http://schemas.microsoft.com/office/drawing/2014/main" id="{95D4D5C1-1D0C-A1B3-142C-DC2B2CD2F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6922" y="757364"/>
              <a:ext cx="18674" cy="31122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9 h 15"/>
                <a:gd name="T4" fmla="*/ 9 w 9"/>
                <a:gd name="T5" fmla="*/ 15 h 15"/>
                <a:gd name="T6" fmla="*/ 0 w 9"/>
                <a:gd name="T7" fmla="*/ 6 h 15"/>
                <a:gd name="T8" fmla="*/ 0 w 9"/>
                <a:gd name="T9" fmla="*/ 3 h 15"/>
                <a:gd name="T10" fmla="*/ 0 w 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lnTo>
                    <a:pt x="0" y="9"/>
                  </a:lnTo>
                  <a:lnTo>
                    <a:pt x="9" y="15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49" name="Freeform 4008">
              <a:extLst>
                <a:ext uri="{FF2B5EF4-FFF2-40B4-BE49-F238E27FC236}">
                  <a16:creationId xmlns:a16="http://schemas.microsoft.com/office/drawing/2014/main" id="{D610492E-F9C6-9CD5-19B6-33367FE334E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9747" y="823758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0" name="Freeform 4009">
              <a:extLst>
                <a:ext uri="{FF2B5EF4-FFF2-40B4-BE49-F238E27FC236}">
                  <a16:creationId xmlns:a16="http://schemas.microsoft.com/office/drawing/2014/main" id="{0F9FB218-649B-54B8-607D-12475717D0B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5597" y="829982"/>
              <a:ext cx="4150" cy="414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1" name="Freeform 4010">
              <a:extLst>
                <a:ext uri="{FF2B5EF4-FFF2-40B4-BE49-F238E27FC236}">
                  <a16:creationId xmlns:a16="http://schemas.microsoft.com/office/drawing/2014/main" id="{980D68A4-8B17-3BED-83C8-0B1235A63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4473" y="840356"/>
              <a:ext cx="18674" cy="12449"/>
            </a:xfrm>
            <a:custGeom>
              <a:avLst/>
              <a:gdLst>
                <a:gd name="T0" fmla="*/ 3 w 9"/>
                <a:gd name="T1" fmla="*/ 3 h 6"/>
                <a:gd name="T2" fmla="*/ 9 w 9"/>
                <a:gd name="T3" fmla="*/ 6 h 6"/>
                <a:gd name="T4" fmla="*/ 6 w 9"/>
                <a:gd name="T5" fmla="*/ 3 h 6"/>
                <a:gd name="T6" fmla="*/ 6 w 9"/>
                <a:gd name="T7" fmla="*/ 3 h 6"/>
                <a:gd name="T8" fmla="*/ 0 w 9"/>
                <a:gd name="T9" fmla="*/ 0 h 6"/>
                <a:gd name="T10" fmla="*/ 3 w 9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3" y="3"/>
                  </a:moveTo>
                  <a:lnTo>
                    <a:pt x="9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2" name="Freeform 4011">
              <a:extLst>
                <a:ext uri="{FF2B5EF4-FFF2-40B4-BE49-F238E27FC236}">
                  <a16:creationId xmlns:a16="http://schemas.microsoft.com/office/drawing/2014/main" id="{CC74E815-D69D-E194-C8BF-BCE7F65ADCF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6922" y="753214"/>
              <a:ext cx="12450" cy="4149"/>
            </a:xfrm>
            <a:custGeom>
              <a:avLst/>
              <a:gdLst>
                <a:gd name="T0" fmla="*/ 6 w 6"/>
                <a:gd name="T1" fmla="*/ 0 h 2"/>
                <a:gd name="T2" fmla="*/ 3 w 6"/>
                <a:gd name="T3" fmla="*/ 0 h 2"/>
                <a:gd name="T4" fmla="*/ 0 w 6"/>
                <a:gd name="T5" fmla="*/ 2 h 2"/>
                <a:gd name="T6" fmla="*/ 3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3" name="Freeform 4012">
              <a:extLst>
                <a:ext uri="{FF2B5EF4-FFF2-40B4-BE49-F238E27FC236}">
                  <a16:creationId xmlns:a16="http://schemas.microsoft.com/office/drawing/2014/main" id="{9E5695CC-BF63-CF25-A29F-3AFFFE86F24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5984" y="3689062"/>
              <a:ext cx="12450" cy="2075"/>
            </a:xfrm>
            <a:custGeom>
              <a:avLst/>
              <a:gdLst>
                <a:gd name="T0" fmla="*/ 6 w 6"/>
                <a:gd name="T1" fmla="*/ 3 w 6"/>
                <a:gd name="T2" fmla="*/ 0 w 6"/>
                <a:gd name="T3" fmla="*/ 3 w 6"/>
                <a:gd name="T4" fmla="*/ 3 w 6"/>
                <a:gd name="T5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4" name="Freeform 4013">
              <a:extLst>
                <a:ext uri="{FF2B5EF4-FFF2-40B4-BE49-F238E27FC236}">
                  <a16:creationId xmlns:a16="http://schemas.microsoft.com/office/drawing/2014/main" id="{D8A9AA96-277C-684B-10BE-FE2023B11B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2208" y="3682838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3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5" name="Freeform 4014">
              <a:extLst>
                <a:ext uri="{FF2B5EF4-FFF2-40B4-BE49-F238E27FC236}">
                  <a16:creationId xmlns:a16="http://schemas.microsoft.com/office/drawing/2014/main" id="{50313723-6E8B-12F2-1AE4-2B3BF310D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5984" y="3128866"/>
              <a:ext cx="12450" cy="6224"/>
            </a:xfrm>
            <a:custGeom>
              <a:avLst/>
              <a:gdLst>
                <a:gd name="T0" fmla="*/ 3 w 6"/>
                <a:gd name="T1" fmla="*/ 3 h 3"/>
                <a:gd name="T2" fmla="*/ 6 w 6"/>
                <a:gd name="T3" fmla="*/ 0 h 3"/>
                <a:gd name="T4" fmla="*/ 3 w 6"/>
                <a:gd name="T5" fmla="*/ 0 h 3"/>
                <a:gd name="T6" fmla="*/ 3 w 6"/>
                <a:gd name="T7" fmla="*/ 0 h 3"/>
                <a:gd name="T8" fmla="*/ 0 w 6"/>
                <a:gd name="T9" fmla="*/ 3 h 3"/>
                <a:gd name="T10" fmla="*/ 3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6" name="Freeform 4015">
              <a:extLst>
                <a:ext uri="{FF2B5EF4-FFF2-40B4-BE49-F238E27FC236}">
                  <a16:creationId xmlns:a16="http://schemas.microsoft.com/office/drawing/2014/main" id="{7E0CC0CD-612F-B690-58EA-E5E3856E526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2063" y="3004377"/>
              <a:ext cx="10375" cy="12449"/>
            </a:xfrm>
            <a:custGeom>
              <a:avLst/>
              <a:gdLst>
                <a:gd name="T0" fmla="*/ 0 w 5"/>
                <a:gd name="T1" fmla="*/ 3 h 6"/>
                <a:gd name="T2" fmla="*/ 0 w 5"/>
                <a:gd name="T3" fmla="*/ 6 h 6"/>
                <a:gd name="T4" fmla="*/ 2 w 5"/>
                <a:gd name="T5" fmla="*/ 6 h 6"/>
                <a:gd name="T6" fmla="*/ 5 w 5"/>
                <a:gd name="T7" fmla="*/ 6 h 6"/>
                <a:gd name="T8" fmla="*/ 2 w 5"/>
                <a:gd name="T9" fmla="*/ 0 h 6"/>
                <a:gd name="T10" fmla="*/ 2 w 5"/>
                <a:gd name="T11" fmla="*/ 3 h 6"/>
                <a:gd name="T12" fmla="*/ 0 w 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7" name="Freeform 4016">
              <a:extLst>
                <a:ext uri="{FF2B5EF4-FFF2-40B4-BE49-F238E27FC236}">
                  <a16:creationId xmlns:a16="http://schemas.microsoft.com/office/drawing/2014/main" id="{8CB1CB59-DB53-CD30-204A-4B03EAA7B20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2063" y="3004377"/>
              <a:ext cx="4150" cy="6224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8" name="Freeform 4017">
              <a:extLst>
                <a:ext uri="{FF2B5EF4-FFF2-40B4-BE49-F238E27FC236}">
                  <a16:creationId xmlns:a16="http://schemas.microsoft.com/office/drawing/2014/main" id="{083C9B5B-4FD2-ECD3-4161-2234D0F1E2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5141" y="2510574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59" name="Freeform 4018">
              <a:extLst>
                <a:ext uri="{FF2B5EF4-FFF2-40B4-BE49-F238E27FC236}">
                  <a16:creationId xmlns:a16="http://schemas.microsoft.com/office/drawing/2014/main" id="{E1A09575-8ABA-4CF9-E086-2B23D2B65F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6148" y="746990"/>
              <a:ext cx="6224" cy="622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0" name="Freeform 4019">
              <a:extLst>
                <a:ext uri="{FF2B5EF4-FFF2-40B4-BE49-F238E27FC236}">
                  <a16:creationId xmlns:a16="http://schemas.microsoft.com/office/drawing/2014/main" id="{3948D647-5B70-7E2E-E263-23F027B746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9775" y="1466947"/>
              <a:ext cx="6224" cy="414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1" name="Rectangle 4020">
              <a:extLst>
                <a:ext uri="{FF2B5EF4-FFF2-40B4-BE49-F238E27FC236}">
                  <a16:creationId xmlns:a16="http://schemas.microsoft.com/office/drawing/2014/main" id="{60847E04-64BB-60BC-660E-0CFAE6F7DA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23" y="148977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2" name="Freeform 4021">
              <a:extLst>
                <a:ext uri="{FF2B5EF4-FFF2-40B4-BE49-F238E27FC236}">
                  <a16:creationId xmlns:a16="http://schemas.microsoft.com/office/drawing/2014/main" id="{55D8F0EC-6722-287B-BFCC-47D160397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997" y="1583136"/>
              <a:ext cx="10375" cy="2075"/>
            </a:xfrm>
            <a:custGeom>
              <a:avLst/>
              <a:gdLst>
                <a:gd name="T0" fmla="*/ 5 w 5"/>
                <a:gd name="T1" fmla="*/ 3 w 5"/>
                <a:gd name="T2" fmla="*/ 0 w 5"/>
                <a:gd name="T3" fmla="*/ 3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3" name="Freeform 4022">
              <a:extLst>
                <a:ext uri="{FF2B5EF4-FFF2-40B4-BE49-F238E27FC236}">
                  <a16:creationId xmlns:a16="http://schemas.microsoft.com/office/drawing/2014/main" id="{1396E81A-71E2-5354-8535-4FADFD33C0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961" y="2332141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4" name="Freeform 4023">
              <a:extLst>
                <a:ext uri="{FF2B5EF4-FFF2-40B4-BE49-F238E27FC236}">
                  <a16:creationId xmlns:a16="http://schemas.microsoft.com/office/drawing/2014/main" id="{16E3B512-33BA-1418-9094-5CF60B7798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382" y="447333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5" name="Freeform 4024">
              <a:extLst>
                <a:ext uri="{FF2B5EF4-FFF2-40B4-BE49-F238E27FC236}">
                  <a16:creationId xmlns:a16="http://schemas.microsoft.com/office/drawing/2014/main" id="{B77FE3B2-25A5-33DE-F261-3151A8D4484D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2438" y="303964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6" name="Rectangle 4025">
              <a:extLst>
                <a:ext uri="{FF2B5EF4-FFF2-40B4-BE49-F238E27FC236}">
                  <a16:creationId xmlns:a16="http://schemas.microsoft.com/office/drawing/2014/main" id="{DAF1820A-946F-07D6-3687-70EE8AD463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84880" y="2469077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7" name="Freeform 4026">
              <a:extLst>
                <a:ext uri="{FF2B5EF4-FFF2-40B4-BE49-F238E27FC236}">
                  <a16:creationId xmlns:a16="http://schemas.microsoft.com/office/drawing/2014/main" id="{AC49A88E-9670-C3D0-5AB3-A195EB4D45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00916" y="1182698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8" name="Freeform 4027">
              <a:extLst>
                <a:ext uri="{FF2B5EF4-FFF2-40B4-BE49-F238E27FC236}">
                  <a16:creationId xmlns:a16="http://schemas.microsoft.com/office/drawing/2014/main" id="{B440672C-2AB2-03AA-5E07-DC6C65E552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0766" y="682671"/>
              <a:ext cx="41499" cy="16598"/>
            </a:xfrm>
            <a:custGeom>
              <a:avLst/>
              <a:gdLst>
                <a:gd name="T0" fmla="*/ 20 w 20"/>
                <a:gd name="T1" fmla="*/ 0 h 8"/>
                <a:gd name="T2" fmla="*/ 20 w 20"/>
                <a:gd name="T3" fmla="*/ 2 h 8"/>
                <a:gd name="T4" fmla="*/ 17 w 20"/>
                <a:gd name="T5" fmla="*/ 5 h 8"/>
                <a:gd name="T6" fmla="*/ 14 w 20"/>
                <a:gd name="T7" fmla="*/ 5 h 8"/>
                <a:gd name="T8" fmla="*/ 12 w 20"/>
                <a:gd name="T9" fmla="*/ 5 h 8"/>
                <a:gd name="T10" fmla="*/ 9 w 20"/>
                <a:gd name="T11" fmla="*/ 5 h 8"/>
                <a:gd name="T12" fmla="*/ 6 w 20"/>
                <a:gd name="T13" fmla="*/ 8 h 8"/>
                <a:gd name="T14" fmla="*/ 0 w 20"/>
                <a:gd name="T15" fmla="*/ 5 h 8"/>
                <a:gd name="T16" fmla="*/ 3 w 20"/>
                <a:gd name="T17" fmla="*/ 5 h 8"/>
                <a:gd name="T18" fmla="*/ 3 w 20"/>
                <a:gd name="T19" fmla="*/ 2 h 8"/>
                <a:gd name="T20" fmla="*/ 6 w 20"/>
                <a:gd name="T21" fmla="*/ 2 h 8"/>
                <a:gd name="T22" fmla="*/ 6 w 20"/>
                <a:gd name="T23" fmla="*/ 0 h 8"/>
                <a:gd name="T24" fmla="*/ 9 w 20"/>
                <a:gd name="T25" fmla="*/ 0 h 8"/>
                <a:gd name="T26" fmla="*/ 17 w 20"/>
                <a:gd name="T27" fmla="*/ 0 h 8"/>
                <a:gd name="T28" fmla="*/ 20 w 20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2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69" name="Freeform 4028">
              <a:extLst>
                <a:ext uri="{FF2B5EF4-FFF2-40B4-BE49-F238E27FC236}">
                  <a16:creationId xmlns:a16="http://schemas.microsoft.com/office/drawing/2014/main" id="{F9144AEC-C3B0-863F-A0D0-20A55F417D7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2350" y="663998"/>
              <a:ext cx="16599" cy="2075"/>
            </a:xfrm>
            <a:custGeom>
              <a:avLst/>
              <a:gdLst>
                <a:gd name="T0" fmla="*/ 0 w 8"/>
                <a:gd name="T1" fmla="*/ 3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0" name="Freeform 4029">
              <a:extLst>
                <a:ext uri="{FF2B5EF4-FFF2-40B4-BE49-F238E27FC236}">
                  <a16:creationId xmlns:a16="http://schemas.microsoft.com/office/drawing/2014/main" id="{E9A908B9-0FBE-F94C-51AF-375DD6FD57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3932" y="2049967"/>
              <a:ext cx="6224" cy="22823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6 h 11"/>
                <a:gd name="T4" fmla="*/ 3 w 3"/>
                <a:gd name="T5" fmla="*/ 11 h 11"/>
                <a:gd name="T6" fmla="*/ 0 w 3"/>
                <a:gd name="T7" fmla="*/ 6 h 11"/>
                <a:gd name="T8" fmla="*/ 0 w 3"/>
                <a:gd name="T9" fmla="*/ 3 h 11"/>
                <a:gd name="T10" fmla="*/ 0 w 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6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1" name="Freeform 4030">
              <a:extLst>
                <a:ext uri="{FF2B5EF4-FFF2-40B4-BE49-F238E27FC236}">
                  <a16:creationId xmlns:a16="http://schemas.microsoft.com/office/drawing/2014/main" id="{D0CD8346-FE3B-8B05-460C-9DBDCBC305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5979" y="1720073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6 w 6"/>
                <a:gd name="T5" fmla="*/ 3 h 3"/>
                <a:gd name="T6" fmla="*/ 0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2" name="Freeform 4031">
              <a:extLst>
                <a:ext uri="{FF2B5EF4-FFF2-40B4-BE49-F238E27FC236}">
                  <a16:creationId xmlns:a16="http://schemas.microsoft.com/office/drawing/2014/main" id="{77584C1D-1693-61EB-7509-371C88603ADA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9698" y="929573"/>
              <a:ext cx="10375" cy="6224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3 h 3"/>
                <a:gd name="T8" fmla="*/ 3 w 5"/>
                <a:gd name="T9" fmla="*/ 3 h 3"/>
                <a:gd name="T10" fmla="*/ 0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3" name="Freeform 4032">
              <a:extLst>
                <a:ext uri="{FF2B5EF4-FFF2-40B4-BE49-F238E27FC236}">
                  <a16:creationId xmlns:a16="http://schemas.microsoft.com/office/drawing/2014/main" id="{D348D376-6BA4-4C1A-0C7F-D4757F3C071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8747" y="935797"/>
              <a:ext cx="6224" cy="10374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3 h 5"/>
                <a:gd name="T4" fmla="*/ 3 w 3"/>
                <a:gd name="T5" fmla="*/ 0 h 5"/>
                <a:gd name="T6" fmla="*/ 3 w 3"/>
                <a:gd name="T7" fmla="*/ 3 h 5"/>
                <a:gd name="T8" fmla="*/ 0 w 3"/>
                <a:gd name="T9" fmla="*/ 3 h 5"/>
                <a:gd name="T10" fmla="*/ 0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4" name="Freeform 4033">
              <a:extLst>
                <a:ext uri="{FF2B5EF4-FFF2-40B4-BE49-F238E27FC236}">
                  <a16:creationId xmlns:a16="http://schemas.microsoft.com/office/drawing/2014/main" id="{FE3559F2-94F0-6582-9987-CBB707DC3692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4972" y="100011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5" name="Freeform 4034">
              <a:extLst>
                <a:ext uri="{FF2B5EF4-FFF2-40B4-BE49-F238E27FC236}">
                  <a16:creationId xmlns:a16="http://schemas.microsoft.com/office/drawing/2014/main" id="{8D2088E4-E9EC-1448-28DF-E10E0945EDD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5923" y="1035387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6" name="Freeform 4035">
              <a:extLst>
                <a:ext uri="{FF2B5EF4-FFF2-40B4-BE49-F238E27FC236}">
                  <a16:creationId xmlns:a16="http://schemas.microsoft.com/office/drawing/2014/main" id="{956C494B-C08E-2064-25E0-5869F05F0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1426" y="823758"/>
              <a:ext cx="16599" cy="6224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6 w 8"/>
                <a:gd name="T5" fmla="*/ 0 h 3"/>
                <a:gd name="T6" fmla="*/ 8 w 8"/>
                <a:gd name="T7" fmla="*/ 0 h 3"/>
                <a:gd name="T8" fmla="*/ 6 w 8"/>
                <a:gd name="T9" fmla="*/ 3 h 3"/>
                <a:gd name="T10" fmla="*/ 3 w 8"/>
                <a:gd name="T11" fmla="*/ 3 h 3"/>
                <a:gd name="T12" fmla="*/ 0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7" name="Freeform 4036">
              <a:extLst>
                <a:ext uri="{FF2B5EF4-FFF2-40B4-BE49-F238E27FC236}">
                  <a16:creationId xmlns:a16="http://schemas.microsoft.com/office/drawing/2014/main" id="{B99C2F5E-6EAE-5DD8-3238-EBB7584BA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251" y="823758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8" name="Freeform 4037">
              <a:extLst>
                <a:ext uri="{FF2B5EF4-FFF2-40B4-BE49-F238E27FC236}">
                  <a16:creationId xmlns:a16="http://schemas.microsoft.com/office/drawing/2014/main" id="{284960E4-9A35-038E-9B91-66398D0D4747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2435" y="3141315"/>
              <a:ext cx="6224" cy="16598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5 h 8"/>
                <a:gd name="T8" fmla="*/ 0 w 3"/>
                <a:gd name="T9" fmla="*/ 8 h 8"/>
                <a:gd name="T10" fmla="*/ 3 w 3"/>
                <a:gd name="T11" fmla="*/ 8 h 8"/>
                <a:gd name="T12" fmla="*/ 3 w 3"/>
                <a:gd name="T13" fmla="*/ 5 h 8"/>
                <a:gd name="T14" fmla="*/ 3 w 3"/>
                <a:gd name="T15" fmla="*/ 3 h 8"/>
                <a:gd name="T16" fmla="*/ 3 w 3"/>
                <a:gd name="T17" fmla="*/ 3 h 8"/>
                <a:gd name="T18" fmla="*/ 3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79" name="Freeform 4038">
              <a:extLst>
                <a:ext uri="{FF2B5EF4-FFF2-40B4-BE49-F238E27FC236}">
                  <a16:creationId xmlns:a16="http://schemas.microsoft.com/office/drawing/2014/main" id="{14311847-2405-08A3-5100-2E543EF76AA1}"/>
                </a:ext>
              </a:extLst>
            </p:cNvPr>
            <p:cNvSpPr>
              <a:spLocks/>
            </p:cNvSpPr>
            <p:nvPr/>
          </p:nvSpPr>
          <p:spPr bwMode="gray">
            <a:xfrm>
              <a:off x="7394167" y="3269952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0" name="Freeform 4039">
              <a:extLst>
                <a:ext uri="{FF2B5EF4-FFF2-40B4-BE49-F238E27FC236}">
                  <a16:creationId xmlns:a16="http://schemas.microsoft.com/office/drawing/2014/main" id="{E7029E9E-AF03-03D8-9DBE-BA1E9EBC66CC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3042" y="3247129"/>
              <a:ext cx="41499" cy="29047"/>
            </a:xfrm>
            <a:custGeom>
              <a:avLst/>
              <a:gdLst>
                <a:gd name="T0" fmla="*/ 20 w 20"/>
                <a:gd name="T1" fmla="*/ 3 h 14"/>
                <a:gd name="T2" fmla="*/ 18 w 20"/>
                <a:gd name="T3" fmla="*/ 6 h 14"/>
                <a:gd name="T4" fmla="*/ 18 w 20"/>
                <a:gd name="T5" fmla="*/ 9 h 14"/>
                <a:gd name="T6" fmla="*/ 15 w 20"/>
                <a:gd name="T7" fmla="*/ 11 h 14"/>
                <a:gd name="T8" fmla="*/ 12 w 20"/>
                <a:gd name="T9" fmla="*/ 11 h 14"/>
                <a:gd name="T10" fmla="*/ 12 w 20"/>
                <a:gd name="T11" fmla="*/ 14 h 14"/>
                <a:gd name="T12" fmla="*/ 9 w 20"/>
                <a:gd name="T13" fmla="*/ 11 h 14"/>
                <a:gd name="T14" fmla="*/ 6 w 20"/>
                <a:gd name="T15" fmla="*/ 14 h 14"/>
                <a:gd name="T16" fmla="*/ 3 w 20"/>
                <a:gd name="T17" fmla="*/ 14 h 14"/>
                <a:gd name="T18" fmla="*/ 0 w 20"/>
                <a:gd name="T19" fmla="*/ 14 h 14"/>
                <a:gd name="T20" fmla="*/ 3 w 20"/>
                <a:gd name="T21" fmla="*/ 9 h 14"/>
                <a:gd name="T22" fmla="*/ 6 w 20"/>
                <a:gd name="T23" fmla="*/ 3 h 14"/>
                <a:gd name="T24" fmla="*/ 12 w 20"/>
                <a:gd name="T25" fmla="*/ 0 h 14"/>
                <a:gd name="T26" fmla="*/ 15 w 20"/>
                <a:gd name="T27" fmla="*/ 0 h 14"/>
                <a:gd name="T28" fmla="*/ 18 w 20"/>
                <a:gd name="T29" fmla="*/ 0 h 14"/>
                <a:gd name="T30" fmla="*/ 20 w 20"/>
                <a:gd name="T3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4">
                  <a:moveTo>
                    <a:pt x="20" y="3"/>
                  </a:moveTo>
                  <a:lnTo>
                    <a:pt x="18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1" name="Freeform 4040">
              <a:extLst>
                <a:ext uri="{FF2B5EF4-FFF2-40B4-BE49-F238E27FC236}">
                  <a16:creationId xmlns:a16="http://schemas.microsoft.com/office/drawing/2014/main" id="{9475CE92-987B-7E04-8155-9D6328C1992F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5492" y="3269952"/>
              <a:ext cx="12450" cy="6224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2" name="Freeform 4041">
              <a:extLst>
                <a:ext uri="{FF2B5EF4-FFF2-40B4-BE49-F238E27FC236}">
                  <a16:creationId xmlns:a16="http://schemas.microsoft.com/office/drawing/2014/main" id="{9D15B350-728B-49C2-9FAE-A0B54F02F9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5662" y="3340495"/>
              <a:ext cx="1078968" cy="809174"/>
            </a:xfrm>
            <a:custGeom>
              <a:avLst/>
              <a:gdLst>
                <a:gd name="T0" fmla="*/ 145 w 520"/>
                <a:gd name="T1" fmla="*/ 74 h 390"/>
                <a:gd name="T2" fmla="*/ 136 w 520"/>
                <a:gd name="T3" fmla="*/ 80 h 390"/>
                <a:gd name="T4" fmla="*/ 128 w 520"/>
                <a:gd name="T5" fmla="*/ 74 h 390"/>
                <a:gd name="T6" fmla="*/ 119 w 520"/>
                <a:gd name="T7" fmla="*/ 94 h 390"/>
                <a:gd name="T8" fmla="*/ 74 w 520"/>
                <a:gd name="T9" fmla="*/ 123 h 390"/>
                <a:gd name="T10" fmla="*/ 34 w 520"/>
                <a:gd name="T11" fmla="*/ 137 h 390"/>
                <a:gd name="T12" fmla="*/ 11 w 520"/>
                <a:gd name="T13" fmla="*/ 145 h 390"/>
                <a:gd name="T14" fmla="*/ 8 w 520"/>
                <a:gd name="T15" fmla="*/ 191 h 390"/>
                <a:gd name="T16" fmla="*/ 6 w 520"/>
                <a:gd name="T17" fmla="*/ 197 h 390"/>
                <a:gd name="T18" fmla="*/ 3 w 520"/>
                <a:gd name="T19" fmla="*/ 205 h 390"/>
                <a:gd name="T20" fmla="*/ 23 w 520"/>
                <a:gd name="T21" fmla="*/ 248 h 390"/>
                <a:gd name="T22" fmla="*/ 25 w 520"/>
                <a:gd name="T23" fmla="*/ 307 h 390"/>
                <a:gd name="T24" fmla="*/ 57 w 520"/>
                <a:gd name="T25" fmla="*/ 327 h 390"/>
                <a:gd name="T26" fmla="*/ 77 w 520"/>
                <a:gd name="T27" fmla="*/ 322 h 390"/>
                <a:gd name="T28" fmla="*/ 119 w 520"/>
                <a:gd name="T29" fmla="*/ 313 h 390"/>
                <a:gd name="T30" fmla="*/ 176 w 520"/>
                <a:gd name="T31" fmla="*/ 290 h 390"/>
                <a:gd name="T32" fmla="*/ 264 w 520"/>
                <a:gd name="T33" fmla="*/ 288 h 390"/>
                <a:gd name="T34" fmla="*/ 278 w 520"/>
                <a:gd name="T35" fmla="*/ 307 h 390"/>
                <a:gd name="T36" fmla="*/ 295 w 520"/>
                <a:gd name="T37" fmla="*/ 322 h 390"/>
                <a:gd name="T38" fmla="*/ 321 w 520"/>
                <a:gd name="T39" fmla="*/ 299 h 390"/>
                <a:gd name="T40" fmla="*/ 307 w 520"/>
                <a:gd name="T41" fmla="*/ 330 h 390"/>
                <a:gd name="T42" fmla="*/ 324 w 520"/>
                <a:gd name="T43" fmla="*/ 333 h 390"/>
                <a:gd name="T44" fmla="*/ 335 w 520"/>
                <a:gd name="T45" fmla="*/ 339 h 390"/>
                <a:gd name="T46" fmla="*/ 349 w 520"/>
                <a:gd name="T47" fmla="*/ 367 h 390"/>
                <a:gd name="T48" fmla="*/ 398 w 520"/>
                <a:gd name="T49" fmla="*/ 378 h 390"/>
                <a:gd name="T50" fmla="*/ 406 w 520"/>
                <a:gd name="T51" fmla="*/ 378 h 390"/>
                <a:gd name="T52" fmla="*/ 426 w 520"/>
                <a:gd name="T53" fmla="*/ 387 h 390"/>
                <a:gd name="T54" fmla="*/ 452 w 520"/>
                <a:gd name="T55" fmla="*/ 367 h 390"/>
                <a:gd name="T56" fmla="*/ 483 w 520"/>
                <a:gd name="T57" fmla="*/ 327 h 390"/>
                <a:gd name="T58" fmla="*/ 500 w 520"/>
                <a:gd name="T59" fmla="*/ 293 h 390"/>
                <a:gd name="T60" fmla="*/ 520 w 520"/>
                <a:gd name="T61" fmla="*/ 242 h 390"/>
                <a:gd name="T62" fmla="*/ 514 w 520"/>
                <a:gd name="T63" fmla="*/ 199 h 390"/>
                <a:gd name="T64" fmla="*/ 500 w 520"/>
                <a:gd name="T65" fmla="*/ 182 h 390"/>
                <a:gd name="T66" fmla="*/ 486 w 520"/>
                <a:gd name="T67" fmla="*/ 162 h 390"/>
                <a:gd name="T68" fmla="*/ 472 w 520"/>
                <a:gd name="T69" fmla="*/ 151 h 390"/>
                <a:gd name="T70" fmla="*/ 457 w 520"/>
                <a:gd name="T71" fmla="*/ 128 h 390"/>
                <a:gd name="T72" fmla="*/ 446 w 520"/>
                <a:gd name="T73" fmla="*/ 117 h 390"/>
                <a:gd name="T74" fmla="*/ 423 w 520"/>
                <a:gd name="T75" fmla="*/ 86 h 390"/>
                <a:gd name="T76" fmla="*/ 409 w 520"/>
                <a:gd name="T77" fmla="*/ 52 h 390"/>
                <a:gd name="T78" fmla="*/ 392 w 520"/>
                <a:gd name="T79" fmla="*/ 32 h 390"/>
                <a:gd name="T80" fmla="*/ 381 w 520"/>
                <a:gd name="T81" fmla="*/ 12 h 390"/>
                <a:gd name="T82" fmla="*/ 369 w 520"/>
                <a:gd name="T83" fmla="*/ 18 h 390"/>
                <a:gd name="T84" fmla="*/ 366 w 520"/>
                <a:gd name="T85" fmla="*/ 54 h 390"/>
                <a:gd name="T86" fmla="*/ 338 w 520"/>
                <a:gd name="T87" fmla="*/ 89 h 390"/>
                <a:gd name="T88" fmla="*/ 301 w 520"/>
                <a:gd name="T89" fmla="*/ 60 h 390"/>
                <a:gd name="T90" fmla="*/ 295 w 520"/>
                <a:gd name="T91" fmla="*/ 37 h 390"/>
                <a:gd name="T92" fmla="*/ 301 w 520"/>
                <a:gd name="T93" fmla="*/ 29 h 390"/>
                <a:gd name="T94" fmla="*/ 298 w 520"/>
                <a:gd name="T95" fmla="*/ 20 h 390"/>
                <a:gd name="T96" fmla="*/ 284 w 520"/>
                <a:gd name="T97" fmla="*/ 20 h 390"/>
                <a:gd name="T98" fmla="*/ 256 w 520"/>
                <a:gd name="T99" fmla="*/ 9 h 390"/>
                <a:gd name="T100" fmla="*/ 241 w 520"/>
                <a:gd name="T101" fmla="*/ 9 h 390"/>
                <a:gd name="T102" fmla="*/ 230 w 520"/>
                <a:gd name="T103" fmla="*/ 18 h 390"/>
                <a:gd name="T104" fmla="*/ 219 w 520"/>
                <a:gd name="T105" fmla="*/ 26 h 390"/>
                <a:gd name="T106" fmla="*/ 213 w 520"/>
                <a:gd name="T107" fmla="*/ 40 h 390"/>
                <a:gd name="T108" fmla="*/ 219 w 520"/>
                <a:gd name="T109" fmla="*/ 52 h 390"/>
                <a:gd name="T110" fmla="*/ 210 w 520"/>
                <a:gd name="T111" fmla="*/ 57 h 390"/>
                <a:gd name="T112" fmla="*/ 193 w 520"/>
                <a:gd name="T113" fmla="*/ 57 h 390"/>
                <a:gd name="T114" fmla="*/ 196 w 520"/>
                <a:gd name="T115" fmla="*/ 52 h 390"/>
                <a:gd name="T116" fmla="*/ 176 w 520"/>
                <a:gd name="T117" fmla="*/ 43 h 390"/>
                <a:gd name="T118" fmla="*/ 168 w 520"/>
                <a:gd name="T119" fmla="*/ 46 h 390"/>
                <a:gd name="T120" fmla="*/ 153 w 520"/>
                <a:gd name="T121" fmla="*/ 54 h 390"/>
                <a:gd name="T122" fmla="*/ 153 w 520"/>
                <a:gd name="T123" fmla="*/ 6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0" h="390">
                  <a:moveTo>
                    <a:pt x="145" y="63"/>
                  </a:moveTo>
                  <a:lnTo>
                    <a:pt x="145" y="66"/>
                  </a:lnTo>
                  <a:lnTo>
                    <a:pt x="142" y="66"/>
                  </a:lnTo>
                  <a:lnTo>
                    <a:pt x="145" y="69"/>
                  </a:lnTo>
                  <a:lnTo>
                    <a:pt x="148" y="69"/>
                  </a:lnTo>
                  <a:lnTo>
                    <a:pt x="148" y="66"/>
                  </a:lnTo>
                  <a:lnTo>
                    <a:pt x="148" y="69"/>
                  </a:lnTo>
                  <a:lnTo>
                    <a:pt x="145" y="7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8" y="77"/>
                  </a:lnTo>
                  <a:lnTo>
                    <a:pt x="150" y="74"/>
                  </a:lnTo>
                  <a:lnTo>
                    <a:pt x="148" y="77"/>
                  </a:lnTo>
                  <a:lnTo>
                    <a:pt x="145" y="77"/>
                  </a:lnTo>
                  <a:lnTo>
                    <a:pt x="145" y="74"/>
                  </a:lnTo>
                  <a:lnTo>
                    <a:pt x="145" y="77"/>
                  </a:lnTo>
                  <a:lnTo>
                    <a:pt x="142" y="77"/>
                  </a:lnTo>
                  <a:lnTo>
                    <a:pt x="142" y="74"/>
                  </a:lnTo>
                  <a:lnTo>
                    <a:pt x="139" y="72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3" y="69"/>
                  </a:lnTo>
                  <a:lnTo>
                    <a:pt x="133" y="72"/>
                  </a:lnTo>
                  <a:lnTo>
                    <a:pt x="136" y="72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3" y="77"/>
                  </a:lnTo>
                  <a:lnTo>
                    <a:pt x="136" y="80"/>
                  </a:lnTo>
                  <a:lnTo>
                    <a:pt x="139" y="80"/>
                  </a:lnTo>
                  <a:lnTo>
                    <a:pt x="136" y="80"/>
                  </a:lnTo>
                  <a:lnTo>
                    <a:pt x="136" y="83"/>
                  </a:lnTo>
                  <a:lnTo>
                    <a:pt x="133" y="83"/>
                  </a:lnTo>
                  <a:lnTo>
                    <a:pt x="133" y="86"/>
                  </a:lnTo>
                  <a:lnTo>
                    <a:pt x="136" y="86"/>
                  </a:lnTo>
                  <a:lnTo>
                    <a:pt x="133" y="86"/>
                  </a:lnTo>
                  <a:lnTo>
                    <a:pt x="136" y="89"/>
                  </a:lnTo>
                  <a:lnTo>
                    <a:pt x="133" y="89"/>
                  </a:lnTo>
                  <a:lnTo>
                    <a:pt x="136" y="91"/>
                  </a:lnTo>
                  <a:lnTo>
                    <a:pt x="133" y="89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31" y="80"/>
                  </a:lnTo>
                  <a:lnTo>
                    <a:pt x="128" y="80"/>
                  </a:lnTo>
                  <a:lnTo>
                    <a:pt x="128" y="77"/>
                  </a:lnTo>
                  <a:lnTo>
                    <a:pt x="128" y="74"/>
                  </a:lnTo>
                  <a:lnTo>
                    <a:pt x="125" y="74"/>
                  </a:lnTo>
                  <a:lnTo>
                    <a:pt x="125" y="77"/>
                  </a:lnTo>
                  <a:lnTo>
                    <a:pt x="125" y="80"/>
                  </a:lnTo>
                  <a:lnTo>
                    <a:pt x="122" y="77"/>
                  </a:lnTo>
                  <a:lnTo>
                    <a:pt x="122" y="80"/>
                  </a:lnTo>
                  <a:lnTo>
                    <a:pt x="122" y="77"/>
                  </a:lnTo>
                  <a:lnTo>
                    <a:pt x="119" y="80"/>
                  </a:lnTo>
                  <a:lnTo>
                    <a:pt x="122" y="80"/>
                  </a:lnTo>
                  <a:lnTo>
                    <a:pt x="119" y="80"/>
                  </a:lnTo>
                  <a:lnTo>
                    <a:pt x="119" y="83"/>
                  </a:lnTo>
                  <a:lnTo>
                    <a:pt x="116" y="83"/>
                  </a:lnTo>
                  <a:lnTo>
                    <a:pt x="116" y="86"/>
                  </a:lnTo>
                  <a:lnTo>
                    <a:pt x="116" y="91"/>
                  </a:lnTo>
                  <a:lnTo>
                    <a:pt x="116" y="94"/>
                  </a:lnTo>
                  <a:lnTo>
                    <a:pt x="119" y="94"/>
                  </a:lnTo>
                  <a:lnTo>
                    <a:pt x="119" y="97"/>
                  </a:lnTo>
                  <a:lnTo>
                    <a:pt x="116" y="97"/>
                  </a:lnTo>
                  <a:lnTo>
                    <a:pt x="114" y="100"/>
                  </a:lnTo>
                  <a:lnTo>
                    <a:pt x="111" y="100"/>
                  </a:lnTo>
                  <a:lnTo>
                    <a:pt x="111" y="103"/>
                  </a:lnTo>
                  <a:lnTo>
                    <a:pt x="111" y="106"/>
                  </a:lnTo>
                  <a:lnTo>
                    <a:pt x="111" y="108"/>
                  </a:lnTo>
                  <a:lnTo>
                    <a:pt x="108" y="111"/>
                  </a:lnTo>
                  <a:lnTo>
                    <a:pt x="102" y="117"/>
                  </a:lnTo>
                  <a:lnTo>
                    <a:pt x="94" y="120"/>
                  </a:lnTo>
                  <a:lnTo>
                    <a:pt x="88" y="120"/>
                  </a:lnTo>
                  <a:lnTo>
                    <a:pt x="82" y="123"/>
                  </a:lnTo>
                  <a:lnTo>
                    <a:pt x="79" y="120"/>
                  </a:lnTo>
                  <a:lnTo>
                    <a:pt x="77" y="120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1" y="126"/>
                  </a:lnTo>
                  <a:lnTo>
                    <a:pt x="65" y="126"/>
                  </a:lnTo>
                  <a:lnTo>
                    <a:pt x="62" y="126"/>
                  </a:lnTo>
                  <a:lnTo>
                    <a:pt x="60" y="131"/>
                  </a:lnTo>
                  <a:lnTo>
                    <a:pt x="57" y="131"/>
                  </a:lnTo>
                  <a:lnTo>
                    <a:pt x="51" y="128"/>
                  </a:lnTo>
                  <a:lnTo>
                    <a:pt x="48" y="131"/>
                  </a:lnTo>
                  <a:lnTo>
                    <a:pt x="48" y="128"/>
                  </a:lnTo>
                  <a:lnTo>
                    <a:pt x="48" y="126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0" y="134"/>
                  </a:lnTo>
                  <a:lnTo>
                    <a:pt x="37" y="134"/>
                  </a:lnTo>
                  <a:lnTo>
                    <a:pt x="34" y="137"/>
                  </a:lnTo>
                  <a:lnTo>
                    <a:pt x="31" y="140"/>
                  </a:lnTo>
                  <a:lnTo>
                    <a:pt x="25" y="143"/>
                  </a:lnTo>
                  <a:lnTo>
                    <a:pt x="23" y="143"/>
                  </a:lnTo>
                  <a:lnTo>
                    <a:pt x="17" y="145"/>
                  </a:lnTo>
                  <a:lnTo>
                    <a:pt x="17" y="151"/>
                  </a:lnTo>
                  <a:lnTo>
                    <a:pt x="17" y="154"/>
                  </a:lnTo>
                  <a:lnTo>
                    <a:pt x="14" y="154"/>
                  </a:lnTo>
                  <a:lnTo>
                    <a:pt x="14" y="157"/>
                  </a:lnTo>
                  <a:lnTo>
                    <a:pt x="11" y="157"/>
                  </a:lnTo>
                  <a:lnTo>
                    <a:pt x="11" y="154"/>
                  </a:lnTo>
                  <a:lnTo>
                    <a:pt x="11" y="151"/>
                  </a:lnTo>
                  <a:lnTo>
                    <a:pt x="11" y="154"/>
                  </a:lnTo>
                  <a:lnTo>
                    <a:pt x="11" y="151"/>
                  </a:lnTo>
                  <a:lnTo>
                    <a:pt x="14" y="148"/>
                  </a:lnTo>
                  <a:lnTo>
                    <a:pt x="11" y="145"/>
                  </a:lnTo>
                  <a:lnTo>
                    <a:pt x="14" y="145"/>
                  </a:lnTo>
                  <a:lnTo>
                    <a:pt x="11" y="145"/>
                  </a:lnTo>
                  <a:lnTo>
                    <a:pt x="11" y="148"/>
                  </a:lnTo>
                  <a:lnTo>
                    <a:pt x="8" y="151"/>
                  </a:lnTo>
                  <a:lnTo>
                    <a:pt x="6" y="157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8" y="162"/>
                  </a:lnTo>
                  <a:lnTo>
                    <a:pt x="8" y="168"/>
                  </a:lnTo>
                  <a:lnTo>
                    <a:pt x="6" y="171"/>
                  </a:lnTo>
                  <a:lnTo>
                    <a:pt x="3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6" y="188"/>
                  </a:lnTo>
                  <a:lnTo>
                    <a:pt x="8" y="191"/>
                  </a:lnTo>
                  <a:lnTo>
                    <a:pt x="8" y="197"/>
                  </a:lnTo>
                  <a:lnTo>
                    <a:pt x="14" y="197"/>
                  </a:lnTo>
                  <a:lnTo>
                    <a:pt x="14" y="202"/>
                  </a:lnTo>
                  <a:lnTo>
                    <a:pt x="14" y="205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1" y="205"/>
                  </a:lnTo>
                  <a:lnTo>
                    <a:pt x="11" y="202"/>
                  </a:lnTo>
                  <a:lnTo>
                    <a:pt x="8" y="202"/>
                  </a:lnTo>
                  <a:lnTo>
                    <a:pt x="8" y="205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8" y="199"/>
                  </a:lnTo>
                  <a:lnTo>
                    <a:pt x="6" y="199"/>
                  </a:lnTo>
                  <a:lnTo>
                    <a:pt x="6" y="197"/>
                  </a:lnTo>
                  <a:lnTo>
                    <a:pt x="3" y="197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6" y="202"/>
                  </a:lnTo>
                  <a:lnTo>
                    <a:pt x="6" y="205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1"/>
                  </a:lnTo>
                  <a:lnTo>
                    <a:pt x="6" y="208"/>
                  </a:lnTo>
                  <a:lnTo>
                    <a:pt x="6" y="211"/>
                  </a:lnTo>
                  <a:lnTo>
                    <a:pt x="6" y="208"/>
                  </a:lnTo>
                  <a:lnTo>
                    <a:pt x="6" y="205"/>
                  </a:lnTo>
                  <a:lnTo>
                    <a:pt x="6" y="208"/>
                  </a:lnTo>
                  <a:lnTo>
                    <a:pt x="3" y="208"/>
                  </a:lnTo>
                  <a:lnTo>
                    <a:pt x="3" y="205"/>
                  </a:lnTo>
                  <a:lnTo>
                    <a:pt x="3" y="202"/>
                  </a:lnTo>
                  <a:lnTo>
                    <a:pt x="3" y="205"/>
                  </a:lnTo>
                  <a:lnTo>
                    <a:pt x="3" y="202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3" y="211"/>
                  </a:lnTo>
                  <a:lnTo>
                    <a:pt x="6" y="211"/>
                  </a:lnTo>
                  <a:lnTo>
                    <a:pt x="8" y="214"/>
                  </a:lnTo>
                  <a:lnTo>
                    <a:pt x="11" y="219"/>
                  </a:lnTo>
                  <a:lnTo>
                    <a:pt x="11" y="222"/>
                  </a:lnTo>
                  <a:lnTo>
                    <a:pt x="14" y="228"/>
                  </a:lnTo>
                  <a:lnTo>
                    <a:pt x="14" y="234"/>
                  </a:lnTo>
                  <a:lnTo>
                    <a:pt x="20" y="236"/>
                  </a:lnTo>
                  <a:lnTo>
                    <a:pt x="20" y="242"/>
                  </a:lnTo>
                  <a:lnTo>
                    <a:pt x="23" y="248"/>
                  </a:lnTo>
                  <a:lnTo>
                    <a:pt x="23" y="256"/>
                  </a:lnTo>
                  <a:lnTo>
                    <a:pt x="25" y="265"/>
                  </a:lnTo>
                  <a:lnTo>
                    <a:pt x="28" y="270"/>
                  </a:lnTo>
                  <a:lnTo>
                    <a:pt x="31" y="276"/>
                  </a:lnTo>
                  <a:lnTo>
                    <a:pt x="34" y="282"/>
                  </a:lnTo>
                  <a:lnTo>
                    <a:pt x="34" y="288"/>
                  </a:lnTo>
                  <a:lnTo>
                    <a:pt x="34" y="290"/>
                  </a:lnTo>
                  <a:lnTo>
                    <a:pt x="34" y="293"/>
                  </a:lnTo>
                  <a:lnTo>
                    <a:pt x="34" y="296"/>
                  </a:lnTo>
                  <a:lnTo>
                    <a:pt x="34" y="299"/>
                  </a:lnTo>
                  <a:lnTo>
                    <a:pt x="34" y="302"/>
                  </a:lnTo>
                  <a:lnTo>
                    <a:pt x="34" y="305"/>
                  </a:lnTo>
                  <a:lnTo>
                    <a:pt x="31" y="307"/>
                  </a:lnTo>
                  <a:lnTo>
                    <a:pt x="28" y="307"/>
                  </a:lnTo>
                  <a:lnTo>
                    <a:pt x="25" y="307"/>
                  </a:lnTo>
                  <a:lnTo>
                    <a:pt x="25" y="310"/>
                  </a:lnTo>
                  <a:lnTo>
                    <a:pt x="25" y="313"/>
                  </a:lnTo>
                  <a:lnTo>
                    <a:pt x="25" y="316"/>
                  </a:lnTo>
                  <a:lnTo>
                    <a:pt x="25" y="319"/>
                  </a:lnTo>
                  <a:lnTo>
                    <a:pt x="28" y="319"/>
                  </a:lnTo>
                  <a:lnTo>
                    <a:pt x="34" y="319"/>
                  </a:lnTo>
                  <a:lnTo>
                    <a:pt x="37" y="324"/>
                  </a:lnTo>
                  <a:lnTo>
                    <a:pt x="42" y="324"/>
                  </a:lnTo>
                  <a:lnTo>
                    <a:pt x="45" y="327"/>
                  </a:lnTo>
                  <a:lnTo>
                    <a:pt x="48" y="327"/>
                  </a:lnTo>
                  <a:lnTo>
                    <a:pt x="51" y="327"/>
                  </a:lnTo>
                  <a:lnTo>
                    <a:pt x="48" y="330"/>
                  </a:lnTo>
                  <a:lnTo>
                    <a:pt x="51" y="330"/>
                  </a:lnTo>
                  <a:lnTo>
                    <a:pt x="54" y="327"/>
                  </a:lnTo>
                  <a:lnTo>
                    <a:pt x="57" y="327"/>
                  </a:lnTo>
                  <a:lnTo>
                    <a:pt x="57" y="330"/>
                  </a:lnTo>
                  <a:lnTo>
                    <a:pt x="60" y="327"/>
                  </a:lnTo>
                  <a:lnTo>
                    <a:pt x="62" y="327"/>
                  </a:lnTo>
                  <a:lnTo>
                    <a:pt x="60" y="327"/>
                  </a:lnTo>
                  <a:lnTo>
                    <a:pt x="62" y="327"/>
                  </a:lnTo>
                  <a:lnTo>
                    <a:pt x="65" y="327"/>
                  </a:lnTo>
                  <a:lnTo>
                    <a:pt x="68" y="330"/>
                  </a:lnTo>
                  <a:lnTo>
                    <a:pt x="68" y="327"/>
                  </a:lnTo>
                  <a:lnTo>
                    <a:pt x="65" y="327"/>
                  </a:lnTo>
                  <a:lnTo>
                    <a:pt x="68" y="327"/>
                  </a:lnTo>
                  <a:lnTo>
                    <a:pt x="71" y="324"/>
                  </a:lnTo>
                  <a:lnTo>
                    <a:pt x="71" y="322"/>
                  </a:lnTo>
                  <a:lnTo>
                    <a:pt x="74" y="322"/>
                  </a:lnTo>
                  <a:lnTo>
                    <a:pt x="77" y="319"/>
                  </a:lnTo>
                  <a:lnTo>
                    <a:pt x="77" y="322"/>
                  </a:lnTo>
                  <a:lnTo>
                    <a:pt x="79" y="319"/>
                  </a:lnTo>
                  <a:lnTo>
                    <a:pt x="82" y="322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5" y="316"/>
                  </a:lnTo>
                  <a:lnTo>
                    <a:pt x="88" y="313"/>
                  </a:lnTo>
                  <a:lnTo>
                    <a:pt x="91" y="313"/>
                  </a:lnTo>
                  <a:lnTo>
                    <a:pt x="99" y="313"/>
                  </a:lnTo>
                  <a:lnTo>
                    <a:pt x="99" y="310"/>
                  </a:lnTo>
                  <a:lnTo>
                    <a:pt x="105" y="310"/>
                  </a:lnTo>
                  <a:lnTo>
                    <a:pt x="111" y="313"/>
                  </a:lnTo>
                  <a:lnTo>
                    <a:pt x="111" y="310"/>
                  </a:lnTo>
                  <a:lnTo>
                    <a:pt x="114" y="310"/>
                  </a:lnTo>
                  <a:lnTo>
                    <a:pt x="116" y="313"/>
                  </a:lnTo>
                  <a:lnTo>
                    <a:pt x="119" y="313"/>
                  </a:lnTo>
                  <a:lnTo>
                    <a:pt x="122" y="313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8" y="313"/>
                  </a:lnTo>
                  <a:lnTo>
                    <a:pt x="131" y="313"/>
                  </a:lnTo>
                  <a:lnTo>
                    <a:pt x="133" y="313"/>
                  </a:lnTo>
                  <a:lnTo>
                    <a:pt x="136" y="310"/>
                  </a:lnTo>
                  <a:lnTo>
                    <a:pt x="139" y="307"/>
                  </a:lnTo>
                  <a:lnTo>
                    <a:pt x="139" y="302"/>
                  </a:lnTo>
                  <a:lnTo>
                    <a:pt x="145" y="299"/>
                  </a:lnTo>
                  <a:lnTo>
                    <a:pt x="150" y="296"/>
                  </a:lnTo>
                  <a:lnTo>
                    <a:pt x="159" y="293"/>
                  </a:lnTo>
                  <a:lnTo>
                    <a:pt x="165" y="288"/>
                  </a:lnTo>
                  <a:lnTo>
                    <a:pt x="168" y="288"/>
                  </a:lnTo>
                  <a:lnTo>
                    <a:pt x="176" y="290"/>
                  </a:lnTo>
                  <a:lnTo>
                    <a:pt x="182" y="288"/>
                  </a:lnTo>
                  <a:lnTo>
                    <a:pt x="187" y="288"/>
                  </a:lnTo>
                  <a:lnTo>
                    <a:pt x="190" y="288"/>
                  </a:lnTo>
                  <a:lnTo>
                    <a:pt x="202" y="282"/>
                  </a:lnTo>
                  <a:lnTo>
                    <a:pt x="210" y="279"/>
                  </a:lnTo>
                  <a:lnTo>
                    <a:pt x="227" y="279"/>
                  </a:lnTo>
                  <a:lnTo>
                    <a:pt x="233" y="279"/>
                  </a:lnTo>
                  <a:lnTo>
                    <a:pt x="239" y="279"/>
                  </a:lnTo>
                  <a:lnTo>
                    <a:pt x="241" y="285"/>
                  </a:lnTo>
                  <a:lnTo>
                    <a:pt x="244" y="285"/>
                  </a:lnTo>
                  <a:lnTo>
                    <a:pt x="250" y="285"/>
                  </a:lnTo>
                  <a:lnTo>
                    <a:pt x="253" y="285"/>
                  </a:lnTo>
                  <a:lnTo>
                    <a:pt x="258" y="288"/>
                  </a:lnTo>
                  <a:lnTo>
                    <a:pt x="261" y="288"/>
                  </a:lnTo>
                  <a:lnTo>
                    <a:pt x="264" y="288"/>
                  </a:lnTo>
                  <a:lnTo>
                    <a:pt x="267" y="288"/>
                  </a:lnTo>
                  <a:lnTo>
                    <a:pt x="267" y="290"/>
                  </a:lnTo>
                  <a:lnTo>
                    <a:pt x="264" y="293"/>
                  </a:lnTo>
                  <a:lnTo>
                    <a:pt x="267" y="293"/>
                  </a:lnTo>
                  <a:lnTo>
                    <a:pt x="267" y="290"/>
                  </a:lnTo>
                  <a:lnTo>
                    <a:pt x="270" y="293"/>
                  </a:lnTo>
                  <a:lnTo>
                    <a:pt x="273" y="293"/>
                  </a:lnTo>
                  <a:lnTo>
                    <a:pt x="273" y="296"/>
                  </a:lnTo>
                  <a:lnTo>
                    <a:pt x="270" y="296"/>
                  </a:lnTo>
                  <a:lnTo>
                    <a:pt x="270" y="302"/>
                  </a:lnTo>
                  <a:lnTo>
                    <a:pt x="273" y="302"/>
                  </a:lnTo>
                  <a:lnTo>
                    <a:pt x="273" y="299"/>
                  </a:lnTo>
                  <a:lnTo>
                    <a:pt x="276" y="302"/>
                  </a:lnTo>
                  <a:lnTo>
                    <a:pt x="278" y="302"/>
                  </a:lnTo>
                  <a:lnTo>
                    <a:pt x="278" y="307"/>
                  </a:lnTo>
                  <a:lnTo>
                    <a:pt x="284" y="313"/>
                  </a:lnTo>
                  <a:lnTo>
                    <a:pt x="284" y="316"/>
                  </a:lnTo>
                  <a:lnTo>
                    <a:pt x="287" y="316"/>
                  </a:lnTo>
                  <a:lnTo>
                    <a:pt x="287" y="322"/>
                  </a:lnTo>
                  <a:lnTo>
                    <a:pt x="284" y="322"/>
                  </a:lnTo>
                  <a:lnTo>
                    <a:pt x="284" y="324"/>
                  </a:lnTo>
                  <a:lnTo>
                    <a:pt x="287" y="324"/>
                  </a:lnTo>
                  <a:lnTo>
                    <a:pt x="290" y="327"/>
                  </a:lnTo>
                  <a:lnTo>
                    <a:pt x="293" y="327"/>
                  </a:lnTo>
                  <a:lnTo>
                    <a:pt x="293" y="324"/>
                  </a:lnTo>
                  <a:lnTo>
                    <a:pt x="293" y="327"/>
                  </a:lnTo>
                  <a:lnTo>
                    <a:pt x="290" y="324"/>
                  </a:lnTo>
                  <a:lnTo>
                    <a:pt x="293" y="324"/>
                  </a:lnTo>
                  <a:lnTo>
                    <a:pt x="293" y="322"/>
                  </a:lnTo>
                  <a:lnTo>
                    <a:pt x="295" y="322"/>
                  </a:lnTo>
                  <a:lnTo>
                    <a:pt x="295" y="319"/>
                  </a:lnTo>
                  <a:lnTo>
                    <a:pt x="298" y="316"/>
                  </a:lnTo>
                  <a:lnTo>
                    <a:pt x="298" y="313"/>
                  </a:lnTo>
                  <a:lnTo>
                    <a:pt x="307" y="310"/>
                  </a:lnTo>
                  <a:lnTo>
                    <a:pt x="310" y="307"/>
                  </a:lnTo>
                  <a:lnTo>
                    <a:pt x="312" y="302"/>
                  </a:lnTo>
                  <a:lnTo>
                    <a:pt x="315" y="299"/>
                  </a:lnTo>
                  <a:lnTo>
                    <a:pt x="318" y="296"/>
                  </a:lnTo>
                  <a:lnTo>
                    <a:pt x="315" y="296"/>
                  </a:lnTo>
                  <a:lnTo>
                    <a:pt x="315" y="290"/>
                  </a:lnTo>
                  <a:lnTo>
                    <a:pt x="315" y="288"/>
                  </a:lnTo>
                  <a:lnTo>
                    <a:pt x="315" y="285"/>
                  </a:lnTo>
                  <a:lnTo>
                    <a:pt x="318" y="290"/>
                  </a:lnTo>
                  <a:lnTo>
                    <a:pt x="315" y="290"/>
                  </a:lnTo>
                  <a:lnTo>
                    <a:pt x="321" y="299"/>
                  </a:lnTo>
                  <a:lnTo>
                    <a:pt x="321" y="302"/>
                  </a:lnTo>
                  <a:lnTo>
                    <a:pt x="318" y="302"/>
                  </a:lnTo>
                  <a:lnTo>
                    <a:pt x="318" y="307"/>
                  </a:lnTo>
                  <a:lnTo>
                    <a:pt x="315" y="310"/>
                  </a:lnTo>
                  <a:lnTo>
                    <a:pt x="315" y="313"/>
                  </a:lnTo>
                  <a:lnTo>
                    <a:pt x="312" y="316"/>
                  </a:lnTo>
                  <a:lnTo>
                    <a:pt x="312" y="319"/>
                  </a:lnTo>
                  <a:lnTo>
                    <a:pt x="312" y="324"/>
                  </a:lnTo>
                  <a:lnTo>
                    <a:pt x="310" y="327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04" y="330"/>
                  </a:lnTo>
                  <a:lnTo>
                    <a:pt x="304" y="333"/>
                  </a:lnTo>
                  <a:lnTo>
                    <a:pt x="307" y="333"/>
                  </a:lnTo>
                  <a:lnTo>
                    <a:pt x="307" y="330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5" y="330"/>
                  </a:lnTo>
                  <a:lnTo>
                    <a:pt x="318" y="330"/>
                  </a:lnTo>
                  <a:lnTo>
                    <a:pt x="318" y="327"/>
                  </a:lnTo>
                  <a:lnTo>
                    <a:pt x="318" y="324"/>
                  </a:lnTo>
                  <a:lnTo>
                    <a:pt x="318" y="322"/>
                  </a:lnTo>
                  <a:lnTo>
                    <a:pt x="318" y="319"/>
                  </a:lnTo>
                  <a:lnTo>
                    <a:pt x="321" y="316"/>
                  </a:lnTo>
                  <a:lnTo>
                    <a:pt x="321" y="319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27" y="327"/>
                  </a:lnTo>
                  <a:lnTo>
                    <a:pt x="327" y="330"/>
                  </a:lnTo>
                  <a:lnTo>
                    <a:pt x="324" y="333"/>
                  </a:lnTo>
                  <a:lnTo>
                    <a:pt x="324" y="336"/>
                  </a:lnTo>
                  <a:lnTo>
                    <a:pt x="321" y="336"/>
                  </a:lnTo>
                  <a:lnTo>
                    <a:pt x="324" y="339"/>
                  </a:lnTo>
                  <a:lnTo>
                    <a:pt x="327" y="339"/>
                  </a:lnTo>
                  <a:lnTo>
                    <a:pt x="330" y="336"/>
                  </a:lnTo>
                  <a:lnTo>
                    <a:pt x="332" y="336"/>
                  </a:lnTo>
                  <a:lnTo>
                    <a:pt x="330" y="336"/>
                  </a:lnTo>
                  <a:lnTo>
                    <a:pt x="332" y="336"/>
                  </a:lnTo>
                  <a:lnTo>
                    <a:pt x="332" y="333"/>
                  </a:lnTo>
                  <a:lnTo>
                    <a:pt x="335" y="333"/>
                  </a:lnTo>
                  <a:lnTo>
                    <a:pt x="338" y="333"/>
                  </a:lnTo>
                  <a:lnTo>
                    <a:pt x="338" y="336"/>
                  </a:lnTo>
                  <a:lnTo>
                    <a:pt x="335" y="336"/>
                  </a:lnTo>
                  <a:lnTo>
                    <a:pt x="338" y="336"/>
                  </a:lnTo>
                  <a:lnTo>
                    <a:pt x="335" y="339"/>
                  </a:lnTo>
                  <a:lnTo>
                    <a:pt x="335" y="336"/>
                  </a:lnTo>
                  <a:lnTo>
                    <a:pt x="332" y="336"/>
                  </a:lnTo>
                  <a:lnTo>
                    <a:pt x="332" y="339"/>
                  </a:lnTo>
                  <a:lnTo>
                    <a:pt x="335" y="339"/>
                  </a:lnTo>
                  <a:lnTo>
                    <a:pt x="338" y="342"/>
                  </a:lnTo>
                  <a:lnTo>
                    <a:pt x="341" y="344"/>
                  </a:lnTo>
                  <a:lnTo>
                    <a:pt x="332" y="339"/>
                  </a:lnTo>
                  <a:lnTo>
                    <a:pt x="338" y="344"/>
                  </a:lnTo>
                  <a:lnTo>
                    <a:pt x="344" y="350"/>
                  </a:lnTo>
                  <a:lnTo>
                    <a:pt x="344" y="353"/>
                  </a:lnTo>
                  <a:lnTo>
                    <a:pt x="341" y="356"/>
                  </a:lnTo>
                  <a:lnTo>
                    <a:pt x="341" y="359"/>
                  </a:lnTo>
                  <a:lnTo>
                    <a:pt x="344" y="364"/>
                  </a:lnTo>
                  <a:lnTo>
                    <a:pt x="347" y="364"/>
                  </a:lnTo>
                  <a:lnTo>
                    <a:pt x="349" y="367"/>
                  </a:lnTo>
                  <a:lnTo>
                    <a:pt x="355" y="373"/>
                  </a:lnTo>
                  <a:lnTo>
                    <a:pt x="358" y="373"/>
                  </a:lnTo>
                  <a:lnTo>
                    <a:pt x="361" y="376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6" y="376"/>
                  </a:lnTo>
                  <a:lnTo>
                    <a:pt x="369" y="376"/>
                  </a:lnTo>
                  <a:lnTo>
                    <a:pt x="375" y="376"/>
                  </a:lnTo>
                  <a:lnTo>
                    <a:pt x="378" y="378"/>
                  </a:lnTo>
                  <a:lnTo>
                    <a:pt x="381" y="378"/>
                  </a:lnTo>
                  <a:lnTo>
                    <a:pt x="384" y="381"/>
                  </a:lnTo>
                  <a:lnTo>
                    <a:pt x="386" y="381"/>
                  </a:lnTo>
                  <a:lnTo>
                    <a:pt x="392" y="384"/>
                  </a:lnTo>
                  <a:lnTo>
                    <a:pt x="395" y="381"/>
                  </a:lnTo>
                  <a:lnTo>
                    <a:pt x="398" y="378"/>
                  </a:lnTo>
                  <a:lnTo>
                    <a:pt x="401" y="376"/>
                  </a:lnTo>
                  <a:lnTo>
                    <a:pt x="403" y="376"/>
                  </a:lnTo>
                  <a:lnTo>
                    <a:pt x="406" y="373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6" y="370"/>
                  </a:lnTo>
                  <a:lnTo>
                    <a:pt x="409" y="367"/>
                  </a:lnTo>
                  <a:lnTo>
                    <a:pt x="409" y="370"/>
                  </a:lnTo>
                  <a:lnTo>
                    <a:pt x="412" y="370"/>
                  </a:lnTo>
                  <a:lnTo>
                    <a:pt x="412" y="373"/>
                  </a:lnTo>
                  <a:lnTo>
                    <a:pt x="409" y="376"/>
                  </a:lnTo>
                  <a:lnTo>
                    <a:pt x="406" y="376"/>
                  </a:lnTo>
                  <a:lnTo>
                    <a:pt x="409" y="378"/>
                  </a:lnTo>
                  <a:lnTo>
                    <a:pt x="406" y="378"/>
                  </a:lnTo>
                  <a:lnTo>
                    <a:pt x="409" y="378"/>
                  </a:lnTo>
                  <a:lnTo>
                    <a:pt x="412" y="376"/>
                  </a:lnTo>
                  <a:lnTo>
                    <a:pt x="412" y="378"/>
                  </a:lnTo>
                  <a:lnTo>
                    <a:pt x="412" y="376"/>
                  </a:lnTo>
                  <a:lnTo>
                    <a:pt x="415" y="376"/>
                  </a:lnTo>
                  <a:lnTo>
                    <a:pt x="418" y="376"/>
                  </a:lnTo>
                  <a:lnTo>
                    <a:pt x="418" y="378"/>
                  </a:lnTo>
                  <a:lnTo>
                    <a:pt x="415" y="378"/>
                  </a:lnTo>
                  <a:lnTo>
                    <a:pt x="418" y="381"/>
                  </a:lnTo>
                  <a:lnTo>
                    <a:pt x="420" y="381"/>
                  </a:lnTo>
                  <a:lnTo>
                    <a:pt x="420" y="384"/>
                  </a:lnTo>
                  <a:lnTo>
                    <a:pt x="423" y="384"/>
                  </a:lnTo>
                  <a:lnTo>
                    <a:pt x="423" y="387"/>
                  </a:lnTo>
                  <a:lnTo>
                    <a:pt x="423" y="384"/>
                  </a:lnTo>
                  <a:lnTo>
                    <a:pt x="426" y="387"/>
                  </a:lnTo>
                  <a:lnTo>
                    <a:pt x="426" y="390"/>
                  </a:lnTo>
                  <a:lnTo>
                    <a:pt x="429" y="387"/>
                  </a:lnTo>
                  <a:lnTo>
                    <a:pt x="429" y="384"/>
                  </a:lnTo>
                  <a:lnTo>
                    <a:pt x="426" y="384"/>
                  </a:lnTo>
                  <a:lnTo>
                    <a:pt x="426" y="381"/>
                  </a:lnTo>
                  <a:lnTo>
                    <a:pt x="429" y="384"/>
                  </a:lnTo>
                  <a:lnTo>
                    <a:pt x="432" y="384"/>
                  </a:lnTo>
                  <a:lnTo>
                    <a:pt x="435" y="381"/>
                  </a:lnTo>
                  <a:lnTo>
                    <a:pt x="438" y="376"/>
                  </a:lnTo>
                  <a:lnTo>
                    <a:pt x="438" y="378"/>
                  </a:lnTo>
                  <a:lnTo>
                    <a:pt x="438" y="376"/>
                  </a:lnTo>
                  <a:lnTo>
                    <a:pt x="440" y="376"/>
                  </a:lnTo>
                  <a:lnTo>
                    <a:pt x="443" y="373"/>
                  </a:lnTo>
                  <a:lnTo>
                    <a:pt x="446" y="370"/>
                  </a:lnTo>
                  <a:lnTo>
                    <a:pt x="452" y="367"/>
                  </a:lnTo>
                  <a:lnTo>
                    <a:pt x="469" y="367"/>
                  </a:lnTo>
                  <a:lnTo>
                    <a:pt x="472" y="364"/>
                  </a:lnTo>
                  <a:lnTo>
                    <a:pt x="474" y="364"/>
                  </a:lnTo>
                  <a:lnTo>
                    <a:pt x="474" y="361"/>
                  </a:lnTo>
                  <a:lnTo>
                    <a:pt x="474" y="359"/>
                  </a:lnTo>
                  <a:lnTo>
                    <a:pt x="474" y="356"/>
                  </a:lnTo>
                  <a:lnTo>
                    <a:pt x="472" y="356"/>
                  </a:lnTo>
                  <a:lnTo>
                    <a:pt x="472" y="353"/>
                  </a:lnTo>
                  <a:lnTo>
                    <a:pt x="474" y="350"/>
                  </a:lnTo>
                  <a:lnTo>
                    <a:pt x="474" y="347"/>
                  </a:lnTo>
                  <a:lnTo>
                    <a:pt x="474" y="344"/>
                  </a:lnTo>
                  <a:lnTo>
                    <a:pt x="477" y="336"/>
                  </a:lnTo>
                  <a:lnTo>
                    <a:pt x="480" y="330"/>
                  </a:lnTo>
                  <a:lnTo>
                    <a:pt x="483" y="330"/>
                  </a:lnTo>
                  <a:lnTo>
                    <a:pt x="483" y="327"/>
                  </a:lnTo>
                  <a:lnTo>
                    <a:pt x="483" y="324"/>
                  </a:lnTo>
                  <a:lnTo>
                    <a:pt x="486" y="322"/>
                  </a:lnTo>
                  <a:lnTo>
                    <a:pt x="486" y="319"/>
                  </a:lnTo>
                  <a:lnTo>
                    <a:pt x="489" y="313"/>
                  </a:lnTo>
                  <a:lnTo>
                    <a:pt x="492" y="310"/>
                  </a:lnTo>
                  <a:lnTo>
                    <a:pt x="489" y="310"/>
                  </a:lnTo>
                  <a:lnTo>
                    <a:pt x="492" y="310"/>
                  </a:lnTo>
                  <a:lnTo>
                    <a:pt x="492" y="307"/>
                  </a:lnTo>
                  <a:lnTo>
                    <a:pt x="489" y="307"/>
                  </a:lnTo>
                  <a:lnTo>
                    <a:pt x="492" y="305"/>
                  </a:lnTo>
                  <a:lnTo>
                    <a:pt x="497" y="299"/>
                  </a:lnTo>
                  <a:lnTo>
                    <a:pt x="500" y="296"/>
                  </a:lnTo>
                  <a:lnTo>
                    <a:pt x="503" y="296"/>
                  </a:lnTo>
                  <a:lnTo>
                    <a:pt x="500" y="296"/>
                  </a:lnTo>
                  <a:lnTo>
                    <a:pt x="500" y="293"/>
                  </a:lnTo>
                  <a:lnTo>
                    <a:pt x="503" y="293"/>
                  </a:lnTo>
                  <a:lnTo>
                    <a:pt x="506" y="290"/>
                  </a:lnTo>
                  <a:lnTo>
                    <a:pt x="503" y="288"/>
                  </a:lnTo>
                  <a:lnTo>
                    <a:pt x="506" y="288"/>
                  </a:lnTo>
                  <a:lnTo>
                    <a:pt x="509" y="282"/>
                  </a:lnTo>
                  <a:lnTo>
                    <a:pt x="511" y="276"/>
                  </a:lnTo>
                  <a:lnTo>
                    <a:pt x="511" y="268"/>
                  </a:lnTo>
                  <a:lnTo>
                    <a:pt x="511" y="265"/>
                  </a:lnTo>
                  <a:lnTo>
                    <a:pt x="514" y="262"/>
                  </a:lnTo>
                  <a:lnTo>
                    <a:pt x="514" y="259"/>
                  </a:lnTo>
                  <a:lnTo>
                    <a:pt x="514" y="253"/>
                  </a:lnTo>
                  <a:lnTo>
                    <a:pt x="517" y="253"/>
                  </a:lnTo>
                  <a:lnTo>
                    <a:pt x="517" y="248"/>
                  </a:lnTo>
                  <a:lnTo>
                    <a:pt x="517" y="245"/>
                  </a:lnTo>
                  <a:lnTo>
                    <a:pt x="520" y="242"/>
                  </a:lnTo>
                  <a:lnTo>
                    <a:pt x="517" y="242"/>
                  </a:lnTo>
                  <a:lnTo>
                    <a:pt x="520" y="239"/>
                  </a:lnTo>
                  <a:lnTo>
                    <a:pt x="520" y="236"/>
                  </a:lnTo>
                  <a:lnTo>
                    <a:pt x="520" y="234"/>
                  </a:lnTo>
                  <a:lnTo>
                    <a:pt x="520" y="231"/>
                  </a:lnTo>
                  <a:lnTo>
                    <a:pt x="520" y="228"/>
                  </a:lnTo>
                  <a:lnTo>
                    <a:pt x="517" y="225"/>
                  </a:lnTo>
                  <a:lnTo>
                    <a:pt x="514" y="222"/>
                  </a:lnTo>
                  <a:lnTo>
                    <a:pt x="514" y="219"/>
                  </a:lnTo>
                  <a:lnTo>
                    <a:pt x="511" y="219"/>
                  </a:lnTo>
                  <a:lnTo>
                    <a:pt x="514" y="216"/>
                  </a:lnTo>
                  <a:lnTo>
                    <a:pt x="514" y="214"/>
                  </a:lnTo>
                  <a:lnTo>
                    <a:pt x="514" y="208"/>
                  </a:lnTo>
                  <a:lnTo>
                    <a:pt x="514" y="205"/>
                  </a:lnTo>
                  <a:lnTo>
                    <a:pt x="514" y="199"/>
                  </a:lnTo>
                  <a:lnTo>
                    <a:pt x="514" y="197"/>
                  </a:lnTo>
                  <a:lnTo>
                    <a:pt x="511" y="197"/>
                  </a:lnTo>
                  <a:lnTo>
                    <a:pt x="511" y="199"/>
                  </a:lnTo>
                  <a:lnTo>
                    <a:pt x="511" y="197"/>
                  </a:lnTo>
                  <a:lnTo>
                    <a:pt x="511" y="194"/>
                  </a:lnTo>
                  <a:lnTo>
                    <a:pt x="511" y="191"/>
                  </a:lnTo>
                  <a:lnTo>
                    <a:pt x="511" y="194"/>
                  </a:lnTo>
                  <a:lnTo>
                    <a:pt x="509" y="191"/>
                  </a:lnTo>
                  <a:lnTo>
                    <a:pt x="511" y="191"/>
                  </a:lnTo>
                  <a:lnTo>
                    <a:pt x="509" y="191"/>
                  </a:lnTo>
                  <a:lnTo>
                    <a:pt x="509" y="188"/>
                  </a:lnTo>
                  <a:lnTo>
                    <a:pt x="506" y="188"/>
                  </a:lnTo>
                  <a:lnTo>
                    <a:pt x="506" y="185"/>
                  </a:lnTo>
                  <a:lnTo>
                    <a:pt x="503" y="182"/>
                  </a:lnTo>
                  <a:lnTo>
                    <a:pt x="500" y="182"/>
                  </a:lnTo>
                  <a:lnTo>
                    <a:pt x="500" y="177"/>
                  </a:lnTo>
                  <a:lnTo>
                    <a:pt x="494" y="174"/>
                  </a:lnTo>
                  <a:lnTo>
                    <a:pt x="492" y="174"/>
                  </a:lnTo>
                  <a:lnTo>
                    <a:pt x="492" y="171"/>
                  </a:lnTo>
                  <a:lnTo>
                    <a:pt x="489" y="174"/>
                  </a:lnTo>
                  <a:lnTo>
                    <a:pt x="489" y="171"/>
                  </a:lnTo>
                  <a:lnTo>
                    <a:pt x="489" y="168"/>
                  </a:lnTo>
                  <a:lnTo>
                    <a:pt x="486" y="171"/>
                  </a:lnTo>
                  <a:lnTo>
                    <a:pt x="486" y="168"/>
                  </a:lnTo>
                  <a:lnTo>
                    <a:pt x="483" y="168"/>
                  </a:lnTo>
                  <a:lnTo>
                    <a:pt x="486" y="168"/>
                  </a:lnTo>
                  <a:lnTo>
                    <a:pt x="486" y="165"/>
                  </a:lnTo>
                  <a:lnTo>
                    <a:pt x="483" y="165"/>
                  </a:lnTo>
                  <a:lnTo>
                    <a:pt x="483" y="162"/>
                  </a:lnTo>
                  <a:lnTo>
                    <a:pt x="486" y="162"/>
                  </a:lnTo>
                  <a:lnTo>
                    <a:pt x="483" y="160"/>
                  </a:lnTo>
                  <a:lnTo>
                    <a:pt x="483" y="157"/>
                  </a:lnTo>
                  <a:lnTo>
                    <a:pt x="483" y="154"/>
                  </a:lnTo>
                  <a:lnTo>
                    <a:pt x="483" y="151"/>
                  </a:lnTo>
                  <a:lnTo>
                    <a:pt x="483" y="148"/>
                  </a:lnTo>
                  <a:lnTo>
                    <a:pt x="480" y="151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0" y="154"/>
                  </a:lnTo>
                  <a:lnTo>
                    <a:pt x="477" y="151"/>
                  </a:lnTo>
                  <a:lnTo>
                    <a:pt x="474" y="148"/>
                  </a:lnTo>
                  <a:lnTo>
                    <a:pt x="474" y="151"/>
                  </a:lnTo>
                  <a:lnTo>
                    <a:pt x="472" y="151"/>
                  </a:lnTo>
                  <a:lnTo>
                    <a:pt x="474" y="154"/>
                  </a:lnTo>
                  <a:lnTo>
                    <a:pt x="472" y="151"/>
                  </a:lnTo>
                  <a:lnTo>
                    <a:pt x="469" y="154"/>
                  </a:lnTo>
                  <a:lnTo>
                    <a:pt x="469" y="151"/>
                  </a:lnTo>
                  <a:lnTo>
                    <a:pt x="469" y="148"/>
                  </a:lnTo>
                  <a:lnTo>
                    <a:pt x="466" y="148"/>
                  </a:lnTo>
                  <a:lnTo>
                    <a:pt x="469" y="145"/>
                  </a:lnTo>
                  <a:lnTo>
                    <a:pt x="466" y="145"/>
                  </a:lnTo>
                  <a:lnTo>
                    <a:pt x="469" y="143"/>
                  </a:lnTo>
                  <a:lnTo>
                    <a:pt x="469" y="140"/>
                  </a:lnTo>
                  <a:lnTo>
                    <a:pt x="466" y="140"/>
                  </a:lnTo>
                  <a:lnTo>
                    <a:pt x="466" y="137"/>
                  </a:lnTo>
                  <a:lnTo>
                    <a:pt x="463" y="137"/>
                  </a:lnTo>
                  <a:lnTo>
                    <a:pt x="463" y="134"/>
                  </a:lnTo>
                  <a:lnTo>
                    <a:pt x="460" y="134"/>
                  </a:lnTo>
                  <a:lnTo>
                    <a:pt x="460" y="131"/>
                  </a:lnTo>
                  <a:lnTo>
                    <a:pt x="457" y="128"/>
                  </a:lnTo>
                  <a:lnTo>
                    <a:pt x="457" y="126"/>
                  </a:lnTo>
                  <a:lnTo>
                    <a:pt x="457" y="128"/>
                  </a:lnTo>
                  <a:lnTo>
                    <a:pt x="460" y="128"/>
                  </a:lnTo>
                  <a:lnTo>
                    <a:pt x="460" y="126"/>
                  </a:lnTo>
                  <a:lnTo>
                    <a:pt x="460" y="123"/>
                  </a:lnTo>
                  <a:lnTo>
                    <a:pt x="457" y="123"/>
                  </a:lnTo>
                  <a:lnTo>
                    <a:pt x="457" y="120"/>
                  </a:lnTo>
                  <a:lnTo>
                    <a:pt x="455" y="120"/>
                  </a:lnTo>
                  <a:lnTo>
                    <a:pt x="455" y="123"/>
                  </a:lnTo>
                  <a:lnTo>
                    <a:pt x="452" y="123"/>
                  </a:lnTo>
                  <a:lnTo>
                    <a:pt x="452" y="120"/>
                  </a:lnTo>
                  <a:lnTo>
                    <a:pt x="449" y="120"/>
                  </a:lnTo>
                  <a:lnTo>
                    <a:pt x="449" y="117"/>
                  </a:lnTo>
                  <a:lnTo>
                    <a:pt x="446" y="120"/>
                  </a:lnTo>
                  <a:lnTo>
                    <a:pt x="446" y="117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0" y="111"/>
                  </a:lnTo>
                  <a:lnTo>
                    <a:pt x="440" y="114"/>
                  </a:lnTo>
                  <a:lnTo>
                    <a:pt x="438" y="111"/>
                  </a:lnTo>
                  <a:lnTo>
                    <a:pt x="435" y="111"/>
                  </a:lnTo>
                  <a:lnTo>
                    <a:pt x="432" y="111"/>
                  </a:lnTo>
                  <a:lnTo>
                    <a:pt x="432" y="108"/>
                  </a:lnTo>
                  <a:lnTo>
                    <a:pt x="429" y="108"/>
                  </a:lnTo>
                  <a:lnTo>
                    <a:pt x="426" y="106"/>
                  </a:lnTo>
                  <a:lnTo>
                    <a:pt x="426" y="103"/>
                  </a:lnTo>
                  <a:lnTo>
                    <a:pt x="423" y="100"/>
                  </a:lnTo>
                  <a:lnTo>
                    <a:pt x="423" y="97"/>
                  </a:lnTo>
                  <a:lnTo>
                    <a:pt x="423" y="91"/>
                  </a:lnTo>
                  <a:lnTo>
                    <a:pt x="423" y="86"/>
                  </a:lnTo>
                  <a:lnTo>
                    <a:pt x="420" y="80"/>
                  </a:lnTo>
                  <a:lnTo>
                    <a:pt x="423" y="80"/>
                  </a:lnTo>
                  <a:lnTo>
                    <a:pt x="420" y="77"/>
                  </a:lnTo>
                  <a:lnTo>
                    <a:pt x="418" y="80"/>
                  </a:lnTo>
                  <a:lnTo>
                    <a:pt x="415" y="69"/>
                  </a:lnTo>
                  <a:lnTo>
                    <a:pt x="415" y="66"/>
                  </a:lnTo>
                  <a:lnTo>
                    <a:pt x="412" y="63"/>
                  </a:lnTo>
                  <a:lnTo>
                    <a:pt x="415" y="60"/>
                  </a:lnTo>
                  <a:lnTo>
                    <a:pt x="412" y="60"/>
                  </a:lnTo>
                  <a:lnTo>
                    <a:pt x="412" y="57"/>
                  </a:lnTo>
                  <a:lnTo>
                    <a:pt x="412" y="54"/>
                  </a:lnTo>
                  <a:lnTo>
                    <a:pt x="415" y="54"/>
                  </a:lnTo>
                  <a:lnTo>
                    <a:pt x="412" y="54"/>
                  </a:lnTo>
                  <a:lnTo>
                    <a:pt x="412" y="52"/>
                  </a:lnTo>
                  <a:lnTo>
                    <a:pt x="409" y="52"/>
                  </a:lnTo>
                  <a:lnTo>
                    <a:pt x="409" y="49"/>
                  </a:lnTo>
                  <a:lnTo>
                    <a:pt x="406" y="49"/>
                  </a:lnTo>
                  <a:lnTo>
                    <a:pt x="406" y="46"/>
                  </a:lnTo>
                  <a:lnTo>
                    <a:pt x="403" y="46"/>
                  </a:lnTo>
                  <a:lnTo>
                    <a:pt x="403" y="43"/>
                  </a:lnTo>
                  <a:lnTo>
                    <a:pt x="401" y="46"/>
                  </a:lnTo>
                  <a:lnTo>
                    <a:pt x="398" y="46"/>
                  </a:lnTo>
                  <a:lnTo>
                    <a:pt x="395" y="49"/>
                  </a:lnTo>
                  <a:lnTo>
                    <a:pt x="398" y="49"/>
                  </a:lnTo>
                  <a:lnTo>
                    <a:pt x="395" y="49"/>
                  </a:lnTo>
                  <a:lnTo>
                    <a:pt x="395" y="46"/>
                  </a:lnTo>
                  <a:lnTo>
                    <a:pt x="392" y="43"/>
                  </a:lnTo>
                  <a:lnTo>
                    <a:pt x="392" y="40"/>
                  </a:lnTo>
                  <a:lnTo>
                    <a:pt x="389" y="37"/>
                  </a:lnTo>
                  <a:lnTo>
                    <a:pt x="392" y="32"/>
                  </a:lnTo>
                  <a:lnTo>
                    <a:pt x="389" y="32"/>
                  </a:lnTo>
                  <a:lnTo>
                    <a:pt x="389" y="29"/>
                  </a:lnTo>
                  <a:lnTo>
                    <a:pt x="389" y="26"/>
                  </a:lnTo>
                  <a:lnTo>
                    <a:pt x="389" y="29"/>
                  </a:lnTo>
                  <a:lnTo>
                    <a:pt x="386" y="26"/>
                  </a:lnTo>
                  <a:lnTo>
                    <a:pt x="389" y="23"/>
                  </a:lnTo>
                  <a:lnTo>
                    <a:pt x="386" y="23"/>
                  </a:lnTo>
                  <a:lnTo>
                    <a:pt x="386" y="20"/>
                  </a:lnTo>
                  <a:lnTo>
                    <a:pt x="384" y="20"/>
                  </a:lnTo>
                  <a:lnTo>
                    <a:pt x="384" y="18"/>
                  </a:lnTo>
                  <a:lnTo>
                    <a:pt x="384" y="15"/>
                  </a:lnTo>
                  <a:lnTo>
                    <a:pt x="386" y="15"/>
                  </a:lnTo>
                  <a:lnTo>
                    <a:pt x="384" y="15"/>
                  </a:lnTo>
                  <a:lnTo>
                    <a:pt x="381" y="15"/>
                  </a:lnTo>
                  <a:lnTo>
                    <a:pt x="381" y="12"/>
                  </a:lnTo>
                  <a:lnTo>
                    <a:pt x="384" y="9"/>
                  </a:lnTo>
                  <a:lnTo>
                    <a:pt x="381" y="9"/>
                  </a:lnTo>
                  <a:lnTo>
                    <a:pt x="381" y="6"/>
                  </a:lnTo>
                  <a:lnTo>
                    <a:pt x="381" y="3"/>
                  </a:lnTo>
                  <a:lnTo>
                    <a:pt x="378" y="3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5" y="3"/>
                  </a:lnTo>
                  <a:lnTo>
                    <a:pt x="372" y="3"/>
                  </a:lnTo>
                  <a:lnTo>
                    <a:pt x="372" y="6"/>
                  </a:lnTo>
                  <a:lnTo>
                    <a:pt x="372" y="9"/>
                  </a:lnTo>
                  <a:lnTo>
                    <a:pt x="372" y="12"/>
                  </a:lnTo>
                  <a:lnTo>
                    <a:pt x="369" y="15"/>
                  </a:lnTo>
                  <a:lnTo>
                    <a:pt x="372" y="18"/>
                  </a:lnTo>
                  <a:lnTo>
                    <a:pt x="369" y="18"/>
                  </a:lnTo>
                  <a:lnTo>
                    <a:pt x="366" y="20"/>
                  </a:lnTo>
                  <a:lnTo>
                    <a:pt x="366" y="23"/>
                  </a:lnTo>
                  <a:lnTo>
                    <a:pt x="369" y="23"/>
                  </a:lnTo>
                  <a:lnTo>
                    <a:pt x="369" y="26"/>
                  </a:lnTo>
                  <a:lnTo>
                    <a:pt x="369" y="29"/>
                  </a:lnTo>
                  <a:lnTo>
                    <a:pt x="369" y="26"/>
                  </a:lnTo>
                  <a:lnTo>
                    <a:pt x="366" y="29"/>
                  </a:lnTo>
                  <a:lnTo>
                    <a:pt x="366" y="32"/>
                  </a:lnTo>
                  <a:lnTo>
                    <a:pt x="366" y="35"/>
                  </a:lnTo>
                  <a:lnTo>
                    <a:pt x="366" y="32"/>
                  </a:lnTo>
                  <a:lnTo>
                    <a:pt x="366" y="40"/>
                  </a:lnTo>
                  <a:lnTo>
                    <a:pt x="366" y="43"/>
                  </a:lnTo>
                  <a:lnTo>
                    <a:pt x="366" y="46"/>
                  </a:lnTo>
                  <a:lnTo>
                    <a:pt x="366" y="52"/>
                  </a:lnTo>
                  <a:lnTo>
                    <a:pt x="366" y="54"/>
                  </a:lnTo>
                  <a:lnTo>
                    <a:pt x="369" y="57"/>
                  </a:lnTo>
                  <a:lnTo>
                    <a:pt x="369" y="60"/>
                  </a:lnTo>
                  <a:lnTo>
                    <a:pt x="366" y="57"/>
                  </a:lnTo>
                  <a:lnTo>
                    <a:pt x="366" y="60"/>
                  </a:lnTo>
                  <a:lnTo>
                    <a:pt x="366" y="63"/>
                  </a:lnTo>
                  <a:lnTo>
                    <a:pt x="361" y="72"/>
                  </a:lnTo>
                  <a:lnTo>
                    <a:pt x="361" y="77"/>
                  </a:lnTo>
                  <a:lnTo>
                    <a:pt x="358" y="80"/>
                  </a:lnTo>
                  <a:lnTo>
                    <a:pt x="358" y="86"/>
                  </a:lnTo>
                  <a:lnTo>
                    <a:pt x="358" y="89"/>
                  </a:lnTo>
                  <a:lnTo>
                    <a:pt x="352" y="89"/>
                  </a:lnTo>
                  <a:lnTo>
                    <a:pt x="347" y="91"/>
                  </a:lnTo>
                  <a:lnTo>
                    <a:pt x="344" y="91"/>
                  </a:lnTo>
                  <a:lnTo>
                    <a:pt x="341" y="89"/>
                  </a:lnTo>
                  <a:lnTo>
                    <a:pt x="338" y="89"/>
                  </a:lnTo>
                  <a:lnTo>
                    <a:pt x="335" y="83"/>
                  </a:lnTo>
                  <a:lnTo>
                    <a:pt x="332" y="80"/>
                  </a:lnTo>
                  <a:lnTo>
                    <a:pt x="330" y="77"/>
                  </a:lnTo>
                  <a:lnTo>
                    <a:pt x="327" y="77"/>
                  </a:lnTo>
                  <a:lnTo>
                    <a:pt x="321" y="74"/>
                  </a:lnTo>
                  <a:lnTo>
                    <a:pt x="318" y="72"/>
                  </a:lnTo>
                  <a:lnTo>
                    <a:pt x="315" y="69"/>
                  </a:lnTo>
                  <a:lnTo>
                    <a:pt x="312" y="69"/>
                  </a:lnTo>
                  <a:lnTo>
                    <a:pt x="310" y="66"/>
                  </a:lnTo>
                  <a:lnTo>
                    <a:pt x="310" y="69"/>
                  </a:lnTo>
                  <a:lnTo>
                    <a:pt x="304" y="69"/>
                  </a:lnTo>
                  <a:lnTo>
                    <a:pt x="304" y="66"/>
                  </a:lnTo>
                  <a:lnTo>
                    <a:pt x="301" y="66"/>
                  </a:lnTo>
                  <a:lnTo>
                    <a:pt x="301" y="63"/>
                  </a:lnTo>
                  <a:lnTo>
                    <a:pt x="301" y="60"/>
                  </a:lnTo>
                  <a:lnTo>
                    <a:pt x="298" y="60"/>
                  </a:lnTo>
                  <a:lnTo>
                    <a:pt x="298" y="63"/>
                  </a:lnTo>
                  <a:lnTo>
                    <a:pt x="298" y="60"/>
                  </a:lnTo>
                  <a:lnTo>
                    <a:pt x="293" y="57"/>
                  </a:lnTo>
                  <a:lnTo>
                    <a:pt x="290" y="57"/>
                  </a:lnTo>
                  <a:lnTo>
                    <a:pt x="290" y="54"/>
                  </a:lnTo>
                  <a:lnTo>
                    <a:pt x="290" y="52"/>
                  </a:lnTo>
                  <a:lnTo>
                    <a:pt x="290" y="49"/>
                  </a:lnTo>
                  <a:lnTo>
                    <a:pt x="293" y="46"/>
                  </a:lnTo>
                  <a:lnTo>
                    <a:pt x="295" y="43"/>
                  </a:lnTo>
                  <a:lnTo>
                    <a:pt x="295" y="40"/>
                  </a:lnTo>
                  <a:lnTo>
                    <a:pt x="295" y="37"/>
                  </a:lnTo>
                  <a:lnTo>
                    <a:pt x="295" y="40"/>
                  </a:lnTo>
                  <a:lnTo>
                    <a:pt x="293" y="37"/>
                  </a:lnTo>
                  <a:lnTo>
                    <a:pt x="295" y="37"/>
                  </a:lnTo>
                  <a:lnTo>
                    <a:pt x="295" y="35"/>
                  </a:lnTo>
                  <a:lnTo>
                    <a:pt x="293" y="35"/>
                  </a:lnTo>
                  <a:lnTo>
                    <a:pt x="293" y="32"/>
                  </a:lnTo>
                  <a:lnTo>
                    <a:pt x="295" y="35"/>
                  </a:lnTo>
                  <a:lnTo>
                    <a:pt x="295" y="32"/>
                  </a:lnTo>
                  <a:lnTo>
                    <a:pt x="295" y="35"/>
                  </a:lnTo>
                  <a:lnTo>
                    <a:pt x="298" y="32"/>
                  </a:lnTo>
                  <a:lnTo>
                    <a:pt x="301" y="32"/>
                  </a:lnTo>
                  <a:lnTo>
                    <a:pt x="301" y="35"/>
                  </a:lnTo>
                  <a:lnTo>
                    <a:pt x="304" y="32"/>
                  </a:lnTo>
                  <a:lnTo>
                    <a:pt x="301" y="29"/>
                  </a:lnTo>
                  <a:lnTo>
                    <a:pt x="304" y="29"/>
                  </a:lnTo>
                  <a:lnTo>
                    <a:pt x="301" y="29"/>
                  </a:lnTo>
                  <a:lnTo>
                    <a:pt x="301" y="26"/>
                  </a:lnTo>
                  <a:lnTo>
                    <a:pt x="301" y="29"/>
                  </a:lnTo>
                  <a:lnTo>
                    <a:pt x="301" y="26"/>
                  </a:lnTo>
                  <a:lnTo>
                    <a:pt x="304" y="26"/>
                  </a:lnTo>
                  <a:lnTo>
                    <a:pt x="304" y="23"/>
                  </a:lnTo>
                  <a:lnTo>
                    <a:pt x="307" y="20"/>
                  </a:lnTo>
                  <a:lnTo>
                    <a:pt x="304" y="18"/>
                  </a:lnTo>
                  <a:lnTo>
                    <a:pt x="304" y="20"/>
                  </a:lnTo>
                  <a:lnTo>
                    <a:pt x="301" y="20"/>
                  </a:lnTo>
                  <a:lnTo>
                    <a:pt x="301" y="18"/>
                  </a:lnTo>
                  <a:lnTo>
                    <a:pt x="301" y="15"/>
                  </a:lnTo>
                  <a:lnTo>
                    <a:pt x="298" y="18"/>
                  </a:lnTo>
                  <a:lnTo>
                    <a:pt x="295" y="18"/>
                  </a:lnTo>
                  <a:lnTo>
                    <a:pt x="295" y="20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8" y="20"/>
                  </a:lnTo>
                  <a:lnTo>
                    <a:pt x="298" y="23"/>
                  </a:lnTo>
                  <a:lnTo>
                    <a:pt x="295" y="23"/>
                  </a:lnTo>
                  <a:lnTo>
                    <a:pt x="293" y="23"/>
                  </a:lnTo>
                  <a:lnTo>
                    <a:pt x="295" y="20"/>
                  </a:lnTo>
                  <a:lnTo>
                    <a:pt x="295" y="18"/>
                  </a:lnTo>
                  <a:lnTo>
                    <a:pt x="293" y="20"/>
                  </a:lnTo>
                  <a:lnTo>
                    <a:pt x="290" y="20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5" y="15"/>
                  </a:lnTo>
                  <a:lnTo>
                    <a:pt x="293" y="15"/>
                  </a:lnTo>
                  <a:lnTo>
                    <a:pt x="290" y="18"/>
                  </a:lnTo>
                  <a:lnTo>
                    <a:pt x="287" y="20"/>
                  </a:lnTo>
                  <a:lnTo>
                    <a:pt x="284" y="18"/>
                  </a:lnTo>
                  <a:lnTo>
                    <a:pt x="284" y="20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8" y="15"/>
                  </a:lnTo>
                  <a:lnTo>
                    <a:pt x="276" y="18"/>
                  </a:lnTo>
                  <a:lnTo>
                    <a:pt x="273" y="18"/>
                  </a:lnTo>
                  <a:lnTo>
                    <a:pt x="270" y="15"/>
                  </a:lnTo>
                  <a:lnTo>
                    <a:pt x="267" y="15"/>
                  </a:lnTo>
                  <a:lnTo>
                    <a:pt x="264" y="15"/>
                  </a:lnTo>
                  <a:lnTo>
                    <a:pt x="261" y="15"/>
                  </a:lnTo>
                  <a:lnTo>
                    <a:pt x="258" y="15"/>
                  </a:lnTo>
                  <a:lnTo>
                    <a:pt x="261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53" y="9"/>
                  </a:lnTo>
                  <a:lnTo>
                    <a:pt x="256" y="9"/>
                  </a:lnTo>
                  <a:lnTo>
                    <a:pt x="253" y="9"/>
                  </a:lnTo>
                  <a:lnTo>
                    <a:pt x="253" y="12"/>
                  </a:lnTo>
                  <a:lnTo>
                    <a:pt x="250" y="9"/>
                  </a:lnTo>
                  <a:lnTo>
                    <a:pt x="247" y="6"/>
                  </a:lnTo>
                  <a:lnTo>
                    <a:pt x="247" y="9"/>
                  </a:lnTo>
                  <a:lnTo>
                    <a:pt x="244" y="9"/>
                  </a:lnTo>
                  <a:lnTo>
                    <a:pt x="244" y="6"/>
                  </a:lnTo>
                  <a:lnTo>
                    <a:pt x="244" y="9"/>
                  </a:lnTo>
                  <a:lnTo>
                    <a:pt x="244" y="6"/>
                  </a:lnTo>
                  <a:lnTo>
                    <a:pt x="241" y="6"/>
                  </a:lnTo>
                  <a:lnTo>
                    <a:pt x="239" y="6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1" y="12"/>
                  </a:lnTo>
                  <a:lnTo>
                    <a:pt x="241" y="9"/>
                  </a:lnTo>
                  <a:lnTo>
                    <a:pt x="244" y="9"/>
                  </a:lnTo>
                  <a:lnTo>
                    <a:pt x="244" y="12"/>
                  </a:lnTo>
                  <a:lnTo>
                    <a:pt x="247" y="12"/>
                  </a:lnTo>
                  <a:lnTo>
                    <a:pt x="247" y="15"/>
                  </a:lnTo>
                  <a:lnTo>
                    <a:pt x="247" y="18"/>
                  </a:lnTo>
                  <a:lnTo>
                    <a:pt x="244" y="20"/>
                  </a:lnTo>
                  <a:lnTo>
                    <a:pt x="241" y="20"/>
                  </a:lnTo>
                  <a:lnTo>
                    <a:pt x="241" y="23"/>
                  </a:lnTo>
                  <a:lnTo>
                    <a:pt x="241" y="20"/>
                  </a:lnTo>
                  <a:lnTo>
                    <a:pt x="239" y="20"/>
                  </a:lnTo>
                  <a:lnTo>
                    <a:pt x="236" y="20"/>
                  </a:lnTo>
                  <a:lnTo>
                    <a:pt x="233" y="20"/>
                  </a:lnTo>
                  <a:lnTo>
                    <a:pt x="233" y="18"/>
                  </a:lnTo>
                  <a:lnTo>
                    <a:pt x="233" y="20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7" y="23"/>
                  </a:lnTo>
                  <a:lnTo>
                    <a:pt x="230" y="23"/>
                  </a:lnTo>
                  <a:lnTo>
                    <a:pt x="230" y="26"/>
                  </a:lnTo>
                  <a:lnTo>
                    <a:pt x="230" y="23"/>
                  </a:lnTo>
                  <a:lnTo>
                    <a:pt x="227" y="26"/>
                  </a:lnTo>
                  <a:lnTo>
                    <a:pt x="227" y="23"/>
                  </a:lnTo>
                  <a:lnTo>
                    <a:pt x="224" y="23"/>
                  </a:lnTo>
                  <a:lnTo>
                    <a:pt x="224" y="26"/>
                  </a:lnTo>
                  <a:lnTo>
                    <a:pt x="222" y="26"/>
                  </a:lnTo>
                  <a:lnTo>
                    <a:pt x="222" y="23"/>
                  </a:lnTo>
                  <a:lnTo>
                    <a:pt x="222" y="26"/>
                  </a:lnTo>
                  <a:lnTo>
                    <a:pt x="224" y="26"/>
                  </a:lnTo>
                  <a:lnTo>
                    <a:pt x="222" y="26"/>
                  </a:lnTo>
                  <a:lnTo>
                    <a:pt x="219" y="26"/>
                  </a:lnTo>
                  <a:lnTo>
                    <a:pt x="222" y="26"/>
                  </a:lnTo>
                  <a:lnTo>
                    <a:pt x="219" y="26"/>
                  </a:lnTo>
                  <a:lnTo>
                    <a:pt x="219" y="29"/>
                  </a:lnTo>
                  <a:lnTo>
                    <a:pt x="222" y="29"/>
                  </a:lnTo>
                  <a:lnTo>
                    <a:pt x="219" y="29"/>
                  </a:lnTo>
                  <a:lnTo>
                    <a:pt x="219" y="32"/>
                  </a:lnTo>
                  <a:lnTo>
                    <a:pt x="219" y="35"/>
                  </a:lnTo>
                  <a:lnTo>
                    <a:pt x="222" y="35"/>
                  </a:lnTo>
                  <a:lnTo>
                    <a:pt x="222" y="37"/>
                  </a:lnTo>
                  <a:lnTo>
                    <a:pt x="219" y="37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16" y="37"/>
                  </a:lnTo>
                  <a:lnTo>
                    <a:pt x="213" y="37"/>
                  </a:lnTo>
                  <a:lnTo>
                    <a:pt x="213" y="40"/>
                  </a:lnTo>
                  <a:lnTo>
                    <a:pt x="213" y="43"/>
                  </a:lnTo>
                  <a:lnTo>
                    <a:pt x="213" y="46"/>
                  </a:lnTo>
                  <a:lnTo>
                    <a:pt x="210" y="43"/>
                  </a:lnTo>
                  <a:lnTo>
                    <a:pt x="210" y="46"/>
                  </a:lnTo>
                  <a:lnTo>
                    <a:pt x="207" y="49"/>
                  </a:lnTo>
                  <a:lnTo>
                    <a:pt x="210" y="49"/>
                  </a:lnTo>
                  <a:lnTo>
                    <a:pt x="210" y="52"/>
                  </a:lnTo>
                  <a:lnTo>
                    <a:pt x="213" y="52"/>
                  </a:lnTo>
                  <a:lnTo>
                    <a:pt x="216" y="52"/>
                  </a:lnTo>
                  <a:lnTo>
                    <a:pt x="213" y="52"/>
                  </a:lnTo>
                  <a:lnTo>
                    <a:pt x="216" y="52"/>
                  </a:lnTo>
                  <a:lnTo>
                    <a:pt x="213" y="54"/>
                  </a:lnTo>
                  <a:lnTo>
                    <a:pt x="216" y="54"/>
                  </a:lnTo>
                  <a:lnTo>
                    <a:pt x="216" y="52"/>
                  </a:lnTo>
                  <a:lnTo>
                    <a:pt x="219" y="52"/>
                  </a:lnTo>
                  <a:lnTo>
                    <a:pt x="216" y="54"/>
                  </a:lnTo>
                  <a:lnTo>
                    <a:pt x="219" y="54"/>
                  </a:lnTo>
                  <a:lnTo>
                    <a:pt x="216" y="54"/>
                  </a:lnTo>
                  <a:lnTo>
                    <a:pt x="213" y="54"/>
                  </a:lnTo>
                  <a:lnTo>
                    <a:pt x="210" y="54"/>
                  </a:lnTo>
                  <a:lnTo>
                    <a:pt x="213" y="54"/>
                  </a:lnTo>
                  <a:lnTo>
                    <a:pt x="210" y="54"/>
                  </a:lnTo>
                  <a:lnTo>
                    <a:pt x="210" y="57"/>
                  </a:lnTo>
                  <a:lnTo>
                    <a:pt x="213" y="57"/>
                  </a:lnTo>
                  <a:lnTo>
                    <a:pt x="213" y="60"/>
                  </a:lnTo>
                  <a:lnTo>
                    <a:pt x="216" y="60"/>
                  </a:lnTo>
                  <a:lnTo>
                    <a:pt x="213" y="60"/>
                  </a:lnTo>
                  <a:lnTo>
                    <a:pt x="210" y="57"/>
                  </a:lnTo>
                  <a:lnTo>
                    <a:pt x="210" y="54"/>
                  </a:lnTo>
                  <a:lnTo>
                    <a:pt x="210" y="57"/>
                  </a:lnTo>
                  <a:lnTo>
                    <a:pt x="207" y="54"/>
                  </a:lnTo>
                  <a:lnTo>
                    <a:pt x="207" y="57"/>
                  </a:lnTo>
                  <a:lnTo>
                    <a:pt x="207" y="54"/>
                  </a:lnTo>
                  <a:lnTo>
                    <a:pt x="204" y="54"/>
                  </a:lnTo>
                  <a:lnTo>
                    <a:pt x="202" y="54"/>
                  </a:lnTo>
                  <a:lnTo>
                    <a:pt x="199" y="54"/>
                  </a:lnTo>
                  <a:lnTo>
                    <a:pt x="196" y="54"/>
                  </a:lnTo>
                  <a:lnTo>
                    <a:pt x="199" y="54"/>
                  </a:lnTo>
                  <a:lnTo>
                    <a:pt x="196" y="54"/>
                  </a:lnTo>
                  <a:lnTo>
                    <a:pt x="196" y="57"/>
                  </a:lnTo>
                  <a:lnTo>
                    <a:pt x="196" y="54"/>
                  </a:lnTo>
                  <a:lnTo>
                    <a:pt x="196" y="57"/>
                  </a:lnTo>
                  <a:lnTo>
                    <a:pt x="196" y="54"/>
                  </a:lnTo>
                  <a:lnTo>
                    <a:pt x="193" y="54"/>
                  </a:lnTo>
                  <a:lnTo>
                    <a:pt x="193" y="57"/>
                  </a:lnTo>
                  <a:lnTo>
                    <a:pt x="193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0"/>
                  </a:lnTo>
                  <a:lnTo>
                    <a:pt x="193" y="60"/>
                  </a:lnTo>
                  <a:lnTo>
                    <a:pt x="193" y="57"/>
                  </a:lnTo>
                  <a:lnTo>
                    <a:pt x="193" y="60"/>
                  </a:lnTo>
                  <a:lnTo>
                    <a:pt x="190" y="63"/>
                  </a:lnTo>
                  <a:lnTo>
                    <a:pt x="187" y="63"/>
                  </a:lnTo>
                  <a:lnTo>
                    <a:pt x="190" y="63"/>
                  </a:lnTo>
                  <a:lnTo>
                    <a:pt x="190" y="60"/>
                  </a:lnTo>
                  <a:lnTo>
                    <a:pt x="193" y="60"/>
                  </a:lnTo>
                  <a:lnTo>
                    <a:pt x="193" y="54"/>
                  </a:lnTo>
                  <a:lnTo>
                    <a:pt x="193" y="52"/>
                  </a:lnTo>
                  <a:lnTo>
                    <a:pt x="196" y="52"/>
                  </a:lnTo>
                  <a:lnTo>
                    <a:pt x="193" y="52"/>
                  </a:lnTo>
                  <a:lnTo>
                    <a:pt x="190" y="49"/>
                  </a:lnTo>
                  <a:lnTo>
                    <a:pt x="187" y="43"/>
                  </a:lnTo>
                  <a:lnTo>
                    <a:pt x="187" y="46"/>
                  </a:lnTo>
                  <a:lnTo>
                    <a:pt x="185" y="43"/>
                  </a:lnTo>
                  <a:lnTo>
                    <a:pt x="182" y="43"/>
                  </a:lnTo>
                  <a:lnTo>
                    <a:pt x="182" y="40"/>
                  </a:lnTo>
                  <a:lnTo>
                    <a:pt x="182" y="43"/>
                  </a:lnTo>
                  <a:lnTo>
                    <a:pt x="179" y="43"/>
                  </a:lnTo>
                  <a:lnTo>
                    <a:pt x="179" y="40"/>
                  </a:lnTo>
                  <a:lnTo>
                    <a:pt x="176" y="40"/>
                  </a:lnTo>
                  <a:lnTo>
                    <a:pt x="173" y="40"/>
                  </a:lnTo>
                  <a:lnTo>
                    <a:pt x="176" y="43"/>
                  </a:lnTo>
                  <a:lnTo>
                    <a:pt x="179" y="43"/>
                  </a:lnTo>
                  <a:lnTo>
                    <a:pt x="176" y="43"/>
                  </a:lnTo>
                  <a:lnTo>
                    <a:pt x="173" y="43"/>
                  </a:lnTo>
                  <a:lnTo>
                    <a:pt x="173" y="46"/>
                  </a:lnTo>
                  <a:lnTo>
                    <a:pt x="170" y="46"/>
                  </a:lnTo>
                  <a:lnTo>
                    <a:pt x="173" y="46"/>
                  </a:lnTo>
                  <a:lnTo>
                    <a:pt x="170" y="43"/>
                  </a:lnTo>
                  <a:lnTo>
                    <a:pt x="170" y="40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68" y="46"/>
                  </a:lnTo>
                  <a:lnTo>
                    <a:pt x="170" y="46"/>
                  </a:lnTo>
                  <a:lnTo>
                    <a:pt x="168" y="46"/>
                  </a:lnTo>
                  <a:lnTo>
                    <a:pt x="168" y="43"/>
                  </a:lnTo>
                  <a:lnTo>
                    <a:pt x="165" y="43"/>
                  </a:lnTo>
                  <a:lnTo>
                    <a:pt x="165" y="46"/>
                  </a:lnTo>
                  <a:lnTo>
                    <a:pt x="168" y="46"/>
                  </a:lnTo>
                  <a:lnTo>
                    <a:pt x="165" y="46"/>
                  </a:lnTo>
                  <a:lnTo>
                    <a:pt x="165" y="49"/>
                  </a:lnTo>
                  <a:lnTo>
                    <a:pt x="165" y="52"/>
                  </a:lnTo>
                  <a:lnTo>
                    <a:pt x="162" y="52"/>
                  </a:lnTo>
                  <a:lnTo>
                    <a:pt x="162" y="49"/>
                  </a:lnTo>
                  <a:lnTo>
                    <a:pt x="159" y="49"/>
                  </a:lnTo>
                  <a:lnTo>
                    <a:pt x="162" y="46"/>
                  </a:lnTo>
                  <a:lnTo>
                    <a:pt x="159" y="46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6" y="52"/>
                  </a:lnTo>
                  <a:lnTo>
                    <a:pt x="153" y="52"/>
                  </a:lnTo>
                  <a:lnTo>
                    <a:pt x="153" y="54"/>
                  </a:lnTo>
                  <a:lnTo>
                    <a:pt x="156" y="54"/>
                  </a:lnTo>
                  <a:lnTo>
                    <a:pt x="156" y="57"/>
                  </a:lnTo>
                  <a:lnTo>
                    <a:pt x="159" y="57"/>
                  </a:lnTo>
                  <a:lnTo>
                    <a:pt x="156" y="57"/>
                  </a:lnTo>
                  <a:lnTo>
                    <a:pt x="159" y="57"/>
                  </a:lnTo>
                  <a:lnTo>
                    <a:pt x="156" y="57"/>
                  </a:lnTo>
                  <a:lnTo>
                    <a:pt x="153" y="54"/>
                  </a:lnTo>
                  <a:lnTo>
                    <a:pt x="153" y="57"/>
                  </a:lnTo>
                  <a:lnTo>
                    <a:pt x="150" y="57"/>
                  </a:lnTo>
                  <a:lnTo>
                    <a:pt x="150" y="60"/>
                  </a:lnTo>
                  <a:lnTo>
                    <a:pt x="150" y="57"/>
                  </a:lnTo>
                  <a:lnTo>
                    <a:pt x="153" y="57"/>
                  </a:lnTo>
                  <a:lnTo>
                    <a:pt x="150" y="60"/>
                  </a:lnTo>
                  <a:lnTo>
                    <a:pt x="153" y="60"/>
                  </a:lnTo>
                  <a:lnTo>
                    <a:pt x="153" y="63"/>
                  </a:lnTo>
                  <a:lnTo>
                    <a:pt x="156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50" y="60"/>
                  </a:lnTo>
                  <a:lnTo>
                    <a:pt x="148" y="57"/>
                  </a:lnTo>
                  <a:lnTo>
                    <a:pt x="148" y="60"/>
                  </a:lnTo>
                  <a:lnTo>
                    <a:pt x="148" y="63"/>
                  </a:lnTo>
                  <a:lnTo>
                    <a:pt x="148" y="66"/>
                  </a:lnTo>
                  <a:lnTo>
                    <a:pt x="148" y="63"/>
                  </a:lnTo>
                  <a:lnTo>
                    <a:pt x="145" y="63"/>
                  </a:lnTo>
                  <a:close/>
                </a:path>
              </a:pathLst>
            </a:custGeom>
            <a:solidFill>
              <a:srgbClr val="C1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3" name="Freeform 4042">
              <a:extLst>
                <a:ext uri="{FF2B5EF4-FFF2-40B4-BE49-F238E27FC236}">
                  <a16:creationId xmlns:a16="http://schemas.microsoft.com/office/drawing/2014/main" id="{F9798427-D801-601F-76C1-C67FC43EAD77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473" y="964844"/>
              <a:ext cx="16599" cy="6224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0 h 3"/>
                <a:gd name="T4" fmla="*/ 0 w 8"/>
                <a:gd name="T5" fmla="*/ 3 h 3"/>
                <a:gd name="T6" fmla="*/ 2 w 8"/>
                <a:gd name="T7" fmla="*/ 3 h 3"/>
                <a:gd name="T8" fmla="*/ 5 w 8"/>
                <a:gd name="T9" fmla="*/ 0 h 3"/>
                <a:gd name="T10" fmla="*/ 5 w 8"/>
                <a:gd name="T11" fmla="*/ 0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4" name="Freeform 4043">
              <a:extLst>
                <a:ext uri="{FF2B5EF4-FFF2-40B4-BE49-F238E27FC236}">
                  <a16:creationId xmlns:a16="http://schemas.microsoft.com/office/drawing/2014/main" id="{B379AE4B-774C-3633-617D-AE65E483F0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7390" y="2940059"/>
              <a:ext cx="278042" cy="224078"/>
            </a:xfrm>
            <a:custGeom>
              <a:avLst/>
              <a:gdLst>
                <a:gd name="T0" fmla="*/ 17 w 134"/>
                <a:gd name="T1" fmla="*/ 40 h 108"/>
                <a:gd name="T2" fmla="*/ 48 w 134"/>
                <a:gd name="T3" fmla="*/ 37 h 108"/>
                <a:gd name="T4" fmla="*/ 68 w 134"/>
                <a:gd name="T5" fmla="*/ 37 h 108"/>
                <a:gd name="T6" fmla="*/ 85 w 134"/>
                <a:gd name="T7" fmla="*/ 12 h 108"/>
                <a:gd name="T8" fmla="*/ 108 w 134"/>
                <a:gd name="T9" fmla="*/ 0 h 108"/>
                <a:gd name="T10" fmla="*/ 114 w 134"/>
                <a:gd name="T11" fmla="*/ 3 h 108"/>
                <a:gd name="T12" fmla="*/ 117 w 134"/>
                <a:gd name="T13" fmla="*/ 9 h 108"/>
                <a:gd name="T14" fmla="*/ 114 w 134"/>
                <a:gd name="T15" fmla="*/ 6 h 108"/>
                <a:gd name="T16" fmla="*/ 108 w 134"/>
                <a:gd name="T17" fmla="*/ 9 h 108"/>
                <a:gd name="T18" fmla="*/ 108 w 134"/>
                <a:gd name="T19" fmla="*/ 9 h 108"/>
                <a:gd name="T20" fmla="*/ 111 w 134"/>
                <a:gd name="T21" fmla="*/ 14 h 108"/>
                <a:gd name="T22" fmla="*/ 114 w 134"/>
                <a:gd name="T23" fmla="*/ 14 h 108"/>
                <a:gd name="T24" fmla="*/ 117 w 134"/>
                <a:gd name="T25" fmla="*/ 23 h 108"/>
                <a:gd name="T26" fmla="*/ 114 w 134"/>
                <a:gd name="T27" fmla="*/ 29 h 108"/>
                <a:gd name="T28" fmla="*/ 122 w 134"/>
                <a:gd name="T29" fmla="*/ 34 h 108"/>
                <a:gd name="T30" fmla="*/ 128 w 134"/>
                <a:gd name="T31" fmla="*/ 40 h 108"/>
                <a:gd name="T32" fmla="*/ 131 w 134"/>
                <a:gd name="T33" fmla="*/ 40 h 108"/>
                <a:gd name="T34" fmla="*/ 128 w 134"/>
                <a:gd name="T35" fmla="*/ 43 h 108"/>
                <a:gd name="T36" fmla="*/ 119 w 134"/>
                <a:gd name="T37" fmla="*/ 40 h 108"/>
                <a:gd name="T38" fmla="*/ 117 w 134"/>
                <a:gd name="T39" fmla="*/ 43 h 108"/>
                <a:gd name="T40" fmla="*/ 114 w 134"/>
                <a:gd name="T41" fmla="*/ 54 h 108"/>
                <a:gd name="T42" fmla="*/ 111 w 134"/>
                <a:gd name="T43" fmla="*/ 60 h 108"/>
                <a:gd name="T44" fmla="*/ 114 w 134"/>
                <a:gd name="T45" fmla="*/ 60 h 108"/>
                <a:gd name="T46" fmla="*/ 108 w 134"/>
                <a:gd name="T47" fmla="*/ 68 h 108"/>
                <a:gd name="T48" fmla="*/ 102 w 134"/>
                <a:gd name="T49" fmla="*/ 71 h 108"/>
                <a:gd name="T50" fmla="*/ 99 w 134"/>
                <a:gd name="T51" fmla="*/ 77 h 108"/>
                <a:gd name="T52" fmla="*/ 102 w 134"/>
                <a:gd name="T53" fmla="*/ 83 h 108"/>
                <a:gd name="T54" fmla="*/ 97 w 134"/>
                <a:gd name="T55" fmla="*/ 85 h 108"/>
                <a:gd name="T56" fmla="*/ 97 w 134"/>
                <a:gd name="T57" fmla="*/ 94 h 108"/>
                <a:gd name="T58" fmla="*/ 94 w 134"/>
                <a:gd name="T59" fmla="*/ 97 h 108"/>
                <a:gd name="T60" fmla="*/ 80 w 134"/>
                <a:gd name="T61" fmla="*/ 105 h 108"/>
                <a:gd name="T62" fmla="*/ 77 w 134"/>
                <a:gd name="T63" fmla="*/ 102 h 108"/>
                <a:gd name="T64" fmla="*/ 71 w 134"/>
                <a:gd name="T65" fmla="*/ 100 h 108"/>
                <a:gd name="T66" fmla="*/ 65 w 134"/>
                <a:gd name="T67" fmla="*/ 100 h 108"/>
                <a:gd name="T68" fmla="*/ 57 w 134"/>
                <a:gd name="T69" fmla="*/ 97 h 108"/>
                <a:gd name="T70" fmla="*/ 57 w 134"/>
                <a:gd name="T71" fmla="*/ 94 h 108"/>
                <a:gd name="T72" fmla="*/ 51 w 134"/>
                <a:gd name="T73" fmla="*/ 97 h 108"/>
                <a:gd name="T74" fmla="*/ 48 w 134"/>
                <a:gd name="T75" fmla="*/ 97 h 108"/>
                <a:gd name="T76" fmla="*/ 40 w 134"/>
                <a:gd name="T77" fmla="*/ 97 h 108"/>
                <a:gd name="T78" fmla="*/ 34 w 134"/>
                <a:gd name="T79" fmla="*/ 94 h 108"/>
                <a:gd name="T80" fmla="*/ 28 w 134"/>
                <a:gd name="T81" fmla="*/ 91 h 108"/>
                <a:gd name="T82" fmla="*/ 23 w 134"/>
                <a:gd name="T83" fmla="*/ 91 h 108"/>
                <a:gd name="T84" fmla="*/ 17 w 134"/>
                <a:gd name="T85" fmla="*/ 88 h 108"/>
                <a:gd name="T86" fmla="*/ 17 w 134"/>
                <a:gd name="T87" fmla="*/ 80 h 108"/>
                <a:gd name="T88" fmla="*/ 17 w 134"/>
                <a:gd name="T89" fmla="*/ 74 h 108"/>
                <a:gd name="T90" fmla="*/ 14 w 134"/>
                <a:gd name="T91" fmla="*/ 68 h 108"/>
                <a:gd name="T92" fmla="*/ 9 w 134"/>
                <a:gd name="T93" fmla="*/ 68 h 108"/>
                <a:gd name="T94" fmla="*/ 11 w 134"/>
                <a:gd name="T95" fmla="*/ 66 h 108"/>
                <a:gd name="T96" fmla="*/ 9 w 134"/>
                <a:gd name="T97" fmla="*/ 63 h 108"/>
                <a:gd name="T98" fmla="*/ 9 w 134"/>
                <a:gd name="T99" fmla="*/ 60 h 108"/>
                <a:gd name="T100" fmla="*/ 6 w 134"/>
                <a:gd name="T101" fmla="*/ 51 h 108"/>
                <a:gd name="T102" fmla="*/ 0 w 134"/>
                <a:gd name="T103" fmla="*/ 46 h 108"/>
                <a:gd name="T104" fmla="*/ 3 w 134"/>
                <a:gd name="T105" fmla="*/ 37 h 108"/>
                <a:gd name="T106" fmla="*/ 6 w 134"/>
                <a:gd name="T107" fmla="*/ 34 h 108"/>
                <a:gd name="T108" fmla="*/ 9 w 134"/>
                <a:gd name="T109" fmla="*/ 2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08">
                  <a:moveTo>
                    <a:pt x="11" y="34"/>
                  </a:moveTo>
                  <a:lnTo>
                    <a:pt x="11" y="37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3" y="46"/>
                  </a:lnTo>
                  <a:lnTo>
                    <a:pt x="28" y="43"/>
                  </a:lnTo>
                  <a:lnTo>
                    <a:pt x="40" y="43"/>
                  </a:lnTo>
                  <a:lnTo>
                    <a:pt x="48" y="37"/>
                  </a:lnTo>
                  <a:lnTo>
                    <a:pt x="54" y="34"/>
                  </a:lnTo>
                  <a:lnTo>
                    <a:pt x="54" y="37"/>
                  </a:lnTo>
                  <a:lnTo>
                    <a:pt x="63" y="37"/>
                  </a:lnTo>
                  <a:lnTo>
                    <a:pt x="68" y="37"/>
                  </a:lnTo>
                  <a:lnTo>
                    <a:pt x="77" y="31"/>
                  </a:lnTo>
                  <a:lnTo>
                    <a:pt x="82" y="23"/>
                  </a:lnTo>
                  <a:lnTo>
                    <a:pt x="85" y="17"/>
                  </a:lnTo>
                  <a:lnTo>
                    <a:pt x="85" y="12"/>
                  </a:lnTo>
                  <a:lnTo>
                    <a:pt x="91" y="3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6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17" y="9"/>
                  </a:lnTo>
                  <a:lnTo>
                    <a:pt x="114" y="9"/>
                  </a:lnTo>
                  <a:lnTo>
                    <a:pt x="117" y="9"/>
                  </a:lnTo>
                  <a:lnTo>
                    <a:pt x="114" y="9"/>
                  </a:lnTo>
                  <a:lnTo>
                    <a:pt x="114" y="6"/>
                  </a:lnTo>
                  <a:lnTo>
                    <a:pt x="111" y="6"/>
                  </a:lnTo>
                  <a:lnTo>
                    <a:pt x="114" y="9"/>
                  </a:lnTo>
                  <a:lnTo>
                    <a:pt x="111" y="9"/>
                  </a:lnTo>
                  <a:lnTo>
                    <a:pt x="108" y="9"/>
                  </a:lnTo>
                  <a:lnTo>
                    <a:pt x="105" y="9"/>
                  </a:lnTo>
                  <a:lnTo>
                    <a:pt x="105" y="6"/>
                  </a:lnTo>
                  <a:lnTo>
                    <a:pt x="105" y="9"/>
                  </a:lnTo>
                  <a:lnTo>
                    <a:pt x="108" y="9"/>
                  </a:lnTo>
                  <a:lnTo>
                    <a:pt x="111" y="9"/>
                  </a:lnTo>
                  <a:lnTo>
                    <a:pt x="108" y="9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14" y="17"/>
                  </a:lnTo>
                  <a:lnTo>
                    <a:pt x="114" y="20"/>
                  </a:lnTo>
                  <a:lnTo>
                    <a:pt x="117" y="20"/>
                  </a:lnTo>
                  <a:lnTo>
                    <a:pt x="117" y="23"/>
                  </a:lnTo>
                  <a:lnTo>
                    <a:pt x="119" y="23"/>
                  </a:lnTo>
                  <a:lnTo>
                    <a:pt x="119" y="26"/>
                  </a:lnTo>
                  <a:lnTo>
                    <a:pt x="117" y="26"/>
                  </a:lnTo>
                  <a:lnTo>
                    <a:pt x="114" y="29"/>
                  </a:lnTo>
                  <a:lnTo>
                    <a:pt x="117" y="29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2" y="34"/>
                  </a:lnTo>
                  <a:lnTo>
                    <a:pt x="125" y="34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8" y="40"/>
                  </a:lnTo>
                  <a:lnTo>
                    <a:pt x="131" y="40"/>
                  </a:lnTo>
                  <a:lnTo>
                    <a:pt x="128" y="43"/>
                  </a:lnTo>
                  <a:lnTo>
                    <a:pt x="131" y="43"/>
                  </a:lnTo>
                  <a:lnTo>
                    <a:pt x="131" y="40"/>
                  </a:lnTo>
                  <a:lnTo>
                    <a:pt x="134" y="40"/>
                  </a:lnTo>
                  <a:lnTo>
                    <a:pt x="131" y="43"/>
                  </a:lnTo>
                  <a:lnTo>
                    <a:pt x="128" y="46"/>
                  </a:lnTo>
                  <a:lnTo>
                    <a:pt x="128" y="43"/>
                  </a:lnTo>
                  <a:lnTo>
                    <a:pt x="128" y="46"/>
                  </a:lnTo>
                  <a:lnTo>
                    <a:pt x="125" y="43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7" y="43"/>
                  </a:lnTo>
                  <a:lnTo>
                    <a:pt x="114" y="46"/>
                  </a:lnTo>
                  <a:lnTo>
                    <a:pt x="114" y="48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4" y="57"/>
                  </a:lnTo>
                  <a:lnTo>
                    <a:pt x="111" y="60"/>
                  </a:lnTo>
                  <a:lnTo>
                    <a:pt x="114" y="57"/>
                  </a:lnTo>
                  <a:lnTo>
                    <a:pt x="114" y="60"/>
                  </a:lnTo>
                  <a:lnTo>
                    <a:pt x="111" y="60"/>
                  </a:lnTo>
                  <a:lnTo>
                    <a:pt x="114" y="60"/>
                  </a:lnTo>
                  <a:lnTo>
                    <a:pt x="111" y="63"/>
                  </a:lnTo>
                  <a:lnTo>
                    <a:pt x="111" y="66"/>
                  </a:lnTo>
                  <a:lnTo>
                    <a:pt x="108" y="66"/>
                  </a:lnTo>
                  <a:lnTo>
                    <a:pt x="108" y="68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2" y="68"/>
                  </a:lnTo>
                  <a:lnTo>
                    <a:pt x="102" y="71"/>
                  </a:lnTo>
                  <a:lnTo>
                    <a:pt x="99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9" y="77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102" y="83"/>
                  </a:lnTo>
                  <a:lnTo>
                    <a:pt x="102" y="85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97" y="85"/>
                  </a:lnTo>
                  <a:lnTo>
                    <a:pt x="97" y="88"/>
                  </a:lnTo>
                  <a:lnTo>
                    <a:pt x="99" y="88"/>
                  </a:lnTo>
                  <a:lnTo>
                    <a:pt x="99" y="91"/>
                  </a:lnTo>
                  <a:lnTo>
                    <a:pt x="97" y="94"/>
                  </a:lnTo>
                  <a:lnTo>
                    <a:pt x="97" y="91"/>
                  </a:lnTo>
                  <a:lnTo>
                    <a:pt x="94" y="91"/>
                  </a:lnTo>
                  <a:lnTo>
                    <a:pt x="97" y="94"/>
                  </a:lnTo>
                  <a:lnTo>
                    <a:pt x="94" y="97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5" y="102"/>
                  </a:lnTo>
                  <a:lnTo>
                    <a:pt x="80" y="105"/>
                  </a:lnTo>
                  <a:lnTo>
                    <a:pt x="77" y="108"/>
                  </a:lnTo>
                  <a:lnTo>
                    <a:pt x="74" y="105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74" y="100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8" y="97"/>
                  </a:lnTo>
                  <a:lnTo>
                    <a:pt x="71" y="97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3" y="100"/>
                  </a:lnTo>
                  <a:lnTo>
                    <a:pt x="63" y="97"/>
                  </a:lnTo>
                  <a:lnTo>
                    <a:pt x="60" y="97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57" y="94"/>
                  </a:lnTo>
                  <a:lnTo>
                    <a:pt x="54" y="94"/>
                  </a:lnTo>
                  <a:lnTo>
                    <a:pt x="57" y="94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8" y="97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8" y="97"/>
                  </a:lnTo>
                  <a:lnTo>
                    <a:pt x="45" y="100"/>
                  </a:lnTo>
                  <a:lnTo>
                    <a:pt x="43" y="100"/>
                  </a:lnTo>
                  <a:lnTo>
                    <a:pt x="40" y="100"/>
                  </a:lnTo>
                  <a:lnTo>
                    <a:pt x="40" y="97"/>
                  </a:lnTo>
                  <a:lnTo>
                    <a:pt x="40" y="94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1" y="91"/>
                  </a:lnTo>
                  <a:lnTo>
                    <a:pt x="31" y="94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94"/>
                  </a:lnTo>
                  <a:lnTo>
                    <a:pt x="26" y="91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1"/>
                  </a:lnTo>
                  <a:lnTo>
                    <a:pt x="20" y="88"/>
                  </a:lnTo>
                  <a:lnTo>
                    <a:pt x="17" y="88"/>
                  </a:lnTo>
                  <a:lnTo>
                    <a:pt x="20" y="85"/>
                  </a:lnTo>
                  <a:lnTo>
                    <a:pt x="17" y="85"/>
                  </a:lnTo>
                  <a:lnTo>
                    <a:pt x="20" y="83"/>
                  </a:lnTo>
                  <a:lnTo>
                    <a:pt x="17" y="80"/>
                  </a:lnTo>
                  <a:lnTo>
                    <a:pt x="14" y="80"/>
                  </a:lnTo>
                  <a:lnTo>
                    <a:pt x="14" y="77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4" y="68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9" y="60"/>
                  </a:lnTo>
                  <a:lnTo>
                    <a:pt x="6" y="60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1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5" name="Freeform 4044">
              <a:extLst>
                <a:ext uri="{FF2B5EF4-FFF2-40B4-BE49-F238E27FC236}">
                  <a16:creationId xmlns:a16="http://schemas.microsoft.com/office/drawing/2014/main" id="{952301F4-0852-DEBF-A3D4-9F8DECDEEBE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1113" y="3122641"/>
              <a:ext cx="6224" cy="6224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6" name="Freeform 4045">
              <a:extLst>
                <a:ext uri="{FF2B5EF4-FFF2-40B4-BE49-F238E27FC236}">
                  <a16:creationId xmlns:a16="http://schemas.microsoft.com/office/drawing/2014/main" id="{F0861FCF-9471-2F5D-3738-392AE213942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22611" y="3736784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7" name="Freeform 4046">
              <a:extLst>
                <a:ext uri="{FF2B5EF4-FFF2-40B4-BE49-F238E27FC236}">
                  <a16:creationId xmlns:a16="http://schemas.microsoft.com/office/drawing/2014/main" id="{F8AD9C29-795E-1333-2144-EB23138AA9F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863" y="2286495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8" name="Freeform 4047">
              <a:extLst>
                <a:ext uri="{FF2B5EF4-FFF2-40B4-BE49-F238E27FC236}">
                  <a16:creationId xmlns:a16="http://schemas.microsoft.com/office/drawing/2014/main" id="{4686D3B5-AECD-F4BF-3F01-90E34258F2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499" y="1531266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89" name="Freeform 4048">
              <a:extLst>
                <a:ext uri="{FF2B5EF4-FFF2-40B4-BE49-F238E27FC236}">
                  <a16:creationId xmlns:a16="http://schemas.microsoft.com/office/drawing/2014/main" id="{2B6ECC4E-E83A-8A85-9963-C4915206F7E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499" y="1518818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0" name="Freeform 4049">
              <a:extLst>
                <a:ext uri="{FF2B5EF4-FFF2-40B4-BE49-F238E27FC236}">
                  <a16:creationId xmlns:a16="http://schemas.microsoft.com/office/drawing/2014/main" id="{F67212FA-03B0-041A-89D0-5BE769EA29F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3932" y="2066565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1" name="Freeform 4050">
              <a:extLst>
                <a:ext uri="{FF2B5EF4-FFF2-40B4-BE49-F238E27FC236}">
                  <a16:creationId xmlns:a16="http://schemas.microsoft.com/office/drawing/2014/main" id="{91F95E7A-B720-24CE-120E-6971BA62CE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3932" y="2079014"/>
              <a:ext cx="6224" cy="12449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3 h 6"/>
                <a:gd name="T4" fmla="*/ 0 w 3"/>
                <a:gd name="T5" fmla="*/ 6 h 6"/>
                <a:gd name="T6" fmla="*/ 3 w 3"/>
                <a:gd name="T7" fmla="*/ 3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2" name="Freeform 4051">
              <a:extLst>
                <a:ext uri="{FF2B5EF4-FFF2-40B4-BE49-F238E27FC236}">
                  <a16:creationId xmlns:a16="http://schemas.microsoft.com/office/drawing/2014/main" id="{F6FAD25E-230C-3733-42C3-2F6A59A440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4883" y="2103912"/>
              <a:ext cx="12450" cy="4149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2 h 2"/>
                <a:gd name="T4" fmla="*/ 3 w 6"/>
                <a:gd name="T5" fmla="*/ 2 h 2"/>
                <a:gd name="T6" fmla="*/ 3 w 6"/>
                <a:gd name="T7" fmla="*/ 0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3" name="Freeform 4052">
              <a:extLst>
                <a:ext uri="{FF2B5EF4-FFF2-40B4-BE49-F238E27FC236}">
                  <a16:creationId xmlns:a16="http://schemas.microsoft.com/office/drawing/2014/main" id="{EF2B1248-1D0F-92E9-5588-0EB7CEB68DE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4508" y="2108061"/>
              <a:ext cx="10375" cy="6224"/>
            </a:xfrm>
            <a:custGeom>
              <a:avLst/>
              <a:gdLst>
                <a:gd name="T0" fmla="*/ 5 w 5"/>
                <a:gd name="T1" fmla="*/ 0 h 3"/>
                <a:gd name="T2" fmla="*/ 2 w 5"/>
                <a:gd name="T3" fmla="*/ 0 h 3"/>
                <a:gd name="T4" fmla="*/ 0 w 5"/>
                <a:gd name="T5" fmla="*/ 3 h 3"/>
                <a:gd name="T6" fmla="*/ 2 w 5"/>
                <a:gd name="T7" fmla="*/ 0 h 3"/>
                <a:gd name="T8" fmla="*/ 2 w 5"/>
                <a:gd name="T9" fmla="*/ 0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4" name="Freeform 4053">
              <a:extLst>
                <a:ext uri="{FF2B5EF4-FFF2-40B4-BE49-F238E27FC236}">
                  <a16:creationId xmlns:a16="http://schemas.microsoft.com/office/drawing/2014/main" id="{9B8588BE-4138-0E06-130F-6A4C20F6FAF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059" y="2114286"/>
              <a:ext cx="12450" cy="6224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0 h 3"/>
                <a:gd name="T6" fmla="*/ 3 w 6"/>
                <a:gd name="T7" fmla="*/ 3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5" name="Freeform 4054">
              <a:extLst>
                <a:ext uri="{FF2B5EF4-FFF2-40B4-BE49-F238E27FC236}">
                  <a16:creationId xmlns:a16="http://schemas.microsoft.com/office/drawing/2014/main" id="{2CEE0DA5-4D78-9C05-4E76-44124CF8D0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5834" y="2120510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6" name="Freeform 4055">
              <a:extLst>
                <a:ext uri="{FF2B5EF4-FFF2-40B4-BE49-F238E27FC236}">
                  <a16:creationId xmlns:a16="http://schemas.microsoft.com/office/drawing/2014/main" id="{400382EA-276A-2A4F-CC7E-B82E270C004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0875" y="2398534"/>
              <a:ext cx="2075" cy="16598"/>
            </a:xfrm>
            <a:custGeom>
              <a:avLst/>
              <a:gdLst>
                <a:gd name="T0" fmla="*/ 0 h 8"/>
                <a:gd name="T1" fmla="*/ 3 h 8"/>
                <a:gd name="T2" fmla="*/ 8 h 8"/>
                <a:gd name="T3" fmla="*/ 5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7" name="Freeform 4056">
              <a:extLst>
                <a:ext uri="{FF2B5EF4-FFF2-40B4-BE49-F238E27FC236}">
                  <a16:creationId xmlns:a16="http://schemas.microsoft.com/office/drawing/2014/main" id="{F1C9B7D5-DF5A-E0E1-A898-73435C829F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0705" y="33257"/>
              <a:ext cx="1603929" cy="1209612"/>
            </a:xfrm>
            <a:custGeom>
              <a:avLst/>
              <a:gdLst>
                <a:gd name="T0" fmla="*/ 654 w 773"/>
                <a:gd name="T1" fmla="*/ 182 h 583"/>
                <a:gd name="T2" fmla="*/ 657 w 773"/>
                <a:gd name="T3" fmla="*/ 207 h 583"/>
                <a:gd name="T4" fmla="*/ 677 w 773"/>
                <a:gd name="T5" fmla="*/ 250 h 583"/>
                <a:gd name="T6" fmla="*/ 688 w 773"/>
                <a:gd name="T7" fmla="*/ 270 h 583"/>
                <a:gd name="T8" fmla="*/ 671 w 773"/>
                <a:gd name="T9" fmla="*/ 287 h 583"/>
                <a:gd name="T10" fmla="*/ 592 w 773"/>
                <a:gd name="T11" fmla="*/ 310 h 583"/>
                <a:gd name="T12" fmla="*/ 643 w 773"/>
                <a:gd name="T13" fmla="*/ 332 h 583"/>
                <a:gd name="T14" fmla="*/ 623 w 773"/>
                <a:gd name="T15" fmla="*/ 361 h 583"/>
                <a:gd name="T16" fmla="*/ 603 w 773"/>
                <a:gd name="T17" fmla="*/ 347 h 583"/>
                <a:gd name="T18" fmla="*/ 606 w 773"/>
                <a:gd name="T19" fmla="*/ 367 h 583"/>
                <a:gd name="T20" fmla="*/ 606 w 773"/>
                <a:gd name="T21" fmla="*/ 401 h 583"/>
                <a:gd name="T22" fmla="*/ 540 w 773"/>
                <a:gd name="T23" fmla="*/ 412 h 583"/>
                <a:gd name="T24" fmla="*/ 509 w 773"/>
                <a:gd name="T25" fmla="*/ 432 h 583"/>
                <a:gd name="T26" fmla="*/ 481 w 773"/>
                <a:gd name="T27" fmla="*/ 457 h 583"/>
                <a:gd name="T28" fmla="*/ 432 w 773"/>
                <a:gd name="T29" fmla="*/ 480 h 583"/>
                <a:gd name="T30" fmla="*/ 410 w 773"/>
                <a:gd name="T31" fmla="*/ 511 h 583"/>
                <a:gd name="T32" fmla="*/ 387 w 773"/>
                <a:gd name="T33" fmla="*/ 531 h 583"/>
                <a:gd name="T34" fmla="*/ 384 w 773"/>
                <a:gd name="T35" fmla="*/ 568 h 583"/>
                <a:gd name="T36" fmla="*/ 353 w 773"/>
                <a:gd name="T37" fmla="*/ 568 h 583"/>
                <a:gd name="T38" fmla="*/ 310 w 773"/>
                <a:gd name="T39" fmla="*/ 551 h 583"/>
                <a:gd name="T40" fmla="*/ 276 w 773"/>
                <a:gd name="T41" fmla="*/ 509 h 583"/>
                <a:gd name="T42" fmla="*/ 270 w 773"/>
                <a:gd name="T43" fmla="*/ 494 h 583"/>
                <a:gd name="T44" fmla="*/ 262 w 773"/>
                <a:gd name="T45" fmla="*/ 469 h 583"/>
                <a:gd name="T46" fmla="*/ 251 w 773"/>
                <a:gd name="T47" fmla="*/ 460 h 583"/>
                <a:gd name="T48" fmla="*/ 253 w 773"/>
                <a:gd name="T49" fmla="*/ 438 h 583"/>
                <a:gd name="T50" fmla="*/ 273 w 773"/>
                <a:gd name="T51" fmla="*/ 426 h 583"/>
                <a:gd name="T52" fmla="*/ 256 w 773"/>
                <a:gd name="T53" fmla="*/ 421 h 583"/>
                <a:gd name="T54" fmla="*/ 282 w 773"/>
                <a:gd name="T55" fmla="*/ 412 h 583"/>
                <a:gd name="T56" fmla="*/ 282 w 773"/>
                <a:gd name="T57" fmla="*/ 395 h 583"/>
                <a:gd name="T58" fmla="*/ 290 w 773"/>
                <a:gd name="T59" fmla="*/ 372 h 583"/>
                <a:gd name="T60" fmla="*/ 282 w 773"/>
                <a:gd name="T61" fmla="*/ 361 h 583"/>
                <a:gd name="T62" fmla="*/ 268 w 773"/>
                <a:gd name="T63" fmla="*/ 347 h 583"/>
                <a:gd name="T64" fmla="*/ 251 w 773"/>
                <a:gd name="T65" fmla="*/ 324 h 583"/>
                <a:gd name="T66" fmla="*/ 236 w 773"/>
                <a:gd name="T67" fmla="*/ 315 h 583"/>
                <a:gd name="T68" fmla="*/ 222 w 773"/>
                <a:gd name="T69" fmla="*/ 284 h 583"/>
                <a:gd name="T70" fmla="*/ 191 w 773"/>
                <a:gd name="T71" fmla="*/ 250 h 583"/>
                <a:gd name="T72" fmla="*/ 108 w 773"/>
                <a:gd name="T73" fmla="*/ 224 h 583"/>
                <a:gd name="T74" fmla="*/ 49 w 773"/>
                <a:gd name="T75" fmla="*/ 207 h 583"/>
                <a:gd name="T76" fmla="*/ 89 w 773"/>
                <a:gd name="T77" fmla="*/ 185 h 583"/>
                <a:gd name="T78" fmla="*/ 6 w 773"/>
                <a:gd name="T79" fmla="*/ 170 h 583"/>
                <a:gd name="T80" fmla="*/ 91 w 773"/>
                <a:gd name="T81" fmla="*/ 136 h 583"/>
                <a:gd name="T82" fmla="*/ 91 w 773"/>
                <a:gd name="T83" fmla="*/ 96 h 583"/>
                <a:gd name="T84" fmla="*/ 143 w 773"/>
                <a:gd name="T85" fmla="*/ 60 h 583"/>
                <a:gd name="T86" fmla="*/ 165 w 773"/>
                <a:gd name="T87" fmla="*/ 54 h 583"/>
                <a:gd name="T88" fmla="*/ 245 w 773"/>
                <a:gd name="T89" fmla="*/ 65 h 583"/>
                <a:gd name="T90" fmla="*/ 270 w 773"/>
                <a:gd name="T91" fmla="*/ 40 h 583"/>
                <a:gd name="T92" fmla="*/ 344 w 773"/>
                <a:gd name="T93" fmla="*/ 51 h 583"/>
                <a:gd name="T94" fmla="*/ 356 w 773"/>
                <a:gd name="T95" fmla="*/ 42 h 583"/>
                <a:gd name="T96" fmla="*/ 393 w 773"/>
                <a:gd name="T97" fmla="*/ 34 h 583"/>
                <a:gd name="T98" fmla="*/ 356 w 773"/>
                <a:gd name="T99" fmla="*/ 17 h 583"/>
                <a:gd name="T100" fmla="*/ 418 w 773"/>
                <a:gd name="T101" fmla="*/ 20 h 583"/>
                <a:gd name="T102" fmla="*/ 444 w 773"/>
                <a:gd name="T103" fmla="*/ 3 h 583"/>
                <a:gd name="T104" fmla="*/ 577 w 773"/>
                <a:gd name="T105" fmla="*/ 17 h 583"/>
                <a:gd name="T106" fmla="*/ 486 w 773"/>
                <a:gd name="T107" fmla="*/ 25 h 583"/>
                <a:gd name="T108" fmla="*/ 597 w 773"/>
                <a:gd name="T109" fmla="*/ 25 h 583"/>
                <a:gd name="T110" fmla="*/ 603 w 773"/>
                <a:gd name="T111" fmla="*/ 48 h 583"/>
                <a:gd name="T112" fmla="*/ 501 w 773"/>
                <a:gd name="T113" fmla="*/ 57 h 583"/>
                <a:gd name="T114" fmla="*/ 572 w 773"/>
                <a:gd name="T115" fmla="*/ 68 h 583"/>
                <a:gd name="T116" fmla="*/ 631 w 773"/>
                <a:gd name="T117" fmla="*/ 79 h 583"/>
                <a:gd name="T118" fmla="*/ 665 w 773"/>
                <a:gd name="T119" fmla="*/ 65 h 583"/>
                <a:gd name="T120" fmla="*/ 768 w 773"/>
                <a:gd name="T121" fmla="*/ 65 h 583"/>
                <a:gd name="T122" fmla="*/ 697 w 773"/>
                <a:gd name="T123" fmla="*/ 94 h 583"/>
                <a:gd name="T124" fmla="*/ 700 w 773"/>
                <a:gd name="T125" fmla="*/ 10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3" h="583">
                  <a:moveTo>
                    <a:pt x="697" y="122"/>
                  </a:moveTo>
                  <a:lnTo>
                    <a:pt x="697" y="125"/>
                  </a:lnTo>
                  <a:lnTo>
                    <a:pt x="691" y="122"/>
                  </a:lnTo>
                  <a:lnTo>
                    <a:pt x="688" y="125"/>
                  </a:lnTo>
                  <a:lnTo>
                    <a:pt x="685" y="122"/>
                  </a:lnTo>
                  <a:lnTo>
                    <a:pt x="683" y="125"/>
                  </a:lnTo>
                  <a:lnTo>
                    <a:pt x="680" y="128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77" y="136"/>
                  </a:lnTo>
                  <a:lnTo>
                    <a:pt x="680" y="139"/>
                  </a:lnTo>
                  <a:lnTo>
                    <a:pt x="683" y="136"/>
                  </a:lnTo>
                  <a:lnTo>
                    <a:pt x="685" y="136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3" y="142"/>
                  </a:lnTo>
                  <a:lnTo>
                    <a:pt x="677" y="142"/>
                  </a:lnTo>
                  <a:lnTo>
                    <a:pt x="671" y="142"/>
                  </a:lnTo>
                  <a:lnTo>
                    <a:pt x="674" y="145"/>
                  </a:lnTo>
                  <a:lnTo>
                    <a:pt x="674" y="150"/>
                  </a:lnTo>
                  <a:lnTo>
                    <a:pt x="671" y="150"/>
                  </a:lnTo>
                  <a:lnTo>
                    <a:pt x="668" y="150"/>
                  </a:lnTo>
                  <a:lnTo>
                    <a:pt x="663" y="150"/>
                  </a:lnTo>
                  <a:lnTo>
                    <a:pt x="663" y="153"/>
                  </a:lnTo>
                  <a:lnTo>
                    <a:pt x="660" y="153"/>
                  </a:lnTo>
                  <a:lnTo>
                    <a:pt x="663" y="156"/>
                  </a:lnTo>
                  <a:lnTo>
                    <a:pt x="660" y="156"/>
                  </a:lnTo>
                  <a:lnTo>
                    <a:pt x="663" y="156"/>
                  </a:lnTo>
                  <a:lnTo>
                    <a:pt x="663" y="159"/>
                  </a:lnTo>
                  <a:lnTo>
                    <a:pt x="657" y="162"/>
                  </a:lnTo>
                  <a:lnTo>
                    <a:pt x="660" y="165"/>
                  </a:lnTo>
                  <a:lnTo>
                    <a:pt x="660" y="168"/>
                  </a:lnTo>
                  <a:lnTo>
                    <a:pt x="660" y="170"/>
                  </a:lnTo>
                  <a:lnTo>
                    <a:pt x="657" y="170"/>
                  </a:lnTo>
                  <a:lnTo>
                    <a:pt x="651" y="173"/>
                  </a:lnTo>
                  <a:lnTo>
                    <a:pt x="654" y="176"/>
                  </a:lnTo>
                  <a:lnTo>
                    <a:pt x="651" y="176"/>
                  </a:lnTo>
                  <a:lnTo>
                    <a:pt x="651" y="179"/>
                  </a:lnTo>
                  <a:lnTo>
                    <a:pt x="654" y="182"/>
                  </a:lnTo>
                  <a:lnTo>
                    <a:pt x="657" y="179"/>
                  </a:lnTo>
                  <a:lnTo>
                    <a:pt x="660" y="176"/>
                  </a:lnTo>
                  <a:lnTo>
                    <a:pt x="663" y="173"/>
                  </a:lnTo>
                  <a:lnTo>
                    <a:pt x="668" y="176"/>
                  </a:lnTo>
                  <a:lnTo>
                    <a:pt x="671" y="176"/>
                  </a:lnTo>
                  <a:lnTo>
                    <a:pt x="677" y="176"/>
                  </a:lnTo>
                  <a:lnTo>
                    <a:pt x="683" y="176"/>
                  </a:lnTo>
                  <a:lnTo>
                    <a:pt x="683" y="179"/>
                  </a:lnTo>
                  <a:lnTo>
                    <a:pt x="685" y="182"/>
                  </a:lnTo>
                  <a:lnTo>
                    <a:pt x="685" y="185"/>
                  </a:lnTo>
                  <a:lnTo>
                    <a:pt x="683" y="185"/>
                  </a:lnTo>
                  <a:lnTo>
                    <a:pt x="680" y="185"/>
                  </a:lnTo>
                  <a:lnTo>
                    <a:pt x="677" y="185"/>
                  </a:lnTo>
                  <a:lnTo>
                    <a:pt x="671" y="182"/>
                  </a:lnTo>
                  <a:lnTo>
                    <a:pt x="668" y="182"/>
                  </a:lnTo>
                  <a:lnTo>
                    <a:pt x="665" y="185"/>
                  </a:lnTo>
                  <a:lnTo>
                    <a:pt x="668" y="185"/>
                  </a:lnTo>
                  <a:lnTo>
                    <a:pt x="665" y="187"/>
                  </a:lnTo>
                  <a:lnTo>
                    <a:pt x="668" y="187"/>
                  </a:lnTo>
                  <a:lnTo>
                    <a:pt x="671" y="190"/>
                  </a:lnTo>
                  <a:lnTo>
                    <a:pt x="674" y="190"/>
                  </a:lnTo>
                  <a:lnTo>
                    <a:pt x="683" y="190"/>
                  </a:lnTo>
                  <a:lnTo>
                    <a:pt x="680" y="193"/>
                  </a:lnTo>
                  <a:lnTo>
                    <a:pt x="683" y="193"/>
                  </a:lnTo>
                  <a:lnTo>
                    <a:pt x="688" y="190"/>
                  </a:lnTo>
                  <a:lnTo>
                    <a:pt x="697" y="193"/>
                  </a:lnTo>
                  <a:lnTo>
                    <a:pt x="697" y="196"/>
                  </a:lnTo>
                  <a:lnTo>
                    <a:pt x="700" y="199"/>
                  </a:lnTo>
                  <a:lnTo>
                    <a:pt x="697" y="202"/>
                  </a:lnTo>
                  <a:lnTo>
                    <a:pt x="700" y="204"/>
                  </a:lnTo>
                  <a:lnTo>
                    <a:pt x="694" y="207"/>
                  </a:lnTo>
                  <a:lnTo>
                    <a:pt x="685" y="204"/>
                  </a:lnTo>
                  <a:lnTo>
                    <a:pt x="680" y="204"/>
                  </a:lnTo>
                  <a:lnTo>
                    <a:pt x="671" y="204"/>
                  </a:lnTo>
                  <a:lnTo>
                    <a:pt x="668" y="202"/>
                  </a:lnTo>
                  <a:lnTo>
                    <a:pt x="665" y="204"/>
                  </a:lnTo>
                  <a:lnTo>
                    <a:pt x="663" y="207"/>
                  </a:lnTo>
                  <a:lnTo>
                    <a:pt x="657" y="204"/>
                  </a:lnTo>
                  <a:lnTo>
                    <a:pt x="657" y="207"/>
                  </a:lnTo>
                  <a:lnTo>
                    <a:pt x="654" y="210"/>
                  </a:lnTo>
                  <a:lnTo>
                    <a:pt x="651" y="210"/>
                  </a:lnTo>
                  <a:lnTo>
                    <a:pt x="646" y="207"/>
                  </a:lnTo>
                  <a:lnTo>
                    <a:pt x="643" y="210"/>
                  </a:lnTo>
                  <a:lnTo>
                    <a:pt x="646" y="210"/>
                  </a:lnTo>
                  <a:lnTo>
                    <a:pt x="648" y="210"/>
                  </a:lnTo>
                  <a:lnTo>
                    <a:pt x="651" y="213"/>
                  </a:lnTo>
                  <a:lnTo>
                    <a:pt x="651" y="216"/>
                  </a:lnTo>
                  <a:lnTo>
                    <a:pt x="648" y="216"/>
                  </a:lnTo>
                  <a:lnTo>
                    <a:pt x="646" y="216"/>
                  </a:lnTo>
                  <a:lnTo>
                    <a:pt x="651" y="216"/>
                  </a:lnTo>
                  <a:lnTo>
                    <a:pt x="654" y="216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7" y="222"/>
                  </a:lnTo>
                  <a:lnTo>
                    <a:pt x="660" y="222"/>
                  </a:lnTo>
                  <a:lnTo>
                    <a:pt x="665" y="224"/>
                  </a:lnTo>
                  <a:lnTo>
                    <a:pt x="668" y="222"/>
                  </a:lnTo>
                  <a:lnTo>
                    <a:pt x="671" y="222"/>
                  </a:lnTo>
                  <a:lnTo>
                    <a:pt x="674" y="222"/>
                  </a:lnTo>
                  <a:lnTo>
                    <a:pt x="677" y="222"/>
                  </a:lnTo>
                  <a:lnTo>
                    <a:pt x="677" y="224"/>
                  </a:lnTo>
                  <a:lnTo>
                    <a:pt x="677" y="227"/>
                  </a:lnTo>
                  <a:lnTo>
                    <a:pt x="674" y="227"/>
                  </a:lnTo>
                  <a:lnTo>
                    <a:pt x="671" y="227"/>
                  </a:lnTo>
                  <a:lnTo>
                    <a:pt x="671" y="230"/>
                  </a:lnTo>
                  <a:lnTo>
                    <a:pt x="674" y="230"/>
                  </a:lnTo>
                  <a:lnTo>
                    <a:pt x="677" y="233"/>
                  </a:lnTo>
                  <a:lnTo>
                    <a:pt x="680" y="233"/>
                  </a:lnTo>
                  <a:lnTo>
                    <a:pt x="683" y="233"/>
                  </a:lnTo>
                  <a:lnTo>
                    <a:pt x="683" y="236"/>
                  </a:lnTo>
                  <a:lnTo>
                    <a:pt x="683" y="239"/>
                  </a:lnTo>
                  <a:lnTo>
                    <a:pt x="683" y="241"/>
                  </a:lnTo>
                  <a:lnTo>
                    <a:pt x="683" y="244"/>
                  </a:lnTo>
                  <a:lnTo>
                    <a:pt x="683" y="247"/>
                  </a:lnTo>
                  <a:lnTo>
                    <a:pt x="683" y="250"/>
                  </a:lnTo>
                  <a:lnTo>
                    <a:pt x="683" y="253"/>
                  </a:lnTo>
                  <a:lnTo>
                    <a:pt x="680" y="253"/>
                  </a:lnTo>
                  <a:lnTo>
                    <a:pt x="677" y="250"/>
                  </a:lnTo>
                  <a:lnTo>
                    <a:pt x="674" y="250"/>
                  </a:lnTo>
                  <a:lnTo>
                    <a:pt x="674" y="247"/>
                  </a:lnTo>
                  <a:lnTo>
                    <a:pt x="671" y="247"/>
                  </a:lnTo>
                  <a:lnTo>
                    <a:pt x="668" y="247"/>
                  </a:lnTo>
                  <a:lnTo>
                    <a:pt x="665" y="244"/>
                  </a:lnTo>
                  <a:lnTo>
                    <a:pt x="663" y="244"/>
                  </a:lnTo>
                  <a:lnTo>
                    <a:pt x="663" y="241"/>
                  </a:lnTo>
                  <a:lnTo>
                    <a:pt x="660" y="241"/>
                  </a:lnTo>
                  <a:lnTo>
                    <a:pt x="660" y="244"/>
                  </a:lnTo>
                  <a:lnTo>
                    <a:pt x="663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5" y="250"/>
                  </a:lnTo>
                  <a:lnTo>
                    <a:pt x="663" y="250"/>
                  </a:lnTo>
                  <a:lnTo>
                    <a:pt x="660" y="253"/>
                  </a:lnTo>
                  <a:lnTo>
                    <a:pt x="657" y="253"/>
                  </a:lnTo>
                  <a:lnTo>
                    <a:pt x="660" y="253"/>
                  </a:lnTo>
                  <a:lnTo>
                    <a:pt x="663" y="253"/>
                  </a:lnTo>
                  <a:lnTo>
                    <a:pt x="665" y="253"/>
                  </a:lnTo>
                  <a:lnTo>
                    <a:pt x="668" y="253"/>
                  </a:lnTo>
                  <a:lnTo>
                    <a:pt x="665" y="256"/>
                  </a:lnTo>
                  <a:lnTo>
                    <a:pt x="665" y="259"/>
                  </a:lnTo>
                  <a:lnTo>
                    <a:pt x="663" y="259"/>
                  </a:lnTo>
                  <a:lnTo>
                    <a:pt x="665" y="261"/>
                  </a:lnTo>
                  <a:lnTo>
                    <a:pt x="668" y="261"/>
                  </a:lnTo>
                  <a:lnTo>
                    <a:pt x="671" y="261"/>
                  </a:lnTo>
                  <a:lnTo>
                    <a:pt x="674" y="261"/>
                  </a:lnTo>
                  <a:lnTo>
                    <a:pt x="677" y="261"/>
                  </a:lnTo>
                  <a:lnTo>
                    <a:pt x="677" y="264"/>
                  </a:lnTo>
                  <a:lnTo>
                    <a:pt x="680" y="261"/>
                  </a:lnTo>
                  <a:lnTo>
                    <a:pt x="683" y="264"/>
                  </a:lnTo>
                  <a:lnTo>
                    <a:pt x="685" y="264"/>
                  </a:lnTo>
                  <a:lnTo>
                    <a:pt x="688" y="261"/>
                  </a:lnTo>
                  <a:lnTo>
                    <a:pt x="691" y="261"/>
                  </a:lnTo>
                  <a:lnTo>
                    <a:pt x="694" y="264"/>
                  </a:lnTo>
                  <a:lnTo>
                    <a:pt x="691" y="264"/>
                  </a:lnTo>
                  <a:lnTo>
                    <a:pt x="691" y="267"/>
                  </a:lnTo>
                  <a:lnTo>
                    <a:pt x="688" y="267"/>
                  </a:lnTo>
                  <a:lnTo>
                    <a:pt x="688" y="270"/>
                  </a:lnTo>
                  <a:lnTo>
                    <a:pt x="685" y="270"/>
                  </a:lnTo>
                  <a:lnTo>
                    <a:pt x="683" y="270"/>
                  </a:lnTo>
                  <a:lnTo>
                    <a:pt x="683" y="273"/>
                  </a:lnTo>
                  <a:lnTo>
                    <a:pt x="680" y="273"/>
                  </a:lnTo>
                  <a:lnTo>
                    <a:pt x="674" y="273"/>
                  </a:lnTo>
                  <a:lnTo>
                    <a:pt x="674" y="270"/>
                  </a:lnTo>
                  <a:lnTo>
                    <a:pt x="671" y="270"/>
                  </a:lnTo>
                  <a:lnTo>
                    <a:pt x="668" y="267"/>
                  </a:lnTo>
                  <a:lnTo>
                    <a:pt x="663" y="267"/>
                  </a:lnTo>
                  <a:lnTo>
                    <a:pt x="660" y="267"/>
                  </a:lnTo>
                  <a:lnTo>
                    <a:pt x="657" y="267"/>
                  </a:lnTo>
                  <a:lnTo>
                    <a:pt x="654" y="270"/>
                  </a:lnTo>
                  <a:lnTo>
                    <a:pt x="654" y="267"/>
                  </a:lnTo>
                  <a:lnTo>
                    <a:pt x="651" y="267"/>
                  </a:lnTo>
                  <a:lnTo>
                    <a:pt x="648" y="270"/>
                  </a:lnTo>
                  <a:lnTo>
                    <a:pt x="651" y="273"/>
                  </a:lnTo>
                  <a:lnTo>
                    <a:pt x="648" y="273"/>
                  </a:lnTo>
                  <a:lnTo>
                    <a:pt x="648" y="276"/>
                  </a:lnTo>
                  <a:lnTo>
                    <a:pt x="646" y="278"/>
                  </a:lnTo>
                  <a:lnTo>
                    <a:pt x="648" y="278"/>
                  </a:lnTo>
                  <a:lnTo>
                    <a:pt x="651" y="281"/>
                  </a:lnTo>
                  <a:lnTo>
                    <a:pt x="648" y="281"/>
                  </a:lnTo>
                  <a:lnTo>
                    <a:pt x="648" y="284"/>
                  </a:lnTo>
                  <a:lnTo>
                    <a:pt x="651" y="284"/>
                  </a:lnTo>
                  <a:lnTo>
                    <a:pt x="651" y="287"/>
                  </a:lnTo>
                  <a:lnTo>
                    <a:pt x="654" y="287"/>
                  </a:lnTo>
                  <a:lnTo>
                    <a:pt x="654" y="284"/>
                  </a:lnTo>
                  <a:lnTo>
                    <a:pt x="654" y="281"/>
                  </a:lnTo>
                  <a:lnTo>
                    <a:pt x="654" y="278"/>
                  </a:lnTo>
                  <a:lnTo>
                    <a:pt x="660" y="281"/>
                  </a:lnTo>
                  <a:lnTo>
                    <a:pt x="663" y="281"/>
                  </a:lnTo>
                  <a:lnTo>
                    <a:pt x="665" y="281"/>
                  </a:lnTo>
                  <a:lnTo>
                    <a:pt x="668" y="284"/>
                  </a:lnTo>
                  <a:lnTo>
                    <a:pt x="671" y="284"/>
                  </a:lnTo>
                  <a:lnTo>
                    <a:pt x="671" y="287"/>
                  </a:lnTo>
                  <a:lnTo>
                    <a:pt x="668" y="287"/>
                  </a:lnTo>
                  <a:lnTo>
                    <a:pt x="665" y="287"/>
                  </a:lnTo>
                  <a:lnTo>
                    <a:pt x="668" y="287"/>
                  </a:lnTo>
                  <a:lnTo>
                    <a:pt x="671" y="287"/>
                  </a:lnTo>
                  <a:lnTo>
                    <a:pt x="668" y="290"/>
                  </a:lnTo>
                  <a:lnTo>
                    <a:pt x="671" y="290"/>
                  </a:lnTo>
                  <a:lnTo>
                    <a:pt x="671" y="293"/>
                  </a:lnTo>
                  <a:lnTo>
                    <a:pt x="668" y="293"/>
                  </a:lnTo>
                  <a:lnTo>
                    <a:pt x="663" y="295"/>
                  </a:lnTo>
                  <a:lnTo>
                    <a:pt x="660" y="293"/>
                  </a:lnTo>
                  <a:lnTo>
                    <a:pt x="654" y="293"/>
                  </a:lnTo>
                  <a:lnTo>
                    <a:pt x="651" y="295"/>
                  </a:lnTo>
                  <a:lnTo>
                    <a:pt x="654" y="295"/>
                  </a:lnTo>
                  <a:lnTo>
                    <a:pt x="651" y="298"/>
                  </a:lnTo>
                  <a:lnTo>
                    <a:pt x="648" y="298"/>
                  </a:lnTo>
                  <a:lnTo>
                    <a:pt x="646" y="298"/>
                  </a:lnTo>
                  <a:lnTo>
                    <a:pt x="640" y="295"/>
                  </a:lnTo>
                  <a:lnTo>
                    <a:pt x="634" y="295"/>
                  </a:lnTo>
                  <a:lnTo>
                    <a:pt x="631" y="290"/>
                  </a:lnTo>
                  <a:lnTo>
                    <a:pt x="629" y="290"/>
                  </a:lnTo>
                  <a:lnTo>
                    <a:pt x="631" y="290"/>
                  </a:lnTo>
                  <a:lnTo>
                    <a:pt x="631" y="287"/>
                  </a:lnTo>
                  <a:lnTo>
                    <a:pt x="626" y="287"/>
                  </a:lnTo>
                  <a:lnTo>
                    <a:pt x="620" y="284"/>
                  </a:lnTo>
                  <a:lnTo>
                    <a:pt x="617" y="290"/>
                  </a:lnTo>
                  <a:lnTo>
                    <a:pt x="614" y="290"/>
                  </a:lnTo>
                  <a:lnTo>
                    <a:pt x="611" y="290"/>
                  </a:lnTo>
                  <a:lnTo>
                    <a:pt x="611" y="293"/>
                  </a:lnTo>
                  <a:lnTo>
                    <a:pt x="609" y="293"/>
                  </a:lnTo>
                  <a:lnTo>
                    <a:pt x="603" y="295"/>
                  </a:lnTo>
                  <a:lnTo>
                    <a:pt x="600" y="298"/>
                  </a:lnTo>
                  <a:lnTo>
                    <a:pt x="594" y="298"/>
                  </a:lnTo>
                  <a:lnTo>
                    <a:pt x="597" y="301"/>
                  </a:lnTo>
                  <a:lnTo>
                    <a:pt x="603" y="301"/>
                  </a:lnTo>
                  <a:lnTo>
                    <a:pt x="606" y="301"/>
                  </a:lnTo>
                  <a:lnTo>
                    <a:pt x="609" y="301"/>
                  </a:lnTo>
                  <a:lnTo>
                    <a:pt x="609" y="304"/>
                  </a:lnTo>
                  <a:lnTo>
                    <a:pt x="609" y="307"/>
                  </a:lnTo>
                  <a:lnTo>
                    <a:pt x="606" y="307"/>
                  </a:lnTo>
                  <a:lnTo>
                    <a:pt x="603" y="307"/>
                  </a:lnTo>
                  <a:lnTo>
                    <a:pt x="600" y="310"/>
                  </a:lnTo>
                  <a:lnTo>
                    <a:pt x="597" y="310"/>
                  </a:lnTo>
                  <a:lnTo>
                    <a:pt x="592" y="310"/>
                  </a:lnTo>
                  <a:lnTo>
                    <a:pt x="589" y="310"/>
                  </a:lnTo>
                  <a:lnTo>
                    <a:pt x="592" y="313"/>
                  </a:lnTo>
                  <a:lnTo>
                    <a:pt x="594" y="313"/>
                  </a:lnTo>
                  <a:lnTo>
                    <a:pt x="597" y="313"/>
                  </a:lnTo>
                  <a:lnTo>
                    <a:pt x="600" y="310"/>
                  </a:lnTo>
                  <a:lnTo>
                    <a:pt x="603" y="310"/>
                  </a:lnTo>
                  <a:lnTo>
                    <a:pt x="606" y="310"/>
                  </a:lnTo>
                  <a:lnTo>
                    <a:pt x="606" y="307"/>
                  </a:lnTo>
                  <a:lnTo>
                    <a:pt x="609" y="307"/>
                  </a:lnTo>
                  <a:lnTo>
                    <a:pt x="614" y="310"/>
                  </a:lnTo>
                  <a:lnTo>
                    <a:pt x="614" y="313"/>
                  </a:lnTo>
                  <a:lnTo>
                    <a:pt x="611" y="313"/>
                  </a:lnTo>
                  <a:lnTo>
                    <a:pt x="614" y="315"/>
                  </a:lnTo>
                  <a:lnTo>
                    <a:pt x="606" y="318"/>
                  </a:lnTo>
                  <a:lnTo>
                    <a:pt x="600" y="318"/>
                  </a:lnTo>
                  <a:lnTo>
                    <a:pt x="597" y="318"/>
                  </a:lnTo>
                  <a:lnTo>
                    <a:pt x="600" y="318"/>
                  </a:lnTo>
                  <a:lnTo>
                    <a:pt x="603" y="321"/>
                  </a:lnTo>
                  <a:lnTo>
                    <a:pt x="606" y="321"/>
                  </a:lnTo>
                  <a:lnTo>
                    <a:pt x="603" y="321"/>
                  </a:lnTo>
                  <a:lnTo>
                    <a:pt x="603" y="324"/>
                  </a:lnTo>
                  <a:lnTo>
                    <a:pt x="606" y="327"/>
                  </a:lnTo>
                  <a:lnTo>
                    <a:pt x="606" y="321"/>
                  </a:lnTo>
                  <a:lnTo>
                    <a:pt x="609" y="321"/>
                  </a:lnTo>
                  <a:lnTo>
                    <a:pt x="611" y="318"/>
                  </a:lnTo>
                  <a:lnTo>
                    <a:pt x="614" y="318"/>
                  </a:lnTo>
                  <a:lnTo>
                    <a:pt x="617" y="321"/>
                  </a:lnTo>
                  <a:lnTo>
                    <a:pt x="617" y="318"/>
                  </a:lnTo>
                  <a:lnTo>
                    <a:pt x="620" y="321"/>
                  </a:lnTo>
                  <a:lnTo>
                    <a:pt x="623" y="321"/>
                  </a:lnTo>
                  <a:lnTo>
                    <a:pt x="626" y="321"/>
                  </a:lnTo>
                  <a:lnTo>
                    <a:pt x="626" y="324"/>
                  </a:lnTo>
                  <a:lnTo>
                    <a:pt x="629" y="324"/>
                  </a:lnTo>
                  <a:lnTo>
                    <a:pt x="631" y="327"/>
                  </a:lnTo>
                  <a:lnTo>
                    <a:pt x="634" y="327"/>
                  </a:lnTo>
                  <a:lnTo>
                    <a:pt x="634" y="330"/>
                  </a:lnTo>
                  <a:lnTo>
                    <a:pt x="637" y="330"/>
                  </a:lnTo>
                  <a:lnTo>
                    <a:pt x="640" y="330"/>
                  </a:lnTo>
                  <a:lnTo>
                    <a:pt x="643" y="332"/>
                  </a:lnTo>
                  <a:lnTo>
                    <a:pt x="640" y="332"/>
                  </a:lnTo>
                  <a:lnTo>
                    <a:pt x="640" y="335"/>
                  </a:lnTo>
                  <a:lnTo>
                    <a:pt x="637" y="335"/>
                  </a:lnTo>
                  <a:lnTo>
                    <a:pt x="637" y="338"/>
                  </a:lnTo>
                  <a:lnTo>
                    <a:pt x="640" y="335"/>
                  </a:lnTo>
                  <a:lnTo>
                    <a:pt x="643" y="335"/>
                  </a:lnTo>
                  <a:lnTo>
                    <a:pt x="643" y="338"/>
                  </a:lnTo>
                  <a:lnTo>
                    <a:pt x="648" y="335"/>
                  </a:lnTo>
                  <a:lnTo>
                    <a:pt x="648" y="338"/>
                  </a:lnTo>
                  <a:lnTo>
                    <a:pt x="646" y="338"/>
                  </a:lnTo>
                  <a:lnTo>
                    <a:pt x="643" y="341"/>
                  </a:lnTo>
                  <a:lnTo>
                    <a:pt x="643" y="344"/>
                  </a:lnTo>
                  <a:lnTo>
                    <a:pt x="643" y="347"/>
                  </a:lnTo>
                  <a:lnTo>
                    <a:pt x="646" y="344"/>
                  </a:lnTo>
                  <a:lnTo>
                    <a:pt x="648" y="341"/>
                  </a:lnTo>
                  <a:lnTo>
                    <a:pt x="651" y="341"/>
                  </a:lnTo>
                  <a:lnTo>
                    <a:pt x="651" y="344"/>
                  </a:lnTo>
                  <a:lnTo>
                    <a:pt x="651" y="347"/>
                  </a:lnTo>
                  <a:lnTo>
                    <a:pt x="651" y="349"/>
                  </a:lnTo>
                  <a:lnTo>
                    <a:pt x="646" y="349"/>
                  </a:lnTo>
                  <a:lnTo>
                    <a:pt x="648" y="352"/>
                  </a:lnTo>
                  <a:lnTo>
                    <a:pt x="651" y="349"/>
                  </a:lnTo>
                  <a:lnTo>
                    <a:pt x="651" y="352"/>
                  </a:lnTo>
                  <a:lnTo>
                    <a:pt x="651" y="358"/>
                  </a:lnTo>
                  <a:lnTo>
                    <a:pt x="654" y="358"/>
                  </a:lnTo>
                  <a:lnTo>
                    <a:pt x="651" y="358"/>
                  </a:lnTo>
                  <a:lnTo>
                    <a:pt x="651" y="361"/>
                  </a:lnTo>
                  <a:lnTo>
                    <a:pt x="654" y="361"/>
                  </a:lnTo>
                  <a:lnTo>
                    <a:pt x="654" y="364"/>
                  </a:lnTo>
                  <a:lnTo>
                    <a:pt x="651" y="367"/>
                  </a:lnTo>
                  <a:lnTo>
                    <a:pt x="648" y="364"/>
                  </a:lnTo>
                  <a:lnTo>
                    <a:pt x="646" y="364"/>
                  </a:lnTo>
                  <a:lnTo>
                    <a:pt x="643" y="361"/>
                  </a:lnTo>
                  <a:lnTo>
                    <a:pt x="643" y="355"/>
                  </a:lnTo>
                  <a:lnTo>
                    <a:pt x="640" y="358"/>
                  </a:lnTo>
                  <a:lnTo>
                    <a:pt x="640" y="361"/>
                  </a:lnTo>
                  <a:lnTo>
                    <a:pt x="640" y="364"/>
                  </a:lnTo>
                  <a:lnTo>
                    <a:pt x="634" y="367"/>
                  </a:lnTo>
                  <a:lnTo>
                    <a:pt x="623" y="361"/>
                  </a:lnTo>
                  <a:lnTo>
                    <a:pt x="623" y="358"/>
                  </a:lnTo>
                  <a:lnTo>
                    <a:pt x="620" y="358"/>
                  </a:lnTo>
                  <a:lnTo>
                    <a:pt x="620" y="352"/>
                  </a:lnTo>
                  <a:lnTo>
                    <a:pt x="623" y="352"/>
                  </a:lnTo>
                  <a:lnTo>
                    <a:pt x="617" y="347"/>
                  </a:lnTo>
                  <a:lnTo>
                    <a:pt x="614" y="344"/>
                  </a:lnTo>
                  <a:lnTo>
                    <a:pt x="611" y="344"/>
                  </a:lnTo>
                  <a:lnTo>
                    <a:pt x="609" y="344"/>
                  </a:lnTo>
                  <a:lnTo>
                    <a:pt x="609" y="341"/>
                  </a:lnTo>
                  <a:lnTo>
                    <a:pt x="606" y="341"/>
                  </a:lnTo>
                  <a:lnTo>
                    <a:pt x="603" y="338"/>
                  </a:lnTo>
                  <a:lnTo>
                    <a:pt x="600" y="335"/>
                  </a:lnTo>
                  <a:lnTo>
                    <a:pt x="597" y="335"/>
                  </a:lnTo>
                  <a:lnTo>
                    <a:pt x="594" y="338"/>
                  </a:lnTo>
                  <a:lnTo>
                    <a:pt x="592" y="335"/>
                  </a:lnTo>
                  <a:lnTo>
                    <a:pt x="589" y="338"/>
                  </a:lnTo>
                  <a:lnTo>
                    <a:pt x="586" y="338"/>
                  </a:lnTo>
                  <a:lnTo>
                    <a:pt x="583" y="332"/>
                  </a:lnTo>
                  <a:lnTo>
                    <a:pt x="580" y="332"/>
                  </a:lnTo>
                  <a:lnTo>
                    <a:pt x="575" y="330"/>
                  </a:lnTo>
                  <a:lnTo>
                    <a:pt x="566" y="327"/>
                  </a:lnTo>
                  <a:lnTo>
                    <a:pt x="569" y="330"/>
                  </a:lnTo>
                  <a:lnTo>
                    <a:pt x="572" y="332"/>
                  </a:lnTo>
                  <a:lnTo>
                    <a:pt x="575" y="332"/>
                  </a:lnTo>
                  <a:lnTo>
                    <a:pt x="580" y="338"/>
                  </a:lnTo>
                  <a:lnTo>
                    <a:pt x="577" y="338"/>
                  </a:lnTo>
                  <a:lnTo>
                    <a:pt x="575" y="341"/>
                  </a:lnTo>
                  <a:lnTo>
                    <a:pt x="569" y="338"/>
                  </a:lnTo>
                  <a:lnTo>
                    <a:pt x="575" y="341"/>
                  </a:lnTo>
                  <a:lnTo>
                    <a:pt x="577" y="338"/>
                  </a:lnTo>
                  <a:lnTo>
                    <a:pt x="580" y="338"/>
                  </a:lnTo>
                  <a:lnTo>
                    <a:pt x="583" y="338"/>
                  </a:lnTo>
                  <a:lnTo>
                    <a:pt x="586" y="341"/>
                  </a:lnTo>
                  <a:lnTo>
                    <a:pt x="589" y="338"/>
                  </a:lnTo>
                  <a:lnTo>
                    <a:pt x="594" y="341"/>
                  </a:lnTo>
                  <a:lnTo>
                    <a:pt x="600" y="341"/>
                  </a:lnTo>
                  <a:lnTo>
                    <a:pt x="603" y="341"/>
                  </a:lnTo>
                  <a:lnTo>
                    <a:pt x="603" y="344"/>
                  </a:lnTo>
                  <a:lnTo>
                    <a:pt x="603" y="347"/>
                  </a:lnTo>
                  <a:lnTo>
                    <a:pt x="600" y="347"/>
                  </a:lnTo>
                  <a:lnTo>
                    <a:pt x="603" y="347"/>
                  </a:lnTo>
                  <a:lnTo>
                    <a:pt x="597" y="349"/>
                  </a:lnTo>
                  <a:lnTo>
                    <a:pt x="594" y="352"/>
                  </a:lnTo>
                  <a:lnTo>
                    <a:pt x="592" y="352"/>
                  </a:lnTo>
                  <a:lnTo>
                    <a:pt x="580" y="352"/>
                  </a:lnTo>
                  <a:lnTo>
                    <a:pt x="575" y="349"/>
                  </a:lnTo>
                  <a:lnTo>
                    <a:pt x="577" y="352"/>
                  </a:lnTo>
                  <a:lnTo>
                    <a:pt x="572" y="352"/>
                  </a:lnTo>
                  <a:lnTo>
                    <a:pt x="569" y="355"/>
                  </a:lnTo>
                  <a:lnTo>
                    <a:pt x="572" y="355"/>
                  </a:lnTo>
                  <a:lnTo>
                    <a:pt x="572" y="358"/>
                  </a:lnTo>
                  <a:lnTo>
                    <a:pt x="569" y="361"/>
                  </a:lnTo>
                  <a:lnTo>
                    <a:pt x="569" y="364"/>
                  </a:lnTo>
                  <a:lnTo>
                    <a:pt x="566" y="364"/>
                  </a:lnTo>
                  <a:lnTo>
                    <a:pt x="563" y="364"/>
                  </a:lnTo>
                  <a:lnTo>
                    <a:pt x="557" y="364"/>
                  </a:lnTo>
                  <a:lnTo>
                    <a:pt x="557" y="367"/>
                  </a:lnTo>
                  <a:lnTo>
                    <a:pt x="560" y="367"/>
                  </a:lnTo>
                  <a:lnTo>
                    <a:pt x="566" y="364"/>
                  </a:lnTo>
                  <a:lnTo>
                    <a:pt x="569" y="367"/>
                  </a:lnTo>
                  <a:lnTo>
                    <a:pt x="586" y="367"/>
                  </a:lnTo>
                  <a:lnTo>
                    <a:pt x="589" y="364"/>
                  </a:lnTo>
                  <a:lnTo>
                    <a:pt x="592" y="367"/>
                  </a:lnTo>
                  <a:lnTo>
                    <a:pt x="589" y="369"/>
                  </a:lnTo>
                  <a:lnTo>
                    <a:pt x="583" y="369"/>
                  </a:lnTo>
                  <a:lnTo>
                    <a:pt x="580" y="372"/>
                  </a:lnTo>
                  <a:lnTo>
                    <a:pt x="575" y="372"/>
                  </a:lnTo>
                  <a:lnTo>
                    <a:pt x="569" y="372"/>
                  </a:lnTo>
                  <a:lnTo>
                    <a:pt x="566" y="375"/>
                  </a:lnTo>
                  <a:lnTo>
                    <a:pt x="569" y="372"/>
                  </a:lnTo>
                  <a:lnTo>
                    <a:pt x="572" y="375"/>
                  </a:lnTo>
                  <a:lnTo>
                    <a:pt x="577" y="375"/>
                  </a:lnTo>
                  <a:lnTo>
                    <a:pt x="580" y="375"/>
                  </a:lnTo>
                  <a:lnTo>
                    <a:pt x="583" y="372"/>
                  </a:lnTo>
                  <a:lnTo>
                    <a:pt x="592" y="369"/>
                  </a:lnTo>
                  <a:lnTo>
                    <a:pt x="594" y="372"/>
                  </a:lnTo>
                  <a:lnTo>
                    <a:pt x="603" y="369"/>
                  </a:lnTo>
                  <a:lnTo>
                    <a:pt x="606" y="367"/>
                  </a:lnTo>
                  <a:lnTo>
                    <a:pt x="606" y="369"/>
                  </a:lnTo>
                  <a:lnTo>
                    <a:pt x="609" y="367"/>
                  </a:lnTo>
                  <a:lnTo>
                    <a:pt x="611" y="369"/>
                  </a:lnTo>
                  <a:lnTo>
                    <a:pt x="611" y="367"/>
                  </a:lnTo>
                  <a:lnTo>
                    <a:pt x="623" y="372"/>
                  </a:lnTo>
                  <a:lnTo>
                    <a:pt x="626" y="372"/>
                  </a:lnTo>
                  <a:lnTo>
                    <a:pt x="634" y="375"/>
                  </a:lnTo>
                  <a:lnTo>
                    <a:pt x="646" y="372"/>
                  </a:lnTo>
                  <a:lnTo>
                    <a:pt x="648" y="372"/>
                  </a:lnTo>
                  <a:lnTo>
                    <a:pt x="643" y="375"/>
                  </a:lnTo>
                  <a:lnTo>
                    <a:pt x="637" y="378"/>
                  </a:lnTo>
                  <a:lnTo>
                    <a:pt x="634" y="378"/>
                  </a:lnTo>
                  <a:lnTo>
                    <a:pt x="637" y="378"/>
                  </a:lnTo>
                  <a:lnTo>
                    <a:pt x="637" y="381"/>
                  </a:lnTo>
                  <a:lnTo>
                    <a:pt x="634" y="381"/>
                  </a:lnTo>
                  <a:lnTo>
                    <a:pt x="631" y="378"/>
                  </a:lnTo>
                  <a:lnTo>
                    <a:pt x="631" y="381"/>
                  </a:lnTo>
                  <a:lnTo>
                    <a:pt x="629" y="381"/>
                  </a:lnTo>
                  <a:lnTo>
                    <a:pt x="626" y="381"/>
                  </a:lnTo>
                  <a:lnTo>
                    <a:pt x="629" y="381"/>
                  </a:lnTo>
                  <a:lnTo>
                    <a:pt x="629" y="384"/>
                  </a:lnTo>
                  <a:lnTo>
                    <a:pt x="626" y="386"/>
                  </a:lnTo>
                  <a:lnTo>
                    <a:pt x="626" y="384"/>
                  </a:lnTo>
                  <a:lnTo>
                    <a:pt x="623" y="384"/>
                  </a:lnTo>
                  <a:lnTo>
                    <a:pt x="620" y="384"/>
                  </a:lnTo>
                  <a:lnTo>
                    <a:pt x="623" y="386"/>
                  </a:lnTo>
                  <a:lnTo>
                    <a:pt x="620" y="386"/>
                  </a:lnTo>
                  <a:lnTo>
                    <a:pt x="623" y="389"/>
                  </a:lnTo>
                  <a:lnTo>
                    <a:pt x="620" y="389"/>
                  </a:lnTo>
                  <a:lnTo>
                    <a:pt x="617" y="389"/>
                  </a:lnTo>
                  <a:lnTo>
                    <a:pt x="614" y="392"/>
                  </a:lnTo>
                  <a:lnTo>
                    <a:pt x="609" y="392"/>
                  </a:lnTo>
                  <a:lnTo>
                    <a:pt x="609" y="395"/>
                  </a:lnTo>
                  <a:lnTo>
                    <a:pt x="611" y="392"/>
                  </a:lnTo>
                  <a:lnTo>
                    <a:pt x="611" y="395"/>
                  </a:lnTo>
                  <a:lnTo>
                    <a:pt x="609" y="395"/>
                  </a:lnTo>
                  <a:lnTo>
                    <a:pt x="609" y="398"/>
                  </a:lnTo>
                  <a:lnTo>
                    <a:pt x="603" y="398"/>
                  </a:lnTo>
                  <a:lnTo>
                    <a:pt x="606" y="401"/>
                  </a:lnTo>
                  <a:lnTo>
                    <a:pt x="603" y="401"/>
                  </a:lnTo>
                  <a:lnTo>
                    <a:pt x="600" y="403"/>
                  </a:lnTo>
                  <a:lnTo>
                    <a:pt x="594" y="403"/>
                  </a:lnTo>
                  <a:lnTo>
                    <a:pt x="592" y="406"/>
                  </a:lnTo>
                  <a:lnTo>
                    <a:pt x="589" y="403"/>
                  </a:lnTo>
                  <a:lnTo>
                    <a:pt x="586" y="406"/>
                  </a:lnTo>
                  <a:lnTo>
                    <a:pt x="583" y="406"/>
                  </a:lnTo>
                  <a:lnTo>
                    <a:pt x="583" y="409"/>
                  </a:lnTo>
                  <a:lnTo>
                    <a:pt x="580" y="409"/>
                  </a:lnTo>
                  <a:lnTo>
                    <a:pt x="577" y="409"/>
                  </a:lnTo>
                  <a:lnTo>
                    <a:pt x="572" y="406"/>
                  </a:lnTo>
                  <a:lnTo>
                    <a:pt x="572" y="409"/>
                  </a:lnTo>
                  <a:lnTo>
                    <a:pt x="569" y="409"/>
                  </a:lnTo>
                  <a:lnTo>
                    <a:pt x="566" y="409"/>
                  </a:lnTo>
                  <a:lnTo>
                    <a:pt x="563" y="406"/>
                  </a:lnTo>
                  <a:lnTo>
                    <a:pt x="563" y="409"/>
                  </a:lnTo>
                  <a:lnTo>
                    <a:pt x="566" y="409"/>
                  </a:lnTo>
                  <a:lnTo>
                    <a:pt x="563" y="409"/>
                  </a:lnTo>
                  <a:lnTo>
                    <a:pt x="560" y="409"/>
                  </a:lnTo>
                  <a:lnTo>
                    <a:pt x="560" y="412"/>
                  </a:lnTo>
                  <a:lnTo>
                    <a:pt x="557" y="412"/>
                  </a:lnTo>
                  <a:lnTo>
                    <a:pt x="557" y="409"/>
                  </a:lnTo>
                  <a:lnTo>
                    <a:pt x="555" y="409"/>
                  </a:lnTo>
                  <a:lnTo>
                    <a:pt x="555" y="406"/>
                  </a:lnTo>
                  <a:lnTo>
                    <a:pt x="552" y="409"/>
                  </a:lnTo>
                  <a:lnTo>
                    <a:pt x="555" y="412"/>
                  </a:lnTo>
                  <a:lnTo>
                    <a:pt x="552" y="412"/>
                  </a:lnTo>
                  <a:lnTo>
                    <a:pt x="549" y="409"/>
                  </a:lnTo>
                  <a:lnTo>
                    <a:pt x="549" y="412"/>
                  </a:lnTo>
                  <a:lnTo>
                    <a:pt x="552" y="412"/>
                  </a:lnTo>
                  <a:lnTo>
                    <a:pt x="552" y="415"/>
                  </a:lnTo>
                  <a:lnTo>
                    <a:pt x="549" y="415"/>
                  </a:lnTo>
                  <a:lnTo>
                    <a:pt x="546" y="412"/>
                  </a:lnTo>
                  <a:lnTo>
                    <a:pt x="543" y="412"/>
                  </a:lnTo>
                  <a:lnTo>
                    <a:pt x="546" y="412"/>
                  </a:lnTo>
                  <a:lnTo>
                    <a:pt x="546" y="415"/>
                  </a:lnTo>
                  <a:lnTo>
                    <a:pt x="543" y="415"/>
                  </a:lnTo>
                  <a:lnTo>
                    <a:pt x="540" y="415"/>
                  </a:lnTo>
                  <a:lnTo>
                    <a:pt x="540" y="412"/>
                  </a:lnTo>
                  <a:lnTo>
                    <a:pt x="538" y="412"/>
                  </a:lnTo>
                  <a:lnTo>
                    <a:pt x="538" y="415"/>
                  </a:lnTo>
                  <a:lnTo>
                    <a:pt x="540" y="415"/>
                  </a:lnTo>
                  <a:lnTo>
                    <a:pt x="538" y="415"/>
                  </a:lnTo>
                  <a:lnTo>
                    <a:pt x="535" y="415"/>
                  </a:lnTo>
                  <a:lnTo>
                    <a:pt x="535" y="418"/>
                  </a:lnTo>
                  <a:lnTo>
                    <a:pt x="529" y="415"/>
                  </a:lnTo>
                  <a:lnTo>
                    <a:pt x="529" y="412"/>
                  </a:lnTo>
                  <a:lnTo>
                    <a:pt x="532" y="412"/>
                  </a:lnTo>
                  <a:lnTo>
                    <a:pt x="529" y="412"/>
                  </a:lnTo>
                  <a:lnTo>
                    <a:pt x="526" y="409"/>
                  </a:lnTo>
                  <a:lnTo>
                    <a:pt x="526" y="406"/>
                  </a:lnTo>
                  <a:lnTo>
                    <a:pt x="523" y="406"/>
                  </a:lnTo>
                  <a:lnTo>
                    <a:pt x="526" y="406"/>
                  </a:lnTo>
                  <a:lnTo>
                    <a:pt x="523" y="409"/>
                  </a:lnTo>
                  <a:lnTo>
                    <a:pt x="523" y="406"/>
                  </a:lnTo>
                  <a:lnTo>
                    <a:pt x="523" y="403"/>
                  </a:lnTo>
                  <a:lnTo>
                    <a:pt x="521" y="403"/>
                  </a:lnTo>
                  <a:lnTo>
                    <a:pt x="521" y="406"/>
                  </a:lnTo>
                  <a:lnTo>
                    <a:pt x="518" y="406"/>
                  </a:lnTo>
                  <a:lnTo>
                    <a:pt x="521" y="406"/>
                  </a:lnTo>
                  <a:lnTo>
                    <a:pt x="521" y="409"/>
                  </a:lnTo>
                  <a:lnTo>
                    <a:pt x="523" y="409"/>
                  </a:lnTo>
                  <a:lnTo>
                    <a:pt x="523" y="412"/>
                  </a:lnTo>
                  <a:lnTo>
                    <a:pt x="521" y="412"/>
                  </a:lnTo>
                  <a:lnTo>
                    <a:pt x="526" y="412"/>
                  </a:lnTo>
                  <a:lnTo>
                    <a:pt x="526" y="415"/>
                  </a:lnTo>
                  <a:lnTo>
                    <a:pt x="526" y="418"/>
                  </a:lnTo>
                  <a:lnTo>
                    <a:pt x="523" y="421"/>
                  </a:lnTo>
                  <a:lnTo>
                    <a:pt x="521" y="421"/>
                  </a:lnTo>
                  <a:lnTo>
                    <a:pt x="521" y="418"/>
                  </a:lnTo>
                  <a:lnTo>
                    <a:pt x="521" y="421"/>
                  </a:lnTo>
                  <a:lnTo>
                    <a:pt x="518" y="421"/>
                  </a:lnTo>
                  <a:lnTo>
                    <a:pt x="518" y="423"/>
                  </a:lnTo>
                  <a:lnTo>
                    <a:pt x="515" y="423"/>
                  </a:lnTo>
                  <a:lnTo>
                    <a:pt x="512" y="423"/>
                  </a:lnTo>
                  <a:lnTo>
                    <a:pt x="512" y="426"/>
                  </a:lnTo>
                  <a:lnTo>
                    <a:pt x="509" y="426"/>
                  </a:lnTo>
                  <a:lnTo>
                    <a:pt x="509" y="432"/>
                  </a:lnTo>
                  <a:lnTo>
                    <a:pt x="506" y="429"/>
                  </a:lnTo>
                  <a:lnTo>
                    <a:pt x="506" y="432"/>
                  </a:lnTo>
                  <a:lnTo>
                    <a:pt x="509" y="429"/>
                  </a:lnTo>
                  <a:lnTo>
                    <a:pt x="509" y="432"/>
                  </a:lnTo>
                  <a:lnTo>
                    <a:pt x="509" y="435"/>
                  </a:lnTo>
                  <a:lnTo>
                    <a:pt x="506" y="432"/>
                  </a:lnTo>
                  <a:lnTo>
                    <a:pt x="506" y="435"/>
                  </a:lnTo>
                  <a:lnTo>
                    <a:pt x="509" y="435"/>
                  </a:lnTo>
                  <a:lnTo>
                    <a:pt x="506" y="438"/>
                  </a:lnTo>
                  <a:lnTo>
                    <a:pt x="503" y="438"/>
                  </a:lnTo>
                  <a:lnTo>
                    <a:pt x="503" y="440"/>
                  </a:lnTo>
                  <a:lnTo>
                    <a:pt x="501" y="440"/>
                  </a:lnTo>
                  <a:lnTo>
                    <a:pt x="503" y="440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498" y="443"/>
                  </a:lnTo>
                  <a:lnTo>
                    <a:pt x="501" y="443"/>
                  </a:lnTo>
                  <a:lnTo>
                    <a:pt x="501" y="446"/>
                  </a:lnTo>
                  <a:lnTo>
                    <a:pt x="498" y="446"/>
                  </a:lnTo>
                  <a:lnTo>
                    <a:pt x="495" y="446"/>
                  </a:lnTo>
                  <a:lnTo>
                    <a:pt x="495" y="449"/>
                  </a:lnTo>
                  <a:lnTo>
                    <a:pt x="492" y="449"/>
                  </a:lnTo>
                  <a:lnTo>
                    <a:pt x="495" y="452"/>
                  </a:lnTo>
                  <a:lnTo>
                    <a:pt x="492" y="452"/>
                  </a:lnTo>
                  <a:lnTo>
                    <a:pt x="492" y="455"/>
                  </a:lnTo>
                  <a:lnTo>
                    <a:pt x="489" y="452"/>
                  </a:lnTo>
                  <a:lnTo>
                    <a:pt x="486" y="452"/>
                  </a:lnTo>
                  <a:lnTo>
                    <a:pt x="486" y="455"/>
                  </a:lnTo>
                  <a:lnTo>
                    <a:pt x="489" y="455"/>
                  </a:lnTo>
                  <a:lnTo>
                    <a:pt x="486" y="455"/>
                  </a:lnTo>
                  <a:lnTo>
                    <a:pt x="484" y="455"/>
                  </a:lnTo>
                  <a:lnTo>
                    <a:pt x="481" y="455"/>
                  </a:lnTo>
                  <a:lnTo>
                    <a:pt x="481" y="452"/>
                  </a:lnTo>
                  <a:lnTo>
                    <a:pt x="478" y="449"/>
                  </a:lnTo>
                  <a:lnTo>
                    <a:pt x="478" y="452"/>
                  </a:lnTo>
                  <a:lnTo>
                    <a:pt x="481" y="455"/>
                  </a:lnTo>
                  <a:lnTo>
                    <a:pt x="478" y="455"/>
                  </a:lnTo>
                  <a:lnTo>
                    <a:pt x="481" y="455"/>
                  </a:lnTo>
                  <a:lnTo>
                    <a:pt x="481" y="457"/>
                  </a:lnTo>
                  <a:lnTo>
                    <a:pt x="478" y="457"/>
                  </a:lnTo>
                  <a:lnTo>
                    <a:pt x="478" y="460"/>
                  </a:lnTo>
                  <a:lnTo>
                    <a:pt x="475" y="463"/>
                  </a:lnTo>
                  <a:lnTo>
                    <a:pt x="472" y="460"/>
                  </a:lnTo>
                  <a:lnTo>
                    <a:pt x="472" y="463"/>
                  </a:lnTo>
                  <a:lnTo>
                    <a:pt x="469" y="463"/>
                  </a:lnTo>
                  <a:lnTo>
                    <a:pt x="467" y="460"/>
                  </a:lnTo>
                  <a:lnTo>
                    <a:pt x="464" y="460"/>
                  </a:lnTo>
                  <a:lnTo>
                    <a:pt x="464" y="466"/>
                  </a:lnTo>
                  <a:lnTo>
                    <a:pt x="464" y="463"/>
                  </a:lnTo>
                  <a:lnTo>
                    <a:pt x="461" y="463"/>
                  </a:lnTo>
                  <a:lnTo>
                    <a:pt x="458" y="463"/>
                  </a:lnTo>
                  <a:lnTo>
                    <a:pt x="458" y="460"/>
                  </a:lnTo>
                  <a:lnTo>
                    <a:pt x="464" y="457"/>
                  </a:lnTo>
                  <a:lnTo>
                    <a:pt x="461" y="455"/>
                  </a:lnTo>
                  <a:lnTo>
                    <a:pt x="458" y="455"/>
                  </a:lnTo>
                  <a:lnTo>
                    <a:pt x="455" y="455"/>
                  </a:lnTo>
                  <a:lnTo>
                    <a:pt x="452" y="455"/>
                  </a:lnTo>
                  <a:lnTo>
                    <a:pt x="455" y="457"/>
                  </a:lnTo>
                  <a:lnTo>
                    <a:pt x="455" y="463"/>
                  </a:lnTo>
                  <a:lnTo>
                    <a:pt x="452" y="463"/>
                  </a:lnTo>
                  <a:lnTo>
                    <a:pt x="449" y="460"/>
                  </a:lnTo>
                  <a:lnTo>
                    <a:pt x="449" y="463"/>
                  </a:lnTo>
                  <a:lnTo>
                    <a:pt x="452" y="469"/>
                  </a:lnTo>
                  <a:lnTo>
                    <a:pt x="449" y="469"/>
                  </a:lnTo>
                  <a:lnTo>
                    <a:pt x="449" y="472"/>
                  </a:lnTo>
                  <a:lnTo>
                    <a:pt x="447" y="472"/>
                  </a:lnTo>
                  <a:lnTo>
                    <a:pt x="444" y="472"/>
                  </a:lnTo>
                  <a:lnTo>
                    <a:pt x="441" y="472"/>
                  </a:lnTo>
                  <a:lnTo>
                    <a:pt x="438" y="469"/>
                  </a:lnTo>
                  <a:lnTo>
                    <a:pt x="438" y="472"/>
                  </a:lnTo>
                  <a:lnTo>
                    <a:pt x="435" y="475"/>
                  </a:lnTo>
                  <a:lnTo>
                    <a:pt x="435" y="472"/>
                  </a:lnTo>
                  <a:lnTo>
                    <a:pt x="432" y="472"/>
                  </a:lnTo>
                  <a:lnTo>
                    <a:pt x="430" y="472"/>
                  </a:lnTo>
                  <a:lnTo>
                    <a:pt x="430" y="475"/>
                  </a:lnTo>
                  <a:lnTo>
                    <a:pt x="432" y="475"/>
                  </a:lnTo>
                  <a:lnTo>
                    <a:pt x="430" y="477"/>
                  </a:lnTo>
                  <a:lnTo>
                    <a:pt x="432" y="480"/>
                  </a:lnTo>
                  <a:lnTo>
                    <a:pt x="430" y="480"/>
                  </a:lnTo>
                  <a:lnTo>
                    <a:pt x="427" y="480"/>
                  </a:lnTo>
                  <a:lnTo>
                    <a:pt x="427" y="483"/>
                  </a:lnTo>
                  <a:lnTo>
                    <a:pt x="424" y="483"/>
                  </a:lnTo>
                  <a:lnTo>
                    <a:pt x="421" y="480"/>
                  </a:lnTo>
                  <a:lnTo>
                    <a:pt x="421" y="483"/>
                  </a:lnTo>
                  <a:lnTo>
                    <a:pt x="418" y="480"/>
                  </a:lnTo>
                  <a:lnTo>
                    <a:pt x="415" y="480"/>
                  </a:lnTo>
                  <a:lnTo>
                    <a:pt x="415" y="483"/>
                  </a:lnTo>
                  <a:lnTo>
                    <a:pt x="415" y="486"/>
                  </a:lnTo>
                  <a:lnTo>
                    <a:pt x="418" y="486"/>
                  </a:lnTo>
                  <a:lnTo>
                    <a:pt x="418" y="489"/>
                  </a:lnTo>
                  <a:lnTo>
                    <a:pt x="421" y="492"/>
                  </a:lnTo>
                  <a:lnTo>
                    <a:pt x="421" y="494"/>
                  </a:lnTo>
                  <a:lnTo>
                    <a:pt x="418" y="494"/>
                  </a:lnTo>
                  <a:lnTo>
                    <a:pt x="415" y="494"/>
                  </a:lnTo>
                  <a:lnTo>
                    <a:pt x="410" y="494"/>
                  </a:lnTo>
                  <a:lnTo>
                    <a:pt x="407" y="494"/>
                  </a:lnTo>
                  <a:lnTo>
                    <a:pt x="410" y="497"/>
                  </a:lnTo>
                  <a:lnTo>
                    <a:pt x="413" y="497"/>
                  </a:lnTo>
                  <a:lnTo>
                    <a:pt x="415" y="497"/>
                  </a:lnTo>
                  <a:lnTo>
                    <a:pt x="418" y="500"/>
                  </a:lnTo>
                  <a:lnTo>
                    <a:pt x="421" y="500"/>
                  </a:lnTo>
                  <a:lnTo>
                    <a:pt x="415" y="503"/>
                  </a:lnTo>
                  <a:lnTo>
                    <a:pt x="418" y="503"/>
                  </a:lnTo>
                  <a:lnTo>
                    <a:pt x="421" y="506"/>
                  </a:lnTo>
                  <a:lnTo>
                    <a:pt x="418" y="506"/>
                  </a:lnTo>
                  <a:lnTo>
                    <a:pt x="418" y="509"/>
                  </a:lnTo>
                  <a:lnTo>
                    <a:pt x="415" y="506"/>
                  </a:lnTo>
                  <a:lnTo>
                    <a:pt x="413" y="506"/>
                  </a:lnTo>
                  <a:lnTo>
                    <a:pt x="410" y="506"/>
                  </a:lnTo>
                  <a:lnTo>
                    <a:pt x="407" y="506"/>
                  </a:lnTo>
                  <a:lnTo>
                    <a:pt x="410" y="506"/>
                  </a:lnTo>
                  <a:lnTo>
                    <a:pt x="415" y="509"/>
                  </a:lnTo>
                  <a:lnTo>
                    <a:pt x="418" y="509"/>
                  </a:lnTo>
                  <a:lnTo>
                    <a:pt x="418" y="511"/>
                  </a:lnTo>
                  <a:lnTo>
                    <a:pt x="413" y="511"/>
                  </a:lnTo>
                  <a:lnTo>
                    <a:pt x="413" y="514"/>
                  </a:lnTo>
                  <a:lnTo>
                    <a:pt x="410" y="511"/>
                  </a:lnTo>
                  <a:lnTo>
                    <a:pt x="407" y="511"/>
                  </a:lnTo>
                  <a:lnTo>
                    <a:pt x="407" y="509"/>
                  </a:lnTo>
                  <a:lnTo>
                    <a:pt x="404" y="511"/>
                  </a:lnTo>
                  <a:lnTo>
                    <a:pt x="404" y="514"/>
                  </a:lnTo>
                  <a:lnTo>
                    <a:pt x="407" y="514"/>
                  </a:lnTo>
                  <a:lnTo>
                    <a:pt x="410" y="517"/>
                  </a:lnTo>
                  <a:lnTo>
                    <a:pt x="407" y="517"/>
                  </a:lnTo>
                  <a:lnTo>
                    <a:pt x="401" y="514"/>
                  </a:lnTo>
                  <a:lnTo>
                    <a:pt x="401" y="517"/>
                  </a:lnTo>
                  <a:lnTo>
                    <a:pt x="404" y="517"/>
                  </a:lnTo>
                  <a:lnTo>
                    <a:pt x="407" y="520"/>
                  </a:lnTo>
                  <a:lnTo>
                    <a:pt x="404" y="520"/>
                  </a:lnTo>
                  <a:lnTo>
                    <a:pt x="401" y="520"/>
                  </a:lnTo>
                  <a:lnTo>
                    <a:pt x="398" y="517"/>
                  </a:lnTo>
                  <a:lnTo>
                    <a:pt x="398" y="520"/>
                  </a:lnTo>
                  <a:lnTo>
                    <a:pt x="401" y="520"/>
                  </a:lnTo>
                  <a:lnTo>
                    <a:pt x="401" y="523"/>
                  </a:lnTo>
                  <a:lnTo>
                    <a:pt x="398" y="523"/>
                  </a:lnTo>
                  <a:lnTo>
                    <a:pt x="401" y="523"/>
                  </a:lnTo>
                  <a:lnTo>
                    <a:pt x="407" y="523"/>
                  </a:lnTo>
                  <a:lnTo>
                    <a:pt x="404" y="526"/>
                  </a:lnTo>
                  <a:lnTo>
                    <a:pt x="404" y="529"/>
                  </a:lnTo>
                  <a:lnTo>
                    <a:pt x="401" y="526"/>
                  </a:lnTo>
                  <a:lnTo>
                    <a:pt x="398" y="526"/>
                  </a:lnTo>
                  <a:lnTo>
                    <a:pt x="395" y="526"/>
                  </a:lnTo>
                  <a:lnTo>
                    <a:pt x="395" y="523"/>
                  </a:lnTo>
                  <a:lnTo>
                    <a:pt x="393" y="526"/>
                  </a:lnTo>
                  <a:lnTo>
                    <a:pt x="395" y="526"/>
                  </a:lnTo>
                  <a:lnTo>
                    <a:pt x="393" y="529"/>
                  </a:lnTo>
                  <a:lnTo>
                    <a:pt x="390" y="529"/>
                  </a:lnTo>
                  <a:lnTo>
                    <a:pt x="387" y="529"/>
                  </a:lnTo>
                  <a:lnTo>
                    <a:pt x="384" y="529"/>
                  </a:lnTo>
                  <a:lnTo>
                    <a:pt x="387" y="529"/>
                  </a:lnTo>
                  <a:lnTo>
                    <a:pt x="393" y="531"/>
                  </a:lnTo>
                  <a:lnTo>
                    <a:pt x="395" y="531"/>
                  </a:lnTo>
                  <a:lnTo>
                    <a:pt x="398" y="534"/>
                  </a:lnTo>
                  <a:lnTo>
                    <a:pt x="395" y="534"/>
                  </a:lnTo>
                  <a:lnTo>
                    <a:pt x="393" y="534"/>
                  </a:lnTo>
                  <a:lnTo>
                    <a:pt x="387" y="531"/>
                  </a:lnTo>
                  <a:lnTo>
                    <a:pt x="390" y="534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95" y="537"/>
                  </a:lnTo>
                  <a:lnTo>
                    <a:pt x="395" y="540"/>
                  </a:lnTo>
                  <a:lnTo>
                    <a:pt x="398" y="543"/>
                  </a:lnTo>
                  <a:lnTo>
                    <a:pt x="395" y="543"/>
                  </a:lnTo>
                  <a:lnTo>
                    <a:pt x="395" y="546"/>
                  </a:lnTo>
                  <a:lnTo>
                    <a:pt x="393" y="546"/>
                  </a:lnTo>
                  <a:lnTo>
                    <a:pt x="390" y="546"/>
                  </a:lnTo>
                  <a:lnTo>
                    <a:pt x="387" y="546"/>
                  </a:lnTo>
                  <a:lnTo>
                    <a:pt x="390" y="546"/>
                  </a:lnTo>
                  <a:lnTo>
                    <a:pt x="393" y="548"/>
                  </a:lnTo>
                  <a:lnTo>
                    <a:pt x="390" y="548"/>
                  </a:lnTo>
                  <a:lnTo>
                    <a:pt x="387" y="548"/>
                  </a:lnTo>
                  <a:lnTo>
                    <a:pt x="390" y="551"/>
                  </a:lnTo>
                  <a:lnTo>
                    <a:pt x="390" y="554"/>
                  </a:lnTo>
                  <a:lnTo>
                    <a:pt x="387" y="554"/>
                  </a:lnTo>
                  <a:lnTo>
                    <a:pt x="384" y="554"/>
                  </a:lnTo>
                  <a:lnTo>
                    <a:pt x="387" y="554"/>
                  </a:lnTo>
                  <a:lnTo>
                    <a:pt x="390" y="557"/>
                  </a:lnTo>
                  <a:lnTo>
                    <a:pt x="387" y="557"/>
                  </a:lnTo>
                  <a:lnTo>
                    <a:pt x="384" y="557"/>
                  </a:lnTo>
                  <a:lnTo>
                    <a:pt x="381" y="557"/>
                  </a:lnTo>
                  <a:lnTo>
                    <a:pt x="378" y="557"/>
                  </a:lnTo>
                  <a:lnTo>
                    <a:pt x="381" y="560"/>
                  </a:lnTo>
                  <a:lnTo>
                    <a:pt x="387" y="560"/>
                  </a:lnTo>
                  <a:lnTo>
                    <a:pt x="390" y="560"/>
                  </a:lnTo>
                  <a:lnTo>
                    <a:pt x="387" y="563"/>
                  </a:lnTo>
                  <a:lnTo>
                    <a:pt x="384" y="563"/>
                  </a:lnTo>
                  <a:lnTo>
                    <a:pt x="381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4" y="563"/>
                  </a:lnTo>
                  <a:lnTo>
                    <a:pt x="384" y="565"/>
                  </a:lnTo>
                  <a:lnTo>
                    <a:pt x="381" y="565"/>
                  </a:lnTo>
                  <a:lnTo>
                    <a:pt x="387" y="565"/>
                  </a:lnTo>
                  <a:lnTo>
                    <a:pt x="387" y="568"/>
                  </a:lnTo>
                  <a:lnTo>
                    <a:pt x="384" y="568"/>
                  </a:lnTo>
                  <a:lnTo>
                    <a:pt x="381" y="568"/>
                  </a:lnTo>
                  <a:lnTo>
                    <a:pt x="384" y="568"/>
                  </a:lnTo>
                  <a:lnTo>
                    <a:pt x="387" y="568"/>
                  </a:lnTo>
                  <a:lnTo>
                    <a:pt x="387" y="571"/>
                  </a:lnTo>
                  <a:lnTo>
                    <a:pt x="381" y="571"/>
                  </a:lnTo>
                  <a:lnTo>
                    <a:pt x="378" y="571"/>
                  </a:lnTo>
                  <a:lnTo>
                    <a:pt x="376" y="571"/>
                  </a:lnTo>
                  <a:lnTo>
                    <a:pt x="376" y="568"/>
                  </a:lnTo>
                  <a:lnTo>
                    <a:pt x="373" y="571"/>
                  </a:lnTo>
                  <a:lnTo>
                    <a:pt x="373" y="568"/>
                  </a:lnTo>
                  <a:lnTo>
                    <a:pt x="373" y="571"/>
                  </a:lnTo>
                  <a:lnTo>
                    <a:pt x="381" y="574"/>
                  </a:lnTo>
                  <a:lnTo>
                    <a:pt x="378" y="574"/>
                  </a:lnTo>
                  <a:lnTo>
                    <a:pt x="384" y="574"/>
                  </a:lnTo>
                  <a:lnTo>
                    <a:pt x="384" y="577"/>
                  </a:lnTo>
                  <a:lnTo>
                    <a:pt x="381" y="580"/>
                  </a:lnTo>
                  <a:lnTo>
                    <a:pt x="373" y="577"/>
                  </a:lnTo>
                  <a:lnTo>
                    <a:pt x="370" y="577"/>
                  </a:lnTo>
                  <a:lnTo>
                    <a:pt x="370" y="580"/>
                  </a:lnTo>
                  <a:lnTo>
                    <a:pt x="367" y="583"/>
                  </a:lnTo>
                  <a:lnTo>
                    <a:pt x="364" y="580"/>
                  </a:lnTo>
                  <a:lnTo>
                    <a:pt x="359" y="580"/>
                  </a:lnTo>
                  <a:lnTo>
                    <a:pt x="364" y="577"/>
                  </a:lnTo>
                  <a:lnTo>
                    <a:pt x="367" y="574"/>
                  </a:lnTo>
                  <a:lnTo>
                    <a:pt x="364" y="571"/>
                  </a:lnTo>
                  <a:lnTo>
                    <a:pt x="364" y="577"/>
                  </a:lnTo>
                  <a:lnTo>
                    <a:pt x="361" y="577"/>
                  </a:lnTo>
                  <a:lnTo>
                    <a:pt x="359" y="580"/>
                  </a:lnTo>
                  <a:lnTo>
                    <a:pt x="361" y="574"/>
                  </a:lnTo>
                  <a:lnTo>
                    <a:pt x="361" y="571"/>
                  </a:lnTo>
                  <a:lnTo>
                    <a:pt x="364" y="571"/>
                  </a:lnTo>
                  <a:lnTo>
                    <a:pt x="361" y="571"/>
                  </a:lnTo>
                  <a:lnTo>
                    <a:pt x="359" y="574"/>
                  </a:lnTo>
                  <a:lnTo>
                    <a:pt x="356" y="571"/>
                  </a:lnTo>
                  <a:lnTo>
                    <a:pt x="359" y="568"/>
                  </a:lnTo>
                  <a:lnTo>
                    <a:pt x="356" y="568"/>
                  </a:lnTo>
                  <a:lnTo>
                    <a:pt x="356" y="571"/>
                  </a:lnTo>
                  <a:lnTo>
                    <a:pt x="353" y="571"/>
                  </a:lnTo>
                  <a:lnTo>
                    <a:pt x="353" y="568"/>
                  </a:lnTo>
                  <a:lnTo>
                    <a:pt x="356" y="563"/>
                  </a:lnTo>
                  <a:lnTo>
                    <a:pt x="353" y="565"/>
                  </a:lnTo>
                  <a:lnTo>
                    <a:pt x="350" y="565"/>
                  </a:lnTo>
                  <a:lnTo>
                    <a:pt x="347" y="565"/>
                  </a:lnTo>
                  <a:lnTo>
                    <a:pt x="353" y="563"/>
                  </a:lnTo>
                  <a:lnTo>
                    <a:pt x="359" y="560"/>
                  </a:lnTo>
                  <a:lnTo>
                    <a:pt x="356" y="560"/>
                  </a:lnTo>
                  <a:lnTo>
                    <a:pt x="353" y="560"/>
                  </a:lnTo>
                  <a:lnTo>
                    <a:pt x="353" y="563"/>
                  </a:lnTo>
                  <a:lnTo>
                    <a:pt x="347" y="563"/>
                  </a:lnTo>
                  <a:lnTo>
                    <a:pt x="353" y="560"/>
                  </a:lnTo>
                  <a:lnTo>
                    <a:pt x="350" y="560"/>
                  </a:lnTo>
                  <a:lnTo>
                    <a:pt x="350" y="557"/>
                  </a:lnTo>
                  <a:lnTo>
                    <a:pt x="347" y="557"/>
                  </a:lnTo>
                  <a:lnTo>
                    <a:pt x="350" y="560"/>
                  </a:lnTo>
                  <a:lnTo>
                    <a:pt x="344" y="563"/>
                  </a:lnTo>
                  <a:lnTo>
                    <a:pt x="344" y="560"/>
                  </a:lnTo>
                  <a:lnTo>
                    <a:pt x="339" y="563"/>
                  </a:lnTo>
                  <a:lnTo>
                    <a:pt x="336" y="563"/>
                  </a:lnTo>
                  <a:lnTo>
                    <a:pt x="333" y="563"/>
                  </a:lnTo>
                  <a:lnTo>
                    <a:pt x="330" y="563"/>
                  </a:lnTo>
                  <a:lnTo>
                    <a:pt x="330" y="560"/>
                  </a:lnTo>
                  <a:lnTo>
                    <a:pt x="324" y="560"/>
                  </a:lnTo>
                  <a:lnTo>
                    <a:pt x="322" y="560"/>
                  </a:lnTo>
                  <a:lnTo>
                    <a:pt x="319" y="557"/>
                  </a:lnTo>
                  <a:lnTo>
                    <a:pt x="316" y="560"/>
                  </a:lnTo>
                  <a:lnTo>
                    <a:pt x="316" y="557"/>
                  </a:lnTo>
                  <a:lnTo>
                    <a:pt x="316" y="554"/>
                  </a:lnTo>
                  <a:lnTo>
                    <a:pt x="310" y="557"/>
                  </a:lnTo>
                  <a:lnTo>
                    <a:pt x="310" y="554"/>
                  </a:lnTo>
                  <a:lnTo>
                    <a:pt x="316" y="554"/>
                  </a:lnTo>
                  <a:lnTo>
                    <a:pt x="319" y="554"/>
                  </a:lnTo>
                  <a:lnTo>
                    <a:pt x="319" y="551"/>
                  </a:lnTo>
                  <a:lnTo>
                    <a:pt x="319" y="554"/>
                  </a:lnTo>
                  <a:lnTo>
                    <a:pt x="316" y="551"/>
                  </a:lnTo>
                  <a:lnTo>
                    <a:pt x="319" y="551"/>
                  </a:lnTo>
                  <a:lnTo>
                    <a:pt x="310" y="554"/>
                  </a:lnTo>
                  <a:lnTo>
                    <a:pt x="307" y="551"/>
                  </a:lnTo>
                  <a:lnTo>
                    <a:pt x="310" y="551"/>
                  </a:lnTo>
                  <a:lnTo>
                    <a:pt x="310" y="548"/>
                  </a:lnTo>
                  <a:lnTo>
                    <a:pt x="307" y="548"/>
                  </a:lnTo>
                  <a:lnTo>
                    <a:pt x="310" y="548"/>
                  </a:lnTo>
                  <a:lnTo>
                    <a:pt x="307" y="548"/>
                  </a:lnTo>
                  <a:lnTo>
                    <a:pt x="310" y="546"/>
                  </a:lnTo>
                  <a:lnTo>
                    <a:pt x="313" y="543"/>
                  </a:lnTo>
                  <a:lnTo>
                    <a:pt x="310" y="543"/>
                  </a:lnTo>
                  <a:lnTo>
                    <a:pt x="310" y="546"/>
                  </a:lnTo>
                  <a:lnTo>
                    <a:pt x="305" y="546"/>
                  </a:lnTo>
                  <a:lnTo>
                    <a:pt x="305" y="543"/>
                  </a:lnTo>
                  <a:lnTo>
                    <a:pt x="310" y="543"/>
                  </a:lnTo>
                  <a:lnTo>
                    <a:pt x="310" y="540"/>
                  </a:lnTo>
                  <a:lnTo>
                    <a:pt x="307" y="540"/>
                  </a:lnTo>
                  <a:lnTo>
                    <a:pt x="305" y="543"/>
                  </a:lnTo>
                  <a:lnTo>
                    <a:pt x="302" y="543"/>
                  </a:lnTo>
                  <a:lnTo>
                    <a:pt x="299" y="543"/>
                  </a:lnTo>
                  <a:lnTo>
                    <a:pt x="305" y="540"/>
                  </a:lnTo>
                  <a:lnTo>
                    <a:pt x="302" y="540"/>
                  </a:lnTo>
                  <a:lnTo>
                    <a:pt x="305" y="537"/>
                  </a:lnTo>
                  <a:lnTo>
                    <a:pt x="299" y="537"/>
                  </a:lnTo>
                  <a:lnTo>
                    <a:pt x="296" y="537"/>
                  </a:lnTo>
                  <a:lnTo>
                    <a:pt x="299" y="534"/>
                  </a:lnTo>
                  <a:lnTo>
                    <a:pt x="293" y="531"/>
                  </a:lnTo>
                  <a:lnTo>
                    <a:pt x="296" y="529"/>
                  </a:lnTo>
                  <a:lnTo>
                    <a:pt x="296" y="526"/>
                  </a:lnTo>
                  <a:lnTo>
                    <a:pt x="293" y="529"/>
                  </a:lnTo>
                  <a:lnTo>
                    <a:pt x="293" y="526"/>
                  </a:lnTo>
                  <a:lnTo>
                    <a:pt x="290" y="526"/>
                  </a:lnTo>
                  <a:lnTo>
                    <a:pt x="293" y="523"/>
                  </a:lnTo>
                  <a:lnTo>
                    <a:pt x="287" y="523"/>
                  </a:lnTo>
                  <a:lnTo>
                    <a:pt x="282" y="520"/>
                  </a:lnTo>
                  <a:lnTo>
                    <a:pt x="282" y="514"/>
                  </a:lnTo>
                  <a:lnTo>
                    <a:pt x="282" y="511"/>
                  </a:lnTo>
                  <a:lnTo>
                    <a:pt x="279" y="511"/>
                  </a:lnTo>
                  <a:lnTo>
                    <a:pt x="276" y="509"/>
                  </a:lnTo>
                  <a:lnTo>
                    <a:pt x="285" y="506"/>
                  </a:lnTo>
                  <a:lnTo>
                    <a:pt x="285" y="503"/>
                  </a:lnTo>
                  <a:lnTo>
                    <a:pt x="279" y="509"/>
                  </a:lnTo>
                  <a:lnTo>
                    <a:pt x="276" y="509"/>
                  </a:lnTo>
                  <a:lnTo>
                    <a:pt x="279" y="506"/>
                  </a:lnTo>
                  <a:lnTo>
                    <a:pt x="279" y="503"/>
                  </a:lnTo>
                  <a:lnTo>
                    <a:pt x="276" y="503"/>
                  </a:lnTo>
                  <a:lnTo>
                    <a:pt x="287" y="500"/>
                  </a:lnTo>
                  <a:lnTo>
                    <a:pt x="290" y="500"/>
                  </a:lnTo>
                  <a:lnTo>
                    <a:pt x="296" y="503"/>
                  </a:lnTo>
                  <a:lnTo>
                    <a:pt x="299" y="503"/>
                  </a:lnTo>
                  <a:lnTo>
                    <a:pt x="293" y="497"/>
                  </a:lnTo>
                  <a:lnTo>
                    <a:pt x="290" y="497"/>
                  </a:lnTo>
                  <a:lnTo>
                    <a:pt x="290" y="494"/>
                  </a:lnTo>
                  <a:lnTo>
                    <a:pt x="287" y="500"/>
                  </a:lnTo>
                  <a:lnTo>
                    <a:pt x="276" y="500"/>
                  </a:lnTo>
                  <a:lnTo>
                    <a:pt x="282" y="500"/>
                  </a:lnTo>
                  <a:lnTo>
                    <a:pt x="285" y="497"/>
                  </a:lnTo>
                  <a:lnTo>
                    <a:pt x="287" y="497"/>
                  </a:lnTo>
                  <a:lnTo>
                    <a:pt x="285" y="494"/>
                  </a:lnTo>
                  <a:lnTo>
                    <a:pt x="287" y="494"/>
                  </a:lnTo>
                  <a:lnTo>
                    <a:pt x="293" y="494"/>
                  </a:lnTo>
                  <a:lnTo>
                    <a:pt x="293" y="492"/>
                  </a:lnTo>
                  <a:lnTo>
                    <a:pt x="287" y="492"/>
                  </a:lnTo>
                  <a:lnTo>
                    <a:pt x="285" y="489"/>
                  </a:lnTo>
                  <a:lnTo>
                    <a:pt x="290" y="489"/>
                  </a:lnTo>
                  <a:lnTo>
                    <a:pt x="299" y="494"/>
                  </a:lnTo>
                  <a:lnTo>
                    <a:pt x="302" y="494"/>
                  </a:lnTo>
                  <a:lnTo>
                    <a:pt x="296" y="489"/>
                  </a:lnTo>
                  <a:lnTo>
                    <a:pt x="299" y="489"/>
                  </a:lnTo>
                  <a:lnTo>
                    <a:pt x="296" y="489"/>
                  </a:lnTo>
                  <a:lnTo>
                    <a:pt x="293" y="486"/>
                  </a:lnTo>
                  <a:lnTo>
                    <a:pt x="290" y="486"/>
                  </a:lnTo>
                  <a:lnTo>
                    <a:pt x="287" y="486"/>
                  </a:lnTo>
                  <a:lnTo>
                    <a:pt x="287" y="489"/>
                  </a:lnTo>
                  <a:lnTo>
                    <a:pt x="285" y="489"/>
                  </a:lnTo>
                  <a:lnTo>
                    <a:pt x="282" y="489"/>
                  </a:lnTo>
                  <a:lnTo>
                    <a:pt x="282" y="486"/>
                  </a:lnTo>
                  <a:lnTo>
                    <a:pt x="279" y="492"/>
                  </a:lnTo>
                  <a:lnTo>
                    <a:pt x="273" y="494"/>
                  </a:lnTo>
                  <a:lnTo>
                    <a:pt x="273" y="497"/>
                  </a:lnTo>
                  <a:lnTo>
                    <a:pt x="270" y="497"/>
                  </a:lnTo>
                  <a:lnTo>
                    <a:pt x="270" y="494"/>
                  </a:lnTo>
                  <a:lnTo>
                    <a:pt x="270" y="492"/>
                  </a:lnTo>
                  <a:lnTo>
                    <a:pt x="270" y="489"/>
                  </a:lnTo>
                  <a:lnTo>
                    <a:pt x="270" y="486"/>
                  </a:lnTo>
                  <a:lnTo>
                    <a:pt x="273" y="489"/>
                  </a:lnTo>
                  <a:lnTo>
                    <a:pt x="273" y="486"/>
                  </a:lnTo>
                  <a:lnTo>
                    <a:pt x="276" y="486"/>
                  </a:lnTo>
                  <a:lnTo>
                    <a:pt x="270" y="486"/>
                  </a:lnTo>
                  <a:lnTo>
                    <a:pt x="273" y="483"/>
                  </a:lnTo>
                  <a:lnTo>
                    <a:pt x="270" y="486"/>
                  </a:lnTo>
                  <a:lnTo>
                    <a:pt x="268" y="486"/>
                  </a:lnTo>
                  <a:lnTo>
                    <a:pt x="268" y="483"/>
                  </a:lnTo>
                  <a:lnTo>
                    <a:pt x="270" y="483"/>
                  </a:lnTo>
                  <a:lnTo>
                    <a:pt x="268" y="480"/>
                  </a:lnTo>
                  <a:lnTo>
                    <a:pt x="270" y="480"/>
                  </a:lnTo>
                  <a:lnTo>
                    <a:pt x="270" y="477"/>
                  </a:lnTo>
                  <a:lnTo>
                    <a:pt x="268" y="477"/>
                  </a:lnTo>
                  <a:lnTo>
                    <a:pt x="270" y="477"/>
                  </a:lnTo>
                  <a:lnTo>
                    <a:pt x="268" y="477"/>
                  </a:lnTo>
                  <a:lnTo>
                    <a:pt x="270" y="475"/>
                  </a:lnTo>
                  <a:lnTo>
                    <a:pt x="268" y="477"/>
                  </a:lnTo>
                  <a:lnTo>
                    <a:pt x="265" y="477"/>
                  </a:lnTo>
                  <a:lnTo>
                    <a:pt x="265" y="475"/>
                  </a:lnTo>
                  <a:lnTo>
                    <a:pt x="270" y="475"/>
                  </a:lnTo>
                  <a:lnTo>
                    <a:pt x="273" y="472"/>
                  </a:lnTo>
                  <a:lnTo>
                    <a:pt x="273" y="469"/>
                  </a:lnTo>
                  <a:lnTo>
                    <a:pt x="276" y="466"/>
                  </a:lnTo>
                  <a:lnTo>
                    <a:pt x="282" y="469"/>
                  </a:lnTo>
                  <a:lnTo>
                    <a:pt x="287" y="466"/>
                  </a:lnTo>
                  <a:lnTo>
                    <a:pt x="276" y="466"/>
                  </a:lnTo>
                  <a:lnTo>
                    <a:pt x="270" y="469"/>
                  </a:lnTo>
                  <a:lnTo>
                    <a:pt x="270" y="472"/>
                  </a:lnTo>
                  <a:lnTo>
                    <a:pt x="268" y="472"/>
                  </a:lnTo>
                  <a:lnTo>
                    <a:pt x="265" y="472"/>
                  </a:lnTo>
                  <a:lnTo>
                    <a:pt x="268" y="472"/>
                  </a:lnTo>
                  <a:lnTo>
                    <a:pt x="265" y="472"/>
                  </a:lnTo>
                  <a:lnTo>
                    <a:pt x="262" y="472"/>
                  </a:lnTo>
                  <a:lnTo>
                    <a:pt x="262" y="469"/>
                  </a:lnTo>
                  <a:lnTo>
                    <a:pt x="265" y="469"/>
                  </a:lnTo>
                  <a:lnTo>
                    <a:pt x="262" y="469"/>
                  </a:lnTo>
                  <a:lnTo>
                    <a:pt x="262" y="466"/>
                  </a:lnTo>
                  <a:lnTo>
                    <a:pt x="259" y="469"/>
                  </a:lnTo>
                  <a:lnTo>
                    <a:pt x="256" y="469"/>
                  </a:lnTo>
                  <a:lnTo>
                    <a:pt x="256" y="466"/>
                  </a:lnTo>
                  <a:lnTo>
                    <a:pt x="259" y="463"/>
                  </a:lnTo>
                  <a:lnTo>
                    <a:pt x="262" y="463"/>
                  </a:lnTo>
                  <a:lnTo>
                    <a:pt x="265" y="463"/>
                  </a:lnTo>
                  <a:lnTo>
                    <a:pt x="262" y="460"/>
                  </a:lnTo>
                  <a:lnTo>
                    <a:pt x="259" y="463"/>
                  </a:lnTo>
                  <a:lnTo>
                    <a:pt x="256" y="463"/>
                  </a:lnTo>
                  <a:lnTo>
                    <a:pt x="253" y="463"/>
                  </a:lnTo>
                  <a:lnTo>
                    <a:pt x="256" y="460"/>
                  </a:lnTo>
                  <a:lnTo>
                    <a:pt x="253" y="460"/>
                  </a:lnTo>
                  <a:lnTo>
                    <a:pt x="262" y="455"/>
                  </a:lnTo>
                  <a:lnTo>
                    <a:pt x="265" y="452"/>
                  </a:lnTo>
                  <a:lnTo>
                    <a:pt x="270" y="449"/>
                  </a:lnTo>
                  <a:lnTo>
                    <a:pt x="273" y="452"/>
                  </a:lnTo>
                  <a:lnTo>
                    <a:pt x="273" y="449"/>
                  </a:lnTo>
                  <a:lnTo>
                    <a:pt x="270" y="449"/>
                  </a:lnTo>
                  <a:lnTo>
                    <a:pt x="270" y="446"/>
                  </a:lnTo>
                  <a:lnTo>
                    <a:pt x="279" y="443"/>
                  </a:lnTo>
                  <a:lnTo>
                    <a:pt x="279" y="446"/>
                  </a:lnTo>
                  <a:lnTo>
                    <a:pt x="282" y="446"/>
                  </a:lnTo>
                  <a:lnTo>
                    <a:pt x="279" y="443"/>
                  </a:lnTo>
                  <a:lnTo>
                    <a:pt x="285" y="440"/>
                  </a:lnTo>
                  <a:lnTo>
                    <a:pt x="287" y="443"/>
                  </a:lnTo>
                  <a:lnTo>
                    <a:pt x="296" y="443"/>
                  </a:lnTo>
                  <a:lnTo>
                    <a:pt x="287" y="443"/>
                  </a:lnTo>
                  <a:lnTo>
                    <a:pt x="287" y="440"/>
                  </a:lnTo>
                  <a:lnTo>
                    <a:pt x="290" y="438"/>
                  </a:lnTo>
                  <a:lnTo>
                    <a:pt x="268" y="446"/>
                  </a:lnTo>
                  <a:lnTo>
                    <a:pt x="268" y="449"/>
                  </a:lnTo>
                  <a:lnTo>
                    <a:pt x="265" y="452"/>
                  </a:lnTo>
                  <a:lnTo>
                    <a:pt x="262" y="455"/>
                  </a:lnTo>
                  <a:lnTo>
                    <a:pt x="259" y="455"/>
                  </a:lnTo>
                  <a:lnTo>
                    <a:pt x="259" y="457"/>
                  </a:lnTo>
                  <a:lnTo>
                    <a:pt x="256" y="457"/>
                  </a:lnTo>
                  <a:lnTo>
                    <a:pt x="253" y="457"/>
                  </a:lnTo>
                  <a:lnTo>
                    <a:pt x="251" y="460"/>
                  </a:lnTo>
                  <a:lnTo>
                    <a:pt x="251" y="457"/>
                  </a:lnTo>
                  <a:lnTo>
                    <a:pt x="253" y="455"/>
                  </a:lnTo>
                  <a:lnTo>
                    <a:pt x="256" y="455"/>
                  </a:lnTo>
                  <a:lnTo>
                    <a:pt x="253" y="455"/>
                  </a:lnTo>
                  <a:lnTo>
                    <a:pt x="251" y="455"/>
                  </a:lnTo>
                  <a:lnTo>
                    <a:pt x="253" y="452"/>
                  </a:lnTo>
                  <a:lnTo>
                    <a:pt x="248" y="452"/>
                  </a:lnTo>
                  <a:lnTo>
                    <a:pt x="253" y="449"/>
                  </a:lnTo>
                  <a:lnTo>
                    <a:pt x="256" y="449"/>
                  </a:lnTo>
                  <a:lnTo>
                    <a:pt x="259" y="449"/>
                  </a:lnTo>
                  <a:lnTo>
                    <a:pt x="265" y="449"/>
                  </a:lnTo>
                  <a:lnTo>
                    <a:pt x="262" y="449"/>
                  </a:lnTo>
                  <a:lnTo>
                    <a:pt x="256" y="449"/>
                  </a:lnTo>
                  <a:lnTo>
                    <a:pt x="253" y="449"/>
                  </a:lnTo>
                  <a:lnTo>
                    <a:pt x="253" y="446"/>
                  </a:lnTo>
                  <a:lnTo>
                    <a:pt x="265" y="446"/>
                  </a:lnTo>
                  <a:lnTo>
                    <a:pt x="256" y="446"/>
                  </a:lnTo>
                  <a:lnTo>
                    <a:pt x="256" y="443"/>
                  </a:lnTo>
                  <a:lnTo>
                    <a:pt x="259" y="443"/>
                  </a:lnTo>
                  <a:lnTo>
                    <a:pt x="262" y="443"/>
                  </a:lnTo>
                  <a:lnTo>
                    <a:pt x="259" y="443"/>
                  </a:lnTo>
                  <a:lnTo>
                    <a:pt x="256" y="443"/>
                  </a:lnTo>
                  <a:lnTo>
                    <a:pt x="262" y="440"/>
                  </a:lnTo>
                  <a:lnTo>
                    <a:pt x="265" y="443"/>
                  </a:lnTo>
                  <a:lnTo>
                    <a:pt x="265" y="440"/>
                  </a:lnTo>
                  <a:lnTo>
                    <a:pt x="262" y="440"/>
                  </a:lnTo>
                  <a:lnTo>
                    <a:pt x="259" y="440"/>
                  </a:lnTo>
                  <a:lnTo>
                    <a:pt x="253" y="440"/>
                  </a:lnTo>
                  <a:lnTo>
                    <a:pt x="248" y="440"/>
                  </a:lnTo>
                  <a:lnTo>
                    <a:pt x="251" y="440"/>
                  </a:lnTo>
                  <a:lnTo>
                    <a:pt x="256" y="440"/>
                  </a:lnTo>
                  <a:lnTo>
                    <a:pt x="256" y="438"/>
                  </a:lnTo>
                  <a:lnTo>
                    <a:pt x="248" y="438"/>
                  </a:lnTo>
                  <a:lnTo>
                    <a:pt x="253" y="438"/>
                  </a:lnTo>
                  <a:lnTo>
                    <a:pt x="248" y="438"/>
                  </a:lnTo>
                  <a:lnTo>
                    <a:pt x="245" y="438"/>
                  </a:lnTo>
                  <a:lnTo>
                    <a:pt x="248" y="435"/>
                  </a:lnTo>
                  <a:lnTo>
                    <a:pt x="251" y="435"/>
                  </a:lnTo>
                  <a:lnTo>
                    <a:pt x="253" y="438"/>
                  </a:lnTo>
                  <a:lnTo>
                    <a:pt x="253" y="435"/>
                  </a:lnTo>
                  <a:lnTo>
                    <a:pt x="251" y="435"/>
                  </a:lnTo>
                  <a:lnTo>
                    <a:pt x="253" y="435"/>
                  </a:lnTo>
                  <a:lnTo>
                    <a:pt x="259" y="435"/>
                  </a:lnTo>
                  <a:lnTo>
                    <a:pt x="262" y="432"/>
                  </a:lnTo>
                  <a:lnTo>
                    <a:pt x="268" y="432"/>
                  </a:lnTo>
                  <a:lnTo>
                    <a:pt x="268" y="429"/>
                  </a:lnTo>
                  <a:lnTo>
                    <a:pt x="270" y="432"/>
                  </a:lnTo>
                  <a:lnTo>
                    <a:pt x="276" y="432"/>
                  </a:lnTo>
                  <a:lnTo>
                    <a:pt x="279" y="435"/>
                  </a:lnTo>
                  <a:lnTo>
                    <a:pt x="287" y="432"/>
                  </a:lnTo>
                  <a:lnTo>
                    <a:pt x="293" y="435"/>
                  </a:lnTo>
                  <a:lnTo>
                    <a:pt x="287" y="432"/>
                  </a:lnTo>
                  <a:lnTo>
                    <a:pt x="282" y="435"/>
                  </a:lnTo>
                  <a:lnTo>
                    <a:pt x="279" y="432"/>
                  </a:lnTo>
                  <a:lnTo>
                    <a:pt x="282" y="429"/>
                  </a:lnTo>
                  <a:lnTo>
                    <a:pt x="276" y="432"/>
                  </a:lnTo>
                  <a:lnTo>
                    <a:pt x="273" y="432"/>
                  </a:lnTo>
                  <a:lnTo>
                    <a:pt x="268" y="429"/>
                  </a:lnTo>
                  <a:lnTo>
                    <a:pt x="265" y="432"/>
                  </a:lnTo>
                  <a:lnTo>
                    <a:pt x="256" y="432"/>
                  </a:lnTo>
                  <a:lnTo>
                    <a:pt x="253" y="432"/>
                  </a:lnTo>
                  <a:lnTo>
                    <a:pt x="256" y="432"/>
                  </a:lnTo>
                  <a:lnTo>
                    <a:pt x="256" y="429"/>
                  </a:lnTo>
                  <a:lnTo>
                    <a:pt x="253" y="432"/>
                  </a:lnTo>
                  <a:lnTo>
                    <a:pt x="248" y="432"/>
                  </a:lnTo>
                  <a:lnTo>
                    <a:pt x="248" y="429"/>
                  </a:lnTo>
                  <a:lnTo>
                    <a:pt x="251" y="429"/>
                  </a:lnTo>
                  <a:lnTo>
                    <a:pt x="256" y="426"/>
                  </a:lnTo>
                  <a:lnTo>
                    <a:pt x="259" y="426"/>
                  </a:lnTo>
                  <a:lnTo>
                    <a:pt x="256" y="426"/>
                  </a:lnTo>
                  <a:lnTo>
                    <a:pt x="256" y="423"/>
                  </a:lnTo>
                  <a:lnTo>
                    <a:pt x="259" y="423"/>
                  </a:lnTo>
                  <a:lnTo>
                    <a:pt x="262" y="426"/>
                  </a:lnTo>
                  <a:lnTo>
                    <a:pt x="262" y="423"/>
                  </a:lnTo>
                  <a:lnTo>
                    <a:pt x="259" y="423"/>
                  </a:lnTo>
                  <a:lnTo>
                    <a:pt x="262" y="423"/>
                  </a:lnTo>
                  <a:lnTo>
                    <a:pt x="265" y="423"/>
                  </a:lnTo>
                  <a:lnTo>
                    <a:pt x="273" y="426"/>
                  </a:lnTo>
                  <a:lnTo>
                    <a:pt x="279" y="426"/>
                  </a:lnTo>
                  <a:lnTo>
                    <a:pt x="287" y="426"/>
                  </a:lnTo>
                  <a:lnTo>
                    <a:pt x="296" y="429"/>
                  </a:lnTo>
                  <a:lnTo>
                    <a:pt x="296" y="426"/>
                  </a:lnTo>
                  <a:lnTo>
                    <a:pt x="287" y="426"/>
                  </a:lnTo>
                  <a:lnTo>
                    <a:pt x="279" y="423"/>
                  </a:lnTo>
                  <a:lnTo>
                    <a:pt x="282" y="423"/>
                  </a:lnTo>
                  <a:lnTo>
                    <a:pt x="287" y="423"/>
                  </a:lnTo>
                  <a:lnTo>
                    <a:pt x="293" y="423"/>
                  </a:lnTo>
                  <a:lnTo>
                    <a:pt x="293" y="421"/>
                  </a:lnTo>
                  <a:lnTo>
                    <a:pt x="290" y="421"/>
                  </a:lnTo>
                  <a:lnTo>
                    <a:pt x="287" y="421"/>
                  </a:lnTo>
                  <a:lnTo>
                    <a:pt x="285" y="421"/>
                  </a:lnTo>
                  <a:lnTo>
                    <a:pt x="287" y="421"/>
                  </a:lnTo>
                  <a:lnTo>
                    <a:pt x="285" y="421"/>
                  </a:lnTo>
                  <a:lnTo>
                    <a:pt x="279" y="421"/>
                  </a:lnTo>
                  <a:lnTo>
                    <a:pt x="285" y="421"/>
                  </a:lnTo>
                  <a:lnTo>
                    <a:pt x="282" y="418"/>
                  </a:lnTo>
                  <a:lnTo>
                    <a:pt x="279" y="421"/>
                  </a:lnTo>
                  <a:lnTo>
                    <a:pt x="276" y="421"/>
                  </a:lnTo>
                  <a:lnTo>
                    <a:pt x="276" y="418"/>
                  </a:lnTo>
                  <a:lnTo>
                    <a:pt x="270" y="421"/>
                  </a:lnTo>
                  <a:lnTo>
                    <a:pt x="268" y="421"/>
                  </a:lnTo>
                  <a:lnTo>
                    <a:pt x="265" y="423"/>
                  </a:lnTo>
                  <a:lnTo>
                    <a:pt x="256" y="423"/>
                  </a:lnTo>
                  <a:lnTo>
                    <a:pt x="256" y="426"/>
                  </a:lnTo>
                  <a:lnTo>
                    <a:pt x="251" y="429"/>
                  </a:lnTo>
                  <a:lnTo>
                    <a:pt x="251" y="426"/>
                  </a:lnTo>
                  <a:lnTo>
                    <a:pt x="259" y="421"/>
                  </a:lnTo>
                  <a:lnTo>
                    <a:pt x="253" y="423"/>
                  </a:lnTo>
                  <a:lnTo>
                    <a:pt x="251" y="426"/>
                  </a:lnTo>
                  <a:lnTo>
                    <a:pt x="251" y="423"/>
                  </a:lnTo>
                  <a:lnTo>
                    <a:pt x="253" y="423"/>
                  </a:lnTo>
                  <a:lnTo>
                    <a:pt x="251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1" y="421"/>
                  </a:lnTo>
                  <a:lnTo>
                    <a:pt x="253" y="418"/>
                  </a:lnTo>
                  <a:lnTo>
                    <a:pt x="256" y="421"/>
                  </a:lnTo>
                  <a:lnTo>
                    <a:pt x="256" y="418"/>
                  </a:lnTo>
                  <a:lnTo>
                    <a:pt x="253" y="418"/>
                  </a:lnTo>
                  <a:lnTo>
                    <a:pt x="256" y="418"/>
                  </a:lnTo>
                  <a:lnTo>
                    <a:pt x="265" y="421"/>
                  </a:lnTo>
                  <a:lnTo>
                    <a:pt x="270" y="418"/>
                  </a:lnTo>
                  <a:lnTo>
                    <a:pt x="268" y="418"/>
                  </a:lnTo>
                  <a:lnTo>
                    <a:pt x="265" y="418"/>
                  </a:lnTo>
                  <a:lnTo>
                    <a:pt x="262" y="418"/>
                  </a:lnTo>
                  <a:lnTo>
                    <a:pt x="256" y="415"/>
                  </a:lnTo>
                  <a:lnTo>
                    <a:pt x="259" y="415"/>
                  </a:lnTo>
                  <a:lnTo>
                    <a:pt x="256" y="415"/>
                  </a:lnTo>
                  <a:lnTo>
                    <a:pt x="253" y="415"/>
                  </a:lnTo>
                  <a:lnTo>
                    <a:pt x="259" y="412"/>
                  </a:lnTo>
                  <a:lnTo>
                    <a:pt x="259" y="415"/>
                  </a:lnTo>
                  <a:lnTo>
                    <a:pt x="265" y="415"/>
                  </a:lnTo>
                  <a:lnTo>
                    <a:pt x="262" y="415"/>
                  </a:lnTo>
                  <a:lnTo>
                    <a:pt x="262" y="412"/>
                  </a:lnTo>
                  <a:lnTo>
                    <a:pt x="265" y="415"/>
                  </a:lnTo>
                  <a:lnTo>
                    <a:pt x="273" y="418"/>
                  </a:lnTo>
                  <a:lnTo>
                    <a:pt x="282" y="415"/>
                  </a:lnTo>
                  <a:lnTo>
                    <a:pt x="285" y="418"/>
                  </a:lnTo>
                  <a:lnTo>
                    <a:pt x="293" y="421"/>
                  </a:lnTo>
                  <a:lnTo>
                    <a:pt x="293" y="418"/>
                  </a:lnTo>
                  <a:lnTo>
                    <a:pt x="290" y="418"/>
                  </a:lnTo>
                  <a:lnTo>
                    <a:pt x="293" y="415"/>
                  </a:lnTo>
                  <a:lnTo>
                    <a:pt x="290" y="415"/>
                  </a:lnTo>
                  <a:lnTo>
                    <a:pt x="290" y="418"/>
                  </a:lnTo>
                  <a:lnTo>
                    <a:pt x="287" y="418"/>
                  </a:lnTo>
                  <a:lnTo>
                    <a:pt x="287" y="415"/>
                  </a:lnTo>
                  <a:lnTo>
                    <a:pt x="282" y="415"/>
                  </a:lnTo>
                  <a:lnTo>
                    <a:pt x="279" y="415"/>
                  </a:lnTo>
                  <a:lnTo>
                    <a:pt x="273" y="415"/>
                  </a:lnTo>
                  <a:lnTo>
                    <a:pt x="276" y="415"/>
                  </a:lnTo>
                  <a:lnTo>
                    <a:pt x="276" y="412"/>
                  </a:lnTo>
                  <a:lnTo>
                    <a:pt x="279" y="412"/>
                  </a:lnTo>
                  <a:lnTo>
                    <a:pt x="282" y="415"/>
                  </a:lnTo>
                  <a:lnTo>
                    <a:pt x="285" y="415"/>
                  </a:lnTo>
                  <a:lnTo>
                    <a:pt x="285" y="412"/>
                  </a:lnTo>
                  <a:lnTo>
                    <a:pt x="282" y="412"/>
                  </a:lnTo>
                  <a:lnTo>
                    <a:pt x="279" y="412"/>
                  </a:lnTo>
                  <a:lnTo>
                    <a:pt x="282" y="409"/>
                  </a:lnTo>
                  <a:lnTo>
                    <a:pt x="285" y="406"/>
                  </a:lnTo>
                  <a:lnTo>
                    <a:pt x="279" y="406"/>
                  </a:lnTo>
                  <a:lnTo>
                    <a:pt x="279" y="409"/>
                  </a:lnTo>
                  <a:lnTo>
                    <a:pt x="276" y="406"/>
                  </a:lnTo>
                  <a:lnTo>
                    <a:pt x="276" y="409"/>
                  </a:lnTo>
                  <a:lnTo>
                    <a:pt x="279" y="409"/>
                  </a:lnTo>
                  <a:lnTo>
                    <a:pt x="279" y="412"/>
                  </a:lnTo>
                  <a:lnTo>
                    <a:pt x="276" y="412"/>
                  </a:lnTo>
                  <a:lnTo>
                    <a:pt x="270" y="412"/>
                  </a:lnTo>
                  <a:lnTo>
                    <a:pt x="268" y="412"/>
                  </a:lnTo>
                  <a:lnTo>
                    <a:pt x="265" y="412"/>
                  </a:lnTo>
                  <a:lnTo>
                    <a:pt x="262" y="412"/>
                  </a:lnTo>
                  <a:lnTo>
                    <a:pt x="265" y="409"/>
                  </a:lnTo>
                  <a:lnTo>
                    <a:pt x="268" y="409"/>
                  </a:lnTo>
                  <a:lnTo>
                    <a:pt x="265" y="409"/>
                  </a:lnTo>
                  <a:lnTo>
                    <a:pt x="262" y="409"/>
                  </a:lnTo>
                  <a:lnTo>
                    <a:pt x="259" y="409"/>
                  </a:lnTo>
                  <a:lnTo>
                    <a:pt x="262" y="409"/>
                  </a:lnTo>
                  <a:lnTo>
                    <a:pt x="265" y="406"/>
                  </a:lnTo>
                  <a:lnTo>
                    <a:pt x="262" y="406"/>
                  </a:lnTo>
                  <a:lnTo>
                    <a:pt x="273" y="403"/>
                  </a:lnTo>
                  <a:lnTo>
                    <a:pt x="273" y="406"/>
                  </a:lnTo>
                  <a:lnTo>
                    <a:pt x="276" y="406"/>
                  </a:lnTo>
                  <a:lnTo>
                    <a:pt x="279" y="403"/>
                  </a:lnTo>
                  <a:lnTo>
                    <a:pt x="282" y="403"/>
                  </a:lnTo>
                  <a:lnTo>
                    <a:pt x="285" y="403"/>
                  </a:lnTo>
                  <a:lnTo>
                    <a:pt x="282" y="401"/>
                  </a:lnTo>
                  <a:lnTo>
                    <a:pt x="285" y="401"/>
                  </a:lnTo>
                  <a:lnTo>
                    <a:pt x="287" y="401"/>
                  </a:lnTo>
                  <a:lnTo>
                    <a:pt x="285" y="398"/>
                  </a:lnTo>
                  <a:lnTo>
                    <a:pt x="282" y="401"/>
                  </a:lnTo>
                  <a:lnTo>
                    <a:pt x="279" y="401"/>
                  </a:lnTo>
                  <a:lnTo>
                    <a:pt x="282" y="401"/>
                  </a:lnTo>
                  <a:lnTo>
                    <a:pt x="279" y="398"/>
                  </a:lnTo>
                  <a:lnTo>
                    <a:pt x="285" y="398"/>
                  </a:lnTo>
                  <a:lnTo>
                    <a:pt x="282" y="398"/>
                  </a:lnTo>
                  <a:lnTo>
                    <a:pt x="282" y="395"/>
                  </a:lnTo>
                  <a:lnTo>
                    <a:pt x="282" y="392"/>
                  </a:lnTo>
                  <a:lnTo>
                    <a:pt x="285" y="392"/>
                  </a:lnTo>
                  <a:lnTo>
                    <a:pt x="287" y="395"/>
                  </a:lnTo>
                  <a:lnTo>
                    <a:pt x="287" y="392"/>
                  </a:lnTo>
                  <a:lnTo>
                    <a:pt x="287" y="395"/>
                  </a:lnTo>
                  <a:lnTo>
                    <a:pt x="290" y="395"/>
                  </a:lnTo>
                  <a:lnTo>
                    <a:pt x="290" y="398"/>
                  </a:lnTo>
                  <a:lnTo>
                    <a:pt x="293" y="395"/>
                  </a:lnTo>
                  <a:lnTo>
                    <a:pt x="290" y="395"/>
                  </a:lnTo>
                  <a:lnTo>
                    <a:pt x="293" y="395"/>
                  </a:lnTo>
                  <a:lnTo>
                    <a:pt x="293" y="392"/>
                  </a:lnTo>
                  <a:lnTo>
                    <a:pt x="290" y="392"/>
                  </a:lnTo>
                  <a:lnTo>
                    <a:pt x="293" y="392"/>
                  </a:lnTo>
                  <a:lnTo>
                    <a:pt x="296" y="392"/>
                  </a:lnTo>
                  <a:lnTo>
                    <a:pt x="293" y="389"/>
                  </a:lnTo>
                  <a:lnTo>
                    <a:pt x="290" y="389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90" y="389"/>
                  </a:lnTo>
                  <a:lnTo>
                    <a:pt x="287" y="389"/>
                  </a:lnTo>
                  <a:lnTo>
                    <a:pt x="285" y="389"/>
                  </a:lnTo>
                  <a:lnTo>
                    <a:pt x="282" y="389"/>
                  </a:lnTo>
                  <a:lnTo>
                    <a:pt x="285" y="386"/>
                  </a:lnTo>
                  <a:lnTo>
                    <a:pt x="285" y="384"/>
                  </a:lnTo>
                  <a:lnTo>
                    <a:pt x="287" y="384"/>
                  </a:lnTo>
                  <a:lnTo>
                    <a:pt x="290" y="384"/>
                  </a:lnTo>
                  <a:lnTo>
                    <a:pt x="287" y="384"/>
                  </a:lnTo>
                  <a:lnTo>
                    <a:pt x="285" y="384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90" y="381"/>
                  </a:lnTo>
                  <a:lnTo>
                    <a:pt x="287" y="381"/>
                  </a:lnTo>
                  <a:lnTo>
                    <a:pt x="287" y="378"/>
                  </a:lnTo>
                  <a:lnTo>
                    <a:pt x="290" y="378"/>
                  </a:lnTo>
                  <a:lnTo>
                    <a:pt x="293" y="378"/>
                  </a:lnTo>
                  <a:lnTo>
                    <a:pt x="290" y="375"/>
                  </a:lnTo>
                  <a:lnTo>
                    <a:pt x="293" y="375"/>
                  </a:lnTo>
                  <a:lnTo>
                    <a:pt x="290" y="375"/>
                  </a:lnTo>
                  <a:lnTo>
                    <a:pt x="290" y="372"/>
                  </a:lnTo>
                  <a:lnTo>
                    <a:pt x="293" y="372"/>
                  </a:lnTo>
                  <a:lnTo>
                    <a:pt x="290" y="372"/>
                  </a:lnTo>
                  <a:lnTo>
                    <a:pt x="293" y="369"/>
                  </a:lnTo>
                  <a:lnTo>
                    <a:pt x="287" y="372"/>
                  </a:lnTo>
                  <a:lnTo>
                    <a:pt x="285" y="372"/>
                  </a:lnTo>
                  <a:lnTo>
                    <a:pt x="282" y="372"/>
                  </a:lnTo>
                  <a:lnTo>
                    <a:pt x="285" y="372"/>
                  </a:lnTo>
                  <a:lnTo>
                    <a:pt x="282" y="372"/>
                  </a:lnTo>
                  <a:lnTo>
                    <a:pt x="279" y="369"/>
                  </a:lnTo>
                  <a:lnTo>
                    <a:pt x="279" y="372"/>
                  </a:lnTo>
                  <a:lnTo>
                    <a:pt x="276" y="372"/>
                  </a:lnTo>
                  <a:lnTo>
                    <a:pt x="273" y="372"/>
                  </a:lnTo>
                  <a:lnTo>
                    <a:pt x="268" y="372"/>
                  </a:lnTo>
                  <a:lnTo>
                    <a:pt x="265" y="369"/>
                  </a:lnTo>
                  <a:lnTo>
                    <a:pt x="265" y="367"/>
                  </a:lnTo>
                  <a:lnTo>
                    <a:pt x="259" y="367"/>
                  </a:lnTo>
                  <a:lnTo>
                    <a:pt x="253" y="364"/>
                  </a:lnTo>
                  <a:lnTo>
                    <a:pt x="248" y="364"/>
                  </a:lnTo>
                  <a:lnTo>
                    <a:pt x="239" y="358"/>
                  </a:lnTo>
                  <a:lnTo>
                    <a:pt x="239" y="355"/>
                  </a:lnTo>
                  <a:lnTo>
                    <a:pt x="242" y="352"/>
                  </a:lnTo>
                  <a:lnTo>
                    <a:pt x="245" y="352"/>
                  </a:lnTo>
                  <a:lnTo>
                    <a:pt x="251" y="355"/>
                  </a:lnTo>
                  <a:lnTo>
                    <a:pt x="256" y="355"/>
                  </a:lnTo>
                  <a:lnTo>
                    <a:pt x="259" y="355"/>
                  </a:lnTo>
                  <a:lnTo>
                    <a:pt x="265" y="358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6" y="361"/>
                  </a:lnTo>
                  <a:lnTo>
                    <a:pt x="279" y="361"/>
                  </a:lnTo>
                  <a:lnTo>
                    <a:pt x="287" y="364"/>
                  </a:lnTo>
                  <a:lnTo>
                    <a:pt x="290" y="364"/>
                  </a:lnTo>
                  <a:lnTo>
                    <a:pt x="287" y="364"/>
                  </a:lnTo>
                  <a:lnTo>
                    <a:pt x="290" y="361"/>
                  </a:lnTo>
                  <a:lnTo>
                    <a:pt x="287" y="361"/>
                  </a:lnTo>
                  <a:lnTo>
                    <a:pt x="287" y="364"/>
                  </a:lnTo>
                  <a:lnTo>
                    <a:pt x="285" y="364"/>
                  </a:lnTo>
                  <a:lnTo>
                    <a:pt x="285" y="361"/>
                  </a:lnTo>
                  <a:lnTo>
                    <a:pt x="282" y="361"/>
                  </a:lnTo>
                  <a:lnTo>
                    <a:pt x="279" y="361"/>
                  </a:lnTo>
                  <a:lnTo>
                    <a:pt x="282" y="358"/>
                  </a:lnTo>
                  <a:lnTo>
                    <a:pt x="285" y="361"/>
                  </a:lnTo>
                  <a:lnTo>
                    <a:pt x="285" y="358"/>
                  </a:lnTo>
                  <a:lnTo>
                    <a:pt x="287" y="358"/>
                  </a:lnTo>
                  <a:lnTo>
                    <a:pt x="290" y="358"/>
                  </a:lnTo>
                  <a:lnTo>
                    <a:pt x="287" y="355"/>
                  </a:lnTo>
                  <a:lnTo>
                    <a:pt x="285" y="358"/>
                  </a:lnTo>
                  <a:lnTo>
                    <a:pt x="282" y="355"/>
                  </a:lnTo>
                  <a:lnTo>
                    <a:pt x="285" y="355"/>
                  </a:lnTo>
                  <a:lnTo>
                    <a:pt x="287" y="355"/>
                  </a:lnTo>
                  <a:lnTo>
                    <a:pt x="285" y="352"/>
                  </a:lnTo>
                  <a:lnTo>
                    <a:pt x="282" y="352"/>
                  </a:lnTo>
                  <a:lnTo>
                    <a:pt x="279" y="352"/>
                  </a:lnTo>
                  <a:lnTo>
                    <a:pt x="276" y="352"/>
                  </a:lnTo>
                  <a:lnTo>
                    <a:pt x="276" y="349"/>
                  </a:lnTo>
                  <a:lnTo>
                    <a:pt x="273" y="349"/>
                  </a:lnTo>
                  <a:lnTo>
                    <a:pt x="270" y="349"/>
                  </a:lnTo>
                  <a:lnTo>
                    <a:pt x="273" y="347"/>
                  </a:lnTo>
                  <a:lnTo>
                    <a:pt x="276" y="349"/>
                  </a:lnTo>
                  <a:lnTo>
                    <a:pt x="282" y="349"/>
                  </a:lnTo>
                  <a:lnTo>
                    <a:pt x="285" y="349"/>
                  </a:lnTo>
                  <a:lnTo>
                    <a:pt x="282" y="349"/>
                  </a:lnTo>
                  <a:lnTo>
                    <a:pt x="279" y="349"/>
                  </a:lnTo>
                  <a:lnTo>
                    <a:pt x="276" y="347"/>
                  </a:lnTo>
                  <a:lnTo>
                    <a:pt x="282" y="347"/>
                  </a:lnTo>
                  <a:lnTo>
                    <a:pt x="279" y="344"/>
                  </a:lnTo>
                  <a:lnTo>
                    <a:pt x="276" y="347"/>
                  </a:lnTo>
                  <a:lnTo>
                    <a:pt x="273" y="344"/>
                  </a:lnTo>
                  <a:lnTo>
                    <a:pt x="270" y="344"/>
                  </a:lnTo>
                  <a:lnTo>
                    <a:pt x="270" y="347"/>
                  </a:lnTo>
                  <a:lnTo>
                    <a:pt x="268" y="347"/>
                  </a:lnTo>
                  <a:lnTo>
                    <a:pt x="268" y="344"/>
                  </a:lnTo>
                  <a:lnTo>
                    <a:pt x="270" y="344"/>
                  </a:lnTo>
                  <a:lnTo>
                    <a:pt x="276" y="344"/>
                  </a:lnTo>
                  <a:lnTo>
                    <a:pt x="276" y="341"/>
                  </a:lnTo>
                  <a:lnTo>
                    <a:pt x="273" y="341"/>
                  </a:lnTo>
                  <a:lnTo>
                    <a:pt x="270" y="344"/>
                  </a:lnTo>
                  <a:lnTo>
                    <a:pt x="268" y="347"/>
                  </a:lnTo>
                  <a:lnTo>
                    <a:pt x="265" y="347"/>
                  </a:lnTo>
                  <a:lnTo>
                    <a:pt x="265" y="344"/>
                  </a:lnTo>
                  <a:lnTo>
                    <a:pt x="268" y="344"/>
                  </a:lnTo>
                  <a:lnTo>
                    <a:pt x="268" y="341"/>
                  </a:lnTo>
                  <a:lnTo>
                    <a:pt x="270" y="338"/>
                  </a:lnTo>
                  <a:lnTo>
                    <a:pt x="279" y="338"/>
                  </a:lnTo>
                  <a:lnTo>
                    <a:pt x="276" y="338"/>
                  </a:lnTo>
                  <a:lnTo>
                    <a:pt x="273" y="338"/>
                  </a:lnTo>
                  <a:lnTo>
                    <a:pt x="270" y="338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9" y="341"/>
                  </a:lnTo>
                  <a:lnTo>
                    <a:pt x="259" y="338"/>
                  </a:lnTo>
                  <a:lnTo>
                    <a:pt x="262" y="335"/>
                  </a:lnTo>
                  <a:lnTo>
                    <a:pt x="270" y="335"/>
                  </a:lnTo>
                  <a:lnTo>
                    <a:pt x="276" y="335"/>
                  </a:lnTo>
                  <a:lnTo>
                    <a:pt x="276" y="332"/>
                  </a:lnTo>
                  <a:lnTo>
                    <a:pt x="279" y="332"/>
                  </a:lnTo>
                  <a:lnTo>
                    <a:pt x="276" y="330"/>
                  </a:lnTo>
                  <a:lnTo>
                    <a:pt x="273" y="332"/>
                  </a:lnTo>
                  <a:lnTo>
                    <a:pt x="270" y="332"/>
                  </a:lnTo>
                  <a:lnTo>
                    <a:pt x="268" y="335"/>
                  </a:lnTo>
                  <a:lnTo>
                    <a:pt x="265" y="335"/>
                  </a:lnTo>
                  <a:lnTo>
                    <a:pt x="265" y="332"/>
                  </a:lnTo>
                  <a:lnTo>
                    <a:pt x="259" y="335"/>
                  </a:lnTo>
                  <a:lnTo>
                    <a:pt x="256" y="332"/>
                  </a:lnTo>
                  <a:lnTo>
                    <a:pt x="259" y="330"/>
                  </a:lnTo>
                  <a:lnTo>
                    <a:pt x="259" y="327"/>
                  </a:lnTo>
                  <a:lnTo>
                    <a:pt x="256" y="327"/>
                  </a:lnTo>
                  <a:lnTo>
                    <a:pt x="256" y="330"/>
                  </a:lnTo>
                  <a:lnTo>
                    <a:pt x="253" y="332"/>
                  </a:lnTo>
                  <a:lnTo>
                    <a:pt x="253" y="330"/>
                  </a:lnTo>
                  <a:lnTo>
                    <a:pt x="253" y="327"/>
                  </a:lnTo>
                  <a:lnTo>
                    <a:pt x="253" y="324"/>
                  </a:lnTo>
                  <a:lnTo>
                    <a:pt x="248" y="324"/>
                  </a:lnTo>
                  <a:lnTo>
                    <a:pt x="248" y="318"/>
                  </a:lnTo>
                  <a:lnTo>
                    <a:pt x="245" y="321"/>
                  </a:lnTo>
                  <a:lnTo>
                    <a:pt x="245" y="324"/>
                  </a:lnTo>
                  <a:lnTo>
                    <a:pt x="251" y="324"/>
                  </a:lnTo>
                  <a:lnTo>
                    <a:pt x="253" y="330"/>
                  </a:lnTo>
                  <a:lnTo>
                    <a:pt x="251" y="332"/>
                  </a:lnTo>
                  <a:lnTo>
                    <a:pt x="248" y="330"/>
                  </a:lnTo>
                  <a:lnTo>
                    <a:pt x="248" y="332"/>
                  </a:lnTo>
                  <a:lnTo>
                    <a:pt x="245" y="332"/>
                  </a:lnTo>
                  <a:lnTo>
                    <a:pt x="242" y="332"/>
                  </a:lnTo>
                  <a:lnTo>
                    <a:pt x="242" y="335"/>
                  </a:lnTo>
                  <a:lnTo>
                    <a:pt x="245" y="335"/>
                  </a:lnTo>
                  <a:lnTo>
                    <a:pt x="245" y="338"/>
                  </a:lnTo>
                  <a:lnTo>
                    <a:pt x="236" y="341"/>
                  </a:lnTo>
                  <a:lnTo>
                    <a:pt x="233" y="341"/>
                  </a:lnTo>
                  <a:lnTo>
                    <a:pt x="233" y="338"/>
                  </a:lnTo>
                  <a:lnTo>
                    <a:pt x="231" y="338"/>
                  </a:lnTo>
                  <a:lnTo>
                    <a:pt x="231" y="341"/>
                  </a:lnTo>
                  <a:lnTo>
                    <a:pt x="228" y="341"/>
                  </a:lnTo>
                  <a:lnTo>
                    <a:pt x="225" y="338"/>
                  </a:lnTo>
                  <a:lnTo>
                    <a:pt x="225" y="332"/>
                  </a:lnTo>
                  <a:lnTo>
                    <a:pt x="222" y="332"/>
                  </a:lnTo>
                  <a:lnTo>
                    <a:pt x="225" y="330"/>
                  </a:lnTo>
                  <a:lnTo>
                    <a:pt x="228" y="330"/>
                  </a:lnTo>
                  <a:lnTo>
                    <a:pt x="231" y="330"/>
                  </a:lnTo>
                  <a:lnTo>
                    <a:pt x="233" y="330"/>
                  </a:lnTo>
                  <a:lnTo>
                    <a:pt x="236" y="327"/>
                  </a:lnTo>
                  <a:lnTo>
                    <a:pt x="239" y="324"/>
                  </a:lnTo>
                  <a:lnTo>
                    <a:pt x="239" y="321"/>
                  </a:lnTo>
                  <a:lnTo>
                    <a:pt x="239" y="318"/>
                  </a:lnTo>
                  <a:lnTo>
                    <a:pt x="236" y="321"/>
                  </a:lnTo>
                  <a:lnTo>
                    <a:pt x="236" y="324"/>
                  </a:lnTo>
                  <a:lnTo>
                    <a:pt x="236" y="327"/>
                  </a:lnTo>
                  <a:lnTo>
                    <a:pt x="231" y="327"/>
                  </a:lnTo>
                  <a:lnTo>
                    <a:pt x="233" y="327"/>
                  </a:lnTo>
                  <a:lnTo>
                    <a:pt x="228" y="327"/>
                  </a:lnTo>
                  <a:lnTo>
                    <a:pt x="225" y="327"/>
                  </a:lnTo>
                  <a:lnTo>
                    <a:pt x="225" y="324"/>
                  </a:lnTo>
                  <a:lnTo>
                    <a:pt x="228" y="324"/>
                  </a:lnTo>
                  <a:lnTo>
                    <a:pt x="233" y="321"/>
                  </a:lnTo>
                  <a:lnTo>
                    <a:pt x="233" y="318"/>
                  </a:lnTo>
                  <a:lnTo>
                    <a:pt x="236" y="318"/>
                  </a:lnTo>
                  <a:lnTo>
                    <a:pt x="236" y="315"/>
                  </a:lnTo>
                  <a:lnTo>
                    <a:pt x="233" y="315"/>
                  </a:lnTo>
                  <a:lnTo>
                    <a:pt x="236" y="315"/>
                  </a:lnTo>
                  <a:lnTo>
                    <a:pt x="233" y="315"/>
                  </a:lnTo>
                  <a:lnTo>
                    <a:pt x="236" y="315"/>
                  </a:lnTo>
                  <a:lnTo>
                    <a:pt x="242" y="315"/>
                  </a:lnTo>
                  <a:lnTo>
                    <a:pt x="242" y="313"/>
                  </a:lnTo>
                  <a:lnTo>
                    <a:pt x="239" y="313"/>
                  </a:lnTo>
                  <a:lnTo>
                    <a:pt x="236" y="313"/>
                  </a:lnTo>
                  <a:lnTo>
                    <a:pt x="236" y="310"/>
                  </a:lnTo>
                  <a:lnTo>
                    <a:pt x="233" y="310"/>
                  </a:lnTo>
                  <a:lnTo>
                    <a:pt x="236" y="310"/>
                  </a:lnTo>
                  <a:lnTo>
                    <a:pt x="239" y="310"/>
                  </a:lnTo>
                  <a:lnTo>
                    <a:pt x="236" y="307"/>
                  </a:lnTo>
                  <a:lnTo>
                    <a:pt x="239" y="307"/>
                  </a:lnTo>
                  <a:lnTo>
                    <a:pt x="236" y="307"/>
                  </a:lnTo>
                  <a:lnTo>
                    <a:pt x="236" y="304"/>
                  </a:lnTo>
                  <a:lnTo>
                    <a:pt x="239" y="304"/>
                  </a:lnTo>
                  <a:lnTo>
                    <a:pt x="236" y="304"/>
                  </a:lnTo>
                  <a:lnTo>
                    <a:pt x="233" y="301"/>
                  </a:lnTo>
                  <a:lnTo>
                    <a:pt x="231" y="301"/>
                  </a:lnTo>
                  <a:lnTo>
                    <a:pt x="228" y="301"/>
                  </a:lnTo>
                  <a:lnTo>
                    <a:pt x="225" y="298"/>
                  </a:lnTo>
                  <a:lnTo>
                    <a:pt x="228" y="298"/>
                  </a:lnTo>
                  <a:lnTo>
                    <a:pt x="228" y="295"/>
                  </a:lnTo>
                  <a:lnTo>
                    <a:pt x="231" y="295"/>
                  </a:lnTo>
                  <a:lnTo>
                    <a:pt x="228" y="295"/>
                  </a:lnTo>
                  <a:lnTo>
                    <a:pt x="228" y="293"/>
                  </a:lnTo>
                  <a:lnTo>
                    <a:pt x="231" y="293"/>
                  </a:lnTo>
                  <a:lnTo>
                    <a:pt x="231" y="290"/>
                  </a:lnTo>
                  <a:lnTo>
                    <a:pt x="228" y="290"/>
                  </a:lnTo>
                  <a:lnTo>
                    <a:pt x="228" y="293"/>
                  </a:lnTo>
                  <a:lnTo>
                    <a:pt x="225" y="293"/>
                  </a:lnTo>
                  <a:lnTo>
                    <a:pt x="228" y="290"/>
                  </a:lnTo>
                  <a:lnTo>
                    <a:pt x="228" y="287"/>
                  </a:lnTo>
                  <a:lnTo>
                    <a:pt x="225" y="287"/>
                  </a:lnTo>
                  <a:lnTo>
                    <a:pt x="222" y="287"/>
                  </a:lnTo>
                  <a:lnTo>
                    <a:pt x="219" y="287"/>
                  </a:lnTo>
                  <a:lnTo>
                    <a:pt x="219" y="284"/>
                  </a:lnTo>
                  <a:lnTo>
                    <a:pt x="222" y="284"/>
                  </a:lnTo>
                  <a:lnTo>
                    <a:pt x="225" y="284"/>
                  </a:lnTo>
                  <a:lnTo>
                    <a:pt x="222" y="284"/>
                  </a:lnTo>
                  <a:lnTo>
                    <a:pt x="222" y="281"/>
                  </a:lnTo>
                  <a:lnTo>
                    <a:pt x="222" y="278"/>
                  </a:lnTo>
                  <a:lnTo>
                    <a:pt x="219" y="278"/>
                  </a:lnTo>
                  <a:lnTo>
                    <a:pt x="219" y="276"/>
                  </a:lnTo>
                  <a:lnTo>
                    <a:pt x="222" y="276"/>
                  </a:lnTo>
                  <a:lnTo>
                    <a:pt x="219" y="276"/>
                  </a:lnTo>
                  <a:lnTo>
                    <a:pt x="216" y="276"/>
                  </a:lnTo>
                  <a:lnTo>
                    <a:pt x="214" y="276"/>
                  </a:lnTo>
                  <a:lnTo>
                    <a:pt x="216" y="273"/>
                  </a:lnTo>
                  <a:lnTo>
                    <a:pt x="219" y="270"/>
                  </a:lnTo>
                  <a:lnTo>
                    <a:pt x="216" y="270"/>
                  </a:lnTo>
                  <a:lnTo>
                    <a:pt x="214" y="267"/>
                  </a:lnTo>
                  <a:lnTo>
                    <a:pt x="211" y="270"/>
                  </a:lnTo>
                  <a:lnTo>
                    <a:pt x="214" y="267"/>
                  </a:lnTo>
                  <a:lnTo>
                    <a:pt x="216" y="267"/>
                  </a:lnTo>
                  <a:lnTo>
                    <a:pt x="214" y="267"/>
                  </a:lnTo>
                  <a:lnTo>
                    <a:pt x="208" y="267"/>
                  </a:lnTo>
                  <a:lnTo>
                    <a:pt x="208" y="264"/>
                  </a:lnTo>
                  <a:lnTo>
                    <a:pt x="214" y="267"/>
                  </a:lnTo>
                  <a:lnTo>
                    <a:pt x="214" y="264"/>
                  </a:lnTo>
                  <a:lnTo>
                    <a:pt x="216" y="264"/>
                  </a:lnTo>
                  <a:lnTo>
                    <a:pt x="216" y="261"/>
                  </a:lnTo>
                  <a:lnTo>
                    <a:pt x="214" y="264"/>
                  </a:lnTo>
                  <a:lnTo>
                    <a:pt x="211" y="261"/>
                  </a:lnTo>
                  <a:lnTo>
                    <a:pt x="214" y="261"/>
                  </a:lnTo>
                  <a:lnTo>
                    <a:pt x="211" y="259"/>
                  </a:lnTo>
                  <a:lnTo>
                    <a:pt x="208" y="259"/>
                  </a:lnTo>
                  <a:lnTo>
                    <a:pt x="205" y="259"/>
                  </a:lnTo>
                  <a:lnTo>
                    <a:pt x="205" y="256"/>
                  </a:lnTo>
                  <a:lnTo>
                    <a:pt x="208" y="256"/>
                  </a:lnTo>
                  <a:lnTo>
                    <a:pt x="211" y="256"/>
                  </a:lnTo>
                  <a:lnTo>
                    <a:pt x="205" y="253"/>
                  </a:lnTo>
                  <a:lnTo>
                    <a:pt x="202" y="253"/>
                  </a:lnTo>
                  <a:lnTo>
                    <a:pt x="199" y="250"/>
                  </a:lnTo>
                  <a:lnTo>
                    <a:pt x="197" y="250"/>
                  </a:lnTo>
                  <a:lnTo>
                    <a:pt x="194" y="250"/>
                  </a:lnTo>
                  <a:lnTo>
                    <a:pt x="191" y="250"/>
                  </a:lnTo>
                  <a:lnTo>
                    <a:pt x="194" y="247"/>
                  </a:lnTo>
                  <a:lnTo>
                    <a:pt x="191" y="247"/>
                  </a:lnTo>
                  <a:lnTo>
                    <a:pt x="188" y="247"/>
                  </a:lnTo>
                  <a:lnTo>
                    <a:pt x="191" y="244"/>
                  </a:lnTo>
                  <a:lnTo>
                    <a:pt x="188" y="244"/>
                  </a:lnTo>
                  <a:lnTo>
                    <a:pt x="188" y="241"/>
                  </a:lnTo>
                  <a:lnTo>
                    <a:pt x="188" y="239"/>
                  </a:lnTo>
                  <a:lnTo>
                    <a:pt x="188" y="236"/>
                  </a:lnTo>
                  <a:lnTo>
                    <a:pt x="185" y="236"/>
                  </a:lnTo>
                  <a:lnTo>
                    <a:pt x="185" y="233"/>
                  </a:lnTo>
                  <a:lnTo>
                    <a:pt x="182" y="233"/>
                  </a:lnTo>
                  <a:lnTo>
                    <a:pt x="179" y="233"/>
                  </a:lnTo>
                  <a:lnTo>
                    <a:pt x="177" y="233"/>
                  </a:lnTo>
                  <a:lnTo>
                    <a:pt x="174" y="233"/>
                  </a:lnTo>
                  <a:lnTo>
                    <a:pt x="174" y="230"/>
                  </a:lnTo>
                  <a:lnTo>
                    <a:pt x="171" y="230"/>
                  </a:lnTo>
                  <a:lnTo>
                    <a:pt x="168" y="230"/>
                  </a:lnTo>
                  <a:lnTo>
                    <a:pt x="168" y="227"/>
                  </a:lnTo>
                  <a:lnTo>
                    <a:pt x="165" y="227"/>
                  </a:lnTo>
                  <a:lnTo>
                    <a:pt x="162" y="224"/>
                  </a:lnTo>
                  <a:lnTo>
                    <a:pt x="160" y="227"/>
                  </a:lnTo>
                  <a:lnTo>
                    <a:pt x="157" y="224"/>
                  </a:lnTo>
                  <a:lnTo>
                    <a:pt x="154" y="224"/>
                  </a:lnTo>
                  <a:lnTo>
                    <a:pt x="151" y="224"/>
                  </a:lnTo>
                  <a:lnTo>
                    <a:pt x="148" y="222"/>
                  </a:lnTo>
                  <a:lnTo>
                    <a:pt x="143" y="222"/>
                  </a:lnTo>
                  <a:lnTo>
                    <a:pt x="137" y="222"/>
                  </a:lnTo>
                  <a:lnTo>
                    <a:pt x="134" y="219"/>
                  </a:lnTo>
                  <a:lnTo>
                    <a:pt x="131" y="219"/>
                  </a:lnTo>
                  <a:lnTo>
                    <a:pt x="131" y="222"/>
                  </a:lnTo>
                  <a:lnTo>
                    <a:pt x="128" y="222"/>
                  </a:lnTo>
                  <a:lnTo>
                    <a:pt x="125" y="222"/>
                  </a:lnTo>
                  <a:lnTo>
                    <a:pt x="123" y="222"/>
                  </a:lnTo>
                  <a:lnTo>
                    <a:pt x="120" y="224"/>
                  </a:lnTo>
                  <a:lnTo>
                    <a:pt x="117" y="222"/>
                  </a:lnTo>
                  <a:lnTo>
                    <a:pt x="114" y="222"/>
                  </a:lnTo>
                  <a:lnTo>
                    <a:pt x="111" y="222"/>
                  </a:lnTo>
                  <a:lnTo>
                    <a:pt x="108" y="222"/>
                  </a:lnTo>
                  <a:lnTo>
                    <a:pt x="108" y="224"/>
                  </a:lnTo>
                  <a:lnTo>
                    <a:pt x="103" y="224"/>
                  </a:lnTo>
                  <a:lnTo>
                    <a:pt x="100" y="224"/>
                  </a:lnTo>
                  <a:lnTo>
                    <a:pt x="97" y="224"/>
                  </a:lnTo>
                  <a:lnTo>
                    <a:pt x="97" y="222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91" y="224"/>
                  </a:lnTo>
                  <a:lnTo>
                    <a:pt x="89" y="224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83" y="224"/>
                  </a:lnTo>
                  <a:lnTo>
                    <a:pt x="86" y="224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83" y="227"/>
                  </a:lnTo>
                  <a:lnTo>
                    <a:pt x="80" y="227"/>
                  </a:lnTo>
                  <a:lnTo>
                    <a:pt x="77" y="227"/>
                  </a:lnTo>
                  <a:lnTo>
                    <a:pt x="74" y="227"/>
                  </a:lnTo>
                  <a:lnTo>
                    <a:pt x="71" y="227"/>
                  </a:lnTo>
                  <a:lnTo>
                    <a:pt x="69" y="227"/>
                  </a:lnTo>
                  <a:lnTo>
                    <a:pt x="66" y="227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2" y="219"/>
                  </a:lnTo>
                  <a:lnTo>
                    <a:pt x="52" y="216"/>
                  </a:lnTo>
                  <a:lnTo>
                    <a:pt x="49" y="216"/>
                  </a:lnTo>
                  <a:lnTo>
                    <a:pt x="49" y="213"/>
                  </a:lnTo>
                  <a:lnTo>
                    <a:pt x="54" y="213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3" y="210"/>
                  </a:lnTo>
                  <a:lnTo>
                    <a:pt x="60" y="210"/>
                  </a:lnTo>
                  <a:lnTo>
                    <a:pt x="57" y="207"/>
                  </a:lnTo>
                  <a:lnTo>
                    <a:pt x="57" y="210"/>
                  </a:lnTo>
                  <a:lnTo>
                    <a:pt x="52" y="207"/>
                  </a:lnTo>
                  <a:lnTo>
                    <a:pt x="49" y="207"/>
                  </a:lnTo>
                  <a:lnTo>
                    <a:pt x="46" y="207"/>
                  </a:lnTo>
                  <a:lnTo>
                    <a:pt x="43" y="207"/>
                  </a:lnTo>
                  <a:lnTo>
                    <a:pt x="40" y="204"/>
                  </a:lnTo>
                  <a:lnTo>
                    <a:pt x="43" y="204"/>
                  </a:lnTo>
                  <a:lnTo>
                    <a:pt x="43" y="202"/>
                  </a:lnTo>
                  <a:lnTo>
                    <a:pt x="40" y="202"/>
                  </a:lnTo>
                  <a:lnTo>
                    <a:pt x="37" y="202"/>
                  </a:lnTo>
                  <a:lnTo>
                    <a:pt x="35" y="204"/>
                  </a:lnTo>
                  <a:lnTo>
                    <a:pt x="32" y="202"/>
                  </a:lnTo>
                  <a:lnTo>
                    <a:pt x="26" y="202"/>
                  </a:lnTo>
                  <a:lnTo>
                    <a:pt x="29" y="199"/>
                  </a:lnTo>
                  <a:lnTo>
                    <a:pt x="26" y="199"/>
                  </a:lnTo>
                  <a:lnTo>
                    <a:pt x="23" y="199"/>
                  </a:lnTo>
                  <a:lnTo>
                    <a:pt x="23" y="196"/>
                  </a:lnTo>
                  <a:lnTo>
                    <a:pt x="26" y="196"/>
                  </a:lnTo>
                  <a:lnTo>
                    <a:pt x="29" y="193"/>
                  </a:lnTo>
                  <a:lnTo>
                    <a:pt x="32" y="193"/>
                  </a:lnTo>
                  <a:lnTo>
                    <a:pt x="35" y="193"/>
                  </a:lnTo>
                  <a:lnTo>
                    <a:pt x="37" y="193"/>
                  </a:lnTo>
                  <a:lnTo>
                    <a:pt x="46" y="193"/>
                  </a:lnTo>
                  <a:lnTo>
                    <a:pt x="49" y="193"/>
                  </a:lnTo>
                  <a:lnTo>
                    <a:pt x="52" y="193"/>
                  </a:lnTo>
                  <a:lnTo>
                    <a:pt x="54" y="193"/>
                  </a:lnTo>
                  <a:lnTo>
                    <a:pt x="57" y="193"/>
                  </a:lnTo>
                  <a:lnTo>
                    <a:pt x="60" y="193"/>
                  </a:lnTo>
                  <a:lnTo>
                    <a:pt x="66" y="193"/>
                  </a:lnTo>
                  <a:lnTo>
                    <a:pt x="69" y="196"/>
                  </a:lnTo>
                  <a:lnTo>
                    <a:pt x="71" y="193"/>
                  </a:lnTo>
                  <a:lnTo>
                    <a:pt x="71" y="196"/>
                  </a:lnTo>
                  <a:lnTo>
                    <a:pt x="77" y="196"/>
                  </a:lnTo>
                  <a:lnTo>
                    <a:pt x="80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91" y="193"/>
                  </a:lnTo>
                  <a:lnTo>
                    <a:pt x="94" y="190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9" y="185"/>
                  </a:lnTo>
                  <a:lnTo>
                    <a:pt x="91" y="185"/>
                  </a:lnTo>
                  <a:lnTo>
                    <a:pt x="89" y="185"/>
                  </a:lnTo>
                  <a:lnTo>
                    <a:pt x="89" y="182"/>
                  </a:lnTo>
                  <a:lnTo>
                    <a:pt x="86" y="182"/>
                  </a:lnTo>
                  <a:lnTo>
                    <a:pt x="83" y="179"/>
                  </a:lnTo>
                  <a:lnTo>
                    <a:pt x="80" y="179"/>
                  </a:lnTo>
                  <a:lnTo>
                    <a:pt x="80" y="182"/>
                  </a:lnTo>
                  <a:lnTo>
                    <a:pt x="77" y="182"/>
                  </a:lnTo>
                  <a:lnTo>
                    <a:pt x="74" y="185"/>
                  </a:lnTo>
                  <a:lnTo>
                    <a:pt x="71" y="182"/>
                  </a:lnTo>
                  <a:lnTo>
                    <a:pt x="66" y="185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0" y="182"/>
                  </a:lnTo>
                  <a:lnTo>
                    <a:pt x="60" y="185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49" y="185"/>
                  </a:lnTo>
                  <a:lnTo>
                    <a:pt x="46" y="185"/>
                  </a:lnTo>
                  <a:lnTo>
                    <a:pt x="43" y="185"/>
                  </a:lnTo>
                  <a:lnTo>
                    <a:pt x="40" y="185"/>
                  </a:lnTo>
                  <a:lnTo>
                    <a:pt x="37" y="182"/>
                  </a:lnTo>
                  <a:lnTo>
                    <a:pt x="40" y="182"/>
                  </a:lnTo>
                  <a:lnTo>
                    <a:pt x="43" y="182"/>
                  </a:lnTo>
                  <a:lnTo>
                    <a:pt x="43" y="179"/>
                  </a:lnTo>
                  <a:lnTo>
                    <a:pt x="40" y="179"/>
                  </a:lnTo>
                  <a:lnTo>
                    <a:pt x="37" y="179"/>
                  </a:lnTo>
                  <a:lnTo>
                    <a:pt x="32" y="179"/>
                  </a:lnTo>
                  <a:lnTo>
                    <a:pt x="35" y="176"/>
                  </a:lnTo>
                  <a:lnTo>
                    <a:pt x="32" y="176"/>
                  </a:lnTo>
                  <a:lnTo>
                    <a:pt x="26" y="176"/>
                  </a:lnTo>
                  <a:lnTo>
                    <a:pt x="23" y="179"/>
                  </a:lnTo>
                  <a:lnTo>
                    <a:pt x="20" y="176"/>
                  </a:lnTo>
                  <a:lnTo>
                    <a:pt x="17" y="176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2" y="173"/>
                  </a:lnTo>
                  <a:lnTo>
                    <a:pt x="9" y="173"/>
                  </a:lnTo>
                  <a:lnTo>
                    <a:pt x="6" y="170"/>
                  </a:lnTo>
                  <a:lnTo>
                    <a:pt x="3" y="170"/>
                  </a:lnTo>
                  <a:lnTo>
                    <a:pt x="6" y="168"/>
                  </a:lnTo>
                  <a:lnTo>
                    <a:pt x="3" y="168"/>
                  </a:lnTo>
                  <a:lnTo>
                    <a:pt x="6" y="168"/>
                  </a:lnTo>
                  <a:lnTo>
                    <a:pt x="3" y="168"/>
                  </a:lnTo>
                  <a:lnTo>
                    <a:pt x="0" y="165"/>
                  </a:lnTo>
                  <a:lnTo>
                    <a:pt x="3" y="165"/>
                  </a:lnTo>
                  <a:lnTo>
                    <a:pt x="3" y="162"/>
                  </a:lnTo>
                  <a:lnTo>
                    <a:pt x="3" y="159"/>
                  </a:lnTo>
                  <a:lnTo>
                    <a:pt x="6" y="159"/>
                  </a:lnTo>
                  <a:lnTo>
                    <a:pt x="9" y="156"/>
                  </a:lnTo>
                  <a:lnTo>
                    <a:pt x="12" y="156"/>
                  </a:lnTo>
                  <a:lnTo>
                    <a:pt x="15" y="153"/>
                  </a:lnTo>
                  <a:lnTo>
                    <a:pt x="17" y="153"/>
                  </a:lnTo>
                  <a:lnTo>
                    <a:pt x="20" y="153"/>
                  </a:lnTo>
                  <a:lnTo>
                    <a:pt x="23" y="153"/>
                  </a:lnTo>
                  <a:lnTo>
                    <a:pt x="26" y="153"/>
                  </a:lnTo>
                  <a:lnTo>
                    <a:pt x="29" y="150"/>
                  </a:lnTo>
                  <a:lnTo>
                    <a:pt x="32" y="150"/>
                  </a:lnTo>
                  <a:lnTo>
                    <a:pt x="35" y="150"/>
                  </a:lnTo>
                  <a:lnTo>
                    <a:pt x="37" y="148"/>
                  </a:lnTo>
                  <a:lnTo>
                    <a:pt x="40" y="148"/>
                  </a:lnTo>
                  <a:lnTo>
                    <a:pt x="43" y="148"/>
                  </a:lnTo>
                  <a:lnTo>
                    <a:pt x="46" y="148"/>
                  </a:lnTo>
                  <a:lnTo>
                    <a:pt x="46" y="145"/>
                  </a:lnTo>
                  <a:lnTo>
                    <a:pt x="49" y="142"/>
                  </a:lnTo>
                  <a:lnTo>
                    <a:pt x="52" y="145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3" y="139"/>
                  </a:lnTo>
                  <a:lnTo>
                    <a:pt x="66" y="139"/>
                  </a:lnTo>
                  <a:lnTo>
                    <a:pt x="69" y="139"/>
                  </a:lnTo>
                  <a:lnTo>
                    <a:pt x="74" y="139"/>
                  </a:lnTo>
                  <a:lnTo>
                    <a:pt x="77" y="139"/>
                  </a:lnTo>
                  <a:lnTo>
                    <a:pt x="80" y="139"/>
                  </a:lnTo>
                  <a:lnTo>
                    <a:pt x="83" y="139"/>
                  </a:lnTo>
                  <a:lnTo>
                    <a:pt x="86" y="139"/>
                  </a:lnTo>
                  <a:lnTo>
                    <a:pt x="89" y="136"/>
                  </a:lnTo>
                  <a:lnTo>
                    <a:pt x="91" y="136"/>
                  </a:lnTo>
                  <a:lnTo>
                    <a:pt x="94" y="133"/>
                  </a:lnTo>
                  <a:lnTo>
                    <a:pt x="97" y="133"/>
                  </a:lnTo>
                  <a:lnTo>
                    <a:pt x="97" y="131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0" y="125"/>
                  </a:lnTo>
                  <a:lnTo>
                    <a:pt x="97" y="122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3" y="119"/>
                  </a:lnTo>
                  <a:lnTo>
                    <a:pt x="106" y="119"/>
                  </a:lnTo>
                  <a:lnTo>
                    <a:pt x="103" y="116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0" y="114"/>
                  </a:lnTo>
                  <a:lnTo>
                    <a:pt x="97" y="114"/>
                  </a:lnTo>
                  <a:lnTo>
                    <a:pt x="94" y="116"/>
                  </a:lnTo>
                  <a:lnTo>
                    <a:pt x="91" y="116"/>
                  </a:lnTo>
                  <a:lnTo>
                    <a:pt x="86" y="114"/>
                  </a:lnTo>
                  <a:lnTo>
                    <a:pt x="83" y="114"/>
                  </a:lnTo>
                  <a:lnTo>
                    <a:pt x="80" y="114"/>
                  </a:lnTo>
                  <a:lnTo>
                    <a:pt x="77" y="114"/>
                  </a:lnTo>
                  <a:lnTo>
                    <a:pt x="74" y="114"/>
                  </a:lnTo>
                  <a:lnTo>
                    <a:pt x="71" y="114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08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99"/>
                  </a:lnTo>
                  <a:lnTo>
                    <a:pt x="83" y="99"/>
                  </a:lnTo>
                  <a:lnTo>
                    <a:pt x="83" y="96"/>
                  </a:lnTo>
                  <a:lnTo>
                    <a:pt x="86" y="96"/>
                  </a:lnTo>
                  <a:lnTo>
                    <a:pt x="89" y="96"/>
                  </a:lnTo>
                  <a:lnTo>
                    <a:pt x="91" y="96"/>
                  </a:lnTo>
                  <a:lnTo>
                    <a:pt x="94" y="96"/>
                  </a:lnTo>
                  <a:lnTo>
                    <a:pt x="97" y="94"/>
                  </a:lnTo>
                  <a:lnTo>
                    <a:pt x="100" y="91"/>
                  </a:lnTo>
                  <a:lnTo>
                    <a:pt x="103" y="91"/>
                  </a:lnTo>
                  <a:lnTo>
                    <a:pt x="103" y="88"/>
                  </a:lnTo>
                  <a:lnTo>
                    <a:pt x="106" y="85"/>
                  </a:lnTo>
                  <a:lnTo>
                    <a:pt x="108" y="82"/>
                  </a:lnTo>
                  <a:lnTo>
                    <a:pt x="111" y="82"/>
                  </a:lnTo>
                  <a:lnTo>
                    <a:pt x="114" y="79"/>
                  </a:lnTo>
                  <a:lnTo>
                    <a:pt x="117" y="79"/>
                  </a:lnTo>
                  <a:lnTo>
                    <a:pt x="120" y="82"/>
                  </a:lnTo>
                  <a:lnTo>
                    <a:pt x="120" y="85"/>
                  </a:lnTo>
                  <a:lnTo>
                    <a:pt x="123" y="85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40" y="79"/>
                  </a:lnTo>
                  <a:lnTo>
                    <a:pt x="143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5" y="74"/>
                  </a:lnTo>
                  <a:lnTo>
                    <a:pt x="145" y="71"/>
                  </a:lnTo>
                  <a:lnTo>
                    <a:pt x="143" y="71"/>
                  </a:lnTo>
                  <a:lnTo>
                    <a:pt x="145" y="71"/>
                  </a:lnTo>
                  <a:lnTo>
                    <a:pt x="148" y="71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5" y="65"/>
                  </a:lnTo>
                  <a:lnTo>
                    <a:pt x="143" y="65"/>
                  </a:lnTo>
                  <a:lnTo>
                    <a:pt x="140" y="65"/>
                  </a:lnTo>
                  <a:lnTo>
                    <a:pt x="140" y="62"/>
                  </a:lnTo>
                  <a:lnTo>
                    <a:pt x="140" y="60"/>
                  </a:lnTo>
                  <a:lnTo>
                    <a:pt x="143" y="60"/>
                  </a:lnTo>
                  <a:lnTo>
                    <a:pt x="145" y="57"/>
                  </a:lnTo>
                  <a:lnTo>
                    <a:pt x="148" y="57"/>
                  </a:lnTo>
                  <a:lnTo>
                    <a:pt x="151" y="57"/>
                  </a:lnTo>
                  <a:lnTo>
                    <a:pt x="154" y="57"/>
                  </a:lnTo>
                  <a:lnTo>
                    <a:pt x="157" y="54"/>
                  </a:lnTo>
                  <a:lnTo>
                    <a:pt x="160" y="54"/>
                  </a:lnTo>
                  <a:lnTo>
                    <a:pt x="160" y="57"/>
                  </a:lnTo>
                  <a:lnTo>
                    <a:pt x="162" y="57"/>
                  </a:lnTo>
                  <a:lnTo>
                    <a:pt x="165" y="57"/>
                  </a:lnTo>
                  <a:lnTo>
                    <a:pt x="168" y="57"/>
                  </a:lnTo>
                  <a:lnTo>
                    <a:pt x="171" y="60"/>
                  </a:lnTo>
                  <a:lnTo>
                    <a:pt x="174" y="60"/>
                  </a:lnTo>
                  <a:lnTo>
                    <a:pt x="177" y="60"/>
                  </a:lnTo>
                  <a:lnTo>
                    <a:pt x="177" y="62"/>
                  </a:lnTo>
                  <a:lnTo>
                    <a:pt x="179" y="62"/>
                  </a:lnTo>
                  <a:lnTo>
                    <a:pt x="179" y="65"/>
                  </a:lnTo>
                  <a:lnTo>
                    <a:pt x="182" y="65"/>
                  </a:lnTo>
                  <a:lnTo>
                    <a:pt x="185" y="68"/>
                  </a:lnTo>
                  <a:lnTo>
                    <a:pt x="188" y="68"/>
                  </a:lnTo>
                  <a:lnTo>
                    <a:pt x="191" y="68"/>
                  </a:lnTo>
                  <a:lnTo>
                    <a:pt x="194" y="71"/>
                  </a:lnTo>
                  <a:lnTo>
                    <a:pt x="199" y="71"/>
                  </a:lnTo>
                  <a:lnTo>
                    <a:pt x="202" y="74"/>
                  </a:lnTo>
                  <a:lnTo>
                    <a:pt x="199" y="74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4" y="68"/>
                  </a:lnTo>
                  <a:lnTo>
                    <a:pt x="191" y="68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2"/>
                  </a:lnTo>
                  <a:lnTo>
                    <a:pt x="182" y="62"/>
                  </a:lnTo>
                  <a:lnTo>
                    <a:pt x="179" y="60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74" y="57"/>
                  </a:lnTo>
                  <a:lnTo>
                    <a:pt x="171" y="57"/>
                  </a:lnTo>
                  <a:lnTo>
                    <a:pt x="168" y="54"/>
                  </a:lnTo>
                  <a:lnTo>
                    <a:pt x="165" y="54"/>
                  </a:lnTo>
                  <a:lnTo>
                    <a:pt x="168" y="54"/>
                  </a:lnTo>
                  <a:lnTo>
                    <a:pt x="171" y="54"/>
                  </a:lnTo>
                  <a:lnTo>
                    <a:pt x="174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9" y="51"/>
                  </a:lnTo>
                  <a:lnTo>
                    <a:pt x="182" y="48"/>
                  </a:lnTo>
                  <a:lnTo>
                    <a:pt x="185" y="48"/>
                  </a:lnTo>
                  <a:lnTo>
                    <a:pt x="188" y="48"/>
                  </a:lnTo>
                  <a:lnTo>
                    <a:pt x="194" y="48"/>
                  </a:lnTo>
                  <a:lnTo>
                    <a:pt x="197" y="48"/>
                  </a:lnTo>
                  <a:lnTo>
                    <a:pt x="199" y="48"/>
                  </a:lnTo>
                  <a:lnTo>
                    <a:pt x="202" y="45"/>
                  </a:lnTo>
                  <a:lnTo>
                    <a:pt x="205" y="45"/>
                  </a:lnTo>
                  <a:lnTo>
                    <a:pt x="211" y="45"/>
                  </a:lnTo>
                  <a:lnTo>
                    <a:pt x="214" y="45"/>
                  </a:lnTo>
                  <a:lnTo>
                    <a:pt x="222" y="42"/>
                  </a:lnTo>
                  <a:lnTo>
                    <a:pt x="225" y="42"/>
                  </a:lnTo>
                  <a:lnTo>
                    <a:pt x="225" y="40"/>
                  </a:lnTo>
                  <a:lnTo>
                    <a:pt x="231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6" y="45"/>
                  </a:lnTo>
                  <a:lnTo>
                    <a:pt x="239" y="48"/>
                  </a:lnTo>
                  <a:lnTo>
                    <a:pt x="236" y="48"/>
                  </a:lnTo>
                  <a:lnTo>
                    <a:pt x="242" y="48"/>
                  </a:lnTo>
                  <a:lnTo>
                    <a:pt x="242" y="51"/>
                  </a:lnTo>
                  <a:lnTo>
                    <a:pt x="239" y="51"/>
                  </a:lnTo>
                  <a:lnTo>
                    <a:pt x="242" y="51"/>
                  </a:lnTo>
                  <a:lnTo>
                    <a:pt x="239" y="54"/>
                  </a:lnTo>
                  <a:lnTo>
                    <a:pt x="242" y="54"/>
                  </a:lnTo>
                  <a:lnTo>
                    <a:pt x="242" y="57"/>
                  </a:lnTo>
                  <a:lnTo>
                    <a:pt x="239" y="57"/>
                  </a:lnTo>
                  <a:lnTo>
                    <a:pt x="242" y="60"/>
                  </a:lnTo>
                  <a:lnTo>
                    <a:pt x="239" y="62"/>
                  </a:lnTo>
                  <a:lnTo>
                    <a:pt x="239" y="65"/>
                  </a:lnTo>
                  <a:lnTo>
                    <a:pt x="242" y="68"/>
                  </a:lnTo>
                  <a:lnTo>
                    <a:pt x="245" y="68"/>
                  </a:lnTo>
                  <a:lnTo>
                    <a:pt x="245" y="65"/>
                  </a:lnTo>
                  <a:lnTo>
                    <a:pt x="245" y="62"/>
                  </a:lnTo>
                  <a:lnTo>
                    <a:pt x="248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4"/>
                  </a:lnTo>
                  <a:lnTo>
                    <a:pt x="251" y="54"/>
                  </a:lnTo>
                  <a:lnTo>
                    <a:pt x="253" y="54"/>
                  </a:lnTo>
                  <a:lnTo>
                    <a:pt x="256" y="54"/>
                  </a:lnTo>
                  <a:lnTo>
                    <a:pt x="262" y="54"/>
                  </a:lnTo>
                  <a:lnTo>
                    <a:pt x="262" y="57"/>
                  </a:lnTo>
                  <a:lnTo>
                    <a:pt x="265" y="57"/>
                  </a:lnTo>
                  <a:lnTo>
                    <a:pt x="268" y="57"/>
                  </a:lnTo>
                  <a:lnTo>
                    <a:pt x="270" y="57"/>
                  </a:lnTo>
                  <a:lnTo>
                    <a:pt x="273" y="60"/>
                  </a:lnTo>
                  <a:lnTo>
                    <a:pt x="276" y="60"/>
                  </a:lnTo>
                  <a:lnTo>
                    <a:pt x="279" y="62"/>
                  </a:lnTo>
                  <a:lnTo>
                    <a:pt x="282" y="62"/>
                  </a:lnTo>
                  <a:lnTo>
                    <a:pt x="285" y="62"/>
                  </a:lnTo>
                  <a:lnTo>
                    <a:pt x="282" y="62"/>
                  </a:lnTo>
                  <a:lnTo>
                    <a:pt x="279" y="60"/>
                  </a:lnTo>
                  <a:lnTo>
                    <a:pt x="276" y="60"/>
                  </a:lnTo>
                  <a:lnTo>
                    <a:pt x="276" y="57"/>
                  </a:lnTo>
                  <a:lnTo>
                    <a:pt x="273" y="57"/>
                  </a:lnTo>
                  <a:lnTo>
                    <a:pt x="270" y="57"/>
                  </a:lnTo>
                  <a:lnTo>
                    <a:pt x="273" y="57"/>
                  </a:lnTo>
                  <a:lnTo>
                    <a:pt x="276" y="57"/>
                  </a:lnTo>
                  <a:lnTo>
                    <a:pt x="279" y="57"/>
                  </a:lnTo>
                  <a:lnTo>
                    <a:pt x="285" y="57"/>
                  </a:lnTo>
                  <a:lnTo>
                    <a:pt x="287" y="57"/>
                  </a:lnTo>
                  <a:lnTo>
                    <a:pt x="287" y="54"/>
                  </a:lnTo>
                  <a:lnTo>
                    <a:pt x="285" y="54"/>
                  </a:lnTo>
                  <a:lnTo>
                    <a:pt x="282" y="51"/>
                  </a:lnTo>
                  <a:lnTo>
                    <a:pt x="276" y="48"/>
                  </a:lnTo>
                  <a:lnTo>
                    <a:pt x="273" y="48"/>
                  </a:lnTo>
                  <a:lnTo>
                    <a:pt x="273" y="45"/>
                  </a:lnTo>
                  <a:lnTo>
                    <a:pt x="270" y="42"/>
                  </a:lnTo>
                  <a:lnTo>
                    <a:pt x="273" y="42"/>
                  </a:lnTo>
                  <a:lnTo>
                    <a:pt x="270" y="40"/>
                  </a:lnTo>
                  <a:lnTo>
                    <a:pt x="268" y="37"/>
                  </a:lnTo>
                  <a:lnTo>
                    <a:pt x="270" y="37"/>
                  </a:lnTo>
                  <a:lnTo>
                    <a:pt x="276" y="37"/>
                  </a:lnTo>
                  <a:lnTo>
                    <a:pt x="282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90" y="37"/>
                  </a:lnTo>
                  <a:lnTo>
                    <a:pt x="293" y="37"/>
                  </a:lnTo>
                  <a:lnTo>
                    <a:pt x="293" y="40"/>
                  </a:lnTo>
                  <a:lnTo>
                    <a:pt x="296" y="40"/>
                  </a:lnTo>
                  <a:lnTo>
                    <a:pt x="299" y="40"/>
                  </a:lnTo>
                  <a:lnTo>
                    <a:pt x="299" y="42"/>
                  </a:lnTo>
                  <a:lnTo>
                    <a:pt x="302" y="42"/>
                  </a:lnTo>
                  <a:lnTo>
                    <a:pt x="305" y="42"/>
                  </a:lnTo>
                  <a:lnTo>
                    <a:pt x="307" y="45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8"/>
                  </a:lnTo>
                  <a:lnTo>
                    <a:pt x="310" y="48"/>
                  </a:lnTo>
                  <a:lnTo>
                    <a:pt x="313" y="48"/>
                  </a:lnTo>
                  <a:lnTo>
                    <a:pt x="316" y="48"/>
                  </a:lnTo>
                  <a:lnTo>
                    <a:pt x="322" y="48"/>
                  </a:lnTo>
                  <a:lnTo>
                    <a:pt x="324" y="48"/>
                  </a:lnTo>
                  <a:lnTo>
                    <a:pt x="327" y="48"/>
                  </a:lnTo>
                  <a:lnTo>
                    <a:pt x="327" y="51"/>
                  </a:lnTo>
                  <a:lnTo>
                    <a:pt x="330" y="51"/>
                  </a:lnTo>
                  <a:lnTo>
                    <a:pt x="336" y="54"/>
                  </a:lnTo>
                  <a:lnTo>
                    <a:pt x="339" y="54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7" y="60"/>
                  </a:lnTo>
                  <a:lnTo>
                    <a:pt x="350" y="60"/>
                  </a:lnTo>
                  <a:lnTo>
                    <a:pt x="356" y="60"/>
                  </a:lnTo>
                  <a:lnTo>
                    <a:pt x="356" y="57"/>
                  </a:lnTo>
                  <a:lnTo>
                    <a:pt x="353" y="57"/>
                  </a:lnTo>
                  <a:lnTo>
                    <a:pt x="353" y="54"/>
                  </a:lnTo>
                  <a:lnTo>
                    <a:pt x="347" y="54"/>
                  </a:lnTo>
                  <a:lnTo>
                    <a:pt x="347" y="51"/>
                  </a:lnTo>
                  <a:lnTo>
                    <a:pt x="344" y="51"/>
                  </a:lnTo>
                  <a:lnTo>
                    <a:pt x="341" y="48"/>
                  </a:lnTo>
                  <a:lnTo>
                    <a:pt x="339" y="45"/>
                  </a:lnTo>
                  <a:lnTo>
                    <a:pt x="336" y="45"/>
                  </a:lnTo>
                  <a:lnTo>
                    <a:pt x="333" y="45"/>
                  </a:lnTo>
                  <a:lnTo>
                    <a:pt x="330" y="45"/>
                  </a:lnTo>
                  <a:lnTo>
                    <a:pt x="327" y="42"/>
                  </a:lnTo>
                  <a:lnTo>
                    <a:pt x="322" y="42"/>
                  </a:lnTo>
                  <a:lnTo>
                    <a:pt x="322" y="40"/>
                  </a:lnTo>
                  <a:lnTo>
                    <a:pt x="319" y="40"/>
                  </a:lnTo>
                  <a:lnTo>
                    <a:pt x="316" y="40"/>
                  </a:lnTo>
                  <a:lnTo>
                    <a:pt x="316" y="37"/>
                  </a:lnTo>
                  <a:lnTo>
                    <a:pt x="313" y="37"/>
                  </a:lnTo>
                  <a:lnTo>
                    <a:pt x="310" y="34"/>
                  </a:lnTo>
                  <a:lnTo>
                    <a:pt x="316" y="31"/>
                  </a:lnTo>
                  <a:lnTo>
                    <a:pt x="319" y="31"/>
                  </a:lnTo>
                  <a:lnTo>
                    <a:pt x="322" y="31"/>
                  </a:lnTo>
                  <a:lnTo>
                    <a:pt x="327" y="31"/>
                  </a:lnTo>
                  <a:lnTo>
                    <a:pt x="333" y="31"/>
                  </a:lnTo>
                  <a:lnTo>
                    <a:pt x="339" y="34"/>
                  </a:lnTo>
                  <a:lnTo>
                    <a:pt x="344" y="37"/>
                  </a:lnTo>
                  <a:lnTo>
                    <a:pt x="347" y="37"/>
                  </a:lnTo>
                  <a:lnTo>
                    <a:pt x="350" y="40"/>
                  </a:lnTo>
                  <a:lnTo>
                    <a:pt x="347" y="40"/>
                  </a:lnTo>
                  <a:lnTo>
                    <a:pt x="353" y="40"/>
                  </a:lnTo>
                  <a:lnTo>
                    <a:pt x="353" y="42"/>
                  </a:lnTo>
                  <a:lnTo>
                    <a:pt x="350" y="42"/>
                  </a:lnTo>
                  <a:lnTo>
                    <a:pt x="347" y="42"/>
                  </a:lnTo>
                  <a:lnTo>
                    <a:pt x="350" y="45"/>
                  </a:lnTo>
                  <a:lnTo>
                    <a:pt x="347" y="45"/>
                  </a:lnTo>
                  <a:lnTo>
                    <a:pt x="347" y="48"/>
                  </a:lnTo>
                  <a:lnTo>
                    <a:pt x="353" y="48"/>
                  </a:lnTo>
                  <a:lnTo>
                    <a:pt x="353" y="51"/>
                  </a:lnTo>
                  <a:lnTo>
                    <a:pt x="359" y="51"/>
                  </a:lnTo>
                  <a:lnTo>
                    <a:pt x="361" y="51"/>
                  </a:lnTo>
                  <a:lnTo>
                    <a:pt x="356" y="48"/>
                  </a:lnTo>
                  <a:lnTo>
                    <a:pt x="359" y="48"/>
                  </a:lnTo>
                  <a:lnTo>
                    <a:pt x="353" y="48"/>
                  </a:lnTo>
                  <a:lnTo>
                    <a:pt x="353" y="45"/>
                  </a:lnTo>
                  <a:lnTo>
                    <a:pt x="356" y="42"/>
                  </a:lnTo>
                  <a:lnTo>
                    <a:pt x="361" y="42"/>
                  </a:lnTo>
                  <a:lnTo>
                    <a:pt x="364" y="42"/>
                  </a:lnTo>
                  <a:lnTo>
                    <a:pt x="370" y="45"/>
                  </a:lnTo>
                  <a:lnTo>
                    <a:pt x="373" y="45"/>
                  </a:lnTo>
                  <a:lnTo>
                    <a:pt x="376" y="45"/>
                  </a:lnTo>
                  <a:lnTo>
                    <a:pt x="373" y="45"/>
                  </a:lnTo>
                  <a:lnTo>
                    <a:pt x="370" y="42"/>
                  </a:lnTo>
                  <a:lnTo>
                    <a:pt x="367" y="42"/>
                  </a:lnTo>
                  <a:lnTo>
                    <a:pt x="364" y="42"/>
                  </a:lnTo>
                  <a:lnTo>
                    <a:pt x="361" y="42"/>
                  </a:lnTo>
                  <a:lnTo>
                    <a:pt x="359" y="40"/>
                  </a:lnTo>
                  <a:lnTo>
                    <a:pt x="356" y="40"/>
                  </a:lnTo>
                  <a:lnTo>
                    <a:pt x="353" y="37"/>
                  </a:lnTo>
                  <a:lnTo>
                    <a:pt x="350" y="37"/>
                  </a:lnTo>
                  <a:lnTo>
                    <a:pt x="350" y="34"/>
                  </a:lnTo>
                  <a:lnTo>
                    <a:pt x="347" y="34"/>
                  </a:lnTo>
                  <a:lnTo>
                    <a:pt x="344" y="34"/>
                  </a:lnTo>
                  <a:lnTo>
                    <a:pt x="339" y="31"/>
                  </a:lnTo>
                  <a:lnTo>
                    <a:pt x="339" y="28"/>
                  </a:lnTo>
                  <a:lnTo>
                    <a:pt x="347" y="28"/>
                  </a:lnTo>
                  <a:lnTo>
                    <a:pt x="350" y="28"/>
                  </a:lnTo>
                  <a:lnTo>
                    <a:pt x="353" y="28"/>
                  </a:lnTo>
                  <a:lnTo>
                    <a:pt x="356" y="28"/>
                  </a:lnTo>
                  <a:lnTo>
                    <a:pt x="359" y="28"/>
                  </a:lnTo>
                  <a:lnTo>
                    <a:pt x="364" y="28"/>
                  </a:lnTo>
                  <a:lnTo>
                    <a:pt x="370" y="28"/>
                  </a:lnTo>
                  <a:lnTo>
                    <a:pt x="373" y="28"/>
                  </a:lnTo>
                  <a:lnTo>
                    <a:pt x="378" y="28"/>
                  </a:lnTo>
                  <a:lnTo>
                    <a:pt x="381" y="31"/>
                  </a:lnTo>
                  <a:lnTo>
                    <a:pt x="381" y="34"/>
                  </a:lnTo>
                  <a:lnTo>
                    <a:pt x="384" y="34"/>
                  </a:lnTo>
                  <a:lnTo>
                    <a:pt x="384" y="37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4" y="31"/>
                  </a:lnTo>
                  <a:lnTo>
                    <a:pt x="384" y="28"/>
                  </a:lnTo>
                  <a:lnTo>
                    <a:pt x="387" y="28"/>
                  </a:lnTo>
                  <a:lnTo>
                    <a:pt x="390" y="31"/>
                  </a:lnTo>
                  <a:lnTo>
                    <a:pt x="393" y="34"/>
                  </a:lnTo>
                  <a:lnTo>
                    <a:pt x="395" y="34"/>
                  </a:lnTo>
                  <a:lnTo>
                    <a:pt x="398" y="34"/>
                  </a:lnTo>
                  <a:lnTo>
                    <a:pt x="401" y="34"/>
                  </a:lnTo>
                  <a:lnTo>
                    <a:pt x="404" y="34"/>
                  </a:lnTo>
                  <a:lnTo>
                    <a:pt x="407" y="37"/>
                  </a:lnTo>
                  <a:lnTo>
                    <a:pt x="407" y="40"/>
                  </a:lnTo>
                  <a:lnTo>
                    <a:pt x="410" y="40"/>
                  </a:lnTo>
                  <a:lnTo>
                    <a:pt x="410" y="37"/>
                  </a:lnTo>
                  <a:lnTo>
                    <a:pt x="410" y="34"/>
                  </a:lnTo>
                  <a:lnTo>
                    <a:pt x="410" y="31"/>
                  </a:lnTo>
                  <a:lnTo>
                    <a:pt x="407" y="31"/>
                  </a:lnTo>
                  <a:lnTo>
                    <a:pt x="404" y="31"/>
                  </a:lnTo>
                  <a:lnTo>
                    <a:pt x="401" y="28"/>
                  </a:lnTo>
                  <a:lnTo>
                    <a:pt x="398" y="28"/>
                  </a:lnTo>
                  <a:lnTo>
                    <a:pt x="395" y="28"/>
                  </a:lnTo>
                  <a:lnTo>
                    <a:pt x="390" y="28"/>
                  </a:lnTo>
                  <a:lnTo>
                    <a:pt x="387" y="25"/>
                  </a:lnTo>
                  <a:lnTo>
                    <a:pt x="384" y="25"/>
                  </a:lnTo>
                  <a:lnTo>
                    <a:pt x="378" y="25"/>
                  </a:lnTo>
                  <a:lnTo>
                    <a:pt x="376" y="25"/>
                  </a:lnTo>
                  <a:lnTo>
                    <a:pt x="370" y="25"/>
                  </a:lnTo>
                  <a:lnTo>
                    <a:pt x="364" y="25"/>
                  </a:lnTo>
                  <a:lnTo>
                    <a:pt x="359" y="25"/>
                  </a:lnTo>
                  <a:lnTo>
                    <a:pt x="356" y="25"/>
                  </a:lnTo>
                  <a:lnTo>
                    <a:pt x="353" y="25"/>
                  </a:lnTo>
                  <a:lnTo>
                    <a:pt x="350" y="25"/>
                  </a:lnTo>
                  <a:lnTo>
                    <a:pt x="347" y="25"/>
                  </a:lnTo>
                  <a:lnTo>
                    <a:pt x="344" y="23"/>
                  </a:lnTo>
                  <a:lnTo>
                    <a:pt x="347" y="23"/>
                  </a:lnTo>
                  <a:lnTo>
                    <a:pt x="344" y="20"/>
                  </a:lnTo>
                  <a:lnTo>
                    <a:pt x="341" y="20"/>
                  </a:lnTo>
                  <a:lnTo>
                    <a:pt x="341" y="17"/>
                  </a:lnTo>
                  <a:lnTo>
                    <a:pt x="339" y="17"/>
                  </a:lnTo>
                  <a:lnTo>
                    <a:pt x="341" y="17"/>
                  </a:lnTo>
                  <a:lnTo>
                    <a:pt x="344" y="17"/>
                  </a:lnTo>
                  <a:lnTo>
                    <a:pt x="347" y="17"/>
                  </a:lnTo>
                  <a:lnTo>
                    <a:pt x="350" y="17"/>
                  </a:lnTo>
                  <a:lnTo>
                    <a:pt x="353" y="17"/>
                  </a:lnTo>
                  <a:lnTo>
                    <a:pt x="356" y="17"/>
                  </a:lnTo>
                  <a:lnTo>
                    <a:pt x="359" y="17"/>
                  </a:lnTo>
                  <a:lnTo>
                    <a:pt x="361" y="17"/>
                  </a:lnTo>
                  <a:lnTo>
                    <a:pt x="359" y="17"/>
                  </a:lnTo>
                  <a:lnTo>
                    <a:pt x="356" y="14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7" y="11"/>
                  </a:lnTo>
                  <a:lnTo>
                    <a:pt x="370" y="11"/>
                  </a:lnTo>
                  <a:lnTo>
                    <a:pt x="373" y="11"/>
                  </a:lnTo>
                  <a:lnTo>
                    <a:pt x="373" y="14"/>
                  </a:lnTo>
                  <a:lnTo>
                    <a:pt x="376" y="14"/>
                  </a:lnTo>
                  <a:lnTo>
                    <a:pt x="378" y="14"/>
                  </a:lnTo>
                  <a:lnTo>
                    <a:pt x="381" y="14"/>
                  </a:lnTo>
                  <a:lnTo>
                    <a:pt x="381" y="17"/>
                  </a:lnTo>
                  <a:lnTo>
                    <a:pt x="378" y="17"/>
                  </a:lnTo>
                  <a:lnTo>
                    <a:pt x="381" y="17"/>
                  </a:lnTo>
                  <a:lnTo>
                    <a:pt x="384" y="17"/>
                  </a:lnTo>
                  <a:lnTo>
                    <a:pt x="387" y="17"/>
                  </a:lnTo>
                  <a:lnTo>
                    <a:pt x="390" y="20"/>
                  </a:lnTo>
                  <a:lnTo>
                    <a:pt x="395" y="20"/>
                  </a:lnTo>
                  <a:lnTo>
                    <a:pt x="395" y="23"/>
                  </a:lnTo>
                  <a:lnTo>
                    <a:pt x="398" y="23"/>
                  </a:lnTo>
                  <a:lnTo>
                    <a:pt x="401" y="23"/>
                  </a:lnTo>
                  <a:lnTo>
                    <a:pt x="407" y="23"/>
                  </a:lnTo>
                  <a:lnTo>
                    <a:pt x="410" y="23"/>
                  </a:lnTo>
                  <a:lnTo>
                    <a:pt x="415" y="23"/>
                  </a:lnTo>
                  <a:lnTo>
                    <a:pt x="415" y="25"/>
                  </a:lnTo>
                  <a:lnTo>
                    <a:pt x="418" y="25"/>
                  </a:lnTo>
                  <a:lnTo>
                    <a:pt x="421" y="25"/>
                  </a:lnTo>
                  <a:lnTo>
                    <a:pt x="421" y="28"/>
                  </a:lnTo>
                  <a:lnTo>
                    <a:pt x="424" y="28"/>
                  </a:lnTo>
                  <a:lnTo>
                    <a:pt x="427" y="25"/>
                  </a:lnTo>
                  <a:lnTo>
                    <a:pt x="424" y="25"/>
                  </a:lnTo>
                  <a:lnTo>
                    <a:pt x="421" y="25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21" y="23"/>
                  </a:lnTo>
                  <a:lnTo>
                    <a:pt x="418" y="23"/>
                  </a:lnTo>
                  <a:lnTo>
                    <a:pt x="418" y="20"/>
                  </a:lnTo>
                  <a:lnTo>
                    <a:pt x="421" y="20"/>
                  </a:lnTo>
                  <a:lnTo>
                    <a:pt x="424" y="20"/>
                  </a:lnTo>
                  <a:lnTo>
                    <a:pt x="427" y="20"/>
                  </a:lnTo>
                  <a:lnTo>
                    <a:pt x="430" y="20"/>
                  </a:lnTo>
                  <a:lnTo>
                    <a:pt x="427" y="20"/>
                  </a:lnTo>
                  <a:lnTo>
                    <a:pt x="424" y="20"/>
                  </a:lnTo>
                  <a:lnTo>
                    <a:pt x="427" y="17"/>
                  </a:lnTo>
                  <a:lnTo>
                    <a:pt x="430" y="17"/>
                  </a:lnTo>
                  <a:lnTo>
                    <a:pt x="432" y="17"/>
                  </a:lnTo>
                  <a:lnTo>
                    <a:pt x="435" y="17"/>
                  </a:lnTo>
                  <a:lnTo>
                    <a:pt x="438" y="17"/>
                  </a:lnTo>
                  <a:lnTo>
                    <a:pt x="435" y="14"/>
                  </a:lnTo>
                  <a:lnTo>
                    <a:pt x="432" y="14"/>
                  </a:lnTo>
                  <a:lnTo>
                    <a:pt x="432" y="17"/>
                  </a:lnTo>
                  <a:lnTo>
                    <a:pt x="427" y="17"/>
                  </a:lnTo>
                  <a:lnTo>
                    <a:pt x="427" y="14"/>
                  </a:lnTo>
                  <a:lnTo>
                    <a:pt x="421" y="14"/>
                  </a:lnTo>
                  <a:lnTo>
                    <a:pt x="418" y="14"/>
                  </a:lnTo>
                  <a:lnTo>
                    <a:pt x="421" y="11"/>
                  </a:lnTo>
                  <a:lnTo>
                    <a:pt x="418" y="11"/>
                  </a:lnTo>
                  <a:lnTo>
                    <a:pt x="421" y="8"/>
                  </a:lnTo>
                  <a:lnTo>
                    <a:pt x="418" y="8"/>
                  </a:lnTo>
                  <a:lnTo>
                    <a:pt x="421" y="8"/>
                  </a:lnTo>
                  <a:lnTo>
                    <a:pt x="421" y="6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0" y="8"/>
                  </a:lnTo>
                  <a:lnTo>
                    <a:pt x="432" y="8"/>
                  </a:lnTo>
                  <a:lnTo>
                    <a:pt x="430" y="6"/>
                  </a:lnTo>
                  <a:lnTo>
                    <a:pt x="432" y="3"/>
                  </a:lnTo>
                  <a:lnTo>
                    <a:pt x="438" y="3"/>
                  </a:lnTo>
                  <a:lnTo>
                    <a:pt x="438" y="6"/>
                  </a:lnTo>
                  <a:lnTo>
                    <a:pt x="441" y="6"/>
                  </a:lnTo>
                  <a:lnTo>
                    <a:pt x="444" y="6"/>
                  </a:lnTo>
                  <a:lnTo>
                    <a:pt x="449" y="8"/>
                  </a:lnTo>
                  <a:lnTo>
                    <a:pt x="452" y="8"/>
                  </a:lnTo>
                  <a:lnTo>
                    <a:pt x="449" y="6"/>
                  </a:lnTo>
                  <a:lnTo>
                    <a:pt x="447" y="6"/>
                  </a:lnTo>
                  <a:lnTo>
                    <a:pt x="444" y="3"/>
                  </a:lnTo>
                  <a:lnTo>
                    <a:pt x="447" y="3"/>
                  </a:lnTo>
                  <a:lnTo>
                    <a:pt x="449" y="3"/>
                  </a:lnTo>
                  <a:lnTo>
                    <a:pt x="455" y="3"/>
                  </a:lnTo>
                  <a:lnTo>
                    <a:pt x="461" y="3"/>
                  </a:lnTo>
                  <a:lnTo>
                    <a:pt x="464" y="3"/>
                  </a:lnTo>
                  <a:lnTo>
                    <a:pt x="467" y="3"/>
                  </a:lnTo>
                  <a:lnTo>
                    <a:pt x="469" y="3"/>
                  </a:lnTo>
                  <a:lnTo>
                    <a:pt x="469" y="0"/>
                  </a:lnTo>
                  <a:lnTo>
                    <a:pt x="472" y="3"/>
                  </a:lnTo>
                  <a:lnTo>
                    <a:pt x="475" y="3"/>
                  </a:lnTo>
                  <a:lnTo>
                    <a:pt x="478" y="3"/>
                  </a:lnTo>
                  <a:lnTo>
                    <a:pt x="481" y="6"/>
                  </a:lnTo>
                  <a:lnTo>
                    <a:pt x="484" y="3"/>
                  </a:lnTo>
                  <a:lnTo>
                    <a:pt x="481" y="3"/>
                  </a:lnTo>
                  <a:lnTo>
                    <a:pt x="481" y="0"/>
                  </a:lnTo>
                  <a:lnTo>
                    <a:pt x="498" y="0"/>
                  </a:lnTo>
                  <a:lnTo>
                    <a:pt x="501" y="3"/>
                  </a:lnTo>
                  <a:lnTo>
                    <a:pt x="503" y="0"/>
                  </a:lnTo>
                  <a:lnTo>
                    <a:pt x="512" y="0"/>
                  </a:lnTo>
                  <a:lnTo>
                    <a:pt x="515" y="3"/>
                  </a:lnTo>
                  <a:lnTo>
                    <a:pt x="518" y="3"/>
                  </a:lnTo>
                  <a:lnTo>
                    <a:pt x="521" y="0"/>
                  </a:lnTo>
                  <a:lnTo>
                    <a:pt x="549" y="0"/>
                  </a:lnTo>
                  <a:lnTo>
                    <a:pt x="552" y="3"/>
                  </a:lnTo>
                  <a:lnTo>
                    <a:pt x="555" y="3"/>
                  </a:lnTo>
                  <a:lnTo>
                    <a:pt x="557" y="6"/>
                  </a:lnTo>
                  <a:lnTo>
                    <a:pt x="560" y="6"/>
                  </a:lnTo>
                  <a:lnTo>
                    <a:pt x="566" y="6"/>
                  </a:lnTo>
                  <a:lnTo>
                    <a:pt x="569" y="6"/>
                  </a:lnTo>
                  <a:lnTo>
                    <a:pt x="572" y="6"/>
                  </a:lnTo>
                  <a:lnTo>
                    <a:pt x="575" y="8"/>
                  </a:lnTo>
                  <a:lnTo>
                    <a:pt x="577" y="8"/>
                  </a:lnTo>
                  <a:lnTo>
                    <a:pt x="583" y="8"/>
                  </a:lnTo>
                  <a:lnTo>
                    <a:pt x="586" y="11"/>
                  </a:lnTo>
                  <a:lnTo>
                    <a:pt x="589" y="11"/>
                  </a:lnTo>
                  <a:lnTo>
                    <a:pt x="586" y="11"/>
                  </a:lnTo>
                  <a:lnTo>
                    <a:pt x="583" y="14"/>
                  </a:lnTo>
                  <a:lnTo>
                    <a:pt x="580" y="14"/>
                  </a:lnTo>
                  <a:lnTo>
                    <a:pt x="577" y="17"/>
                  </a:lnTo>
                  <a:lnTo>
                    <a:pt x="572" y="17"/>
                  </a:lnTo>
                  <a:lnTo>
                    <a:pt x="569" y="17"/>
                  </a:lnTo>
                  <a:lnTo>
                    <a:pt x="563" y="17"/>
                  </a:lnTo>
                  <a:lnTo>
                    <a:pt x="557" y="17"/>
                  </a:lnTo>
                  <a:lnTo>
                    <a:pt x="552" y="17"/>
                  </a:lnTo>
                  <a:lnTo>
                    <a:pt x="546" y="17"/>
                  </a:lnTo>
                  <a:lnTo>
                    <a:pt x="543" y="17"/>
                  </a:lnTo>
                  <a:lnTo>
                    <a:pt x="538" y="17"/>
                  </a:lnTo>
                  <a:lnTo>
                    <a:pt x="535" y="17"/>
                  </a:lnTo>
                  <a:lnTo>
                    <a:pt x="532" y="17"/>
                  </a:lnTo>
                  <a:lnTo>
                    <a:pt x="526" y="17"/>
                  </a:lnTo>
                  <a:lnTo>
                    <a:pt x="521" y="17"/>
                  </a:lnTo>
                  <a:lnTo>
                    <a:pt x="518" y="17"/>
                  </a:lnTo>
                  <a:lnTo>
                    <a:pt x="515" y="20"/>
                  </a:lnTo>
                  <a:lnTo>
                    <a:pt x="512" y="20"/>
                  </a:lnTo>
                  <a:lnTo>
                    <a:pt x="506" y="20"/>
                  </a:lnTo>
                  <a:lnTo>
                    <a:pt x="503" y="20"/>
                  </a:lnTo>
                  <a:lnTo>
                    <a:pt x="498" y="20"/>
                  </a:lnTo>
                  <a:lnTo>
                    <a:pt x="495" y="20"/>
                  </a:lnTo>
                  <a:lnTo>
                    <a:pt x="498" y="20"/>
                  </a:lnTo>
                  <a:lnTo>
                    <a:pt x="495" y="20"/>
                  </a:lnTo>
                  <a:lnTo>
                    <a:pt x="489" y="23"/>
                  </a:lnTo>
                  <a:lnTo>
                    <a:pt x="486" y="23"/>
                  </a:lnTo>
                  <a:lnTo>
                    <a:pt x="484" y="23"/>
                  </a:lnTo>
                  <a:lnTo>
                    <a:pt x="481" y="23"/>
                  </a:lnTo>
                  <a:lnTo>
                    <a:pt x="478" y="23"/>
                  </a:lnTo>
                  <a:lnTo>
                    <a:pt x="472" y="23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4" y="28"/>
                  </a:lnTo>
                  <a:lnTo>
                    <a:pt x="467" y="28"/>
                  </a:lnTo>
                  <a:lnTo>
                    <a:pt x="467" y="25"/>
                  </a:lnTo>
                  <a:lnTo>
                    <a:pt x="469" y="25"/>
                  </a:lnTo>
                  <a:lnTo>
                    <a:pt x="472" y="25"/>
                  </a:lnTo>
                  <a:lnTo>
                    <a:pt x="478" y="25"/>
                  </a:lnTo>
                  <a:lnTo>
                    <a:pt x="481" y="25"/>
                  </a:lnTo>
                  <a:lnTo>
                    <a:pt x="481" y="28"/>
                  </a:lnTo>
                  <a:lnTo>
                    <a:pt x="484" y="28"/>
                  </a:lnTo>
                  <a:lnTo>
                    <a:pt x="486" y="25"/>
                  </a:lnTo>
                  <a:lnTo>
                    <a:pt x="484" y="25"/>
                  </a:lnTo>
                  <a:lnTo>
                    <a:pt x="486" y="25"/>
                  </a:lnTo>
                  <a:lnTo>
                    <a:pt x="486" y="23"/>
                  </a:lnTo>
                  <a:lnTo>
                    <a:pt x="492" y="23"/>
                  </a:lnTo>
                  <a:lnTo>
                    <a:pt x="498" y="23"/>
                  </a:lnTo>
                  <a:lnTo>
                    <a:pt x="501" y="23"/>
                  </a:lnTo>
                  <a:lnTo>
                    <a:pt x="503" y="23"/>
                  </a:lnTo>
                  <a:lnTo>
                    <a:pt x="506" y="23"/>
                  </a:lnTo>
                  <a:lnTo>
                    <a:pt x="509" y="23"/>
                  </a:lnTo>
                  <a:lnTo>
                    <a:pt x="512" y="23"/>
                  </a:lnTo>
                  <a:lnTo>
                    <a:pt x="515" y="20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3" y="20"/>
                  </a:lnTo>
                  <a:lnTo>
                    <a:pt x="526" y="17"/>
                  </a:lnTo>
                  <a:lnTo>
                    <a:pt x="532" y="17"/>
                  </a:lnTo>
                  <a:lnTo>
                    <a:pt x="535" y="17"/>
                  </a:lnTo>
                  <a:lnTo>
                    <a:pt x="540" y="17"/>
                  </a:lnTo>
                  <a:lnTo>
                    <a:pt x="543" y="17"/>
                  </a:lnTo>
                  <a:lnTo>
                    <a:pt x="549" y="17"/>
                  </a:lnTo>
                  <a:lnTo>
                    <a:pt x="552" y="17"/>
                  </a:lnTo>
                  <a:lnTo>
                    <a:pt x="555" y="17"/>
                  </a:lnTo>
                  <a:lnTo>
                    <a:pt x="555" y="20"/>
                  </a:lnTo>
                  <a:lnTo>
                    <a:pt x="557" y="20"/>
                  </a:lnTo>
                  <a:lnTo>
                    <a:pt x="560" y="20"/>
                  </a:lnTo>
                  <a:lnTo>
                    <a:pt x="563" y="20"/>
                  </a:lnTo>
                  <a:lnTo>
                    <a:pt x="566" y="20"/>
                  </a:lnTo>
                  <a:lnTo>
                    <a:pt x="572" y="20"/>
                  </a:lnTo>
                  <a:lnTo>
                    <a:pt x="577" y="20"/>
                  </a:lnTo>
                  <a:lnTo>
                    <a:pt x="580" y="20"/>
                  </a:lnTo>
                  <a:lnTo>
                    <a:pt x="583" y="17"/>
                  </a:lnTo>
                  <a:lnTo>
                    <a:pt x="586" y="17"/>
                  </a:lnTo>
                  <a:lnTo>
                    <a:pt x="592" y="17"/>
                  </a:lnTo>
                  <a:lnTo>
                    <a:pt x="594" y="17"/>
                  </a:lnTo>
                  <a:lnTo>
                    <a:pt x="597" y="17"/>
                  </a:lnTo>
                  <a:lnTo>
                    <a:pt x="597" y="20"/>
                  </a:lnTo>
                  <a:lnTo>
                    <a:pt x="597" y="23"/>
                  </a:lnTo>
                  <a:lnTo>
                    <a:pt x="600" y="23"/>
                  </a:lnTo>
                  <a:lnTo>
                    <a:pt x="597" y="25"/>
                  </a:lnTo>
                  <a:lnTo>
                    <a:pt x="594" y="28"/>
                  </a:lnTo>
                  <a:lnTo>
                    <a:pt x="592" y="28"/>
                  </a:lnTo>
                  <a:lnTo>
                    <a:pt x="594" y="28"/>
                  </a:lnTo>
                  <a:lnTo>
                    <a:pt x="600" y="28"/>
                  </a:lnTo>
                  <a:lnTo>
                    <a:pt x="603" y="25"/>
                  </a:lnTo>
                  <a:lnTo>
                    <a:pt x="606" y="25"/>
                  </a:lnTo>
                  <a:lnTo>
                    <a:pt x="611" y="25"/>
                  </a:lnTo>
                  <a:lnTo>
                    <a:pt x="611" y="28"/>
                  </a:lnTo>
                  <a:lnTo>
                    <a:pt x="614" y="28"/>
                  </a:lnTo>
                  <a:lnTo>
                    <a:pt x="617" y="28"/>
                  </a:lnTo>
                  <a:lnTo>
                    <a:pt x="620" y="28"/>
                  </a:lnTo>
                  <a:lnTo>
                    <a:pt x="623" y="28"/>
                  </a:lnTo>
                  <a:lnTo>
                    <a:pt x="626" y="28"/>
                  </a:lnTo>
                  <a:lnTo>
                    <a:pt x="629" y="28"/>
                  </a:lnTo>
                  <a:lnTo>
                    <a:pt x="629" y="31"/>
                  </a:lnTo>
                  <a:lnTo>
                    <a:pt x="634" y="28"/>
                  </a:lnTo>
                  <a:lnTo>
                    <a:pt x="634" y="31"/>
                  </a:lnTo>
                  <a:lnTo>
                    <a:pt x="637" y="31"/>
                  </a:lnTo>
                  <a:lnTo>
                    <a:pt x="637" y="34"/>
                  </a:lnTo>
                  <a:lnTo>
                    <a:pt x="643" y="34"/>
                  </a:lnTo>
                  <a:lnTo>
                    <a:pt x="646" y="34"/>
                  </a:lnTo>
                  <a:lnTo>
                    <a:pt x="648" y="37"/>
                  </a:lnTo>
                  <a:lnTo>
                    <a:pt x="646" y="37"/>
                  </a:lnTo>
                  <a:lnTo>
                    <a:pt x="646" y="40"/>
                  </a:lnTo>
                  <a:lnTo>
                    <a:pt x="640" y="40"/>
                  </a:lnTo>
                  <a:lnTo>
                    <a:pt x="637" y="40"/>
                  </a:lnTo>
                  <a:lnTo>
                    <a:pt x="634" y="40"/>
                  </a:lnTo>
                  <a:lnTo>
                    <a:pt x="634" y="42"/>
                  </a:lnTo>
                  <a:lnTo>
                    <a:pt x="631" y="42"/>
                  </a:lnTo>
                  <a:lnTo>
                    <a:pt x="631" y="45"/>
                  </a:lnTo>
                  <a:lnTo>
                    <a:pt x="629" y="45"/>
                  </a:lnTo>
                  <a:lnTo>
                    <a:pt x="626" y="45"/>
                  </a:lnTo>
                  <a:lnTo>
                    <a:pt x="623" y="45"/>
                  </a:lnTo>
                  <a:lnTo>
                    <a:pt x="620" y="45"/>
                  </a:lnTo>
                  <a:lnTo>
                    <a:pt x="617" y="45"/>
                  </a:lnTo>
                  <a:lnTo>
                    <a:pt x="611" y="45"/>
                  </a:lnTo>
                  <a:lnTo>
                    <a:pt x="609" y="48"/>
                  </a:lnTo>
                  <a:lnTo>
                    <a:pt x="606" y="48"/>
                  </a:lnTo>
                  <a:lnTo>
                    <a:pt x="603" y="48"/>
                  </a:lnTo>
                  <a:lnTo>
                    <a:pt x="603" y="51"/>
                  </a:lnTo>
                  <a:lnTo>
                    <a:pt x="597" y="51"/>
                  </a:lnTo>
                  <a:lnTo>
                    <a:pt x="594" y="51"/>
                  </a:lnTo>
                  <a:lnTo>
                    <a:pt x="589" y="51"/>
                  </a:lnTo>
                  <a:lnTo>
                    <a:pt x="586" y="51"/>
                  </a:lnTo>
                  <a:lnTo>
                    <a:pt x="580" y="51"/>
                  </a:lnTo>
                  <a:lnTo>
                    <a:pt x="577" y="51"/>
                  </a:lnTo>
                  <a:lnTo>
                    <a:pt x="572" y="51"/>
                  </a:lnTo>
                  <a:lnTo>
                    <a:pt x="566" y="51"/>
                  </a:lnTo>
                  <a:lnTo>
                    <a:pt x="563" y="48"/>
                  </a:lnTo>
                  <a:lnTo>
                    <a:pt x="557" y="48"/>
                  </a:lnTo>
                  <a:lnTo>
                    <a:pt x="555" y="48"/>
                  </a:lnTo>
                  <a:lnTo>
                    <a:pt x="552" y="48"/>
                  </a:lnTo>
                  <a:lnTo>
                    <a:pt x="549" y="48"/>
                  </a:lnTo>
                  <a:lnTo>
                    <a:pt x="546" y="48"/>
                  </a:lnTo>
                  <a:lnTo>
                    <a:pt x="543" y="48"/>
                  </a:lnTo>
                  <a:lnTo>
                    <a:pt x="538" y="48"/>
                  </a:lnTo>
                  <a:lnTo>
                    <a:pt x="535" y="48"/>
                  </a:lnTo>
                  <a:lnTo>
                    <a:pt x="529" y="48"/>
                  </a:lnTo>
                  <a:lnTo>
                    <a:pt x="529" y="45"/>
                  </a:lnTo>
                  <a:lnTo>
                    <a:pt x="523" y="48"/>
                  </a:lnTo>
                  <a:lnTo>
                    <a:pt x="521" y="45"/>
                  </a:lnTo>
                  <a:lnTo>
                    <a:pt x="515" y="45"/>
                  </a:lnTo>
                  <a:lnTo>
                    <a:pt x="518" y="48"/>
                  </a:lnTo>
                  <a:lnTo>
                    <a:pt x="521" y="48"/>
                  </a:lnTo>
                  <a:lnTo>
                    <a:pt x="526" y="48"/>
                  </a:lnTo>
                  <a:lnTo>
                    <a:pt x="529" y="48"/>
                  </a:lnTo>
                  <a:lnTo>
                    <a:pt x="529" y="51"/>
                  </a:lnTo>
                  <a:lnTo>
                    <a:pt x="532" y="51"/>
                  </a:lnTo>
                  <a:lnTo>
                    <a:pt x="529" y="51"/>
                  </a:lnTo>
                  <a:lnTo>
                    <a:pt x="526" y="51"/>
                  </a:lnTo>
                  <a:lnTo>
                    <a:pt x="523" y="54"/>
                  </a:lnTo>
                  <a:lnTo>
                    <a:pt x="518" y="54"/>
                  </a:lnTo>
                  <a:lnTo>
                    <a:pt x="515" y="54"/>
                  </a:lnTo>
                  <a:lnTo>
                    <a:pt x="512" y="54"/>
                  </a:lnTo>
                  <a:lnTo>
                    <a:pt x="509" y="57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7"/>
                  </a:lnTo>
                  <a:lnTo>
                    <a:pt x="498" y="60"/>
                  </a:lnTo>
                  <a:lnTo>
                    <a:pt x="501" y="60"/>
                  </a:lnTo>
                  <a:lnTo>
                    <a:pt x="498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6" y="62"/>
                  </a:lnTo>
                  <a:lnTo>
                    <a:pt x="509" y="60"/>
                  </a:lnTo>
                  <a:lnTo>
                    <a:pt x="512" y="60"/>
                  </a:lnTo>
                  <a:lnTo>
                    <a:pt x="515" y="57"/>
                  </a:lnTo>
                  <a:lnTo>
                    <a:pt x="518" y="57"/>
                  </a:lnTo>
                  <a:lnTo>
                    <a:pt x="521" y="57"/>
                  </a:lnTo>
                  <a:lnTo>
                    <a:pt x="523" y="57"/>
                  </a:lnTo>
                  <a:lnTo>
                    <a:pt x="526" y="57"/>
                  </a:lnTo>
                  <a:lnTo>
                    <a:pt x="532" y="57"/>
                  </a:lnTo>
                  <a:lnTo>
                    <a:pt x="535" y="54"/>
                  </a:lnTo>
                  <a:lnTo>
                    <a:pt x="540" y="54"/>
                  </a:lnTo>
                  <a:lnTo>
                    <a:pt x="543" y="54"/>
                  </a:lnTo>
                  <a:lnTo>
                    <a:pt x="546" y="54"/>
                  </a:lnTo>
                  <a:lnTo>
                    <a:pt x="549" y="51"/>
                  </a:lnTo>
                  <a:lnTo>
                    <a:pt x="552" y="51"/>
                  </a:lnTo>
                  <a:lnTo>
                    <a:pt x="555" y="51"/>
                  </a:lnTo>
                  <a:lnTo>
                    <a:pt x="560" y="51"/>
                  </a:lnTo>
                  <a:lnTo>
                    <a:pt x="563" y="54"/>
                  </a:lnTo>
                  <a:lnTo>
                    <a:pt x="569" y="54"/>
                  </a:lnTo>
                  <a:lnTo>
                    <a:pt x="577" y="54"/>
                  </a:lnTo>
                  <a:lnTo>
                    <a:pt x="586" y="54"/>
                  </a:lnTo>
                  <a:lnTo>
                    <a:pt x="589" y="54"/>
                  </a:lnTo>
                  <a:lnTo>
                    <a:pt x="594" y="54"/>
                  </a:lnTo>
                  <a:lnTo>
                    <a:pt x="594" y="57"/>
                  </a:lnTo>
                  <a:lnTo>
                    <a:pt x="594" y="60"/>
                  </a:lnTo>
                  <a:lnTo>
                    <a:pt x="594" y="62"/>
                  </a:lnTo>
                  <a:lnTo>
                    <a:pt x="592" y="62"/>
                  </a:lnTo>
                  <a:lnTo>
                    <a:pt x="589" y="65"/>
                  </a:lnTo>
                  <a:lnTo>
                    <a:pt x="586" y="65"/>
                  </a:lnTo>
                  <a:lnTo>
                    <a:pt x="583" y="65"/>
                  </a:lnTo>
                  <a:lnTo>
                    <a:pt x="580" y="68"/>
                  </a:lnTo>
                  <a:lnTo>
                    <a:pt x="577" y="68"/>
                  </a:lnTo>
                  <a:lnTo>
                    <a:pt x="575" y="68"/>
                  </a:lnTo>
                  <a:lnTo>
                    <a:pt x="572" y="68"/>
                  </a:lnTo>
                  <a:lnTo>
                    <a:pt x="569" y="71"/>
                  </a:lnTo>
                  <a:lnTo>
                    <a:pt x="566" y="71"/>
                  </a:lnTo>
                  <a:lnTo>
                    <a:pt x="569" y="71"/>
                  </a:lnTo>
                  <a:lnTo>
                    <a:pt x="569" y="74"/>
                  </a:lnTo>
                  <a:lnTo>
                    <a:pt x="575" y="74"/>
                  </a:lnTo>
                  <a:lnTo>
                    <a:pt x="575" y="71"/>
                  </a:lnTo>
                  <a:lnTo>
                    <a:pt x="577" y="71"/>
                  </a:lnTo>
                  <a:lnTo>
                    <a:pt x="583" y="68"/>
                  </a:lnTo>
                  <a:lnTo>
                    <a:pt x="586" y="68"/>
                  </a:lnTo>
                  <a:lnTo>
                    <a:pt x="592" y="68"/>
                  </a:lnTo>
                  <a:lnTo>
                    <a:pt x="594" y="65"/>
                  </a:lnTo>
                  <a:lnTo>
                    <a:pt x="597" y="65"/>
                  </a:lnTo>
                  <a:lnTo>
                    <a:pt x="600" y="65"/>
                  </a:lnTo>
                  <a:lnTo>
                    <a:pt x="603" y="65"/>
                  </a:lnTo>
                  <a:lnTo>
                    <a:pt x="606" y="62"/>
                  </a:lnTo>
                  <a:lnTo>
                    <a:pt x="609" y="62"/>
                  </a:lnTo>
                  <a:lnTo>
                    <a:pt x="611" y="62"/>
                  </a:lnTo>
                  <a:lnTo>
                    <a:pt x="611" y="60"/>
                  </a:lnTo>
                  <a:lnTo>
                    <a:pt x="609" y="60"/>
                  </a:lnTo>
                  <a:lnTo>
                    <a:pt x="609" y="57"/>
                  </a:lnTo>
                  <a:lnTo>
                    <a:pt x="611" y="54"/>
                  </a:lnTo>
                  <a:lnTo>
                    <a:pt x="614" y="54"/>
                  </a:lnTo>
                  <a:lnTo>
                    <a:pt x="617" y="54"/>
                  </a:lnTo>
                  <a:lnTo>
                    <a:pt x="626" y="54"/>
                  </a:lnTo>
                  <a:lnTo>
                    <a:pt x="637" y="54"/>
                  </a:lnTo>
                  <a:lnTo>
                    <a:pt x="640" y="57"/>
                  </a:lnTo>
                  <a:lnTo>
                    <a:pt x="640" y="60"/>
                  </a:lnTo>
                  <a:lnTo>
                    <a:pt x="643" y="60"/>
                  </a:lnTo>
                  <a:lnTo>
                    <a:pt x="643" y="62"/>
                  </a:lnTo>
                  <a:lnTo>
                    <a:pt x="643" y="65"/>
                  </a:lnTo>
                  <a:lnTo>
                    <a:pt x="640" y="68"/>
                  </a:lnTo>
                  <a:lnTo>
                    <a:pt x="640" y="71"/>
                  </a:lnTo>
                  <a:lnTo>
                    <a:pt x="637" y="74"/>
                  </a:lnTo>
                  <a:lnTo>
                    <a:pt x="634" y="74"/>
                  </a:lnTo>
                  <a:lnTo>
                    <a:pt x="637" y="77"/>
                  </a:lnTo>
                  <a:lnTo>
                    <a:pt x="634" y="77"/>
                  </a:lnTo>
                  <a:lnTo>
                    <a:pt x="629" y="77"/>
                  </a:lnTo>
                  <a:lnTo>
                    <a:pt x="629" y="79"/>
                  </a:lnTo>
                  <a:lnTo>
                    <a:pt x="631" y="79"/>
                  </a:lnTo>
                  <a:lnTo>
                    <a:pt x="629" y="82"/>
                  </a:lnTo>
                  <a:lnTo>
                    <a:pt x="626" y="85"/>
                  </a:lnTo>
                  <a:lnTo>
                    <a:pt x="623" y="85"/>
                  </a:lnTo>
                  <a:lnTo>
                    <a:pt x="620" y="88"/>
                  </a:lnTo>
                  <a:lnTo>
                    <a:pt x="620" y="91"/>
                  </a:lnTo>
                  <a:lnTo>
                    <a:pt x="617" y="91"/>
                  </a:lnTo>
                  <a:lnTo>
                    <a:pt x="620" y="94"/>
                  </a:lnTo>
                  <a:lnTo>
                    <a:pt x="617" y="94"/>
                  </a:lnTo>
                  <a:lnTo>
                    <a:pt x="614" y="94"/>
                  </a:lnTo>
                  <a:lnTo>
                    <a:pt x="614" y="96"/>
                  </a:lnTo>
                  <a:lnTo>
                    <a:pt x="611" y="96"/>
                  </a:lnTo>
                  <a:lnTo>
                    <a:pt x="614" y="99"/>
                  </a:lnTo>
                  <a:lnTo>
                    <a:pt x="611" y="99"/>
                  </a:lnTo>
                  <a:lnTo>
                    <a:pt x="614" y="99"/>
                  </a:lnTo>
                  <a:lnTo>
                    <a:pt x="617" y="96"/>
                  </a:lnTo>
                  <a:lnTo>
                    <a:pt x="620" y="96"/>
                  </a:lnTo>
                  <a:lnTo>
                    <a:pt x="620" y="94"/>
                  </a:lnTo>
                  <a:lnTo>
                    <a:pt x="623" y="94"/>
                  </a:lnTo>
                  <a:lnTo>
                    <a:pt x="626" y="91"/>
                  </a:lnTo>
                  <a:lnTo>
                    <a:pt x="629" y="88"/>
                  </a:lnTo>
                  <a:lnTo>
                    <a:pt x="631" y="88"/>
                  </a:lnTo>
                  <a:lnTo>
                    <a:pt x="634" y="85"/>
                  </a:lnTo>
                  <a:lnTo>
                    <a:pt x="637" y="82"/>
                  </a:lnTo>
                  <a:lnTo>
                    <a:pt x="640" y="79"/>
                  </a:lnTo>
                  <a:lnTo>
                    <a:pt x="643" y="79"/>
                  </a:lnTo>
                  <a:lnTo>
                    <a:pt x="646" y="79"/>
                  </a:lnTo>
                  <a:lnTo>
                    <a:pt x="646" y="77"/>
                  </a:lnTo>
                  <a:lnTo>
                    <a:pt x="648" y="77"/>
                  </a:lnTo>
                  <a:lnTo>
                    <a:pt x="648" y="74"/>
                  </a:lnTo>
                  <a:lnTo>
                    <a:pt x="651" y="74"/>
                  </a:lnTo>
                  <a:lnTo>
                    <a:pt x="651" y="71"/>
                  </a:lnTo>
                  <a:lnTo>
                    <a:pt x="654" y="71"/>
                  </a:lnTo>
                  <a:lnTo>
                    <a:pt x="657" y="71"/>
                  </a:lnTo>
                  <a:lnTo>
                    <a:pt x="657" y="68"/>
                  </a:lnTo>
                  <a:lnTo>
                    <a:pt x="660" y="68"/>
                  </a:lnTo>
                  <a:lnTo>
                    <a:pt x="660" y="65"/>
                  </a:lnTo>
                  <a:lnTo>
                    <a:pt x="663" y="65"/>
                  </a:lnTo>
                  <a:lnTo>
                    <a:pt x="665" y="62"/>
                  </a:lnTo>
                  <a:lnTo>
                    <a:pt x="665" y="65"/>
                  </a:lnTo>
                  <a:lnTo>
                    <a:pt x="668" y="65"/>
                  </a:lnTo>
                  <a:lnTo>
                    <a:pt x="668" y="68"/>
                  </a:lnTo>
                  <a:lnTo>
                    <a:pt x="665" y="68"/>
                  </a:lnTo>
                  <a:lnTo>
                    <a:pt x="668" y="71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4" y="68"/>
                  </a:lnTo>
                  <a:lnTo>
                    <a:pt x="680" y="68"/>
                  </a:lnTo>
                  <a:lnTo>
                    <a:pt x="683" y="71"/>
                  </a:lnTo>
                  <a:lnTo>
                    <a:pt x="685" y="71"/>
                  </a:lnTo>
                  <a:lnTo>
                    <a:pt x="688" y="71"/>
                  </a:lnTo>
                  <a:lnTo>
                    <a:pt x="691" y="71"/>
                  </a:lnTo>
                  <a:lnTo>
                    <a:pt x="694" y="71"/>
                  </a:lnTo>
                  <a:lnTo>
                    <a:pt x="697" y="71"/>
                  </a:lnTo>
                  <a:lnTo>
                    <a:pt x="697" y="68"/>
                  </a:lnTo>
                  <a:lnTo>
                    <a:pt x="700" y="68"/>
                  </a:lnTo>
                  <a:lnTo>
                    <a:pt x="700" y="65"/>
                  </a:lnTo>
                  <a:lnTo>
                    <a:pt x="700" y="62"/>
                  </a:lnTo>
                  <a:lnTo>
                    <a:pt x="702" y="62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8" y="60"/>
                  </a:lnTo>
                  <a:lnTo>
                    <a:pt x="711" y="57"/>
                  </a:lnTo>
                  <a:lnTo>
                    <a:pt x="714" y="57"/>
                  </a:lnTo>
                  <a:lnTo>
                    <a:pt x="719" y="57"/>
                  </a:lnTo>
                  <a:lnTo>
                    <a:pt x="722" y="57"/>
                  </a:lnTo>
                  <a:lnTo>
                    <a:pt x="728" y="57"/>
                  </a:lnTo>
                  <a:lnTo>
                    <a:pt x="731" y="57"/>
                  </a:lnTo>
                  <a:lnTo>
                    <a:pt x="734" y="57"/>
                  </a:lnTo>
                  <a:lnTo>
                    <a:pt x="742" y="57"/>
                  </a:lnTo>
                  <a:lnTo>
                    <a:pt x="745" y="57"/>
                  </a:lnTo>
                  <a:lnTo>
                    <a:pt x="748" y="60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9" y="60"/>
                  </a:lnTo>
                  <a:lnTo>
                    <a:pt x="762" y="62"/>
                  </a:lnTo>
                  <a:lnTo>
                    <a:pt x="765" y="62"/>
                  </a:lnTo>
                  <a:lnTo>
                    <a:pt x="765" y="65"/>
                  </a:lnTo>
                  <a:lnTo>
                    <a:pt x="768" y="65"/>
                  </a:lnTo>
                  <a:lnTo>
                    <a:pt x="771" y="65"/>
                  </a:lnTo>
                  <a:lnTo>
                    <a:pt x="771" y="68"/>
                  </a:lnTo>
                  <a:lnTo>
                    <a:pt x="773" y="68"/>
                  </a:lnTo>
                  <a:lnTo>
                    <a:pt x="773" y="71"/>
                  </a:lnTo>
                  <a:lnTo>
                    <a:pt x="771" y="71"/>
                  </a:lnTo>
                  <a:lnTo>
                    <a:pt x="765" y="71"/>
                  </a:lnTo>
                  <a:lnTo>
                    <a:pt x="765" y="74"/>
                  </a:lnTo>
                  <a:lnTo>
                    <a:pt x="762" y="74"/>
                  </a:lnTo>
                  <a:lnTo>
                    <a:pt x="762" y="77"/>
                  </a:lnTo>
                  <a:lnTo>
                    <a:pt x="759" y="77"/>
                  </a:lnTo>
                  <a:lnTo>
                    <a:pt x="756" y="77"/>
                  </a:lnTo>
                  <a:lnTo>
                    <a:pt x="754" y="77"/>
                  </a:lnTo>
                  <a:lnTo>
                    <a:pt x="756" y="77"/>
                  </a:lnTo>
                  <a:lnTo>
                    <a:pt x="754" y="79"/>
                  </a:lnTo>
                  <a:lnTo>
                    <a:pt x="751" y="79"/>
                  </a:lnTo>
                  <a:lnTo>
                    <a:pt x="751" y="82"/>
                  </a:lnTo>
                  <a:lnTo>
                    <a:pt x="745" y="82"/>
                  </a:lnTo>
                  <a:lnTo>
                    <a:pt x="742" y="82"/>
                  </a:lnTo>
                  <a:lnTo>
                    <a:pt x="739" y="82"/>
                  </a:lnTo>
                  <a:lnTo>
                    <a:pt x="739" y="85"/>
                  </a:lnTo>
                  <a:lnTo>
                    <a:pt x="737" y="85"/>
                  </a:lnTo>
                  <a:lnTo>
                    <a:pt x="739" y="85"/>
                  </a:lnTo>
                  <a:lnTo>
                    <a:pt x="742" y="88"/>
                  </a:lnTo>
                  <a:lnTo>
                    <a:pt x="739" y="88"/>
                  </a:lnTo>
                  <a:lnTo>
                    <a:pt x="742" y="88"/>
                  </a:lnTo>
                  <a:lnTo>
                    <a:pt x="739" y="91"/>
                  </a:lnTo>
                  <a:lnTo>
                    <a:pt x="737" y="91"/>
                  </a:lnTo>
                  <a:lnTo>
                    <a:pt x="731" y="91"/>
                  </a:lnTo>
                  <a:lnTo>
                    <a:pt x="728" y="91"/>
                  </a:lnTo>
                  <a:lnTo>
                    <a:pt x="725" y="94"/>
                  </a:lnTo>
                  <a:lnTo>
                    <a:pt x="722" y="94"/>
                  </a:lnTo>
                  <a:lnTo>
                    <a:pt x="719" y="94"/>
                  </a:lnTo>
                  <a:lnTo>
                    <a:pt x="717" y="94"/>
                  </a:lnTo>
                  <a:lnTo>
                    <a:pt x="714" y="94"/>
                  </a:lnTo>
                  <a:lnTo>
                    <a:pt x="711" y="94"/>
                  </a:lnTo>
                  <a:lnTo>
                    <a:pt x="708" y="94"/>
                  </a:lnTo>
                  <a:lnTo>
                    <a:pt x="702" y="94"/>
                  </a:lnTo>
                  <a:lnTo>
                    <a:pt x="700" y="94"/>
                  </a:lnTo>
                  <a:lnTo>
                    <a:pt x="697" y="94"/>
                  </a:lnTo>
                  <a:lnTo>
                    <a:pt x="694" y="96"/>
                  </a:lnTo>
                  <a:lnTo>
                    <a:pt x="691" y="96"/>
                  </a:lnTo>
                  <a:lnTo>
                    <a:pt x="688" y="96"/>
                  </a:lnTo>
                  <a:lnTo>
                    <a:pt x="685" y="96"/>
                  </a:lnTo>
                  <a:lnTo>
                    <a:pt x="683" y="96"/>
                  </a:lnTo>
                  <a:lnTo>
                    <a:pt x="677" y="96"/>
                  </a:lnTo>
                  <a:lnTo>
                    <a:pt x="674" y="96"/>
                  </a:lnTo>
                  <a:lnTo>
                    <a:pt x="671" y="96"/>
                  </a:lnTo>
                  <a:lnTo>
                    <a:pt x="668" y="96"/>
                  </a:lnTo>
                  <a:lnTo>
                    <a:pt x="665" y="96"/>
                  </a:lnTo>
                  <a:lnTo>
                    <a:pt x="665" y="99"/>
                  </a:lnTo>
                  <a:lnTo>
                    <a:pt x="663" y="99"/>
                  </a:lnTo>
                  <a:lnTo>
                    <a:pt x="665" y="99"/>
                  </a:lnTo>
                  <a:lnTo>
                    <a:pt x="668" y="99"/>
                  </a:lnTo>
                  <a:lnTo>
                    <a:pt x="671" y="99"/>
                  </a:lnTo>
                  <a:lnTo>
                    <a:pt x="674" y="96"/>
                  </a:lnTo>
                  <a:lnTo>
                    <a:pt x="677" y="96"/>
                  </a:lnTo>
                  <a:lnTo>
                    <a:pt x="683" y="99"/>
                  </a:lnTo>
                  <a:lnTo>
                    <a:pt x="688" y="99"/>
                  </a:lnTo>
                  <a:lnTo>
                    <a:pt x="691" y="99"/>
                  </a:lnTo>
                  <a:lnTo>
                    <a:pt x="694" y="99"/>
                  </a:lnTo>
                  <a:lnTo>
                    <a:pt x="697" y="99"/>
                  </a:lnTo>
                  <a:lnTo>
                    <a:pt x="700" y="99"/>
                  </a:lnTo>
                  <a:lnTo>
                    <a:pt x="702" y="96"/>
                  </a:lnTo>
                  <a:lnTo>
                    <a:pt x="705" y="96"/>
                  </a:lnTo>
                  <a:lnTo>
                    <a:pt x="708" y="96"/>
                  </a:lnTo>
                  <a:lnTo>
                    <a:pt x="711" y="99"/>
                  </a:lnTo>
                  <a:lnTo>
                    <a:pt x="714" y="99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19" y="102"/>
                  </a:lnTo>
                  <a:lnTo>
                    <a:pt x="717" y="102"/>
                  </a:lnTo>
                  <a:lnTo>
                    <a:pt x="714" y="105"/>
                  </a:lnTo>
                  <a:lnTo>
                    <a:pt x="714" y="108"/>
                  </a:lnTo>
                  <a:lnTo>
                    <a:pt x="711" y="108"/>
                  </a:lnTo>
                  <a:lnTo>
                    <a:pt x="708" y="108"/>
                  </a:lnTo>
                  <a:lnTo>
                    <a:pt x="705" y="111"/>
                  </a:lnTo>
                  <a:lnTo>
                    <a:pt x="702" y="108"/>
                  </a:lnTo>
                  <a:lnTo>
                    <a:pt x="700" y="108"/>
                  </a:lnTo>
                  <a:lnTo>
                    <a:pt x="697" y="111"/>
                  </a:lnTo>
                  <a:lnTo>
                    <a:pt x="694" y="111"/>
                  </a:lnTo>
                  <a:lnTo>
                    <a:pt x="688" y="111"/>
                  </a:lnTo>
                  <a:lnTo>
                    <a:pt x="685" y="111"/>
                  </a:lnTo>
                  <a:lnTo>
                    <a:pt x="683" y="108"/>
                  </a:lnTo>
                  <a:lnTo>
                    <a:pt x="680" y="108"/>
                  </a:lnTo>
                  <a:lnTo>
                    <a:pt x="677" y="108"/>
                  </a:lnTo>
                  <a:lnTo>
                    <a:pt x="674" y="108"/>
                  </a:lnTo>
                  <a:lnTo>
                    <a:pt x="671" y="111"/>
                  </a:lnTo>
                  <a:lnTo>
                    <a:pt x="668" y="111"/>
                  </a:lnTo>
                  <a:lnTo>
                    <a:pt x="668" y="114"/>
                  </a:lnTo>
                  <a:lnTo>
                    <a:pt x="665" y="114"/>
                  </a:lnTo>
                  <a:lnTo>
                    <a:pt x="665" y="116"/>
                  </a:lnTo>
                  <a:lnTo>
                    <a:pt x="668" y="119"/>
                  </a:lnTo>
                  <a:lnTo>
                    <a:pt x="665" y="119"/>
                  </a:lnTo>
                  <a:lnTo>
                    <a:pt x="671" y="119"/>
                  </a:lnTo>
                  <a:lnTo>
                    <a:pt x="671" y="122"/>
                  </a:lnTo>
                  <a:lnTo>
                    <a:pt x="674" y="122"/>
                  </a:lnTo>
                  <a:lnTo>
                    <a:pt x="671" y="119"/>
                  </a:lnTo>
                  <a:lnTo>
                    <a:pt x="674" y="119"/>
                  </a:lnTo>
                  <a:lnTo>
                    <a:pt x="674" y="116"/>
                  </a:lnTo>
                  <a:lnTo>
                    <a:pt x="677" y="116"/>
                  </a:lnTo>
                  <a:lnTo>
                    <a:pt x="680" y="116"/>
                  </a:lnTo>
                  <a:lnTo>
                    <a:pt x="685" y="114"/>
                  </a:lnTo>
                  <a:lnTo>
                    <a:pt x="688" y="114"/>
                  </a:lnTo>
                  <a:lnTo>
                    <a:pt x="691" y="114"/>
                  </a:lnTo>
                  <a:lnTo>
                    <a:pt x="697" y="114"/>
                  </a:lnTo>
                  <a:lnTo>
                    <a:pt x="700" y="111"/>
                  </a:lnTo>
                  <a:lnTo>
                    <a:pt x="702" y="114"/>
                  </a:lnTo>
                  <a:lnTo>
                    <a:pt x="705" y="114"/>
                  </a:lnTo>
                  <a:lnTo>
                    <a:pt x="702" y="116"/>
                  </a:lnTo>
                  <a:lnTo>
                    <a:pt x="700" y="119"/>
                  </a:lnTo>
                  <a:lnTo>
                    <a:pt x="700" y="122"/>
                  </a:lnTo>
                  <a:lnTo>
                    <a:pt x="697" y="1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8" name="Freeform 4057">
              <a:extLst>
                <a:ext uri="{FF2B5EF4-FFF2-40B4-BE49-F238E27FC236}">
                  <a16:creationId xmlns:a16="http://schemas.microsoft.com/office/drawing/2014/main" id="{CE521E6C-2D51-6229-C2D1-1FB0004258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8119" y="645324"/>
              <a:ext cx="58098" cy="18673"/>
            </a:xfrm>
            <a:custGeom>
              <a:avLst/>
              <a:gdLst>
                <a:gd name="T0" fmla="*/ 11 w 28"/>
                <a:gd name="T1" fmla="*/ 0 h 9"/>
                <a:gd name="T2" fmla="*/ 17 w 28"/>
                <a:gd name="T3" fmla="*/ 0 h 9"/>
                <a:gd name="T4" fmla="*/ 20 w 28"/>
                <a:gd name="T5" fmla="*/ 0 h 9"/>
                <a:gd name="T6" fmla="*/ 23 w 28"/>
                <a:gd name="T7" fmla="*/ 0 h 9"/>
                <a:gd name="T8" fmla="*/ 25 w 28"/>
                <a:gd name="T9" fmla="*/ 3 h 9"/>
                <a:gd name="T10" fmla="*/ 28 w 28"/>
                <a:gd name="T11" fmla="*/ 6 h 9"/>
                <a:gd name="T12" fmla="*/ 23 w 28"/>
                <a:gd name="T13" fmla="*/ 9 h 9"/>
                <a:gd name="T14" fmla="*/ 20 w 28"/>
                <a:gd name="T15" fmla="*/ 6 h 9"/>
                <a:gd name="T16" fmla="*/ 17 w 28"/>
                <a:gd name="T17" fmla="*/ 9 h 9"/>
                <a:gd name="T18" fmla="*/ 14 w 28"/>
                <a:gd name="T19" fmla="*/ 9 h 9"/>
                <a:gd name="T20" fmla="*/ 8 w 28"/>
                <a:gd name="T21" fmla="*/ 6 h 9"/>
                <a:gd name="T22" fmla="*/ 5 w 28"/>
                <a:gd name="T23" fmla="*/ 6 h 9"/>
                <a:gd name="T24" fmla="*/ 3 w 28"/>
                <a:gd name="T25" fmla="*/ 6 h 9"/>
                <a:gd name="T26" fmla="*/ 0 w 28"/>
                <a:gd name="T27" fmla="*/ 3 h 9"/>
                <a:gd name="T28" fmla="*/ 0 w 28"/>
                <a:gd name="T29" fmla="*/ 0 h 9"/>
                <a:gd name="T30" fmla="*/ 11 w 28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9">
                  <a:moveTo>
                    <a:pt x="11" y="0"/>
                  </a:move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6"/>
                  </a:lnTo>
                  <a:lnTo>
                    <a:pt x="23" y="9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399" name="Freeform 4058">
              <a:extLst>
                <a:ext uri="{FF2B5EF4-FFF2-40B4-BE49-F238E27FC236}">
                  <a16:creationId xmlns:a16="http://schemas.microsoft.com/office/drawing/2014/main" id="{17B9851F-4010-F90C-715B-1CADF6F3971D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0943" y="670222"/>
              <a:ext cx="64323" cy="41496"/>
            </a:xfrm>
            <a:custGeom>
              <a:avLst/>
              <a:gdLst>
                <a:gd name="T0" fmla="*/ 6 w 31"/>
                <a:gd name="T1" fmla="*/ 0 h 20"/>
                <a:gd name="T2" fmla="*/ 9 w 31"/>
                <a:gd name="T3" fmla="*/ 3 h 20"/>
                <a:gd name="T4" fmla="*/ 12 w 31"/>
                <a:gd name="T5" fmla="*/ 3 h 20"/>
                <a:gd name="T6" fmla="*/ 14 w 31"/>
                <a:gd name="T7" fmla="*/ 3 h 20"/>
                <a:gd name="T8" fmla="*/ 20 w 31"/>
                <a:gd name="T9" fmla="*/ 3 h 20"/>
                <a:gd name="T10" fmla="*/ 20 w 31"/>
                <a:gd name="T11" fmla="*/ 6 h 20"/>
                <a:gd name="T12" fmla="*/ 31 w 31"/>
                <a:gd name="T13" fmla="*/ 8 h 20"/>
                <a:gd name="T14" fmla="*/ 31 w 31"/>
                <a:gd name="T15" fmla="*/ 11 h 20"/>
                <a:gd name="T16" fmla="*/ 26 w 31"/>
                <a:gd name="T17" fmla="*/ 11 h 20"/>
                <a:gd name="T18" fmla="*/ 31 w 31"/>
                <a:gd name="T19" fmla="*/ 17 h 20"/>
                <a:gd name="T20" fmla="*/ 29 w 31"/>
                <a:gd name="T21" fmla="*/ 20 h 20"/>
                <a:gd name="T22" fmla="*/ 20 w 31"/>
                <a:gd name="T23" fmla="*/ 17 h 20"/>
                <a:gd name="T24" fmla="*/ 20 w 31"/>
                <a:gd name="T25" fmla="*/ 14 h 20"/>
                <a:gd name="T26" fmla="*/ 14 w 31"/>
                <a:gd name="T27" fmla="*/ 11 h 20"/>
                <a:gd name="T28" fmla="*/ 9 w 31"/>
                <a:gd name="T29" fmla="*/ 11 h 20"/>
                <a:gd name="T30" fmla="*/ 6 w 31"/>
                <a:gd name="T31" fmla="*/ 8 h 20"/>
                <a:gd name="T32" fmla="*/ 3 w 31"/>
                <a:gd name="T33" fmla="*/ 8 h 20"/>
                <a:gd name="T34" fmla="*/ 3 w 31"/>
                <a:gd name="T35" fmla="*/ 6 h 20"/>
                <a:gd name="T36" fmla="*/ 0 w 31"/>
                <a:gd name="T37" fmla="*/ 3 h 20"/>
                <a:gd name="T38" fmla="*/ 3 w 31"/>
                <a:gd name="T39" fmla="*/ 0 h 20"/>
                <a:gd name="T40" fmla="*/ 6 w 31"/>
                <a:gd name="T4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20">
                  <a:moveTo>
                    <a:pt x="6" y="0"/>
                  </a:move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26" y="11"/>
                  </a:lnTo>
                  <a:lnTo>
                    <a:pt x="31" y="17"/>
                  </a:lnTo>
                  <a:lnTo>
                    <a:pt x="29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0" name="Freeform 4059">
              <a:extLst>
                <a:ext uri="{FF2B5EF4-FFF2-40B4-BE49-F238E27FC236}">
                  <a16:creationId xmlns:a16="http://schemas.microsoft.com/office/drawing/2014/main" id="{37064FAB-1C98-D5F2-4160-FB0EF57470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8264" y="539509"/>
              <a:ext cx="41499" cy="24898"/>
            </a:xfrm>
            <a:custGeom>
              <a:avLst/>
              <a:gdLst>
                <a:gd name="T0" fmla="*/ 9 w 20"/>
                <a:gd name="T1" fmla="*/ 0 h 12"/>
                <a:gd name="T2" fmla="*/ 12 w 20"/>
                <a:gd name="T3" fmla="*/ 0 h 12"/>
                <a:gd name="T4" fmla="*/ 14 w 20"/>
                <a:gd name="T5" fmla="*/ 0 h 12"/>
                <a:gd name="T6" fmla="*/ 14 w 20"/>
                <a:gd name="T7" fmla="*/ 3 h 12"/>
                <a:gd name="T8" fmla="*/ 12 w 20"/>
                <a:gd name="T9" fmla="*/ 6 h 12"/>
                <a:gd name="T10" fmla="*/ 17 w 20"/>
                <a:gd name="T11" fmla="*/ 6 h 12"/>
                <a:gd name="T12" fmla="*/ 20 w 20"/>
                <a:gd name="T13" fmla="*/ 6 h 12"/>
                <a:gd name="T14" fmla="*/ 20 w 20"/>
                <a:gd name="T15" fmla="*/ 9 h 12"/>
                <a:gd name="T16" fmla="*/ 20 w 20"/>
                <a:gd name="T17" fmla="*/ 12 h 12"/>
                <a:gd name="T18" fmla="*/ 17 w 20"/>
                <a:gd name="T19" fmla="*/ 12 h 12"/>
                <a:gd name="T20" fmla="*/ 12 w 20"/>
                <a:gd name="T21" fmla="*/ 9 h 12"/>
                <a:gd name="T22" fmla="*/ 9 w 20"/>
                <a:gd name="T23" fmla="*/ 12 h 12"/>
                <a:gd name="T24" fmla="*/ 6 w 20"/>
                <a:gd name="T25" fmla="*/ 12 h 12"/>
                <a:gd name="T26" fmla="*/ 0 w 20"/>
                <a:gd name="T27" fmla="*/ 9 h 12"/>
                <a:gd name="T28" fmla="*/ 0 w 20"/>
                <a:gd name="T29" fmla="*/ 6 h 12"/>
                <a:gd name="T30" fmla="*/ 3 w 20"/>
                <a:gd name="T31" fmla="*/ 6 h 12"/>
                <a:gd name="T32" fmla="*/ 0 w 20"/>
                <a:gd name="T33" fmla="*/ 3 h 12"/>
                <a:gd name="T34" fmla="*/ 3 w 20"/>
                <a:gd name="T35" fmla="*/ 0 h 12"/>
                <a:gd name="T36" fmla="*/ 6 w 20"/>
                <a:gd name="T37" fmla="*/ 0 h 12"/>
                <a:gd name="T38" fmla="*/ 6 w 20"/>
                <a:gd name="T39" fmla="*/ 0 h 12"/>
                <a:gd name="T40" fmla="*/ 9 w 20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2">
                  <a:moveTo>
                    <a:pt x="9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1" name="Freeform 4060">
              <a:extLst>
                <a:ext uri="{FF2B5EF4-FFF2-40B4-BE49-F238E27FC236}">
                  <a16:creationId xmlns:a16="http://schemas.microsoft.com/office/drawing/2014/main" id="{27D49309-2AC0-E0F0-1EC8-EC599949E2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146765" y="558182"/>
              <a:ext cx="24899" cy="16598"/>
            </a:xfrm>
            <a:custGeom>
              <a:avLst/>
              <a:gdLst>
                <a:gd name="T0" fmla="*/ 3 w 12"/>
                <a:gd name="T1" fmla="*/ 0 h 8"/>
                <a:gd name="T2" fmla="*/ 6 w 12"/>
                <a:gd name="T3" fmla="*/ 0 h 8"/>
                <a:gd name="T4" fmla="*/ 6 w 12"/>
                <a:gd name="T5" fmla="*/ 3 h 8"/>
                <a:gd name="T6" fmla="*/ 9 w 12"/>
                <a:gd name="T7" fmla="*/ 3 h 8"/>
                <a:gd name="T8" fmla="*/ 12 w 12"/>
                <a:gd name="T9" fmla="*/ 3 h 8"/>
                <a:gd name="T10" fmla="*/ 9 w 12"/>
                <a:gd name="T11" fmla="*/ 8 h 8"/>
                <a:gd name="T12" fmla="*/ 6 w 12"/>
                <a:gd name="T13" fmla="*/ 8 h 8"/>
                <a:gd name="T14" fmla="*/ 0 w 12"/>
                <a:gd name="T15" fmla="*/ 6 h 8"/>
                <a:gd name="T16" fmla="*/ 0 w 12"/>
                <a:gd name="T17" fmla="*/ 3 h 8"/>
                <a:gd name="T18" fmla="*/ 3 w 1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3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9" y="8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2" name="Freeform 4061">
              <a:extLst>
                <a:ext uri="{FF2B5EF4-FFF2-40B4-BE49-F238E27FC236}">
                  <a16:creationId xmlns:a16="http://schemas.microsoft.com/office/drawing/2014/main" id="{3DBFF259-DA2E-A2BB-B156-A3E5ABB506B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1491" y="593455"/>
              <a:ext cx="41499" cy="12449"/>
            </a:xfrm>
            <a:custGeom>
              <a:avLst/>
              <a:gdLst>
                <a:gd name="T0" fmla="*/ 3 w 20"/>
                <a:gd name="T1" fmla="*/ 0 h 6"/>
                <a:gd name="T2" fmla="*/ 6 w 20"/>
                <a:gd name="T3" fmla="*/ 0 h 6"/>
                <a:gd name="T4" fmla="*/ 9 w 20"/>
                <a:gd name="T5" fmla="*/ 0 h 6"/>
                <a:gd name="T6" fmla="*/ 12 w 20"/>
                <a:gd name="T7" fmla="*/ 0 h 6"/>
                <a:gd name="T8" fmla="*/ 20 w 20"/>
                <a:gd name="T9" fmla="*/ 0 h 6"/>
                <a:gd name="T10" fmla="*/ 20 w 20"/>
                <a:gd name="T11" fmla="*/ 3 h 6"/>
                <a:gd name="T12" fmla="*/ 20 w 20"/>
                <a:gd name="T13" fmla="*/ 6 h 6"/>
                <a:gd name="T14" fmla="*/ 14 w 20"/>
                <a:gd name="T15" fmla="*/ 6 h 6"/>
                <a:gd name="T16" fmla="*/ 12 w 20"/>
                <a:gd name="T17" fmla="*/ 6 h 6"/>
                <a:gd name="T18" fmla="*/ 9 w 20"/>
                <a:gd name="T19" fmla="*/ 6 h 6"/>
                <a:gd name="T20" fmla="*/ 6 w 20"/>
                <a:gd name="T21" fmla="*/ 6 h 6"/>
                <a:gd name="T22" fmla="*/ 3 w 20"/>
                <a:gd name="T23" fmla="*/ 6 h 6"/>
                <a:gd name="T24" fmla="*/ 0 w 20"/>
                <a:gd name="T25" fmla="*/ 6 h 6"/>
                <a:gd name="T26" fmla="*/ 3 w 20"/>
                <a:gd name="T27" fmla="*/ 3 h 6"/>
                <a:gd name="T28" fmla="*/ 3 w 20"/>
                <a:gd name="T29" fmla="*/ 3 h 6"/>
                <a:gd name="T30" fmla="*/ 3 w 20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6">
                  <a:moveTo>
                    <a:pt x="3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3" name="Freeform 4062">
              <a:extLst>
                <a:ext uri="{FF2B5EF4-FFF2-40B4-BE49-F238E27FC236}">
                  <a16:creationId xmlns:a16="http://schemas.microsoft.com/office/drawing/2014/main" id="{7D797D80-FEB0-92CC-4FF7-79338BAD76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039" y="462742"/>
              <a:ext cx="18674" cy="47720"/>
            </a:xfrm>
            <a:custGeom>
              <a:avLst/>
              <a:gdLst>
                <a:gd name="T0" fmla="*/ 3 w 9"/>
                <a:gd name="T1" fmla="*/ 0 h 23"/>
                <a:gd name="T2" fmla="*/ 6 w 9"/>
                <a:gd name="T3" fmla="*/ 3 h 23"/>
                <a:gd name="T4" fmla="*/ 9 w 9"/>
                <a:gd name="T5" fmla="*/ 3 h 23"/>
                <a:gd name="T6" fmla="*/ 6 w 9"/>
                <a:gd name="T7" fmla="*/ 3 h 23"/>
                <a:gd name="T8" fmla="*/ 9 w 9"/>
                <a:gd name="T9" fmla="*/ 6 h 23"/>
                <a:gd name="T10" fmla="*/ 6 w 9"/>
                <a:gd name="T11" fmla="*/ 9 h 23"/>
                <a:gd name="T12" fmla="*/ 9 w 9"/>
                <a:gd name="T13" fmla="*/ 12 h 23"/>
                <a:gd name="T14" fmla="*/ 9 w 9"/>
                <a:gd name="T15" fmla="*/ 15 h 23"/>
                <a:gd name="T16" fmla="*/ 9 w 9"/>
                <a:gd name="T17" fmla="*/ 17 h 23"/>
                <a:gd name="T18" fmla="*/ 9 w 9"/>
                <a:gd name="T19" fmla="*/ 20 h 23"/>
                <a:gd name="T20" fmla="*/ 9 w 9"/>
                <a:gd name="T21" fmla="*/ 23 h 23"/>
                <a:gd name="T22" fmla="*/ 6 w 9"/>
                <a:gd name="T23" fmla="*/ 23 h 23"/>
                <a:gd name="T24" fmla="*/ 3 w 9"/>
                <a:gd name="T25" fmla="*/ 20 h 23"/>
                <a:gd name="T26" fmla="*/ 3 w 9"/>
                <a:gd name="T27" fmla="*/ 17 h 23"/>
                <a:gd name="T28" fmla="*/ 3 w 9"/>
                <a:gd name="T29" fmla="*/ 15 h 23"/>
                <a:gd name="T30" fmla="*/ 3 w 9"/>
                <a:gd name="T31" fmla="*/ 12 h 23"/>
                <a:gd name="T32" fmla="*/ 3 w 9"/>
                <a:gd name="T33" fmla="*/ 9 h 23"/>
                <a:gd name="T34" fmla="*/ 3 w 9"/>
                <a:gd name="T35" fmla="*/ 6 h 23"/>
                <a:gd name="T36" fmla="*/ 0 w 9"/>
                <a:gd name="T37" fmla="*/ 6 h 23"/>
                <a:gd name="T38" fmla="*/ 3 w 9"/>
                <a:gd name="T39" fmla="*/ 3 h 23"/>
                <a:gd name="T40" fmla="*/ 0 w 9"/>
                <a:gd name="T41" fmla="*/ 0 h 23"/>
                <a:gd name="T42" fmla="*/ 3 w 9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23">
                  <a:moveTo>
                    <a:pt x="3" y="0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4" name="Freeform 4063">
              <a:extLst>
                <a:ext uri="{FF2B5EF4-FFF2-40B4-BE49-F238E27FC236}">
                  <a16:creationId xmlns:a16="http://schemas.microsoft.com/office/drawing/2014/main" id="{B4003B30-F74B-766E-F770-DD8A814F4C4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6939" y="398422"/>
              <a:ext cx="16599" cy="12449"/>
            </a:xfrm>
            <a:custGeom>
              <a:avLst/>
              <a:gdLst>
                <a:gd name="T0" fmla="*/ 0 w 8"/>
                <a:gd name="T1" fmla="*/ 6 h 6"/>
                <a:gd name="T2" fmla="*/ 3 w 8"/>
                <a:gd name="T3" fmla="*/ 6 h 6"/>
                <a:gd name="T4" fmla="*/ 5 w 8"/>
                <a:gd name="T5" fmla="*/ 6 h 6"/>
                <a:gd name="T6" fmla="*/ 8 w 8"/>
                <a:gd name="T7" fmla="*/ 6 h 6"/>
                <a:gd name="T8" fmla="*/ 8 w 8"/>
                <a:gd name="T9" fmla="*/ 3 h 6"/>
                <a:gd name="T10" fmla="*/ 8 w 8"/>
                <a:gd name="T11" fmla="*/ 0 h 6"/>
                <a:gd name="T12" fmla="*/ 3 w 8"/>
                <a:gd name="T13" fmla="*/ 3 h 6"/>
                <a:gd name="T14" fmla="*/ 0 w 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5" name="Freeform 4064">
              <a:extLst>
                <a:ext uri="{FF2B5EF4-FFF2-40B4-BE49-F238E27FC236}">
                  <a16:creationId xmlns:a16="http://schemas.microsoft.com/office/drawing/2014/main" id="{B9AC86F3-2C1D-FCED-C2D1-F935B90DF6E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0230" y="2014696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6" name="Freeform 4065">
              <a:extLst>
                <a:ext uri="{FF2B5EF4-FFF2-40B4-BE49-F238E27FC236}">
                  <a16:creationId xmlns:a16="http://schemas.microsoft.com/office/drawing/2014/main" id="{0EC84AA7-C5D7-C0E6-EC2C-E43712E83B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5907" y="2043743"/>
              <a:ext cx="6224" cy="622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7" name="Freeform 4066">
              <a:extLst>
                <a:ext uri="{FF2B5EF4-FFF2-40B4-BE49-F238E27FC236}">
                  <a16:creationId xmlns:a16="http://schemas.microsoft.com/office/drawing/2014/main" id="{6FFFC779-909E-495A-EE16-D77C34AA057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7256" y="1477321"/>
              <a:ext cx="4150" cy="622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8" name="Freeform 4067">
              <a:extLst>
                <a:ext uri="{FF2B5EF4-FFF2-40B4-BE49-F238E27FC236}">
                  <a16:creationId xmlns:a16="http://schemas.microsoft.com/office/drawing/2014/main" id="{0B40BF00-AFBB-38F5-DAFE-67E3546B1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3933" y="2964956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3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09" name="Rectangle 4068">
              <a:extLst>
                <a:ext uri="{FF2B5EF4-FFF2-40B4-BE49-F238E27FC236}">
                  <a16:creationId xmlns:a16="http://schemas.microsoft.com/office/drawing/2014/main" id="{EE178AE3-7674-7E1F-C739-0D89445AD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27708" y="2958732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0" name="Rectangle 4069">
              <a:extLst>
                <a:ext uri="{FF2B5EF4-FFF2-40B4-BE49-F238E27FC236}">
                  <a16:creationId xmlns:a16="http://schemas.microsoft.com/office/drawing/2014/main" id="{79087805-28DC-8732-2B2E-3449547CB3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67535" y="2911011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1" name="Rectangle 4070">
              <a:extLst>
                <a:ext uri="{FF2B5EF4-FFF2-40B4-BE49-F238E27FC236}">
                  <a16:creationId xmlns:a16="http://schemas.microsoft.com/office/drawing/2014/main" id="{50FF0AE7-FC14-9398-18F1-C22C3C19F5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56758" y="2927610"/>
              <a:ext cx="6224" cy="622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2" name="Freeform 4071">
              <a:extLst>
                <a:ext uri="{FF2B5EF4-FFF2-40B4-BE49-F238E27FC236}">
                  <a16:creationId xmlns:a16="http://schemas.microsoft.com/office/drawing/2014/main" id="{B4648E96-A8B7-A78D-2D30-B90FF28E5F1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2261" y="2917235"/>
              <a:ext cx="47724" cy="29047"/>
            </a:xfrm>
            <a:custGeom>
              <a:avLst/>
              <a:gdLst>
                <a:gd name="T0" fmla="*/ 0 w 23"/>
                <a:gd name="T1" fmla="*/ 8 h 14"/>
                <a:gd name="T2" fmla="*/ 3 w 23"/>
                <a:gd name="T3" fmla="*/ 8 h 14"/>
                <a:gd name="T4" fmla="*/ 6 w 23"/>
                <a:gd name="T5" fmla="*/ 5 h 14"/>
                <a:gd name="T6" fmla="*/ 9 w 23"/>
                <a:gd name="T7" fmla="*/ 5 h 14"/>
                <a:gd name="T8" fmla="*/ 12 w 23"/>
                <a:gd name="T9" fmla="*/ 3 h 14"/>
                <a:gd name="T10" fmla="*/ 15 w 23"/>
                <a:gd name="T11" fmla="*/ 3 h 14"/>
                <a:gd name="T12" fmla="*/ 15 w 23"/>
                <a:gd name="T13" fmla="*/ 0 h 14"/>
                <a:gd name="T14" fmla="*/ 17 w 23"/>
                <a:gd name="T15" fmla="*/ 0 h 14"/>
                <a:gd name="T16" fmla="*/ 15 w 23"/>
                <a:gd name="T17" fmla="*/ 0 h 14"/>
                <a:gd name="T18" fmla="*/ 15 w 23"/>
                <a:gd name="T19" fmla="*/ 3 h 14"/>
                <a:gd name="T20" fmla="*/ 15 w 23"/>
                <a:gd name="T21" fmla="*/ 5 h 14"/>
                <a:gd name="T22" fmla="*/ 17 w 23"/>
                <a:gd name="T23" fmla="*/ 5 h 14"/>
                <a:gd name="T24" fmla="*/ 15 w 23"/>
                <a:gd name="T25" fmla="*/ 3 h 14"/>
                <a:gd name="T26" fmla="*/ 17 w 23"/>
                <a:gd name="T27" fmla="*/ 3 h 14"/>
                <a:gd name="T28" fmla="*/ 20 w 23"/>
                <a:gd name="T29" fmla="*/ 3 h 14"/>
                <a:gd name="T30" fmla="*/ 23 w 23"/>
                <a:gd name="T31" fmla="*/ 3 h 14"/>
                <a:gd name="T32" fmla="*/ 20 w 23"/>
                <a:gd name="T33" fmla="*/ 8 h 14"/>
                <a:gd name="T34" fmla="*/ 17 w 23"/>
                <a:gd name="T35" fmla="*/ 11 h 14"/>
                <a:gd name="T36" fmla="*/ 15 w 23"/>
                <a:gd name="T37" fmla="*/ 8 h 14"/>
                <a:gd name="T38" fmla="*/ 12 w 23"/>
                <a:gd name="T39" fmla="*/ 5 h 14"/>
                <a:gd name="T40" fmla="*/ 12 w 23"/>
                <a:gd name="T41" fmla="*/ 8 h 14"/>
                <a:gd name="T42" fmla="*/ 9 w 23"/>
                <a:gd name="T43" fmla="*/ 14 h 14"/>
                <a:gd name="T44" fmla="*/ 3 w 23"/>
                <a:gd name="T45" fmla="*/ 8 h 14"/>
                <a:gd name="T46" fmla="*/ 0 w 23"/>
                <a:gd name="T4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4">
                  <a:moveTo>
                    <a:pt x="0" y="8"/>
                  </a:moveTo>
                  <a:lnTo>
                    <a:pt x="3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5" y="8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3" name="Freeform 4072">
              <a:extLst>
                <a:ext uri="{FF2B5EF4-FFF2-40B4-BE49-F238E27FC236}">
                  <a16:creationId xmlns:a16="http://schemas.microsoft.com/office/drawing/2014/main" id="{2E355AE7-F627-1F77-48D0-5EB3905DF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0215" y="2863290"/>
              <a:ext cx="259368" cy="172209"/>
            </a:xfrm>
            <a:custGeom>
              <a:avLst/>
              <a:gdLst>
                <a:gd name="T0" fmla="*/ 91 w 125"/>
                <a:gd name="T1" fmla="*/ 37 h 83"/>
                <a:gd name="T2" fmla="*/ 74 w 125"/>
                <a:gd name="T3" fmla="*/ 49 h 83"/>
                <a:gd name="T4" fmla="*/ 66 w 125"/>
                <a:gd name="T5" fmla="*/ 68 h 83"/>
                <a:gd name="T6" fmla="*/ 43 w 125"/>
                <a:gd name="T7" fmla="*/ 74 h 83"/>
                <a:gd name="T8" fmla="*/ 29 w 125"/>
                <a:gd name="T9" fmla="*/ 80 h 83"/>
                <a:gd name="T10" fmla="*/ 6 w 125"/>
                <a:gd name="T11" fmla="*/ 77 h 83"/>
                <a:gd name="T12" fmla="*/ 0 w 125"/>
                <a:gd name="T13" fmla="*/ 71 h 83"/>
                <a:gd name="T14" fmla="*/ 3 w 125"/>
                <a:gd name="T15" fmla="*/ 68 h 83"/>
                <a:gd name="T16" fmla="*/ 9 w 125"/>
                <a:gd name="T17" fmla="*/ 68 h 83"/>
                <a:gd name="T18" fmla="*/ 12 w 125"/>
                <a:gd name="T19" fmla="*/ 68 h 83"/>
                <a:gd name="T20" fmla="*/ 15 w 125"/>
                <a:gd name="T21" fmla="*/ 74 h 83"/>
                <a:gd name="T22" fmla="*/ 17 w 125"/>
                <a:gd name="T23" fmla="*/ 74 h 83"/>
                <a:gd name="T24" fmla="*/ 20 w 125"/>
                <a:gd name="T25" fmla="*/ 71 h 83"/>
                <a:gd name="T26" fmla="*/ 17 w 125"/>
                <a:gd name="T27" fmla="*/ 71 h 83"/>
                <a:gd name="T28" fmla="*/ 20 w 125"/>
                <a:gd name="T29" fmla="*/ 66 h 83"/>
                <a:gd name="T30" fmla="*/ 20 w 125"/>
                <a:gd name="T31" fmla="*/ 63 h 83"/>
                <a:gd name="T32" fmla="*/ 23 w 125"/>
                <a:gd name="T33" fmla="*/ 57 h 83"/>
                <a:gd name="T34" fmla="*/ 29 w 125"/>
                <a:gd name="T35" fmla="*/ 54 h 83"/>
                <a:gd name="T36" fmla="*/ 32 w 125"/>
                <a:gd name="T37" fmla="*/ 54 h 83"/>
                <a:gd name="T38" fmla="*/ 40 w 125"/>
                <a:gd name="T39" fmla="*/ 54 h 83"/>
                <a:gd name="T40" fmla="*/ 46 w 125"/>
                <a:gd name="T41" fmla="*/ 49 h 83"/>
                <a:gd name="T42" fmla="*/ 54 w 125"/>
                <a:gd name="T43" fmla="*/ 40 h 83"/>
                <a:gd name="T44" fmla="*/ 54 w 125"/>
                <a:gd name="T45" fmla="*/ 34 h 83"/>
                <a:gd name="T46" fmla="*/ 66 w 125"/>
                <a:gd name="T47" fmla="*/ 34 h 83"/>
                <a:gd name="T48" fmla="*/ 71 w 125"/>
                <a:gd name="T49" fmla="*/ 37 h 83"/>
                <a:gd name="T50" fmla="*/ 74 w 125"/>
                <a:gd name="T51" fmla="*/ 29 h 83"/>
                <a:gd name="T52" fmla="*/ 74 w 125"/>
                <a:gd name="T53" fmla="*/ 26 h 83"/>
                <a:gd name="T54" fmla="*/ 74 w 125"/>
                <a:gd name="T55" fmla="*/ 23 h 83"/>
                <a:gd name="T56" fmla="*/ 80 w 125"/>
                <a:gd name="T57" fmla="*/ 23 h 83"/>
                <a:gd name="T58" fmla="*/ 83 w 125"/>
                <a:gd name="T59" fmla="*/ 17 h 83"/>
                <a:gd name="T60" fmla="*/ 86 w 125"/>
                <a:gd name="T61" fmla="*/ 12 h 83"/>
                <a:gd name="T62" fmla="*/ 88 w 125"/>
                <a:gd name="T63" fmla="*/ 6 h 83"/>
                <a:gd name="T64" fmla="*/ 94 w 125"/>
                <a:gd name="T65" fmla="*/ 3 h 83"/>
                <a:gd name="T66" fmla="*/ 91 w 125"/>
                <a:gd name="T67" fmla="*/ 9 h 83"/>
                <a:gd name="T68" fmla="*/ 97 w 125"/>
                <a:gd name="T69" fmla="*/ 3 h 83"/>
                <a:gd name="T70" fmla="*/ 103 w 125"/>
                <a:gd name="T71" fmla="*/ 6 h 83"/>
                <a:gd name="T72" fmla="*/ 106 w 125"/>
                <a:gd name="T73" fmla="*/ 12 h 83"/>
                <a:gd name="T74" fmla="*/ 100 w 125"/>
                <a:gd name="T75" fmla="*/ 14 h 83"/>
                <a:gd name="T76" fmla="*/ 106 w 125"/>
                <a:gd name="T77" fmla="*/ 14 h 83"/>
                <a:gd name="T78" fmla="*/ 106 w 125"/>
                <a:gd name="T79" fmla="*/ 17 h 83"/>
                <a:gd name="T80" fmla="*/ 108 w 125"/>
                <a:gd name="T81" fmla="*/ 17 h 83"/>
                <a:gd name="T82" fmla="*/ 117 w 125"/>
                <a:gd name="T83" fmla="*/ 20 h 83"/>
                <a:gd name="T84" fmla="*/ 120 w 125"/>
                <a:gd name="T85" fmla="*/ 20 h 83"/>
                <a:gd name="T86" fmla="*/ 125 w 125"/>
                <a:gd name="T87" fmla="*/ 23 h 83"/>
                <a:gd name="T88" fmla="*/ 120 w 125"/>
                <a:gd name="T89" fmla="*/ 29 h 83"/>
                <a:gd name="T90" fmla="*/ 114 w 125"/>
                <a:gd name="T91" fmla="*/ 26 h 83"/>
                <a:gd name="T92" fmla="*/ 114 w 125"/>
                <a:gd name="T93" fmla="*/ 34 h 83"/>
                <a:gd name="T94" fmla="*/ 114 w 125"/>
                <a:gd name="T95" fmla="*/ 37 h 83"/>
                <a:gd name="T96" fmla="*/ 108 w 125"/>
                <a:gd name="T97" fmla="*/ 37 h 83"/>
                <a:gd name="T98" fmla="*/ 103 w 125"/>
                <a:gd name="T99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83">
                  <a:moveTo>
                    <a:pt x="103" y="37"/>
                  </a:moveTo>
                  <a:lnTo>
                    <a:pt x="97" y="37"/>
                  </a:lnTo>
                  <a:lnTo>
                    <a:pt x="91" y="37"/>
                  </a:lnTo>
                  <a:lnTo>
                    <a:pt x="88" y="37"/>
                  </a:lnTo>
                  <a:lnTo>
                    <a:pt x="80" y="40"/>
                  </a:lnTo>
                  <a:lnTo>
                    <a:pt x="74" y="49"/>
                  </a:lnTo>
                  <a:lnTo>
                    <a:pt x="74" y="54"/>
                  </a:lnTo>
                  <a:lnTo>
                    <a:pt x="71" y="60"/>
                  </a:lnTo>
                  <a:lnTo>
                    <a:pt x="66" y="68"/>
                  </a:lnTo>
                  <a:lnTo>
                    <a:pt x="57" y="74"/>
                  </a:lnTo>
                  <a:lnTo>
                    <a:pt x="52" y="74"/>
                  </a:lnTo>
                  <a:lnTo>
                    <a:pt x="43" y="74"/>
                  </a:lnTo>
                  <a:lnTo>
                    <a:pt x="43" y="71"/>
                  </a:lnTo>
                  <a:lnTo>
                    <a:pt x="37" y="74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12" y="83"/>
                  </a:lnTo>
                  <a:lnTo>
                    <a:pt x="6" y="77"/>
                  </a:lnTo>
                  <a:lnTo>
                    <a:pt x="6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6" y="71"/>
                  </a:lnTo>
                  <a:lnTo>
                    <a:pt x="9" y="68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12" y="68"/>
                  </a:lnTo>
                  <a:lnTo>
                    <a:pt x="12" y="71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3" y="74"/>
                  </a:lnTo>
                  <a:lnTo>
                    <a:pt x="20" y="71"/>
                  </a:lnTo>
                  <a:lnTo>
                    <a:pt x="20" y="74"/>
                  </a:lnTo>
                  <a:lnTo>
                    <a:pt x="20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3" y="66"/>
                  </a:lnTo>
                  <a:lnTo>
                    <a:pt x="20" y="66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0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7" y="54"/>
                  </a:lnTo>
                  <a:lnTo>
                    <a:pt x="40" y="54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49" y="43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57" y="34"/>
                  </a:lnTo>
                  <a:lnTo>
                    <a:pt x="63" y="40"/>
                  </a:lnTo>
                  <a:lnTo>
                    <a:pt x="66" y="34"/>
                  </a:lnTo>
                  <a:lnTo>
                    <a:pt x="66" y="31"/>
                  </a:lnTo>
                  <a:lnTo>
                    <a:pt x="69" y="34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7" y="29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6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91" y="6"/>
                  </a:lnTo>
                  <a:lnTo>
                    <a:pt x="91" y="9"/>
                  </a:lnTo>
                  <a:lnTo>
                    <a:pt x="94" y="6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97" y="6"/>
                  </a:lnTo>
                  <a:lnTo>
                    <a:pt x="100" y="6"/>
                  </a:lnTo>
                  <a:lnTo>
                    <a:pt x="103" y="6"/>
                  </a:lnTo>
                  <a:lnTo>
                    <a:pt x="103" y="9"/>
                  </a:lnTo>
                  <a:lnTo>
                    <a:pt x="106" y="9"/>
                  </a:lnTo>
                  <a:lnTo>
                    <a:pt x="106" y="12"/>
                  </a:lnTo>
                  <a:lnTo>
                    <a:pt x="103" y="12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103" y="17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08" y="17"/>
                  </a:lnTo>
                  <a:lnTo>
                    <a:pt x="106" y="17"/>
                  </a:lnTo>
                  <a:lnTo>
                    <a:pt x="108" y="17"/>
                  </a:lnTo>
                  <a:lnTo>
                    <a:pt x="108" y="20"/>
                  </a:lnTo>
                  <a:lnTo>
                    <a:pt x="108" y="17"/>
                  </a:lnTo>
                  <a:lnTo>
                    <a:pt x="111" y="17"/>
                  </a:lnTo>
                  <a:lnTo>
                    <a:pt x="114" y="17"/>
                  </a:lnTo>
                  <a:lnTo>
                    <a:pt x="117" y="20"/>
                  </a:lnTo>
                  <a:lnTo>
                    <a:pt x="114" y="20"/>
                  </a:lnTo>
                  <a:lnTo>
                    <a:pt x="117" y="20"/>
                  </a:lnTo>
                  <a:lnTo>
                    <a:pt x="120" y="20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6"/>
                  </a:lnTo>
                  <a:lnTo>
                    <a:pt x="123" y="29"/>
                  </a:lnTo>
                  <a:lnTo>
                    <a:pt x="120" y="29"/>
                  </a:lnTo>
                  <a:lnTo>
                    <a:pt x="117" y="29"/>
                  </a:lnTo>
                  <a:lnTo>
                    <a:pt x="114" y="29"/>
                  </a:lnTo>
                  <a:lnTo>
                    <a:pt x="114" y="26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4" y="34"/>
                  </a:lnTo>
                  <a:lnTo>
                    <a:pt x="117" y="34"/>
                  </a:lnTo>
                  <a:lnTo>
                    <a:pt x="117" y="37"/>
                  </a:lnTo>
                  <a:lnTo>
                    <a:pt x="114" y="37"/>
                  </a:lnTo>
                  <a:lnTo>
                    <a:pt x="111" y="34"/>
                  </a:lnTo>
                  <a:lnTo>
                    <a:pt x="111" y="37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3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4" name="Freeform 4073">
              <a:extLst>
                <a:ext uri="{FF2B5EF4-FFF2-40B4-BE49-F238E27FC236}">
                  <a16:creationId xmlns:a16="http://schemas.microsoft.com/office/drawing/2014/main" id="{894CAD27-1D08-D214-A9BA-6C6C7FA315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3933" y="2940059"/>
              <a:ext cx="10375" cy="6224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3 h 3"/>
                <a:gd name="T4" fmla="*/ 3 w 5"/>
                <a:gd name="T5" fmla="*/ 3 h 3"/>
                <a:gd name="T6" fmla="*/ 0 w 5"/>
                <a:gd name="T7" fmla="*/ 3 h 3"/>
                <a:gd name="T8" fmla="*/ 0 w 5"/>
                <a:gd name="T9" fmla="*/ 0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5" name="Freeform 4074">
              <a:extLst>
                <a:ext uri="{FF2B5EF4-FFF2-40B4-BE49-F238E27FC236}">
                  <a16:creationId xmlns:a16="http://schemas.microsoft.com/office/drawing/2014/main" id="{DD816594-14D9-FCDD-99AC-71CE1F2A7D7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1399" y="3448386"/>
              <a:ext cx="6224" cy="4149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6" name="Freeform 4075">
              <a:extLst>
                <a:ext uri="{FF2B5EF4-FFF2-40B4-BE49-F238E27FC236}">
                  <a16:creationId xmlns:a16="http://schemas.microsoft.com/office/drawing/2014/main" id="{88DF4B1E-776E-19D4-79B1-8570850CFAA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7639" y="1950376"/>
              <a:ext cx="500060" cy="429485"/>
            </a:xfrm>
            <a:custGeom>
              <a:avLst/>
              <a:gdLst>
                <a:gd name="T0" fmla="*/ 213 w 241"/>
                <a:gd name="T1" fmla="*/ 68 h 207"/>
                <a:gd name="T2" fmla="*/ 207 w 241"/>
                <a:gd name="T3" fmla="*/ 82 h 207"/>
                <a:gd name="T4" fmla="*/ 213 w 241"/>
                <a:gd name="T5" fmla="*/ 88 h 207"/>
                <a:gd name="T6" fmla="*/ 210 w 241"/>
                <a:gd name="T7" fmla="*/ 105 h 207"/>
                <a:gd name="T8" fmla="*/ 216 w 241"/>
                <a:gd name="T9" fmla="*/ 116 h 207"/>
                <a:gd name="T10" fmla="*/ 221 w 241"/>
                <a:gd name="T11" fmla="*/ 130 h 207"/>
                <a:gd name="T12" fmla="*/ 221 w 241"/>
                <a:gd name="T13" fmla="*/ 153 h 207"/>
                <a:gd name="T14" fmla="*/ 236 w 241"/>
                <a:gd name="T15" fmla="*/ 170 h 207"/>
                <a:gd name="T16" fmla="*/ 241 w 241"/>
                <a:gd name="T17" fmla="*/ 176 h 207"/>
                <a:gd name="T18" fmla="*/ 224 w 241"/>
                <a:gd name="T19" fmla="*/ 190 h 207"/>
                <a:gd name="T20" fmla="*/ 219 w 241"/>
                <a:gd name="T21" fmla="*/ 207 h 207"/>
                <a:gd name="T22" fmla="*/ 210 w 241"/>
                <a:gd name="T23" fmla="*/ 204 h 207"/>
                <a:gd name="T24" fmla="*/ 199 w 241"/>
                <a:gd name="T25" fmla="*/ 204 h 207"/>
                <a:gd name="T26" fmla="*/ 185 w 241"/>
                <a:gd name="T27" fmla="*/ 201 h 207"/>
                <a:gd name="T28" fmla="*/ 167 w 241"/>
                <a:gd name="T29" fmla="*/ 199 h 207"/>
                <a:gd name="T30" fmla="*/ 162 w 241"/>
                <a:gd name="T31" fmla="*/ 182 h 207"/>
                <a:gd name="T32" fmla="*/ 148 w 241"/>
                <a:gd name="T33" fmla="*/ 182 h 207"/>
                <a:gd name="T34" fmla="*/ 133 w 241"/>
                <a:gd name="T35" fmla="*/ 190 h 207"/>
                <a:gd name="T36" fmla="*/ 122 w 241"/>
                <a:gd name="T37" fmla="*/ 187 h 207"/>
                <a:gd name="T38" fmla="*/ 116 w 241"/>
                <a:gd name="T39" fmla="*/ 182 h 207"/>
                <a:gd name="T40" fmla="*/ 108 w 241"/>
                <a:gd name="T41" fmla="*/ 176 h 207"/>
                <a:gd name="T42" fmla="*/ 94 w 241"/>
                <a:gd name="T43" fmla="*/ 170 h 207"/>
                <a:gd name="T44" fmla="*/ 88 w 241"/>
                <a:gd name="T45" fmla="*/ 156 h 207"/>
                <a:gd name="T46" fmla="*/ 77 w 241"/>
                <a:gd name="T47" fmla="*/ 145 h 207"/>
                <a:gd name="T48" fmla="*/ 68 w 241"/>
                <a:gd name="T49" fmla="*/ 142 h 207"/>
                <a:gd name="T50" fmla="*/ 62 w 241"/>
                <a:gd name="T51" fmla="*/ 133 h 207"/>
                <a:gd name="T52" fmla="*/ 59 w 241"/>
                <a:gd name="T53" fmla="*/ 133 h 207"/>
                <a:gd name="T54" fmla="*/ 57 w 241"/>
                <a:gd name="T55" fmla="*/ 136 h 207"/>
                <a:gd name="T56" fmla="*/ 48 w 241"/>
                <a:gd name="T57" fmla="*/ 133 h 207"/>
                <a:gd name="T58" fmla="*/ 42 w 241"/>
                <a:gd name="T59" fmla="*/ 125 h 207"/>
                <a:gd name="T60" fmla="*/ 42 w 241"/>
                <a:gd name="T61" fmla="*/ 108 h 207"/>
                <a:gd name="T62" fmla="*/ 25 w 241"/>
                <a:gd name="T63" fmla="*/ 96 h 207"/>
                <a:gd name="T64" fmla="*/ 14 w 241"/>
                <a:gd name="T65" fmla="*/ 76 h 207"/>
                <a:gd name="T66" fmla="*/ 25 w 241"/>
                <a:gd name="T67" fmla="*/ 65 h 207"/>
                <a:gd name="T68" fmla="*/ 23 w 241"/>
                <a:gd name="T69" fmla="*/ 54 h 207"/>
                <a:gd name="T70" fmla="*/ 11 w 241"/>
                <a:gd name="T71" fmla="*/ 51 h 207"/>
                <a:gd name="T72" fmla="*/ 3 w 241"/>
                <a:gd name="T73" fmla="*/ 25 h 207"/>
                <a:gd name="T74" fmla="*/ 0 w 241"/>
                <a:gd name="T75" fmla="*/ 0 h 207"/>
                <a:gd name="T76" fmla="*/ 14 w 241"/>
                <a:gd name="T77" fmla="*/ 11 h 207"/>
                <a:gd name="T78" fmla="*/ 31 w 241"/>
                <a:gd name="T79" fmla="*/ 8 h 207"/>
                <a:gd name="T80" fmla="*/ 45 w 241"/>
                <a:gd name="T81" fmla="*/ 0 h 207"/>
                <a:gd name="T82" fmla="*/ 48 w 241"/>
                <a:gd name="T83" fmla="*/ 5 h 207"/>
                <a:gd name="T84" fmla="*/ 54 w 241"/>
                <a:gd name="T85" fmla="*/ 20 h 207"/>
                <a:gd name="T86" fmla="*/ 59 w 241"/>
                <a:gd name="T87" fmla="*/ 17 h 207"/>
                <a:gd name="T88" fmla="*/ 65 w 241"/>
                <a:gd name="T89" fmla="*/ 31 h 207"/>
                <a:gd name="T90" fmla="*/ 77 w 241"/>
                <a:gd name="T91" fmla="*/ 37 h 207"/>
                <a:gd name="T92" fmla="*/ 88 w 241"/>
                <a:gd name="T93" fmla="*/ 42 h 207"/>
                <a:gd name="T94" fmla="*/ 105 w 241"/>
                <a:gd name="T95" fmla="*/ 42 h 207"/>
                <a:gd name="T96" fmla="*/ 119 w 241"/>
                <a:gd name="T97" fmla="*/ 39 h 207"/>
                <a:gd name="T98" fmla="*/ 119 w 241"/>
                <a:gd name="T99" fmla="*/ 42 h 207"/>
                <a:gd name="T100" fmla="*/ 125 w 241"/>
                <a:gd name="T101" fmla="*/ 39 h 207"/>
                <a:gd name="T102" fmla="*/ 125 w 241"/>
                <a:gd name="T103" fmla="*/ 31 h 207"/>
                <a:gd name="T104" fmla="*/ 133 w 241"/>
                <a:gd name="T105" fmla="*/ 31 h 207"/>
                <a:gd name="T106" fmla="*/ 153 w 241"/>
                <a:gd name="T107" fmla="*/ 22 h 207"/>
                <a:gd name="T108" fmla="*/ 165 w 241"/>
                <a:gd name="T109" fmla="*/ 20 h 207"/>
                <a:gd name="T110" fmla="*/ 173 w 241"/>
                <a:gd name="T111" fmla="*/ 25 h 207"/>
                <a:gd name="T112" fmla="*/ 185 w 241"/>
                <a:gd name="T113" fmla="*/ 28 h 207"/>
                <a:gd name="T114" fmla="*/ 196 w 241"/>
                <a:gd name="T115" fmla="*/ 34 h 207"/>
                <a:gd name="T116" fmla="*/ 213 w 241"/>
                <a:gd name="T117" fmla="*/ 42 h 207"/>
                <a:gd name="T118" fmla="*/ 216 w 241"/>
                <a:gd name="T119" fmla="*/ 5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" h="207">
                  <a:moveTo>
                    <a:pt x="216" y="56"/>
                  </a:moveTo>
                  <a:lnTo>
                    <a:pt x="216" y="62"/>
                  </a:lnTo>
                  <a:lnTo>
                    <a:pt x="213" y="68"/>
                  </a:lnTo>
                  <a:lnTo>
                    <a:pt x="210" y="74"/>
                  </a:lnTo>
                  <a:lnTo>
                    <a:pt x="210" y="76"/>
                  </a:lnTo>
                  <a:lnTo>
                    <a:pt x="207" y="82"/>
                  </a:lnTo>
                  <a:lnTo>
                    <a:pt x="207" y="85"/>
                  </a:lnTo>
                  <a:lnTo>
                    <a:pt x="207" y="88"/>
                  </a:lnTo>
                  <a:lnTo>
                    <a:pt x="213" y="88"/>
                  </a:lnTo>
                  <a:lnTo>
                    <a:pt x="213" y="91"/>
                  </a:lnTo>
                  <a:lnTo>
                    <a:pt x="207" y="93"/>
                  </a:lnTo>
                  <a:lnTo>
                    <a:pt x="210" y="105"/>
                  </a:lnTo>
                  <a:lnTo>
                    <a:pt x="210" y="110"/>
                  </a:lnTo>
                  <a:lnTo>
                    <a:pt x="213" y="116"/>
                  </a:lnTo>
                  <a:lnTo>
                    <a:pt x="216" y="116"/>
                  </a:lnTo>
                  <a:lnTo>
                    <a:pt x="224" y="119"/>
                  </a:lnTo>
                  <a:lnTo>
                    <a:pt x="224" y="128"/>
                  </a:lnTo>
                  <a:lnTo>
                    <a:pt x="221" y="130"/>
                  </a:lnTo>
                  <a:lnTo>
                    <a:pt x="213" y="139"/>
                  </a:lnTo>
                  <a:lnTo>
                    <a:pt x="216" y="142"/>
                  </a:lnTo>
                  <a:lnTo>
                    <a:pt x="221" y="153"/>
                  </a:lnTo>
                  <a:lnTo>
                    <a:pt x="224" y="159"/>
                  </a:lnTo>
                  <a:lnTo>
                    <a:pt x="236" y="162"/>
                  </a:lnTo>
                  <a:lnTo>
                    <a:pt x="236" y="170"/>
                  </a:lnTo>
                  <a:lnTo>
                    <a:pt x="236" y="173"/>
                  </a:lnTo>
                  <a:lnTo>
                    <a:pt x="236" y="176"/>
                  </a:lnTo>
                  <a:lnTo>
                    <a:pt x="241" y="176"/>
                  </a:lnTo>
                  <a:lnTo>
                    <a:pt x="241" y="182"/>
                  </a:lnTo>
                  <a:lnTo>
                    <a:pt x="236" y="184"/>
                  </a:lnTo>
                  <a:lnTo>
                    <a:pt x="224" y="190"/>
                  </a:lnTo>
                  <a:lnTo>
                    <a:pt x="221" y="201"/>
                  </a:lnTo>
                  <a:lnTo>
                    <a:pt x="219" y="204"/>
                  </a:lnTo>
                  <a:lnTo>
                    <a:pt x="219" y="207"/>
                  </a:lnTo>
                  <a:lnTo>
                    <a:pt x="216" y="207"/>
                  </a:lnTo>
                  <a:lnTo>
                    <a:pt x="213" y="204"/>
                  </a:lnTo>
                  <a:lnTo>
                    <a:pt x="210" y="204"/>
                  </a:lnTo>
                  <a:lnTo>
                    <a:pt x="207" y="204"/>
                  </a:lnTo>
                  <a:lnTo>
                    <a:pt x="204" y="204"/>
                  </a:lnTo>
                  <a:lnTo>
                    <a:pt x="199" y="204"/>
                  </a:lnTo>
                  <a:lnTo>
                    <a:pt x="193" y="201"/>
                  </a:lnTo>
                  <a:lnTo>
                    <a:pt x="193" y="204"/>
                  </a:lnTo>
                  <a:lnTo>
                    <a:pt x="185" y="201"/>
                  </a:lnTo>
                  <a:lnTo>
                    <a:pt x="179" y="201"/>
                  </a:lnTo>
                  <a:lnTo>
                    <a:pt x="173" y="199"/>
                  </a:lnTo>
                  <a:lnTo>
                    <a:pt x="167" y="199"/>
                  </a:lnTo>
                  <a:lnTo>
                    <a:pt x="165" y="190"/>
                  </a:lnTo>
                  <a:lnTo>
                    <a:pt x="165" y="184"/>
                  </a:lnTo>
                  <a:lnTo>
                    <a:pt x="162" y="182"/>
                  </a:lnTo>
                  <a:lnTo>
                    <a:pt x="156" y="179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2" y="184"/>
                  </a:lnTo>
                  <a:lnTo>
                    <a:pt x="142" y="187"/>
                  </a:lnTo>
                  <a:lnTo>
                    <a:pt x="133" y="190"/>
                  </a:lnTo>
                  <a:lnTo>
                    <a:pt x="131" y="187"/>
                  </a:lnTo>
                  <a:lnTo>
                    <a:pt x="125" y="184"/>
                  </a:lnTo>
                  <a:lnTo>
                    <a:pt x="122" y="187"/>
                  </a:lnTo>
                  <a:lnTo>
                    <a:pt x="119" y="184"/>
                  </a:lnTo>
                  <a:lnTo>
                    <a:pt x="119" y="182"/>
                  </a:lnTo>
                  <a:lnTo>
                    <a:pt x="116" y="182"/>
                  </a:lnTo>
                  <a:lnTo>
                    <a:pt x="113" y="182"/>
                  </a:lnTo>
                  <a:lnTo>
                    <a:pt x="108" y="179"/>
                  </a:lnTo>
                  <a:lnTo>
                    <a:pt x="108" y="176"/>
                  </a:lnTo>
                  <a:lnTo>
                    <a:pt x="102" y="173"/>
                  </a:lnTo>
                  <a:lnTo>
                    <a:pt x="96" y="173"/>
                  </a:lnTo>
                  <a:lnTo>
                    <a:pt x="94" y="170"/>
                  </a:lnTo>
                  <a:lnTo>
                    <a:pt x="91" y="167"/>
                  </a:lnTo>
                  <a:lnTo>
                    <a:pt x="88" y="162"/>
                  </a:lnTo>
                  <a:lnTo>
                    <a:pt x="88" y="156"/>
                  </a:lnTo>
                  <a:lnTo>
                    <a:pt x="82" y="153"/>
                  </a:lnTo>
                  <a:lnTo>
                    <a:pt x="79" y="147"/>
                  </a:lnTo>
                  <a:lnTo>
                    <a:pt x="77" y="145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68" y="142"/>
                  </a:lnTo>
                  <a:lnTo>
                    <a:pt x="65" y="139"/>
                  </a:lnTo>
                  <a:lnTo>
                    <a:pt x="62" y="136"/>
                  </a:lnTo>
                  <a:lnTo>
                    <a:pt x="62" y="133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9" y="133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7" y="136"/>
                  </a:lnTo>
                  <a:lnTo>
                    <a:pt x="57" y="139"/>
                  </a:lnTo>
                  <a:lnTo>
                    <a:pt x="54" y="139"/>
                  </a:lnTo>
                  <a:lnTo>
                    <a:pt x="48" y="133"/>
                  </a:lnTo>
                  <a:lnTo>
                    <a:pt x="48" y="125"/>
                  </a:lnTo>
                  <a:lnTo>
                    <a:pt x="45" y="125"/>
                  </a:lnTo>
                  <a:lnTo>
                    <a:pt x="42" y="125"/>
                  </a:lnTo>
                  <a:lnTo>
                    <a:pt x="42" y="119"/>
                  </a:lnTo>
                  <a:lnTo>
                    <a:pt x="45" y="113"/>
                  </a:lnTo>
                  <a:lnTo>
                    <a:pt x="42" y="108"/>
                  </a:lnTo>
                  <a:lnTo>
                    <a:pt x="34" y="99"/>
                  </a:lnTo>
                  <a:lnTo>
                    <a:pt x="28" y="99"/>
                  </a:lnTo>
                  <a:lnTo>
                    <a:pt x="25" y="96"/>
                  </a:lnTo>
                  <a:lnTo>
                    <a:pt x="23" y="93"/>
                  </a:lnTo>
                  <a:lnTo>
                    <a:pt x="17" y="85"/>
                  </a:lnTo>
                  <a:lnTo>
                    <a:pt x="14" y="76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25" y="65"/>
                  </a:lnTo>
                  <a:lnTo>
                    <a:pt x="25" y="62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0" y="54"/>
                  </a:lnTo>
                  <a:lnTo>
                    <a:pt x="14" y="51"/>
                  </a:lnTo>
                  <a:lnTo>
                    <a:pt x="11" y="51"/>
                  </a:lnTo>
                  <a:lnTo>
                    <a:pt x="11" y="39"/>
                  </a:lnTo>
                  <a:lnTo>
                    <a:pt x="3" y="34"/>
                  </a:lnTo>
                  <a:lnTo>
                    <a:pt x="3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14" y="11"/>
                  </a:lnTo>
                  <a:lnTo>
                    <a:pt x="23" y="11"/>
                  </a:lnTo>
                  <a:lnTo>
                    <a:pt x="28" y="11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62" y="28"/>
                  </a:lnTo>
                  <a:lnTo>
                    <a:pt x="65" y="31"/>
                  </a:lnTo>
                  <a:lnTo>
                    <a:pt x="71" y="31"/>
                  </a:lnTo>
                  <a:lnTo>
                    <a:pt x="74" y="34"/>
                  </a:lnTo>
                  <a:lnTo>
                    <a:pt x="77" y="37"/>
                  </a:lnTo>
                  <a:lnTo>
                    <a:pt x="79" y="39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4" y="45"/>
                  </a:lnTo>
                  <a:lnTo>
                    <a:pt x="99" y="45"/>
                  </a:lnTo>
                  <a:lnTo>
                    <a:pt x="105" y="42"/>
                  </a:lnTo>
                  <a:lnTo>
                    <a:pt x="111" y="42"/>
                  </a:lnTo>
                  <a:lnTo>
                    <a:pt x="116" y="39"/>
                  </a:lnTo>
                  <a:lnTo>
                    <a:pt x="119" y="39"/>
                  </a:lnTo>
                  <a:lnTo>
                    <a:pt x="116" y="39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22" y="42"/>
                  </a:lnTo>
                  <a:lnTo>
                    <a:pt x="122" y="39"/>
                  </a:lnTo>
                  <a:lnTo>
                    <a:pt x="125" y="39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5" y="31"/>
                  </a:lnTo>
                  <a:lnTo>
                    <a:pt x="131" y="31"/>
                  </a:lnTo>
                  <a:lnTo>
                    <a:pt x="133" y="34"/>
                  </a:lnTo>
                  <a:lnTo>
                    <a:pt x="133" y="31"/>
                  </a:lnTo>
                  <a:lnTo>
                    <a:pt x="136" y="25"/>
                  </a:lnTo>
                  <a:lnTo>
                    <a:pt x="145" y="22"/>
                  </a:lnTo>
                  <a:lnTo>
                    <a:pt x="153" y="22"/>
                  </a:lnTo>
                  <a:lnTo>
                    <a:pt x="156" y="20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7" y="20"/>
                  </a:lnTo>
                  <a:lnTo>
                    <a:pt x="167" y="22"/>
                  </a:lnTo>
                  <a:lnTo>
                    <a:pt x="173" y="25"/>
                  </a:lnTo>
                  <a:lnTo>
                    <a:pt x="176" y="25"/>
                  </a:lnTo>
                  <a:lnTo>
                    <a:pt x="179" y="28"/>
                  </a:lnTo>
                  <a:lnTo>
                    <a:pt x="185" y="28"/>
                  </a:lnTo>
                  <a:lnTo>
                    <a:pt x="190" y="28"/>
                  </a:lnTo>
                  <a:lnTo>
                    <a:pt x="193" y="31"/>
                  </a:lnTo>
                  <a:lnTo>
                    <a:pt x="196" y="34"/>
                  </a:lnTo>
                  <a:lnTo>
                    <a:pt x="202" y="37"/>
                  </a:lnTo>
                  <a:lnTo>
                    <a:pt x="204" y="42"/>
                  </a:lnTo>
                  <a:lnTo>
                    <a:pt x="213" y="42"/>
                  </a:lnTo>
                  <a:lnTo>
                    <a:pt x="216" y="45"/>
                  </a:lnTo>
                  <a:lnTo>
                    <a:pt x="216" y="51"/>
                  </a:lnTo>
                  <a:lnTo>
                    <a:pt x="216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7" name="Freeform 4076">
              <a:extLst>
                <a:ext uri="{FF2B5EF4-FFF2-40B4-BE49-F238E27FC236}">
                  <a16:creationId xmlns:a16="http://schemas.microsoft.com/office/drawing/2014/main" id="{F2B6CE94-AC29-DC77-55F0-BF6060690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7169" y="663998"/>
              <a:ext cx="64323" cy="18673"/>
            </a:xfrm>
            <a:custGeom>
              <a:avLst/>
              <a:gdLst>
                <a:gd name="T0" fmla="*/ 20 w 31"/>
                <a:gd name="T1" fmla="*/ 0 h 9"/>
                <a:gd name="T2" fmla="*/ 23 w 31"/>
                <a:gd name="T3" fmla="*/ 0 h 9"/>
                <a:gd name="T4" fmla="*/ 28 w 31"/>
                <a:gd name="T5" fmla="*/ 3 h 9"/>
                <a:gd name="T6" fmla="*/ 31 w 31"/>
                <a:gd name="T7" fmla="*/ 6 h 9"/>
                <a:gd name="T8" fmla="*/ 28 w 31"/>
                <a:gd name="T9" fmla="*/ 9 h 9"/>
                <a:gd name="T10" fmla="*/ 26 w 31"/>
                <a:gd name="T11" fmla="*/ 6 h 9"/>
                <a:gd name="T12" fmla="*/ 23 w 31"/>
                <a:gd name="T13" fmla="*/ 6 h 9"/>
                <a:gd name="T14" fmla="*/ 20 w 31"/>
                <a:gd name="T15" fmla="*/ 6 h 9"/>
                <a:gd name="T16" fmla="*/ 14 w 31"/>
                <a:gd name="T17" fmla="*/ 3 h 9"/>
                <a:gd name="T18" fmla="*/ 9 w 31"/>
                <a:gd name="T19" fmla="*/ 3 h 9"/>
                <a:gd name="T20" fmla="*/ 3 w 31"/>
                <a:gd name="T21" fmla="*/ 3 h 9"/>
                <a:gd name="T22" fmla="*/ 0 w 31"/>
                <a:gd name="T23" fmla="*/ 0 h 9"/>
                <a:gd name="T24" fmla="*/ 3 w 31"/>
                <a:gd name="T25" fmla="*/ 0 h 9"/>
                <a:gd name="T26" fmla="*/ 9 w 31"/>
                <a:gd name="T27" fmla="*/ 0 h 9"/>
                <a:gd name="T28" fmla="*/ 11 w 31"/>
                <a:gd name="T29" fmla="*/ 0 h 9"/>
                <a:gd name="T30" fmla="*/ 14 w 31"/>
                <a:gd name="T31" fmla="*/ 0 h 9"/>
                <a:gd name="T32" fmla="*/ 20 w 31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9">
                  <a:moveTo>
                    <a:pt x="20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8" name="Freeform 4077">
              <a:extLst>
                <a:ext uri="{FF2B5EF4-FFF2-40B4-BE49-F238E27FC236}">
                  <a16:creationId xmlns:a16="http://schemas.microsoft.com/office/drawing/2014/main" id="{0FA9C5F4-E63B-7C76-B52E-AEEC60FF0F55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3070" y="1813439"/>
              <a:ext cx="12450" cy="6224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0 w 6"/>
                <a:gd name="T5" fmla="*/ 0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19" name="Freeform 4078">
              <a:extLst>
                <a:ext uri="{FF2B5EF4-FFF2-40B4-BE49-F238E27FC236}">
                  <a16:creationId xmlns:a16="http://schemas.microsoft.com/office/drawing/2014/main" id="{A8DCB2D8-B339-CC18-C3D2-A8CDF982B550}"/>
                </a:ext>
              </a:extLst>
            </p:cNvPr>
            <p:cNvSpPr>
              <a:spLocks/>
            </p:cNvSpPr>
            <p:nvPr/>
          </p:nvSpPr>
          <p:spPr bwMode="gray">
            <a:xfrm>
              <a:off x="8489736" y="1554089"/>
              <a:ext cx="6224" cy="6224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0 h 3"/>
                <a:gd name="T8" fmla="*/ 0 w 3"/>
                <a:gd name="T9" fmla="*/ 0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20" name="Freeform 4079">
              <a:extLst>
                <a:ext uri="{FF2B5EF4-FFF2-40B4-BE49-F238E27FC236}">
                  <a16:creationId xmlns:a16="http://schemas.microsoft.com/office/drawing/2014/main" id="{887A730E-6398-1767-2080-2928A14CE381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92337" y="1543714"/>
              <a:ext cx="6224" cy="4149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3 w 3"/>
                <a:gd name="T7" fmla="*/ 0 h 2"/>
                <a:gd name="T8" fmla="*/ 3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21" name="Freeform 4080">
              <a:extLst>
                <a:ext uri="{FF2B5EF4-FFF2-40B4-BE49-F238E27FC236}">
                  <a16:creationId xmlns:a16="http://schemas.microsoft.com/office/drawing/2014/main" id="{CCE42D25-4E18-F768-5210-7FDCC543AE4C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92337" y="1554089"/>
              <a:ext cx="12450" cy="12449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0 w 6"/>
                <a:gd name="T5" fmla="*/ 0 h 6"/>
                <a:gd name="T6" fmla="*/ 3 w 6"/>
                <a:gd name="T7" fmla="*/ 3 h 6"/>
                <a:gd name="T8" fmla="*/ 6 w 6"/>
                <a:gd name="T9" fmla="*/ 3 h 6"/>
                <a:gd name="T10" fmla="*/ 6 w 6"/>
                <a:gd name="T11" fmla="*/ 6 h 6"/>
                <a:gd name="T12" fmla="*/ 6 w 6"/>
                <a:gd name="T13" fmla="*/ 6 h 6"/>
                <a:gd name="T14" fmla="*/ 3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grpSp>
          <p:nvGrpSpPr>
            <p:cNvPr id="1422" name="Gruppieren 1419">
              <a:extLst>
                <a:ext uri="{FF2B5EF4-FFF2-40B4-BE49-F238E27FC236}">
                  <a16:creationId xmlns:a16="http://schemas.microsoft.com/office/drawing/2014/main" id="{A2D233E4-3AA6-DF70-E08D-4BE5D11E9F42}"/>
                </a:ext>
              </a:extLst>
            </p:cNvPr>
            <p:cNvGrpSpPr/>
            <p:nvPr/>
          </p:nvGrpSpPr>
          <p:grpSpPr bwMode="gray">
            <a:xfrm>
              <a:off x="4202910" y="1742896"/>
              <a:ext cx="118272" cy="147312"/>
              <a:chOff x="5435580" y="3060640"/>
              <a:chExt cx="105096" cy="130901"/>
            </a:xfrm>
            <a:grpFill/>
          </p:grpSpPr>
          <p:sp>
            <p:nvSpPr>
              <p:cNvPr id="1428" name="Freeform 2720">
                <a:extLst>
                  <a:ext uri="{FF2B5EF4-FFF2-40B4-BE49-F238E27FC236}">
                    <a16:creationId xmlns:a16="http://schemas.microsoft.com/office/drawing/2014/main" id="{24CB473D-91FA-74D5-144D-2C249FE4DE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35580" y="3060640"/>
                <a:ext cx="105096" cy="130900"/>
              </a:xfrm>
              <a:custGeom>
                <a:avLst/>
                <a:gdLst>
                  <a:gd name="T0" fmla="*/ 3 w 57"/>
                  <a:gd name="T1" fmla="*/ 9 h 71"/>
                  <a:gd name="T2" fmla="*/ 6 w 57"/>
                  <a:gd name="T3" fmla="*/ 14 h 71"/>
                  <a:gd name="T4" fmla="*/ 11 w 57"/>
                  <a:gd name="T5" fmla="*/ 17 h 71"/>
                  <a:gd name="T6" fmla="*/ 6 w 57"/>
                  <a:gd name="T7" fmla="*/ 20 h 71"/>
                  <a:gd name="T8" fmla="*/ 6 w 57"/>
                  <a:gd name="T9" fmla="*/ 29 h 71"/>
                  <a:gd name="T10" fmla="*/ 14 w 57"/>
                  <a:gd name="T11" fmla="*/ 34 h 71"/>
                  <a:gd name="T12" fmla="*/ 11 w 57"/>
                  <a:gd name="T13" fmla="*/ 37 h 71"/>
                  <a:gd name="T14" fmla="*/ 11 w 57"/>
                  <a:gd name="T15" fmla="*/ 43 h 71"/>
                  <a:gd name="T16" fmla="*/ 9 w 57"/>
                  <a:gd name="T17" fmla="*/ 43 h 71"/>
                  <a:gd name="T18" fmla="*/ 6 w 57"/>
                  <a:gd name="T19" fmla="*/ 43 h 71"/>
                  <a:gd name="T20" fmla="*/ 6 w 57"/>
                  <a:gd name="T21" fmla="*/ 46 h 71"/>
                  <a:gd name="T22" fmla="*/ 3 w 57"/>
                  <a:gd name="T23" fmla="*/ 46 h 71"/>
                  <a:gd name="T24" fmla="*/ 0 w 57"/>
                  <a:gd name="T25" fmla="*/ 51 h 71"/>
                  <a:gd name="T26" fmla="*/ 0 w 57"/>
                  <a:gd name="T27" fmla="*/ 57 h 71"/>
                  <a:gd name="T28" fmla="*/ 0 w 57"/>
                  <a:gd name="T29" fmla="*/ 60 h 71"/>
                  <a:gd name="T30" fmla="*/ 3 w 57"/>
                  <a:gd name="T31" fmla="*/ 63 h 71"/>
                  <a:gd name="T32" fmla="*/ 6 w 57"/>
                  <a:gd name="T33" fmla="*/ 66 h 71"/>
                  <a:gd name="T34" fmla="*/ 9 w 57"/>
                  <a:gd name="T35" fmla="*/ 71 h 71"/>
                  <a:gd name="T36" fmla="*/ 9 w 57"/>
                  <a:gd name="T37" fmla="*/ 66 h 71"/>
                  <a:gd name="T38" fmla="*/ 11 w 57"/>
                  <a:gd name="T39" fmla="*/ 57 h 71"/>
                  <a:gd name="T40" fmla="*/ 20 w 57"/>
                  <a:gd name="T41" fmla="*/ 60 h 71"/>
                  <a:gd name="T42" fmla="*/ 23 w 57"/>
                  <a:gd name="T43" fmla="*/ 60 h 71"/>
                  <a:gd name="T44" fmla="*/ 26 w 57"/>
                  <a:gd name="T45" fmla="*/ 66 h 71"/>
                  <a:gd name="T46" fmla="*/ 29 w 57"/>
                  <a:gd name="T47" fmla="*/ 68 h 71"/>
                  <a:gd name="T48" fmla="*/ 34 w 57"/>
                  <a:gd name="T49" fmla="*/ 63 h 71"/>
                  <a:gd name="T50" fmla="*/ 37 w 57"/>
                  <a:gd name="T51" fmla="*/ 66 h 71"/>
                  <a:gd name="T52" fmla="*/ 43 w 57"/>
                  <a:gd name="T53" fmla="*/ 63 h 71"/>
                  <a:gd name="T54" fmla="*/ 46 w 57"/>
                  <a:gd name="T55" fmla="*/ 60 h 71"/>
                  <a:gd name="T56" fmla="*/ 48 w 57"/>
                  <a:gd name="T57" fmla="*/ 60 h 71"/>
                  <a:gd name="T58" fmla="*/ 51 w 57"/>
                  <a:gd name="T59" fmla="*/ 54 h 71"/>
                  <a:gd name="T60" fmla="*/ 57 w 57"/>
                  <a:gd name="T61" fmla="*/ 48 h 71"/>
                  <a:gd name="T62" fmla="*/ 51 w 57"/>
                  <a:gd name="T63" fmla="*/ 40 h 71"/>
                  <a:gd name="T64" fmla="*/ 54 w 57"/>
                  <a:gd name="T65" fmla="*/ 31 h 71"/>
                  <a:gd name="T66" fmla="*/ 51 w 57"/>
                  <a:gd name="T67" fmla="*/ 26 h 71"/>
                  <a:gd name="T68" fmla="*/ 46 w 57"/>
                  <a:gd name="T69" fmla="*/ 26 h 71"/>
                  <a:gd name="T70" fmla="*/ 37 w 57"/>
                  <a:gd name="T71" fmla="*/ 23 h 71"/>
                  <a:gd name="T72" fmla="*/ 37 w 57"/>
                  <a:gd name="T73" fmla="*/ 17 h 71"/>
                  <a:gd name="T74" fmla="*/ 29 w 57"/>
                  <a:gd name="T75" fmla="*/ 12 h 71"/>
                  <a:gd name="T76" fmla="*/ 17 w 57"/>
                  <a:gd name="T77" fmla="*/ 0 h 71"/>
                  <a:gd name="T78" fmla="*/ 11 w 57"/>
                  <a:gd name="T79" fmla="*/ 0 h 71"/>
                  <a:gd name="T80" fmla="*/ 6 w 57"/>
                  <a:gd name="T81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71">
                    <a:moveTo>
                      <a:pt x="3" y="6"/>
                    </a:move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9" y="23"/>
                    </a:lnTo>
                    <a:lnTo>
                      <a:pt x="6" y="29"/>
                    </a:lnTo>
                    <a:lnTo>
                      <a:pt x="11" y="31"/>
                    </a:lnTo>
                    <a:lnTo>
                      <a:pt x="14" y="34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1" y="43"/>
                    </a:lnTo>
                    <a:lnTo>
                      <a:pt x="11" y="40"/>
                    </a:lnTo>
                    <a:lnTo>
                      <a:pt x="9" y="43"/>
                    </a:lnTo>
                    <a:lnTo>
                      <a:pt x="6" y="40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6" y="66"/>
                    </a:lnTo>
                    <a:lnTo>
                      <a:pt x="9" y="68"/>
                    </a:lnTo>
                    <a:lnTo>
                      <a:pt x="9" y="71"/>
                    </a:lnTo>
                    <a:lnTo>
                      <a:pt x="11" y="71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11" y="57"/>
                    </a:lnTo>
                    <a:lnTo>
                      <a:pt x="14" y="57"/>
                    </a:lnTo>
                    <a:lnTo>
                      <a:pt x="20" y="60"/>
                    </a:lnTo>
                    <a:lnTo>
                      <a:pt x="20" y="57"/>
                    </a:lnTo>
                    <a:lnTo>
                      <a:pt x="23" y="60"/>
                    </a:lnTo>
                    <a:lnTo>
                      <a:pt x="26" y="63"/>
                    </a:lnTo>
                    <a:lnTo>
                      <a:pt x="26" y="66"/>
                    </a:lnTo>
                    <a:lnTo>
                      <a:pt x="26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34" y="63"/>
                    </a:lnTo>
                    <a:lnTo>
                      <a:pt x="34" y="66"/>
                    </a:lnTo>
                    <a:lnTo>
                      <a:pt x="37" y="66"/>
                    </a:lnTo>
                    <a:lnTo>
                      <a:pt x="40" y="63"/>
                    </a:lnTo>
                    <a:lnTo>
                      <a:pt x="43" y="63"/>
                    </a:lnTo>
                    <a:lnTo>
                      <a:pt x="43" y="60"/>
                    </a:lnTo>
                    <a:lnTo>
                      <a:pt x="46" y="60"/>
                    </a:lnTo>
                    <a:lnTo>
                      <a:pt x="46" y="63"/>
                    </a:lnTo>
                    <a:lnTo>
                      <a:pt x="48" y="60"/>
                    </a:lnTo>
                    <a:lnTo>
                      <a:pt x="51" y="60"/>
                    </a:lnTo>
                    <a:lnTo>
                      <a:pt x="51" y="54"/>
                    </a:lnTo>
                    <a:lnTo>
                      <a:pt x="57" y="51"/>
                    </a:lnTo>
                    <a:lnTo>
                      <a:pt x="57" y="48"/>
                    </a:lnTo>
                    <a:lnTo>
                      <a:pt x="54" y="46"/>
                    </a:lnTo>
                    <a:lnTo>
                      <a:pt x="51" y="40"/>
                    </a:lnTo>
                    <a:lnTo>
                      <a:pt x="51" y="37"/>
                    </a:lnTo>
                    <a:lnTo>
                      <a:pt x="54" y="31"/>
                    </a:lnTo>
                    <a:lnTo>
                      <a:pt x="51" y="29"/>
                    </a:lnTo>
                    <a:lnTo>
                      <a:pt x="51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3"/>
                    </a:lnTo>
                    <a:lnTo>
                      <a:pt x="37" y="23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9" y="12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>
                  <a:defRPr/>
                </a:pPr>
                <a:endParaRPr lang="en-GB" sz="135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  <p:sp>
            <p:nvSpPr>
              <p:cNvPr id="1429" name="Freeform 2720">
                <a:extLst>
                  <a:ext uri="{FF2B5EF4-FFF2-40B4-BE49-F238E27FC236}">
                    <a16:creationId xmlns:a16="http://schemas.microsoft.com/office/drawing/2014/main" id="{1D8C85A7-19B5-9CDB-C0B8-1D801B3353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35581" y="3134388"/>
                <a:ext cx="69053" cy="57153"/>
              </a:xfrm>
              <a:custGeom>
                <a:avLst/>
                <a:gdLst/>
                <a:ahLst/>
                <a:cxnLst/>
                <a:rect l="l" t="t" r="r" b="b"/>
                <a:pathLst>
                  <a:path w="69053" h="57153">
                    <a:moveTo>
                      <a:pt x="18761" y="2281"/>
                    </a:moveTo>
                    <a:lnTo>
                      <a:pt x="20282" y="3034"/>
                    </a:lnTo>
                    <a:lnTo>
                      <a:pt x="20282" y="5531"/>
                    </a:lnTo>
                    <a:lnTo>
                      <a:pt x="21283" y="3529"/>
                    </a:lnTo>
                    <a:cubicBezTo>
                      <a:pt x="35596" y="9613"/>
                      <a:pt x="46457" y="21338"/>
                      <a:pt x="55583" y="32676"/>
                    </a:cubicBezTo>
                    <a:cubicBezTo>
                      <a:pt x="58934" y="36839"/>
                      <a:pt x="63922" y="41782"/>
                      <a:pt x="69053" y="47102"/>
                    </a:cubicBezTo>
                    <a:lnTo>
                      <a:pt x="68220" y="47935"/>
                    </a:lnTo>
                    <a:lnTo>
                      <a:pt x="62689" y="47935"/>
                    </a:lnTo>
                    <a:lnTo>
                      <a:pt x="62689" y="42404"/>
                    </a:lnTo>
                    <a:lnTo>
                      <a:pt x="53470" y="47935"/>
                    </a:lnTo>
                    <a:lnTo>
                      <a:pt x="53470" y="51622"/>
                    </a:lnTo>
                    <a:lnTo>
                      <a:pt x="47939" y="51622"/>
                    </a:lnTo>
                    <a:lnTo>
                      <a:pt x="47939" y="47935"/>
                    </a:lnTo>
                    <a:lnTo>
                      <a:pt x="47939" y="42404"/>
                    </a:lnTo>
                    <a:lnTo>
                      <a:pt x="42407" y="36873"/>
                    </a:lnTo>
                    <a:lnTo>
                      <a:pt x="36876" y="31342"/>
                    </a:lnTo>
                    <a:lnTo>
                      <a:pt x="36876" y="36873"/>
                    </a:lnTo>
                    <a:lnTo>
                      <a:pt x="25813" y="31342"/>
                    </a:lnTo>
                    <a:lnTo>
                      <a:pt x="20282" y="31342"/>
                    </a:lnTo>
                    <a:lnTo>
                      <a:pt x="20282" y="36873"/>
                    </a:lnTo>
                    <a:lnTo>
                      <a:pt x="16594" y="47935"/>
                    </a:lnTo>
                    <a:lnTo>
                      <a:pt x="20282" y="57153"/>
                    </a:lnTo>
                    <a:lnTo>
                      <a:pt x="16594" y="57153"/>
                    </a:lnTo>
                    <a:lnTo>
                      <a:pt x="16594" y="51622"/>
                    </a:lnTo>
                    <a:lnTo>
                      <a:pt x="11063" y="47935"/>
                    </a:lnTo>
                    <a:lnTo>
                      <a:pt x="5532" y="47935"/>
                    </a:lnTo>
                    <a:lnTo>
                      <a:pt x="5532" y="42404"/>
                    </a:lnTo>
                    <a:lnTo>
                      <a:pt x="0" y="42404"/>
                    </a:lnTo>
                    <a:lnTo>
                      <a:pt x="0" y="36873"/>
                    </a:lnTo>
                    <a:lnTo>
                      <a:pt x="0" y="31342"/>
                    </a:lnTo>
                    <a:lnTo>
                      <a:pt x="0" y="25811"/>
                    </a:lnTo>
                    <a:lnTo>
                      <a:pt x="0" y="20280"/>
                    </a:lnTo>
                    <a:lnTo>
                      <a:pt x="5532" y="14749"/>
                    </a:lnTo>
                    <a:lnTo>
                      <a:pt x="5532" y="11062"/>
                    </a:lnTo>
                    <a:lnTo>
                      <a:pt x="11063" y="5531"/>
                    </a:lnTo>
                    <a:lnTo>
                      <a:pt x="11063" y="11062"/>
                    </a:lnTo>
                    <a:lnTo>
                      <a:pt x="16594" y="5531"/>
                    </a:lnTo>
                    <a:close/>
                    <a:moveTo>
                      <a:pt x="11063" y="0"/>
                    </a:moveTo>
                    <a:lnTo>
                      <a:pt x="16594" y="5531"/>
                    </a:lnTo>
                    <a:lnTo>
                      <a:pt x="11063" y="553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>
                  <a:defRPr/>
                </a:pPr>
                <a:endParaRPr lang="en-GB" sz="135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  <p:sp>
            <p:nvSpPr>
              <p:cNvPr id="1430" name="Freihandform 1422">
                <a:extLst>
                  <a:ext uri="{FF2B5EF4-FFF2-40B4-BE49-F238E27FC236}">
                    <a16:creationId xmlns:a16="http://schemas.microsoft.com/office/drawing/2014/main" id="{7D70D99E-A4B7-E628-4C6F-B34FC07DA503}"/>
                  </a:ext>
                </a:extLst>
              </p:cNvPr>
              <p:cNvSpPr/>
              <p:nvPr/>
            </p:nvSpPr>
            <p:spPr bwMode="gray">
              <a:xfrm>
                <a:off x="5476891" y="3140812"/>
                <a:ext cx="48518" cy="41510"/>
              </a:xfrm>
              <a:custGeom>
                <a:avLst/>
                <a:gdLst/>
                <a:ahLst/>
                <a:cxnLst/>
                <a:rect l="l" t="t" r="r" b="b"/>
                <a:pathLst>
                  <a:path w="48518" h="41510">
                    <a:moveTo>
                      <a:pt x="21415" y="57"/>
                    </a:moveTo>
                    <a:cubicBezTo>
                      <a:pt x="24238" y="527"/>
                      <a:pt x="26178" y="3232"/>
                      <a:pt x="28559" y="4819"/>
                    </a:cubicBezTo>
                    <a:cubicBezTo>
                      <a:pt x="39671" y="21488"/>
                      <a:pt x="33321" y="15932"/>
                      <a:pt x="45228" y="23869"/>
                    </a:cubicBezTo>
                    <a:lnTo>
                      <a:pt x="48518" y="30448"/>
                    </a:lnTo>
                    <a:lnTo>
                      <a:pt x="47191" y="30448"/>
                    </a:lnTo>
                    <a:lnTo>
                      <a:pt x="43504" y="35979"/>
                    </a:lnTo>
                    <a:lnTo>
                      <a:pt x="43504" y="30448"/>
                    </a:lnTo>
                    <a:lnTo>
                      <a:pt x="37972" y="30448"/>
                    </a:lnTo>
                    <a:lnTo>
                      <a:pt x="37972" y="35979"/>
                    </a:lnTo>
                    <a:lnTo>
                      <a:pt x="32441" y="35979"/>
                    </a:lnTo>
                    <a:lnTo>
                      <a:pt x="26909" y="41510"/>
                    </a:lnTo>
                    <a:lnTo>
                      <a:pt x="23327" y="41510"/>
                    </a:lnTo>
                    <a:cubicBezTo>
                      <a:pt x="22165" y="39899"/>
                      <a:pt x="22308" y="37560"/>
                      <a:pt x="21415" y="35776"/>
                    </a:cubicBezTo>
                    <a:cubicBezTo>
                      <a:pt x="17445" y="27837"/>
                      <a:pt x="16654" y="28633"/>
                      <a:pt x="9509" y="23869"/>
                    </a:cubicBezTo>
                    <a:cubicBezTo>
                      <a:pt x="7922" y="21488"/>
                      <a:pt x="6982" y="18514"/>
                      <a:pt x="4747" y="16726"/>
                    </a:cubicBezTo>
                    <a:lnTo>
                      <a:pt x="0" y="10487"/>
                    </a:lnTo>
                    <a:cubicBezTo>
                      <a:pt x="193" y="9193"/>
                      <a:pt x="1572" y="8392"/>
                      <a:pt x="2365" y="7201"/>
                    </a:cubicBezTo>
                    <a:cubicBezTo>
                      <a:pt x="3952" y="4820"/>
                      <a:pt x="10269" y="3939"/>
                      <a:pt x="14272" y="2438"/>
                    </a:cubicBezTo>
                    <a:cubicBezTo>
                      <a:pt x="16622" y="1557"/>
                      <a:pt x="18939" y="-356"/>
                      <a:pt x="21415" y="57"/>
                    </a:cubicBezTo>
                    <a:close/>
                  </a:path>
                </a:pathLst>
              </a:custGeom>
              <a:solidFill>
                <a:srgbClr val="C1FFFC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en-GB" sz="1350">
                  <a:solidFill>
                    <a:srgbClr val="FFFFFF"/>
                  </a:solidFill>
                  <a:latin typeface="Century Gothic" panose="020B0502020202020204"/>
                </a:endParaRPr>
              </a:p>
            </p:txBody>
          </p:sp>
        </p:grpSp>
        <p:sp>
          <p:nvSpPr>
            <p:cNvPr id="1423" name="Freeform 2887">
              <a:extLst>
                <a:ext uri="{FF2B5EF4-FFF2-40B4-BE49-F238E27FC236}">
                  <a16:creationId xmlns:a16="http://schemas.microsoft.com/office/drawing/2014/main" id="{60E002F6-88AF-7634-82CB-7005E9447C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5907" y="2469078"/>
              <a:ext cx="441962" cy="506252"/>
            </a:xfrm>
            <a:custGeom>
              <a:avLst/>
              <a:gdLst>
                <a:gd name="T0" fmla="*/ 68 w 213"/>
                <a:gd name="T1" fmla="*/ 213 h 244"/>
                <a:gd name="T2" fmla="*/ 57 w 213"/>
                <a:gd name="T3" fmla="*/ 204 h 244"/>
                <a:gd name="T4" fmla="*/ 51 w 213"/>
                <a:gd name="T5" fmla="*/ 196 h 244"/>
                <a:gd name="T6" fmla="*/ 43 w 213"/>
                <a:gd name="T7" fmla="*/ 187 h 244"/>
                <a:gd name="T8" fmla="*/ 31 w 213"/>
                <a:gd name="T9" fmla="*/ 182 h 244"/>
                <a:gd name="T10" fmla="*/ 20 w 213"/>
                <a:gd name="T11" fmla="*/ 176 h 244"/>
                <a:gd name="T12" fmla="*/ 23 w 213"/>
                <a:gd name="T13" fmla="*/ 159 h 244"/>
                <a:gd name="T14" fmla="*/ 11 w 213"/>
                <a:gd name="T15" fmla="*/ 142 h 244"/>
                <a:gd name="T16" fmla="*/ 8 w 213"/>
                <a:gd name="T17" fmla="*/ 133 h 244"/>
                <a:gd name="T18" fmla="*/ 0 w 213"/>
                <a:gd name="T19" fmla="*/ 122 h 244"/>
                <a:gd name="T20" fmla="*/ 3 w 213"/>
                <a:gd name="T21" fmla="*/ 108 h 244"/>
                <a:gd name="T22" fmla="*/ 8 w 213"/>
                <a:gd name="T23" fmla="*/ 96 h 244"/>
                <a:gd name="T24" fmla="*/ 14 w 213"/>
                <a:gd name="T25" fmla="*/ 82 h 244"/>
                <a:gd name="T26" fmla="*/ 25 w 213"/>
                <a:gd name="T27" fmla="*/ 85 h 244"/>
                <a:gd name="T28" fmla="*/ 25 w 213"/>
                <a:gd name="T29" fmla="*/ 68 h 244"/>
                <a:gd name="T30" fmla="*/ 25 w 213"/>
                <a:gd name="T31" fmla="*/ 48 h 244"/>
                <a:gd name="T32" fmla="*/ 25 w 213"/>
                <a:gd name="T33" fmla="*/ 31 h 244"/>
                <a:gd name="T34" fmla="*/ 190 w 213"/>
                <a:gd name="T35" fmla="*/ 0 h 244"/>
                <a:gd name="T36" fmla="*/ 193 w 213"/>
                <a:gd name="T37" fmla="*/ 14 h 244"/>
                <a:gd name="T38" fmla="*/ 196 w 213"/>
                <a:gd name="T39" fmla="*/ 23 h 244"/>
                <a:gd name="T40" fmla="*/ 199 w 213"/>
                <a:gd name="T41" fmla="*/ 45 h 244"/>
                <a:gd name="T42" fmla="*/ 207 w 213"/>
                <a:gd name="T43" fmla="*/ 48 h 244"/>
                <a:gd name="T44" fmla="*/ 213 w 213"/>
                <a:gd name="T45" fmla="*/ 54 h 244"/>
                <a:gd name="T46" fmla="*/ 199 w 213"/>
                <a:gd name="T47" fmla="*/ 62 h 244"/>
                <a:gd name="T48" fmla="*/ 193 w 213"/>
                <a:gd name="T49" fmla="*/ 68 h 244"/>
                <a:gd name="T50" fmla="*/ 187 w 213"/>
                <a:gd name="T51" fmla="*/ 102 h 244"/>
                <a:gd name="T52" fmla="*/ 182 w 213"/>
                <a:gd name="T53" fmla="*/ 113 h 244"/>
                <a:gd name="T54" fmla="*/ 176 w 213"/>
                <a:gd name="T55" fmla="*/ 125 h 244"/>
                <a:gd name="T56" fmla="*/ 168 w 213"/>
                <a:gd name="T57" fmla="*/ 139 h 244"/>
                <a:gd name="T58" fmla="*/ 159 w 213"/>
                <a:gd name="T59" fmla="*/ 150 h 244"/>
                <a:gd name="T60" fmla="*/ 156 w 213"/>
                <a:gd name="T61" fmla="*/ 176 h 244"/>
                <a:gd name="T62" fmla="*/ 145 w 213"/>
                <a:gd name="T63" fmla="*/ 179 h 244"/>
                <a:gd name="T64" fmla="*/ 142 w 213"/>
                <a:gd name="T65" fmla="*/ 187 h 244"/>
                <a:gd name="T66" fmla="*/ 151 w 213"/>
                <a:gd name="T67" fmla="*/ 190 h 244"/>
                <a:gd name="T68" fmla="*/ 159 w 213"/>
                <a:gd name="T69" fmla="*/ 199 h 244"/>
                <a:gd name="T70" fmla="*/ 168 w 213"/>
                <a:gd name="T71" fmla="*/ 210 h 244"/>
                <a:gd name="T72" fmla="*/ 179 w 213"/>
                <a:gd name="T73" fmla="*/ 221 h 244"/>
                <a:gd name="T74" fmla="*/ 156 w 213"/>
                <a:gd name="T75" fmla="*/ 236 h 244"/>
                <a:gd name="T76" fmla="*/ 139 w 213"/>
                <a:gd name="T77" fmla="*/ 241 h 244"/>
                <a:gd name="T78" fmla="*/ 125 w 213"/>
                <a:gd name="T79" fmla="*/ 241 h 244"/>
                <a:gd name="T80" fmla="*/ 111 w 213"/>
                <a:gd name="T81" fmla="*/ 241 h 244"/>
                <a:gd name="T82" fmla="*/ 105 w 213"/>
                <a:gd name="T83" fmla="*/ 236 h 244"/>
                <a:gd name="T84" fmla="*/ 94 w 213"/>
                <a:gd name="T85" fmla="*/ 233 h 244"/>
                <a:gd name="T86" fmla="*/ 79 w 213"/>
                <a:gd name="T87" fmla="*/ 230 h 244"/>
                <a:gd name="T88" fmla="*/ 74 w 213"/>
                <a:gd name="T89" fmla="*/ 2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44">
                  <a:moveTo>
                    <a:pt x="71" y="224"/>
                  </a:moveTo>
                  <a:lnTo>
                    <a:pt x="71" y="216"/>
                  </a:lnTo>
                  <a:lnTo>
                    <a:pt x="68" y="213"/>
                  </a:lnTo>
                  <a:lnTo>
                    <a:pt x="65" y="213"/>
                  </a:lnTo>
                  <a:lnTo>
                    <a:pt x="60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4" y="199"/>
                  </a:lnTo>
                  <a:lnTo>
                    <a:pt x="51" y="196"/>
                  </a:lnTo>
                  <a:lnTo>
                    <a:pt x="45" y="193"/>
                  </a:lnTo>
                  <a:lnTo>
                    <a:pt x="43" y="190"/>
                  </a:lnTo>
                  <a:lnTo>
                    <a:pt x="43" y="187"/>
                  </a:lnTo>
                  <a:lnTo>
                    <a:pt x="40" y="185"/>
                  </a:lnTo>
                  <a:lnTo>
                    <a:pt x="37" y="182"/>
                  </a:lnTo>
                  <a:lnTo>
                    <a:pt x="31" y="182"/>
                  </a:lnTo>
                  <a:lnTo>
                    <a:pt x="28" y="182"/>
                  </a:lnTo>
                  <a:lnTo>
                    <a:pt x="28" y="176"/>
                  </a:lnTo>
                  <a:lnTo>
                    <a:pt x="20" y="176"/>
                  </a:lnTo>
                  <a:lnTo>
                    <a:pt x="20" y="170"/>
                  </a:lnTo>
                  <a:lnTo>
                    <a:pt x="23" y="167"/>
                  </a:lnTo>
                  <a:lnTo>
                    <a:pt x="23" y="159"/>
                  </a:lnTo>
                  <a:lnTo>
                    <a:pt x="14" y="150"/>
                  </a:lnTo>
                  <a:lnTo>
                    <a:pt x="14" y="145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8" y="136"/>
                  </a:lnTo>
                  <a:lnTo>
                    <a:pt x="8" y="133"/>
                  </a:lnTo>
                  <a:lnTo>
                    <a:pt x="6" y="131"/>
                  </a:lnTo>
                  <a:lnTo>
                    <a:pt x="6" y="125"/>
                  </a:lnTo>
                  <a:lnTo>
                    <a:pt x="0" y="122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11" y="91"/>
                  </a:lnTo>
                  <a:lnTo>
                    <a:pt x="11" y="85"/>
                  </a:lnTo>
                  <a:lnTo>
                    <a:pt x="14" y="82"/>
                  </a:lnTo>
                  <a:lnTo>
                    <a:pt x="17" y="85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25" y="79"/>
                  </a:lnTo>
                  <a:lnTo>
                    <a:pt x="25" y="74"/>
                  </a:lnTo>
                  <a:lnTo>
                    <a:pt x="25" y="68"/>
                  </a:lnTo>
                  <a:lnTo>
                    <a:pt x="25" y="59"/>
                  </a:lnTo>
                  <a:lnTo>
                    <a:pt x="25" y="54"/>
                  </a:lnTo>
                  <a:lnTo>
                    <a:pt x="25" y="48"/>
                  </a:lnTo>
                  <a:lnTo>
                    <a:pt x="25" y="42"/>
                  </a:lnTo>
                  <a:lnTo>
                    <a:pt x="25" y="34"/>
                  </a:lnTo>
                  <a:lnTo>
                    <a:pt x="25" y="31"/>
                  </a:lnTo>
                  <a:lnTo>
                    <a:pt x="37" y="31"/>
                  </a:lnTo>
                  <a:lnTo>
                    <a:pt x="37" y="0"/>
                  </a:lnTo>
                  <a:lnTo>
                    <a:pt x="190" y="0"/>
                  </a:lnTo>
                  <a:lnTo>
                    <a:pt x="193" y="8"/>
                  </a:lnTo>
                  <a:lnTo>
                    <a:pt x="196" y="14"/>
                  </a:lnTo>
                  <a:lnTo>
                    <a:pt x="193" y="14"/>
                  </a:lnTo>
                  <a:lnTo>
                    <a:pt x="196" y="17"/>
                  </a:lnTo>
                  <a:lnTo>
                    <a:pt x="196" y="20"/>
                  </a:lnTo>
                  <a:lnTo>
                    <a:pt x="196" y="23"/>
                  </a:lnTo>
                  <a:lnTo>
                    <a:pt x="196" y="31"/>
                  </a:lnTo>
                  <a:lnTo>
                    <a:pt x="199" y="40"/>
                  </a:lnTo>
                  <a:lnTo>
                    <a:pt x="199" y="45"/>
                  </a:lnTo>
                  <a:lnTo>
                    <a:pt x="202" y="45"/>
                  </a:lnTo>
                  <a:lnTo>
                    <a:pt x="205" y="45"/>
                  </a:lnTo>
                  <a:lnTo>
                    <a:pt x="207" y="48"/>
                  </a:lnTo>
                  <a:lnTo>
                    <a:pt x="207" y="51"/>
                  </a:lnTo>
                  <a:lnTo>
                    <a:pt x="210" y="51"/>
                  </a:lnTo>
                  <a:lnTo>
                    <a:pt x="213" y="54"/>
                  </a:lnTo>
                  <a:lnTo>
                    <a:pt x="210" y="54"/>
                  </a:lnTo>
                  <a:lnTo>
                    <a:pt x="210" y="57"/>
                  </a:lnTo>
                  <a:lnTo>
                    <a:pt x="199" y="62"/>
                  </a:lnTo>
                  <a:lnTo>
                    <a:pt x="199" y="65"/>
                  </a:lnTo>
                  <a:lnTo>
                    <a:pt x="193" y="65"/>
                  </a:lnTo>
                  <a:lnTo>
                    <a:pt x="193" y="68"/>
                  </a:lnTo>
                  <a:lnTo>
                    <a:pt x="190" y="79"/>
                  </a:lnTo>
                  <a:lnTo>
                    <a:pt x="185" y="91"/>
                  </a:lnTo>
                  <a:lnTo>
                    <a:pt x="187" y="102"/>
                  </a:lnTo>
                  <a:lnTo>
                    <a:pt x="187" y="10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2" y="119"/>
                  </a:lnTo>
                  <a:lnTo>
                    <a:pt x="179" y="122"/>
                  </a:lnTo>
                  <a:lnTo>
                    <a:pt x="176" y="125"/>
                  </a:lnTo>
                  <a:lnTo>
                    <a:pt x="173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5" y="148"/>
                  </a:lnTo>
                  <a:lnTo>
                    <a:pt x="159" y="148"/>
                  </a:lnTo>
                  <a:lnTo>
                    <a:pt x="159" y="150"/>
                  </a:lnTo>
                  <a:lnTo>
                    <a:pt x="159" y="156"/>
                  </a:lnTo>
                  <a:lnTo>
                    <a:pt x="156" y="159"/>
                  </a:lnTo>
                  <a:lnTo>
                    <a:pt x="156" y="176"/>
                  </a:lnTo>
                  <a:lnTo>
                    <a:pt x="151" y="179"/>
                  </a:lnTo>
                  <a:lnTo>
                    <a:pt x="148" y="179"/>
                  </a:lnTo>
                  <a:lnTo>
                    <a:pt x="145" y="179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2" y="187"/>
                  </a:lnTo>
                  <a:lnTo>
                    <a:pt x="145" y="190"/>
                  </a:lnTo>
                  <a:lnTo>
                    <a:pt x="145" y="187"/>
                  </a:lnTo>
                  <a:lnTo>
                    <a:pt x="151" y="190"/>
                  </a:lnTo>
                  <a:lnTo>
                    <a:pt x="153" y="193"/>
                  </a:lnTo>
                  <a:lnTo>
                    <a:pt x="156" y="199"/>
                  </a:lnTo>
                  <a:lnTo>
                    <a:pt x="159" y="199"/>
                  </a:lnTo>
                  <a:lnTo>
                    <a:pt x="162" y="202"/>
                  </a:lnTo>
                  <a:lnTo>
                    <a:pt x="165" y="204"/>
                  </a:lnTo>
                  <a:lnTo>
                    <a:pt x="168" y="210"/>
                  </a:lnTo>
                  <a:lnTo>
                    <a:pt x="168" y="216"/>
                  </a:lnTo>
                  <a:lnTo>
                    <a:pt x="173" y="219"/>
                  </a:lnTo>
                  <a:lnTo>
                    <a:pt x="179" y="221"/>
                  </a:lnTo>
                  <a:lnTo>
                    <a:pt x="179" y="230"/>
                  </a:lnTo>
                  <a:lnTo>
                    <a:pt x="162" y="230"/>
                  </a:lnTo>
                  <a:lnTo>
                    <a:pt x="156" y="236"/>
                  </a:lnTo>
                  <a:lnTo>
                    <a:pt x="148" y="241"/>
                  </a:lnTo>
                  <a:lnTo>
                    <a:pt x="142" y="239"/>
                  </a:lnTo>
                  <a:lnTo>
                    <a:pt x="139" y="241"/>
                  </a:lnTo>
                  <a:lnTo>
                    <a:pt x="133" y="241"/>
                  </a:lnTo>
                  <a:lnTo>
                    <a:pt x="131" y="244"/>
                  </a:lnTo>
                  <a:lnTo>
                    <a:pt x="125" y="241"/>
                  </a:lnTo>
                  <a:lnTo>
                    <a:pt x="119" y="239"/>
                  </a:lnTo>
                  <a:lnTo>
                    <a:pt x="114" y="241"/>
                  </a:lnTo>
                  <a:lnTo>
                    <a:pt x="111" y="241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5" y="236"/>
                  </a:lnTo>
                  <a:lnTo>
                    <a:pt x="102" y="230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88" y="230"/>
                  </a:lnTo>
                  <a:lnTo>
                    <a:pt x="85" y="233"/>
                  </a:lnTo>
                  <a:lnTo>
                    <a:pt x="79" y="230"/>
                  </a:lnTo>
                  <a:lnTo>
                    <a:pt x="77" y="227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1" y="2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24" name="Freihandform 1424">
              <a:extLst>
                <a:ext uri="{FF2B5EF4-FFF2-40B4-BE49-F238E27FC236}">
                  <a16:creationId xmlns:a16="http://schemas.microsoft.com/office/drawing/2014/main" id="{18B1F756-3E16-EFD4-9F36-C2D40C195E85}"/>
                </a:ext>
              </a:extLst>
            </p:cNvPr>
            <p:cNvSpPr/>
            <p:nvPr/>
          </p:nvSpPr>
          <p:spPr bwMode="gray">
            <a:xfrm>
              <a:off x="4367437" y="2757741"/>
              <a:ext cx="289885" cy="217588"/>
            </a:xfrm>
            <a:custGeom>
              <a:avLst/>
              <a:gdLst/>
              <a:ahLst/>
              <a:cxnLst/>
              <a:rect l="l" t="t" r="r" b="b"/>
              <a:pathLst>
                <a:path w="257590" h="193348">
                  <a:moveTo>
                    <a:pt x="159714" y="421"/>
                  </a:moveTo>
                  <a:cubicBezTo>
                    <a:pt x="162393" y="1562"/>
                    <a:pt x="165766" y="4935"/>
                    <a:pt x="171322" y="9499"/>
                  </a:cubicBezTo>
                  <a:cubicBezTo>
                    <a:pt x="180953" y="17410"/>
                    <a:pt x="204891" y="43206"/>
                    <a:pt x="215183" y="55160"/>
                  </a:cubicBezTo>
                  <a:lnTo>
                    <a:pt x="215183" y="58703"/>
                  </a:lnTo>
                  <a:cubicBezTo>
                    <a:pt x="211015" y="55938"/>
                    <a:pt x="206234" y="52660"/>
                    <a:pt x="209422" y="57124"/>
                  </a:cubicBezTo>
                  <a:lnTo>
                    <a:pt x="215183" y="63213"/>
                  </a:lnTo>
                  <a:lnTo>
                    <a:pt x="215183" y="67979"/>
                  </a:lnTo>
                  <a:lnTo>
                    <a:pt x="205964" y="73510"/>
                  </a:lnTo>
                  <a:lnTo>
                    <a:pt x="200433" y="73510"/>
                  </a:lnTo>
                  <a:lnTo>
                    <a:pt x="194901" y="73510"/>
                  </a:lnTo>
                  <a:lnTo>
                    <a:pt x="189370" y="79041"/>
                  </a:lnTo>
                  <a:lnTo>
                    <a:pt x="189370" y="84572"/>
                  </a:lnTo>
                  <a:lnTo>
                    <a:pt x="189370" y="88260"/>
                  </a:lnTo>
                  <a:lnTo>
                    <a:pt x="194901" y="93791"/>
                  </a:lnTo>
                  <a:lnTo>
                    <a:pt x="194901" y="88260"/>
                  </a:lnTo>
                  <a:lnTo>
                    <a:pt x="205964" y="93791"/>
                  </a:lnTo>
                  <a:lnTo>
                    <a:pt x="209651" y="99321"/>
                  </a:lnTo>
                  <a:lnTo>
                    <a:pt x="215183" y="110383"/>
                  </a:lnTo>
                  <a:lnTo>
                    <a:pt x="220714" y="110383"/>
                  </a:lnTo>
                  <a:lnTo>
                    <a:pt x="226245" y="115914"/>
                  </a:lnTo>
                  <a:lnTo>
                    <a:pt x="231777" y="119602"/>
                  </a:lnTo>
                  <a:lnTo>
                    <a:pt x="237308" y="130664"/>
                  </a:lnTo>
                  <a:lnTo>
                    <a:pt x="237308" y="141726"/>
                  </a:lnTo>
                  <a:lnTo>
                    <a:pt x="246527" y="147257"/>
                  </a:lnTo>
                  <a:lnTo>
                    <a:pt x="257590" y="150944"/>
                  </a:lnTo>
                  <a:lnTo>
                    <a:pt x="257590" y="167537"/>
                  </a:lnTo>
                  <a:lnTo>
                    <a:pt x="226245" y="167537"/>
                  </a:lnTo>
                  <a:lnTo>
                    <a:pt x="215183" y="178599"/>
                  </a:lnTo>
                  <a:lnTo>
                    <a:pt x="200433" y="187817"/>
                  </a:lnTo>
                  <a:lnTo>
                    <a:pt x="189370" y="184130"/>
                  </a:lnTo>
                  <a:lnTo>
                    <a:pt x="183839" y="187817"/>
                  </a:lnTo>
                  <a:lnTo>
                    <a:pt x="172776" y="187817"/>
                  </a:lnTo>
                  <a:lnTo>
                    <a:pt x="169088" y="193348"/>
                  </a:lnTo>
                  <a:lnTo>
                    <a:pt x="158026" y="187817"/>
                  </a:lnTo>
                  <a:lnTo>
                    <a:pt x="146963" y="184130"/>
                  </a:lnTo>
                  <a:lnTo>
                    <a:pt x="137744" y="187817"/>
                  </a:lnTo>
                  <a:lnTo>
                    <a:pt x="132213" y="187817"/>
                  </a:lnTo>
                  <a:lnTo>
                    <a:pt x="126681" y="184130"/>
                  </a:lnTo>
                  <a:lnTo>
                    <a:pt x="121150" y="184130"/>
                  </a:lnTo>
                  <a:lnTo>
                    <a:pt x="121150" y="178599"/>
                  </a:lnTo>
                  <a:lnTo>
                    <a:pt x="115619" y="167537"/>
                  </a:lnTo>
                  <a:lnTo>
                    <a:pt x="106400" y="167537"/>
                  </a:lnTo>
                  <a:lnTo>
                    <a:pt x="100868" y="173068"/>
                  </a:lnTo>
                  <a:lnTo>
                    <a:pt x="89806" y="167537"/>
                  </a:lnTo>
                  <a:lnTo>
                    <a:pt x="84274" y="173068"/>
                  </a:lnTo>
                  <a:lnTo>
                    <a:pt x="73212" y="167537"/>
                  </a:lnTo>
                  <a:lnTo>
                    <a:pt x="69524" y="162006"/>
                  </a:lnTo>
                  <a:lnTo>
                    <a:pt x="63993" y="156475"/>
                  </a:lnTo>
                  <a:lnTo>
                    <a:pt x="58462" y="156475"/>
                  </a:lnTo>
                  <a:lnTo>
                    <a:pt x="58462" y="141726"/>
                  </a:lnTo>
                  <a:lnTo>
                    <a:pt x="52930" y="136195"/>
                  </a:lnTo>
                  <a:lnTo>
                    <a:pt x="47399" y="136195"/>
                  </a:lnTo>
                  <a:lnTo>
                    <a:pt x="38180" y="125133"/>
                  </a:lnTo>
                  <a:lnTo>
                    <a:pt x="32649" y="119602"/>
                  </a:lnTo>
                  <a:lnTo>
                    <a:pt x="32649" y="115914"/>
                  </a:lnTo>
                  <a:lnTo>
                    <a:pt x="27117" y="110383"/>
                  </a:lnTo>
                  <a:lnTo>
                    <a:pt x="21586" y="104852"/>
                  </a:lnTo>
                  <a:lnTo>
                    <a:pt x="10523" y="99321"/>
                  </a:lnTo>
                  <a:lnTo>
                    <a:pt x="6836" y="93791"/>
                  </a:lnTo>
                  <a:lnTo>
                    <a:pt x="6836" y="88260"/>
                  </a:lnTo>
                  <a:lnTo>
                    <a:pt x="1304" y="84572"/>
                  </a:lnTo>
                  <a:lnTo>
                    <a:pt x="0" y="83268"/>
                  </a:lnTo>
                  <a:cubicBezTo>
                    <a:pt x="25096" y="60336"/>
                    <a:pt x="112616" y="74968"/>
                    <a:pt x="137984" y="61887"/>
                  </a:cubicBezTo>
                  <a:cubicBezTo>
                    <a:pt x="163384" y="48790"/>
                    <a:pt x="146716" y="13468"/>
                    <a:pt x="152272" y="4737"/>
                  </a:cubicBezTo>
                  <a:cubicBezTo>
                    <a:pt x="155050" y="372"/>
                    <a:pt x="157035" y="-720"/>
                    <a:pt x="159714" y="4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GB" sz="1350">
                <a:solidFill>
                  <a:srgbClr val="FFFFFF"/>
                </a:solidFill>
                <a:latin typeface="Century Gothic" panose="020B0502020202020204"/>
              </a:endParaRPr>
            </a:p>
          </p:txBody>
        </p:sp>
        <p:sp>
          <p:nvSpPr>
            <p:cNvPr id="1425" name="Freeform 181">
              <a:extLst>
                <a:ext uri="{FF2B5EF4-FFF2-40B4-BE49-F238E27FC236}">
                  <a16:creationId xmlns:a16="http://schemas.microsoft.com/office/drawing/2014/main" id="{F9182224-C6A7-EEBD-4D8F-065B6E9940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5204" y="2075295"/>
              <a:ext cx="111795" cy="99627"/>
            </a:xfrm>
            <a:custGeom>
              <a:avLst/>
              <a:gdLst>
                <a:gd name="connsiteX0" fmla="*/ 1720616 w 3214628"/>
                <a:gd name="connsiteY0" fmla="*/ 0 h 3037989"/>
                <a:gd name="connsiteX1" fmla="*/ 1820744 w 3214628"/>
                <a:gd name="connsiteY1" fmla="*/ 0 h 3037989"/>
                <a:gd name="connsiteX2" fmla="*/ 1820744 w 3214628"/>
                <a:gd name="connsiteY2" fmla="*/ 100190 h 3037989"/>
                <a:gd name="connsiteX3" fmla="*/ 1820744 w 3214628"/>
                <a:gd name="connsiteY3" fmla="*/ 640102 h 3037989"/>
                <a:gd name="connsiteX4" fmla="*/ 2035492 w 3214628"/>
                <a:gd name="connsiteY4" fmla="*/ 740292 h 3037989"/>
                <a:gd name="connsiteX5" fmla="*/ 2035492 w 3214628"/>
                <a:gd name="connsiteY5" fmla="*/ 1067300 h 3037989"/>
                <a:gd name="connsiteX6" fmla="*/ 2147476 w 3214628"/>
                <a:gd name="connsiteY6" fmla="*/ 1167490 h 3037989"/>
                <a:gd name="connsiteX7" fmla="*/ 2247604 w 3214628"/>
                <a:gd name="connsiteY7" fmla="*/ 1167490 h 3037989"/>
                <a:gd name="connsiteX8" fmla="*/ 2247604 w 3214628"/>
                <a:gd name="connsiteY8" fmla="*/ 1381785 h 3037989"/>
                <a:gd name="connsiteX9" fmla="*/ 2247604 w 3214628"/>
                <a:gd name="connsiteY9" fmla="*/ 1607212 h 3037989"/>
                <a:gd name="connsiteX10" fmla="*/ 2247604 w 3214628"/>
                <a:gd name="connsiteY10" fmla="*/ 1707402 h 3037989"/>
                <a:gd name="connsiteX11" fmla="*/ 2035492 w 3214628"/>
                <a:gd name="connsiteY11" fmla="*/ 1607212 h 3037989"/>
                <a:gd name="connsiteX12" fmla="*/ 1931412 w 3214628"/>
                <a:gd name="connsiteY12" fmla="*/ 1607212 h 3037989"/>
                <a:gd name="connsiteX13" fmla="*/ 1931412 w 3214628"/>
                <a:gd name="connsiteY13" fmla="*/ 1707402 h 3037989"/>
                <a:gd name="connsiteX14" fmla="*/ 1931412 w 3214628"/>
                <a:gd name="connsiteY14" fmla="*/ 1821507 h 3037989"/>
                <a:gd name="connsiteX15" fmla="*/ 2147476 w 3214628"/>
                <a:gd name="connsiteY15" fmla="*/ 1821507 h 3037989"/>
                <a:gd name="connsiteX16" fmla="*/ 2035492 w 3214628"/>
                <a:gd name="connsiteY16" fmla="*/ 2034411 h 3037989"/>
                <a:gd name="connsiteX17" fmla="*/ 2035492 w 3214628"/>
                <a:gd name="connsiteY17" fmla="*/ 2134600 h 3037989"/>
                <a:gd name="connsiteX18" fmla="*/ 2360907 w 3214628"/>
                <a:gd name="connsiteY18" fmla="*/ 2461610 h 3037989"/>
                <a:gd name="connsiteX19" fmla="*/ 2462352 w 3214628"/>
                <a:gd name="connsiteY19" fmla="*/ 2248706 h 3037989"/>
                <a:gd name="connsiteX20" fmla="*/ 2790402 w 3214628"/>
                <a:gd name="connsiteY20" fmla="*/ 2561798 h 3037989"/>
                <a:gd name="connsiteX21" fmla="*/ 3001198 w 3214628"/>
                <a:gd name="connsiteY21" fmla="*/ 2674512 h 3037989"/>
                <a:gd name="connsiteX22" fmla="*/ 3214628 w 3214628"/>
                <a:gd name="connsiteY22" fmla="*/ 2776094 h 3037989"/>
                <a:gd name="connsiteX23" fmla="*/ 170964 w 3214628"/>
                <a:gd name="connsiteY23" fmla="*/ 2986440 h 3037989"/>
                <a:gd name="connsiteX24" fmla="*/ 752275 w 3214628"/>
                <a:gd name="connsiteY24" fmla="*/ 1707402 h 3037989"/>
                <a:gd name="connsiteX25" fmla="*/ 640290 w 3214628"/>
                <a:gd name="connsiteY25" fmla="*/ 1607212 h 3037989"/>
                <a:gd name="connsiteX26" fmla="*/ 424225 w 3214628"/>
                <a:gd name="connsiteY26" fmla="*/ 1607212 h 3037989"/>
                <a:gd name="connsiteX27" fmla="*/ 424225 w 3214628"/>
                <a:gd name="connsiteY27" fmla="*/ 1494499 h 3037989"/>
                <a:gd name="connsiteX28" fmla="*/ 212112 w 3214628"/>
                <a:gd name="connsiteY28" fmla="*/ 1381785 h 3037989"/>
                <a:gd name="connsiteX29" fmla="*/ 0 w 3214628"/>
                <a:gd name="connsiteY29" fmla="*/ 527388 h 3037989"/>
                <a:gd name="connsiteX30" fmla="*/ 113302 w 3214628"/>
                <a:gd name="connsiteY30" fmla="*/ 427198 h 3037989"/>
                <a:gd name="connsiteX31" fmla="*/ 424225 w 3214628"/>
                <a:gd name="connsiteY31" fmla="*/ 427198 h 3037989"/>
                <a:gd name="connsiteX32" fmla="*/ 540162 w 3214628"/>
                <a:gd name="connsiteY32" fmla="*/ 427198 h 3037989"/>
                <a:gd name="connsiteX33" fmla="*/ 853720 w 3214628"/>
                <a:gd name="connsiteY33" fmla="*/ 427198 h 3037989"/>
                <a:gd name="connsiteX34" fmla="*/ 1065833 w 3214628"/>
                <a:gd name="connsiteY34" fmla="*/ 427198 h 3037989"/>
                <a:gd name="connsiteX35" fmla="*/ 1181771 w 3214628"/>
                <a:gd name="connsiteY35" fmla="*/ 314485 h 3037989"/>
                <a:gd name="connsiteX36" fmla="*/ 1494011 w 3214628"/>
                <a:gd name="connsiteY36" fmla="*/ 100190 h 3037989"/>
                <a:gd name="connsiteX37" fmla="*/ 1720616 w 3214628"/>
                <a:gd name="connsiteY37" fmla="*/ 0 h 3037989"/>
                <a:gd name="connsiteX0" fmla="*/ 1720616 w 3001198"/>
                <a:gd name="connsiteY0" fmla="*/ 0 h 2986440"/>
                <a:gd name="connsiteX1" fmla="*/ 1820744 w 3001198"/>
                <a:gd name="connsiteY1" fmla="*/ 0 h 2986440"/>
                <a:gd name="connsiteX2" fmla="*/ 1820744 w 3001198"/>
                <a:gd name="connsiteY2" fmla="*/ 100190 h 2986440"/>
                <a:gd name="connsiteX3" fmla="*/ 1820744 w 3001198"/>
                <a:gd name="connsiteY3" fmla="*/ 640102 h 2986440"/>
                <a:gd name="connsiteX4" fmla="*/ 2035492 w 3001198"/>
                <a:gd name="connsiteY4" fmla="*/ 740292 h 2986440"/>
                <a:gd name="connsiteX5" fmla="*/ 2035492 w 3001198"/>
                <a:gd name="connsiteY5" fmla="*/ 1067300 h 2986440"/>
                <a:gd name="connsiteX6" fmla="*/ 2147476 w 3001198"/>
                <a:gd name="connsiteY6" fmla="*/ 1167490 h 2986440"/>
                <a:gd name="connsiteX7" fmla="*/ 2247604 w 3001198"/>
                <a:gd name="connsiteY7" fmla="*/ 1167490 h 2986440"/>
                <a:gd name="connsiteX8" fmla="*/ 2247604 w 3001198"/>
                <a:gd name="connsiteY8" fmla="*/ 1381785 h 2986440"/>
                <a:gd name="connsiteX9" fmla="*/ 2247604 w 3001198"/>
                <a:gd name="connsiteY9" fmla="*/ 1607212 h 2986440"/>
                <a:gd name="connsiteX10" fmla="*/ 2247604 w 3001198"/>
                <a:gd name="connsiteY10" fmla="*/ 1707402 h 2986440"/>
                <a:gd name="connsiteX11" fmla="*/ 2035492 w 3001198"/>
                <a:gd name="connsiteY11" fmla="*/ 1607212 h 2986440"/>
                <a:gd name="connsiteX12" fmla="*/ 1931412 w 3001198"/>
                <a:gd name="connsiteY12" fmla="*/ 1607212 h 2986440"/>
                <a:gd name="connsiteX13" fmla="*/ 1931412 w 3001198"/>
                <a:gd name="connsiteY13" fmla="*/ 1707402 h 2986440"/>
                <a:gd name="connsiteX14" fmla="*/ 1931412 w 3001198"/>
                <a:gd name="connsiteY14" fmla="*/ 1821507 h 2986440"/>
                <a:gd name="connsiteX15" fmla="*/ 2147476 w 3001198"/>
                <a:gd name="connsiteY15" fmla="*/ 1821507 h 2986440"/>
                <a:gd name="connsiteX16" fmla="*/ 2035492 w 3001198"/>
                <a:gd name="connsiteY16" fmla="*/ 2034411 h 2986440"/>
                <a:gd name="connsiteX17" fmla="*/ 2035492 w 3001198"/>
                <a:gd name="connsiteY17" fmla="*/ 2134600 h 2986440"/>
                <a:gd name="connsiteX18" fmla="*/ 2360907 w 3001198"/>
                <a:gd name="connsiteY18" fmla="*/ 2461610 h 2986440"/>
                <a:gd name="connsiteX19" fmla="*/ 2462352 w 3001198"/>
                <a:gd name="connsiteY19" fmla="*/ 2248706 h 2986440"/>
                <a:gd name="connsiteX20" fmla="*/ 2790402 w 3001198"/>
                <a:gd name="connsiteY20" fmla="*/ 2561798 h 2986440"/>
                <a:gd name="connsiteX21" fmla="*/ 3001198 w 3001198"/>
                <a:gd name="connsiteY21" fmla="*/ 2674512 h 2986440"/>
                <a:gd name="connsiteX22" fmla="*/ 170964 w 3001198"/>
                <a:gd name="connsiteY22" fmla="*/ 2986440 h 2986440"/>
                <a:gd name="connsiteX23" fmla="*/ 752275 w 3001198"/>
                <a:gd name="connsiteY23" fmla="*/ 1707402 h 2986440"/>
                <a:gd name="connsiteX24" fmla="*/ 640290 w 3001198"/>
                <a:gd name="connsiteY24" fmla="*/ 1607212 h 2986440"/>
                <a:gd name="connsiteX25" fmla="*/ 424225 w 3001198"/>
                <a:gd name="connsiteY25" fmla="*/ 1607212 h 2986440"/>
                <a:gd name="connsiteX26" fmla="*/ 424225 w 3001198"/>
                <a:gd name="connsiteY26" fmla="*/ 1494499 h 2986440"/>
                <a:gd name="connsiteX27" fmla="*/ 212112 w 3001198"/>
                <a:gd name="connsiteY27" fmla="*/ 1381785 h 2986440"/>
                <a:gd name="connsiteX28" fmla="*/ 0 w 3001198"/>
                <a:gd name="connsiteY28" fmla="*/ 527388 h 2986440"/>
                <a:gd name="connsiteX29" fmla="*/ 113302 w 3001198"/>
                <a:gd name="connsiteY29" fmla="*/ 427198 h 2986440"/>
                <a:gd name="connsiteX30" fmla="*/ 424225 w 3001198"/>
                <a:gd name="connsiteY30" fmla="*/ 427198 h 2986440"/>
                <a:gd name="connsiteX31" fmla="*/ 540162 w 3001198"/>
                <a:gd name="connsiteY31" fmla="*/ 427198 h 2986440"/>
                <a:gd name="connsiteX32" fmla="*/ 853720 w 3001198"/>
                <a:gd name="connsiteY32" fmla="*/ 427198 h 2986440"/>
                <a:gd name="connsiteX33" fmla="*/ 1065833 w 3001198"/>
                <a:gd name="connsiteY33" fmla="*/ 427198 h 2986440"/>
                <a:gd name="connsiteX34" fmla="*/ 1181771 w 3001198"/>
                <a:gd name="connsiteY34" fmla="*/ 314485 h 2986440"/>
                <a:gd name="connsiteX35" fmla="*/ 1494011 w 3001198"/>
                <a:gd name="connsiteY35" fmla="*/ 100190 h 2986440"/>
                <a:gd name="connsiteX36" fmla="*/ 1720616 w 3001198"/>
                <a:gd name="connsiteY36" fmla="*/ 0 h 2986440"/>
                <a:gd name="connsiteX0" fmla="*/ 1720616 w 2790402"/>
                <a:gd name="connsiteY0" fmla="*/ 0 h 2986440"/>
                <a:gd name="connsiteX1" fmla="*/ 1820744 w 2790402"/>
                <a:gd name="connsiteY1" fmla="*/ 0 h 2986440"/>
                <a:gd name="connsiteX2" fmla="*/ 1820744 w 2790402"/>
                <a:gd name="connsiteY2" fmla="*/ 100190 h 2986440"/>
                <a:gd name="connsiteX3" fmla="*/ 1820744 w 2790402"/>
                <a:gd name="connsiteY3" fmla="*/ 640102 h 2986440"/>
                <a:gd name="connsiteX4" fmla="*/ 2035492 w 2790402"/>
                <a:gd name="connsiteY4" fmla="*/ 740292 h 2986440"/>
                <a:gd name="connsiteX5" fmla="*/ 2035492 w 2790402"/>
                <a:gd name="connsiteY5" fmla="*/ 1067300 h 2986440"/>
                <a:gd name="connsiteX6" fmla="*/ 2147476 w 2790402"/>
                <a:gd name="connsiteY6" fmla="*/ 1167490 h 2986440"/>
                <a:gd name="connsiteX7" fmla="*/ 2247604 w 2790402"/>
                <a:gd name="connsiteY7" fmla="*/ 1167490 h 2986440"/>
                <a:gd name="connsiteX8" fmla="*/ 2247604 w 2790402"/>
                <a:gd name="connsiteY8" fmla="*/ 1381785 h 2986440"/>
                <a:gd name="connsiteX9" fmla="*/ 2247604 w 2790402"/>
                <a:gd name="connsiteY9" fmla="*/ 1607212 h 2986440"/>
                <a:gd name="connsiteX10" fmla="*/ 2247604 w 2790402"/>
                <a:gd name="connsiteY10" fmla="*/ 1707402 h 2986440"/>
                <a:gd name="connsiteX11" fmla="*/ 2035492 w 2790402"/>
                <a:gd name="connsiteY11" fmla="*/ 1607212 h 2986440"/>
                <a:gd name="connsiteX12" fmla="*/ 1931412 w 2790402"/>
                <a:gd name="connsiteY12" fmla="*/ 1607212 h 2986440"/>
                <a:gd name="connsiteX13" fmla="*/ 1931412 w 2790402"/>
                <a:gd name="connsiteY13" fmla="*/ 1707402 h 2986440"/>
                <a:gd name="connsiteX14" fmla="*/ 1931412 w 2790402"/>
                <a:gd name="connsiteY14" fmla="*/ 1821507 h 2986440"/>
                <a:gd name="connsiteX15" fmla="*/ 2147476 w 2790402"/>
                <a:gd name="connsiteY15" fmla="*/ 1821507 h 2986440"/>
                <a:gd name="connsiteX16" fmla="*/ 2035492 w 2790402"/>
                <a:gd name="connsiteY16" fmla="*/ 2034411 h 2986440"/>
                <a:gd name="connsiteX17" fmla="*/ 2035492 w 2790402"/>
                <a:gd name="connsiteY17" fmla="*/ 2134600 h 2986440"/>
                <a:gd name="connsiteX18" fmla="*/ 2360907 w 2790402"/>
                <a:gd name="connsiteY18" fmla="*/ 2461610 h 2986440"/>
                <a:gd name="connsiteX19" fmla="*/ 2462352 w 2790402"/>
                <a:gd name="connsiteY19" fmla="*/ 2248706 h 2986440"/>
                <a:gd name="connsiteX20" fmla="*/ 2790402 w 2790402"/>
                <a:gd name="connsiteY20" fmla="*/ 2561798 h 2986440"/>
                <a:gd name="connsiteX21" fmla="*/ 170964 w 2790402"/>
                <a:gd name="connsiteY21" fmla="*/ 2986440 h 2986440"/>
                <a:gd name="connsiteX22" fmla="*/ 752275 w 2790402"/>
                <a:gd name="connsiteY22" fmla="*/ 1707402 h 2986440"/>
                <a:gd name="connsiteX23" fmla="*/ 640290 w 2790402"/>
                <a:gd name="connsiteY23" fmla="*/ 1607212 h 2986440"/>
                <a:gd name="connsiteX24" fmla="*/ 424225 w 2790402"/>
                <a:gd name="connsiteY24" fmla="*/ 1607212 h 2986440"/>
                <a:gd name="connsiteX25" fmla="*/ 424225 w 2790402"/>
                <a:gd name="connsiteY25" fmla="*/ 1494499 h 2986440"/>
                <a:gd name="connsiteX26" fmla="*/ 212112 w 2790402"/>
                <a:gd name="connsiteY26" fmla="*/ 1381785 h 2986440"/>
                <a:gd name="connsiteX27" fmla="*/ 0 w 2790402"/>
                <a:gd name="connsiteY27" fmla="*/ 527388 h 2986440"/>
                <a:gd name="connsiteX28" fmla="*/ 113302 w 2790402"/>
                <a:gd name="connsiteY28" fmla="*/ 427198 h 2986440"/>
                <a:gd name="connsiteX29" fmla="*/ 424225 w 2790402"/>
                <a:gd name="connsiteY29" fmla="*/ 427198 h 2986440"/>
                <a:gd name="connsiteX30" fmla="*/ 540162 w 2790402"/>
                <a:gd name="connsiteY30" fmla="*/ 427198 h 2986440"/>
                <a:gd name="connsiteX31" fmla="*/ 853720 w 2790402"/>
                <a:gd name="connsiteY31" fmla="*/ 427198 h 2986440"/>
                <a:gd name="connsiteX32" fmla="*/ 1065833 w 2790402"/>
                <a:gd name="connsiteY32" fmla="*/ 427198 h 2986440"/>
                <a:gd name="connsiteX33" fmla="*/ 1181771 w 2790402"/>
                <a:gd name="connsiteY33" fmla="*/ 314485 h 2986440"/>
                <a:gd name="connsiteX34" fmla="*/ 1494011 w 2790402"/>
                <a:gd name="connsiteY34" fmla="*/ 100190 h 2986440"/>
                <a:gd name="connsiteX35" fmla="*/ 1720616 w 2790402"/>
                <a:gd name="connsiteY35" fmla="*/ 0 h 2986440"/>
                <a:gd name="connsiteX0" fmla="*/ 1720616 w 2462352"/>
                <a:gd name="connsiteY0" fmla="*/ 0 h 2986440"/>
                <a:gd name="connsiteX1" fmla="*/ 1820744 w 2462352"/>
                <a:gd name="connsiteY1" fmla="*/ 0 h 2986440"/>
                <a:gd name="connsiteX2" fmla="*/ 1820744 w 2462352"/>
                <a:gd name="connsiteY2" fmla="*/ 100190 h 2986440"/>
                <a:gd name="connsiteX3" fmla="*/ 1820744 w 2462352"/>
                <a:gd name="connsiteY3" fmla="*/ 640102 h 2986440"/>
                <a:gd name="connsiteX4" fmla="*/ 2035492 w 2462352"/>
                <a:gd name="connsiteY4" fmla="*/ 740292 h 2986440"/>
                <a:gd name="connsiteX5" fmla="*/ 2035492 w 2462352"/>
                <a:gd name="connsiteY5" fmla="*/ 1067300 h 2986440"/>
                <a:gd name="connsiteX6" fmla="*/ 2147476 w 2462352"/>
                <a:gd name="connsiteY6" fmla="*/ 1167490 h 2986440"/>
                <a:gd name="connsiteX7" fmla="*/ 2247604 w 2462352"/>
                <a:gd name="connsiteY7" fmla="*/ 1167490 h 2986440"/>
                <a:gd name="connsiteX8" fmla="*/ 2247604 w 2462352"/>
                <a:gd name="connsiteY8" fmla="*/ 1381785 h 2986440"/>
                <a:gd name="connsiteX9" fmla="*/ 2247604 w 2462352"/>
                <a:gd name="connsiteY9" fmla="*/ 1607212 h 2986440"/>
                <a:gd name="connsiteX10" fmla="*/ 2247604 w 2462352"/>
                <a:gd name="connsiteY10" fmla="*/ 1707402 h 2986440"/>
                <a:gd name="connsiteX11" fmla="*/ 2035492 w 2462352"/>
                <a:gd name="connsiteY11" fmla="*/ 1607212 h 2986440"/>
                <a:gd name="connsiteX12" fmla="*/ 1931412 w 2462352"/>
                <a:gd name="connsiteY12" fmla="*/ 1607212 h 2986440"/>
                <a:gd name="connsiteX13" fmla="*/ 1931412 w 2462352"/>
                <a:gd name="connsiteY13" fmla="*/ 1707402 h 2986440"/>
                <a:gd name="connsiteX14" fmla="*/ 1931412 w 2462352"/>
                <a:gd name="connsiteY14" fmla="*/ 1821507 h 2986440"/>
                <a:gd name="connsiteX15" fmla="*/ 2147476 w 2462352"/>
                <a:gd name="connsiteY15" fmla="*/ 1821507 h 2986440"/>
                <a:gd name="connsiteX16" fmla="*/ 2035492 w 2462352"/>
                <a:gd name="connsiteY16" fmla="*/ 2034411 h 2986440"/>
                <a:gd name="connsiteX17" fmla="*/ 2035492 w 2462352"/>
                <a:gd name="connsiteY17" fmla="*/ 2134600 h 2986440"/>
                <a:gd name="connsiteX18" fmla="*/ 2360907 w 2462352"/>
                <a:gd name="connsiteY18" fmla="*/ 2461610 h 2986440"/>
                <a:gd name="connsiteX19" fmla="*/ 2462352 w 2462352"/>
                <a:gd name="connsiteY19" fmla="*/ 2248706 h 2986440"/>
                <a:gd name="connsiteX20" fmla="*/ 170964 w 2462352"/>
                <a:gd name="connsiteY20" fmla="*/ 2986440 h 2986440"/>
                <a:gd name="connsiteX21" fmla="*/ 752275 w 2462352"/>
                <a:gd name="connsiteY21" fmla="*/ 1707402 h 2986440"/>
                <a:gd name="connsiteX22" fmla="*/ 640290 w 2462352"/>
                <a:gd name="connsiteY22" fmla="*/ 1607212 h 2986440"/>
                <a:gd name="connsiteX23" fmla="*/ 424225 w 2462352"/>
                <a:gd name="connsiteY23" fmla="*/ 1607212 h 2986440"/>
                <a:gd name="connsiteX24" fmla="*/ 424225 w 2462352"/>
                <a:gd name="connsiteY24" fmla="*/ 1494499 h 2986440"/>
                <a:gd name="connsiteX25" fmla="*/ 212112 w 2462352"/>
                <a:gd name="connsiteY25" fmla="*/ 1381785 h 2986440"/>
                <a:gd name="connsiteX26" fmla="*/ 0 w 2462352"/>
                <a:gd name="connsiteY26" fmla="*/ 527388 h 2986440"/>
                <a:gd name="connsiteX27" fmla="*/ 113302 w 2462352"/>
                <a:gd name="connsiteY27" fmla="*/ 427198 h 2986440"/>
                <a:gd name="connsiteX28" fmla="*/ 424225 w 2462352"/>
                <a:gd name="connsiteY28" fmla="*/ 427198 h 2986440"/>
                <a:gd name="connsiteX29" fmla="*/ 540162 w 2462352"/>
                <a:gd name="connsiteY29" fmla="*/ 427198 h 2986440"/>
                <a:gd name="connsiteX30" fmla="*/ 853720 w 2462352"/>
                <a:gd name="connsiteY30" fmla="*/ 427198 h 2986440"/>
                <a:gd name="connsiteX31" fmla="*/ 1065833 w 2462352"/>
                <a:gd name="connsiteY31" fmla="*/ 427198 h 2986440"/>
                <a:gd name="connsiteX32" fmla="*/ 1181771 w 2462352"/>
                <a:gd name="connsiteY32" fmla="*/ 314485 h 2986440"/>
                <a:gd name="connsiteX33" fmla="*/ 1494011 w 2462352"/>
                <a:gd name="connsiteY33" fmla="*/ 100190 h 2986440"/>
                <a:gd name="connsiteX34" fmla="*/ 1720616 w 2462352"/>
                <a:gd name="connsiteY34" fmla="*/ 0 h 2986440"/>
                <a:gd name="connsiteX0" fmla="*/ 1720616 w 2360907"/>
                <a:gd name="connsiteY0" fmla="*/ 0 h 3006234"/>
                <a:gd name="connsiteX1" fmla="*/ 1820744 w 2360907"/>
                <a:gd name="connsiteY1" fmla="*/ 0 h 3006234"/>
                <a:gd name="connsiteX2" fmla="*/ 1820744 w 2360907"/>
                <a:gd name="connsiteY2" fmla="*/ 100190 h 3006234"/>
                <a:gd name="connsiteX3" fmla="*/ 1820744 w 2360907"/>
                <a:gd name="connsiteY3" fmla="*/ 640102 h 3006234"/>
                <a:gd name="connsiteX4" fmla="*/ 2035492 w 2360907"/>
                <a:gd name="connsiteY4" fmla="*/ 740292 h 3006234"/>
                <a:gd name="connsiteX5" fmla="*/ 2035492 w 2360907"/>
                <a:gd name="connsiteY5" fmla="*/ 1067300 h 3006234"/>
                <a:gd name="connsiteX6" fmla="*/ 2147476 w 2360907"/>
                <a:gd name="connsiteY6" fmla="*/ 1167490 h 3006234"/>
                <a:gd name="connsiteX7" fmla="*/ 2247604 w 2360907"/>
                <a:gd name="connsiteY7" fmla="*/ 1167490 h 3006234"/>
                <a:gd name="connsiteX8" fmla="*/ 2247604 w 2360907"/>
                <a:gd name="connsiteY8" fmla="*/ 1381785 h 3006234"/>
                <a:gd name="connsiteX9" fmla="*/ 2247604 w 2360907"/>
                <a:gd name="connsiteY9" fmla="*/ 1607212 h 3006234"/>
                <a:gd name="connsiteX10" fmla="*/ 2247604 w 2360907"/>
                <a:gd name="connsiteY10" fmla="*/ 1707402 h 3006234"/>
                <a:gd name="connsiteX11" fmla="*/ 2035492 w 2360907"/>
                <a:gd name="connsiteY11" fmla="*/ 1607212 h 3006234"/>
                <a:gd name="connsiteX12" fmla="*/ 1931412 w 2360907"/>
                <a:gd name="connsiteY12" fmla="*/ 1607212 h 3006234"/>
                <a:gd name="connsiteX13" fmla="*/ 1931412 w 2360907"/>
                <a:gd name="connsiteY13" fmla="*/ 1707402 h 3006234"/>
                <a:gd name="connsiteX14" fmla="*/ 1931412 w 2360907"/>
                <a:gd name="connsiteY14" fmla="*/ 1821507 h 3006234"/>
                <a:gd name="connsiteX15" fmla="*/ 2147476 w 2360907"/>
                <a:gd name="connsiteY15" fmla="*/ 1821507 h 3006234"/>
                <a:gd name="connsiteX16" fmla="*/ 2035492 w 2360907"/>
                <a:gd name="connsiteY16" fmla="*/ 2034411 h 3006234"/>
                <a:gd name="connsiteX17" fmla="*/ 2035492 w 2360907"/>
                <a:gd name="connsiteY17" fmla="*/ 2134600 h 3006234"/>
                <a:gd name="connsiteX18" fmla="*/ 2360907 w 2360907"/>
                <a:gd name="connsiteY18" fmla="*/ 2461610 h 3006234"/>
                <a:gd name="connsiteX19" fmla="*/ 170964 w 2360907"/>
                <a:gd name="connsiteY19" fmla="*/ 2986440 h 3006234"/>
                <a:gd name="connsiteX20" fmla="*/ 752275 w 2360907"/>
                <a:gd name="connsiteY20" fmla="*/ 1707402 h 3006234"/>
                <a:gd name="connsiteX21" fmla="*/ 640290 w 2360907"/>
                <a:gd name="connsiteY21" fmla="*/ 1607212 h 3006234"/>
                <a:gd name="connsiteX22" fmla="*/ 424225 w 2360907"/>
                <a:gd name="connsiteY22" fmla="*/ 1607212 h 3006234"/>
                <a:gd name="connsiteX23" fmla="*/ 424225 w 2360907"/>
                <a:gd name="connsiteY23" fmla="*/ 1494499 h 3006234"/>
                <a:gd name="connsiteX24" fmla="*/ 212112 w 2360907"/>
                <a:gd name="connsiteY24" fmla="*/ 1381785 h 3006234"/>
                <a:gd name="connsiteX25" fmla="*/ 0 w 2360907"/>
                <a:gd name="connsiteY25" fmla="*/ 527388 h 3006234"/>
                <a:gd name="connsiteX26" fmla="*/ 113302 w 2360907"/>
                <a:gd name="connsiteY26" fmla="*/ 427198 h 3006234"/>
                <a:gd name="connsiteX27" fmla="*/ 424225 w 2360907"/>
                <a:gd name="connsiteY27" fmla="*/ 427198 h 3006234"/>
                <a:gd name="connsiteX28" fmla="*/ 540162 w 2360907"/>
                <a:gd name="connsiteY28" fmla="*/ 427198 h 3006234"/>
                <a:gd name="connsiteX29" fmla="*/ 853720 w 2360907"/>
                <a:gd name="connsiteY29" fmla="*/ 427198 h 3006234"/>
                <a:gd name="connsiteX30" fmla="*/ 1065833 w 2360907"/>
                <a:gd name="connsiteY30" fmla="*/ 427198 h 3006234"/>
                <a:gd name="connsiteX31" fmla="*/ 1181771 w 2360907"/>
                <a:gd name="connsiteY31" fmla="*/ 314485 h 3006234"/>
                <a:gd name="connsiteX32" fmla="*/ 1494011 w 2360907"/>
                <a:gd name="connsiteY32" fmla="*/ 100190 h 3006234"/>
                <a:gd name="connsiteX33" fmla="*/ 1720616 w 2360907"/>
                <a:gd name="connsiteY33" fmla="*/ 0 h 3006234"/>
                <a:gd name="connsiteX0" fmla="*/ 1720616 w 2247604"/>
                <a:gd name="connsiteY0" fmla="*/ 0 h 2986440"/>
                <a:gd name="connsiteX1" fmla="*/ 1820744 w 2247604"/>
                <a:gd name="connsiteY1" fmla="*/ 0 h 2986440"/>
                <a:gd name="connsiteX2" fmla="*/ 1820744 w 2247604"/>
                <a:gd name="connsiteY2" fmla="*/ 100190 h 2986440"/>
                <a:gd name="connsiteX3" fmla="*/ 1820744 w 2247604"/>
                <a:gd name="connsiteY3" fmla="*/ 640102 h 2986440"/>
                <a:gd name="connsiteX4" fmla="*/ 2035492 w 2247604"/>
                <a:gd name="connsiteY4" fmla="*/ 740292 h 2986440"/>
                <a:gd name="connsiteX5" fmla="*/ 2035492 w 2247604"/>
                <a:gd name="connsiteY5" fmla="*/ 1067300 h 2986440"/>
                <a:gd name="connsiteX6" fmla="*/ 2147476 w 2247604"/>
                <a:gd name="connsiteY6" fmla="*/ 1167490 h 2986440"/>
                <a:gd name="connsiteX7" fmla="*/ 2247604 w 2247604"/>
                <a:gd name="connsiteY7" fmla="*/ 1167490 h 2986440"/>
                <a:gd name="connsiteX8" fmla="*/ 2247604 w 2247604"/>
                <a:gd name="connsiteY8" fmla="*/ 1381785 h 2986440"/>
                <a:gd name="connsiteX9" fmla="*/ 2247604 w 2247604"/>
                <a:gd name="connsiteY9" fmla="*/ 1607212 h 2986440"/>
                <a:gd name="connsiteX10" fmla="*/ 2247604 w 2247604"/>
                <a:gd name="connsiteY10" fmla="*/ 1707402 h 2986440"/>
                <a:gd name="connsiteX11" fmla="*/ 2035492 w 2247604"/>
                <a:gd name="connsiteY11" fmla="*/ 1607212 h 2986440"/>
                <a:gd name="connsiteX12" fmla="*/ 1931412 w 2247604"/>
                <a:gd name="connsiteY12" fmla="*/ 1607212 h 2986440"/>
                <a:gd name="connsiteX13" fmla="*/ 1931412 w 2247604"/>
                <a:gd name="connsiteY13" fmla="*/ 1707402 h 2986440"/>
                <a:gd name="connsiteX14" fmla="*/ 1931412 w 2247604"/>
                <a:gd name="connsiteY14" fmla="*/ 1821507 h 2986440"/>
                <a:gd name="connsiteX15" fmla="*/ 2147476 w 2247604"/>
                <a:gd name="connsiteY15" fmla="*/ 1821507 h 2986440"/>
                <a:gd name="connsiteX16" fmla="*/ 2035492 w 2247604"/>
                <a:gd name="connsiteY16" fmla="*/ 2034411 h 2986440"/>
                <a:gd name="connsiteX17" fmla="*/ 2035492 w 2247604"/>
                <a:gd name="connsiteY17" fmla="*/ 2134600 h 2986440"/>
                <a:gd name="connsiteX18" fmla="*/ 170964 w 2247604"/>
                <a:gd name="connsiteY18" fmla="*/ 2986440 h 2986440"/>
                <a:gd name="connsiteX19" fmla="*/ 752275 w 2247604"/>
                <a:gd name="connsiteY19" fmla="*/ 1707402 h 2986440"/>
                <a:gd name="connsiteX20" fmla="*/ 640290 w 2247604"/>
                <a:gd name="connsiteY20" fmla="*/ 1607212 h 2986440"/>
                <a:gd name="connsiteX21" fmla="*/ 424225 w 2247604"/>
                <a:gd name="connsiteY21" fmla="*/ 1607212 h 2986440"/>
                <a:gd name="connsiteX22" fmla="*/ 424225 w 2247604"/>
                <a:gd name="connsiteY22" fmla="*/ 1494499 h 2986440"/>
                <a:gd name="connsiteX23" fmla="*/ 212112 w 2247604"/>
                <a:gd name="connsiteY23" fmla="*/ 1381785 h 2986440"/>
                <a:gd name="connsiteX24" fmla="*/ 0 w 2247604"/>
                <a:gd name="connsiteY24" fmla="*/ 527388 h 2986440"/>
                <a:gd name="connsiteX25" fmla="*/ 113302 w 2247604"/>
                <a:gd name="connsiteY25" fmla="*/ 427198 h 2986440"/>
                <a:gd name="connsiteX26" fmla="*/ 424225 w 2247604"/>
                <a:gd name="connsiteY26" fmla="*/ 427198 h 2986440"/>
                <a:gd name="connsiteX27" fmla="*/ 540162 w 2247604"/>
                <a:gd name="connsiteY27" fmla="*/ 427198 h 2986440"/>
                <a:gd name="connsiteX28" fmla="*/ 853720 w 2247604"/>
                <a:gd name="connsiteY28" fmla="*/ 427198 h 2986440"/>
                <a:gd name="connsiteX29" fmla="*/ 1065833 w 2247604"/>
                <a:gd name="connsiteY29" fmla="*/ 427198 h 2986440"/>
                <a:gd name="connsiteX30" fmla="*/ 1181771 w 2247604"/>
                <a:gd name="connsiteY30" fmla="*/ 314485 h 2986440"/>
                <a:gd name="connsiteX31" fmla="*/ 1494011 w 2247604"/>
                <a:gd name="connsiteY31" fmla="*/ 100190 h 2986440"/>
                <a:gd name="connsiteX32" fmla="*/ 1720616 w 2247604"/>
                <a:gd name="connsiteY32" fmla="*/ 0 h 2986440"/>
                <a:gd name="connsiteX0" fmla="*/ 1720616 w 2247604"/>
                <a:gd name="connsiteY0" fmla="*/ 0 h 2134600"/>
                <a:gd name="connsiteX1" fmla="*/ 1820744 w 2247604"/>
                <a:gd name="connsiteY1" fmla="*/ 0 h 2134600"/>
                <a:gd name="connsiteX2" fmla="*/ 1820744 w 2247604"/>
                <a:gd name="connsiteY2" fmla="*/ 100190 h 2134600"/>
                <a:gd name="connsiteX3" fmla="*/ 1820744 w 2247604"/>
                <a:gd name="connsiteY3" fmla="*/ 640102 h 2134600"/>
                <a:gd name="connsiteX4" fmla="*/ 2035492 w 2247604"/>
                <a:gd name="connsiteY4" fmla="*/ 740292 h 2134600"/>
                <a:gd name="connsiteX5" fmla="*/ 2035492 w 2247604"/>
                <a:gd name="connsiteY5" fmla="*/ 1067300 h 2134600"/>
                <a:gd name="connsiteX6" fmla="*/ 2147476 w 2247604"/>
                <a:gd name="connsiteY6" fmla="*/ 1167490 h 2134600"/>
                <a:gd name="connsiteX7" fmla="*/ 2247604 w 2247604"/>
                <a:gd name="connsiteY7" fmla="*/ 1167490 h 2134600"/>
                <a:gd name="connsiteX8" fmla="*/ 2247604 w 2247604"/>
                <a:gd name="connsiteY8" fmla="*/ 1381785 h 2134600"/>
                <a:gd name="connsiteX9" fmla="*/ 2247604 w 2247604"/>
                <a:gd name="connsiteY9" fmla="*/ 1607212 h 2134600"/>
                <a:gd name="connsiteX10" fmla="*/ 2247604 w 2247604"/>
                <a:gd name="connsiteY10" fmla="*/ 1707402 h 2134600"/>
                <a:gd name="connsiteX11" fmla="*/ 2035492 w 2247604"/>
                <a:gd name="connsiteY11" fmla="*/ 1607212 h 2134600"/>
                <a:gd name="connsiteX12" fmla="*/ 1931412 w 2247604"/>
                <a:gd name="connsiteY12" fmla="*/ 1607212 h 2134600"/>
                <a:gd name="connsiteX13" fmla="*/ 1931412 w 2247604"/>
                <a:gd name="connsiteY13" fmla="*/ 1707402 h 2134600"/>
                <a:gd name="connsiteX14" fmla="*/ 1931412 w 2247604"/>
                <a:gd name="connsiteY14" fmla="*/ 1821507 h 2134600"/>
                <a:gd name="connsiteX15" fmla="*/ 2147476 w 2247604"/>
                <a:gd name="connsiteY15" fmla="*/ 1821507 h 2134600"/>
                <a:gd name="connsiteX16" fmla="*/ 2035492 w 2247604"/>
                <a:gd name="connsiteY16" fmla="*/ 2034411 h 2134600"/>
                <a:gd name="connsiteX17" fmla="*/ 2035492 w 2247604"/>
                <a:gd name="connsiteY17" fmla="*/ 2134600 h 2134600"/>
                <a:gd name="connsiteX18" fmla="*/ 752275 w 2247604"/>
                <a:gd name="connsiteY18" fmla="*/ 1707402 h 2134600"/>
                <a:gd name="connsiteX19" fmla="*/ 640290 w 2247604"/>
                <a:gd name="connsiteY19" fmla="*/ 1607212 h 2134600"/>
                <a:gd name="connsiteX20" fmla="*/ 424225 w 2247604"/>
                <a:gd name="connsiteY20" fmla="*/ 1607212 h 2134600"/>
                <a:gd name="connsiteX21" fmla="*/ 424225 w 2247604"/>
                <a:gd name="connsiteY21" fmla="*/ 1494499 h 2134600"/>
                <a:gd name="connsiteX22" fmla="*/ 212112 w 2247604"/>
                <a:gd name="connsiteY22" fmla="*/ 1381785 h 2134600"/>
                <a:gd name="connsiteX23" fmla="*/ 0 w 2247604"/>
                <a:gd name="connsiteY23" fmla="*/ 527388 h 2134600"/>
                <a:gd name="connsiteX24" fmla="*/ 113302 w 2247604"/>
                <a:gd name="connsiteY24" fmla="*/ 427198 h 2134600"/>
                <a:gd name="connsiteX25" fmla="*/ 424225 w 2247604"/>
                <a:gd name="connsiteY25" fmla="*/ 427198 h 2134600"/>
                <a:gd name="connsiteX26" fmla="*/ 540162 w 2247604"/>
                <a:gd name="connsiteY26" fmla="*/ 427198 h 2134600"/>
                <a:gd name="connsiteX27" fmla="*/ 853720 w 2247604"/>
                <a:gd name="connsiteY27" fmla="*/ 427198 h 2134600"/>
                <a:gd name="connsiteX28" fmla="*/ 1065833 w 2247604"/>
                <a:gd name="connsiteY28" fmla="*/ 427198 h 2134600"/>
                <a:gd name="connsiteX29" fmla="*/ 1181771 w 2247604"/>
                <a:gd name="connsiteY29" fmla="*/ 314485 h 2134600"/>
                <a:gd name="connsiteX30" fmla="*/ 1494011 w 2247604"/>
                <a:gd name="connsiteY30" fmla="*/ 100190 h 2134600"/>
                <a:gd name="connsiteX31" fmla="*/ 1720616 w 2247604"/>
                <a:gd name="connsiteY31" fmla="*/ 0 h 2134600"/>
                <a:gd name="connsiteX0" fmla="*/ 1720616 w 2247604"/>
                <a:gd name="connsiteY0" fmla="*/ 0 h 2034411"/>
                <a:gd name="connsiteX1" fmla="*/ 1820744 w 2247604"/>
                <a:gd name="connsiteY1" fmla="*/ 0 h 2034411"/>
                <a:gd name="connsiteX2" fmla="*/ 1820744 w 2247604"/>
                <a:gd name="connsiteY2" fmla="*/ 100190 h 2034411"/>
                <a:gd name="connsiteX3" fmla="*/ 1820744 w 2247604"/>
                <a:gd name="connsiteY3" fmla="*/ 640102 h 2034411"/>
                <a:gd name="connsiteX4" fmla="*/ 2035492 w 2247604"/>
                <a:gd name="connsiteY4" fmla="*/ 740292 h 2034411"/>
                <a:gd name="connsiteX5" fmla="*/ 2035492 w 2247604"/>
                <a:gd name="connsiteY5" fmla="*/ 1067300 h 2034411"/>
                <a:gd name="connsiteX6" fmla="*/ 2147476 w 2247604"/>
                <a:gd name="connsiteY6" fmla="*/ 1167490 h 2034411"/>
                <a:gd name="connsiteX7" fmla="*/ 2247604 w 2247604"/>
                <a:gd name="connsiteY7" fmla="*/ 1167490 h 2034411"/>
                <a:gd name="connsiteX8" fmla="*/ 2247604 w 2247604"/>
                <a:gd name="connsiteY8" fmla="*/ 1381785 h 2034411"/>
                <a:gd name="connsiteX9" fmla="*/ 2247604 w 2247604"/>
                <a:gd name="connsiteY9" fmla="*/ 1607212 h 2034411"/>
                <a:gd name="connsiteX10" fmla="*/ 2247604 w 2247604"/>
                <a:gd name="connsiteY10" fmla="*/ 1707402 h 2034411"/>
                <a:gd name="connsiteX11" fmla="*/ 2035492 w 2247604"/>
                <a:gd name="connsiteY11" fmla="*/ 1607212 h 2034411"/>
                <a:gd name="connsiteX12" fmla="*/ 1931412 w 2247604"/>
                <a:gd name="connsiteY12" fmla="*/ 1607212 h 2034411"/>
                <a:gd name="connsiteX13" fmla="*/ 1931412 w 2247604"/>
                <a:gd name="connsiteY13" fmla="*/ 1707402 h 2034411"/>
                <a:gd name="connsiteX14" fmla="*/ 1931412 w 2247604"/>
                <a:gd name="connsiteY14" fmla="*/ 1821507 h 2034411"/>
                <a:gd name="connsiteX15" fmla="*/ 2147476 w 2247604"/>
                <a:gd name="connsiteY15" fmla="*/ 1821507 h 2034411"/>
                <a:gd name="connsiteX16" fmla="*/ 2035492 w 2247604"/>
                <a:gd name="connsiteY16" fmla="*/ 2034411 h 2034411"/>
                <a:gd name="connsiteX17" fmla="*/ 1034007 w 2247604"/>
                <a:gd name="connsiteY17" fmla="*/ 1437914 h 2034411"/>
                <a:gd name="connsiteX18" fmla="*/ 752275 w 2247604"/>
                <a:gd name="connsiteY18" fmla="*/ 1707402 h 2034411"/>
                <a:gd name="connsiteX19" fmla="*/ 640290 w 2247604"/>
                <a:gd name="connsiteY19" fmla="*/ 1607212 h 2034411"/>
                <a:gd name="connsiteX20" fmla="*/ 424225 w 2247604"/>
                <a:gd name="connsiteY20" fmla="*/ 1607212 h 2034411"/>
                <a:gd name="connsiteX21" fmla="*/ 424225 w 2247604"/>
                <a:gd name="connsiteY21" fmla="*/ 1494499 h 2034411"/>
                <a:gd name="connsiteX22" fmla="*/ 212112 w 2247604"/>
                <a:gd name="connsiteY22" fmla="*/ 1381785 h 2034411"/>
                <a:gd name="connsiteX23" fmla="*/ 0 w 2247604"/>
                <a:gd name="connsiteY23" fmla="*/ 527388 h 2034411"/>
                <a:gd name="connsiteX24" fmla="*/ 113302 w 2247604"/>
                <a:gd name="connsiteY24" fmla="*/ 427198 h 2034411"/>
                <a:gd name="connsiteX25" fmla="*/ 424225 w 2247604"/>
                <a:gd name="connsiteY25" fmla="*/ 427198 h 2034411"/>
                <a:gd name="connsiteX26" fmla="*/ 540162 w 2247604"/>
                <a:gd name="connsiteY26" fmla="*/ 427198 h 2034411"/>
                <a:gd name="connsiteX27" fmla="*/ 853720 w 2247604"/>
                <a:gd name="connsiteY27" fmla="*/ 427198 h 2034411"/>
                <a:gd name="connsiteX28" fmla="*/ 1065833 w 2247604"/>
                <a:gd name="connsiteY28" fmla="*/ 427198 h 2034411"/>
                <a:gd name="connsiteX29" fmla="*/ 1181771 w 2247604"/>
                <a:gd name="connsiteY29" fmla="*/ 314485 h 2034411"/>
                <a:gd name="connsiteX30" fmla="*/ 1494011 w 2247604"/>
                <a:gd name="connsiteY30" fmla="*/ 100190 h 2034411"/>
                <a:gd name="connsiteX31" fmla="*/ 1720616 w 2247604"/>
                <a:gd name="connsiteY31" fmla="*/ 0 h 2034411"/>
                <a:gd name="connsiteX0" fmla="*/ 1720616 w 2247604"/>
                <a:gd name="connsiteY0" fmla="*/ 0 h 1831825"/>
                <a:gd name="connsiteX1" fmla="*/ 1820744 w 2247604"/>
                <a:gd name="connsiteY1" fmla="*/ 0 h 1831825"/>
                <a:gd name="connsiteX2" fmla="*/ 1820744 w 2247604"/>
                <a:gd name="connsiteY2" fmla="*/ 100190 h 1831825"/>
                <a:gd name="connsiteX3" fmla="*/ 1820744 w 2247604"/>
                <a:gd name="connsiteY3" fmla="*/ 640102 h 1831825"/>
                <a:gd name="connsiteX4" fmla="*/ 2035492 w 2247604"/>
                <a:gd name="connsiteY4" fmla="*/ 740292 h 1831825"/>
                <a:gd name="connsiteX5" fmla="*/ 2035492 w 2247604"/>
                <a:gd name="connsiteY5" fmla="*/ 1067300 h 1831825"/>
                <a:gd name="connsiteX6" fmla="*/ 2147476 w 2247604"/>
                <a:gd name="connsiteY6" fmla="*/ 1167490 h 1831825"/>
                <a:gd name="connsiteX7" fmla="*/ 2247604 w 2247604"/>
                <a:gd name="connsiteY7" fmla="*/ 1167490 h 1831825"/>
                <a:gd name="connsiteX8" fmla="*/ 2247604 w 2247604"/>
                <a:gd name="connsiteY8" fmla="*/ 1381785 h 1831825"/>
                <a:gd name="connsiteX9" fmla="*/ 2247604 w 2247604"/>
                <a:gd name="connsiteY9" fmla="*/ 1607212 h 1831825"/>
                <a:gd name="connsiteX10" fmla="*/ 2247604 w 2247604"/>
                <a:gd name="connsiteY10" fmla="*/ 1707402 h 1831825"/>
                <a:gd name="connsiteX11" fmla="*/ 2035492 w 2247604"/>
                <a:gd name="connsiteY11" fmla="*/ 1607212 h 1831825"/>
                <a:gd name="connsiteX12" fmla="*/ 1931412 w 2247604"/>
                <a:gd name="connsiteY12" fmla="*/ 1607212 h 1831825"/>
                <a:gd name="connsiteX13" fmla="*/ 1931412 w 2247604"/>
                <a:gd name="connsiteY13" fmla="*/ 1707402 h 1831825"/>
                <a:gd name="connsiteX14" fmla="*/ 1931412 w 2247604"/>
                <a:gd name="connsiteY14" fmla="*/ 1821507 h 1831825"/>
                <a:gd name="connsiteX15" fmla="*/ 2147476 w 2247604"/>
                <a:gd name="connsiteY15" fmla="*/ 1821507 h 1831825"/>
                <a:gd name="connsiteX16" fmla="*/ 1643606 w 2247604"/>
                <a:gd name="connsiteY16" fmla="*/ 1642526 h 1831825"/>
                <a:gd name="connsiteX17" fmla="*/ 1034007 w 2247604"/>
                <a:gd name="connsiteY17" fmla="*/ 1437914 h 1831825"/>
                <a:gd name="connsiteX18" fmla="*/ 752275 w 2247604"/>
                <a:gd name="connsiteY18" fmla="*/ 1707402 h 1831825"/>
                <a:gd name="connsiteX19" fmla="*/ 640290 w 2247604"/>
                <a:gd name="connsiteY19" fmla="*/ 1607212 h 1831825"/>
                <a:gd name="connsiteX20" fmla="*/ 424225 w 2247604"/>
                <a:gd name="connsiteY20" fmla="*/ 1607212 h 1831825"/>
                <a:gd name="connsiteX21" fmla="*/ 424225 w 2247604"/>
                <a:gd name="connsiteY21" fmla="*/ 1494499 h 1831825"/>
                <a:gd name="connsiteX22" fmla="*/ 212112 w 2247604"/>
                <a:gd name="connsiteY22" fmla="*/ 1381785 h 1831825"/>
                <a:gd name="connsiteX23" fmla="*/ 0 w 2247604"/>
                <a:gd name="connsiteY23" fmla="*/ 527388 h 1831825"/>
                <a:gd name="connsiteX24" fmla="*/ 113302 w 2247604"/>
                <a:gd name="connsiteY24" fmla="*/ 427198 h 1831825"/>
                <a:gd name="connsiteX25" fmla="*/ 424225 w 2247604"/>
                <a:gd name="connsiteY25" fmla="*/ 427198 h 1831825"/>
                <a:gd name="connsiteX26" fmla="*/ 540162 w 2247604"/>
                <a:gd name="connsiteY26" fmla="*/ 427198 h 1831825"/>
                <a:gd name="connsiteX27" fmla="*/ 853720 w 2247604"/>
                <a:gd name="connsiteY27" fmla="*/ 427198 h 1831825"/>
                <a:gd name="connsiteX28" fmla="*/ 1065833 w 2247604"/>
                <a:gd name="connsiteY28" fmla="*/ 427198 h 1831825"/>
                <a:gd name="connsiteX29" fmla="*/ 1181771 w 2247604"/>
                <a:gd name="connsiteY29" fmla="*/ 314485 h 1831825"/>
                <a:gd name="connsiteX30" fmla="*/ 1494011 w 2247604"/>
                <a:gd name="connsiteY30" fmla="*/ 100190 h 1831825"/>
                <a:gd name="connsiteX31" fmla="*/ 1720616 w 2247604"/>
                <a:gd name="connsiteY31" fmla="*/ 0 h 1831825"/>
                <a:gd name="connsiteX0" fmla="*/ 1720616 w 2247604"/>
                <a:gd name="connsiteY0" fmla="*/ 0 h 1821507"/>
                <a:gd name="connsiteX1" fmla="*/ 1820744 w 2247604"/>
                <a:gd name="connsiteY1" fmla="*/ 0 h 1821507"/>
                <a:gd name="connsiteX2" fmla="*/ 1820744 w 2247604"/>
                <a:gd name="connsiteY2" fmla="*/ 100190 h 1821507"/>
                <a:gd name="connsiteX3" fmla="*/ 1820744 w 2247604"/>
                <a:gd name="connsiteY3" fmla="*/ 640102 h 1821507"/>
                <a:gd name="connsiteX4" fmla="*/ 2035492 w 2247604"/>
                <a:gd name="connsiteY4" fmla="*/ 740292 h 1821507"/>
                <a:gd name="connsiteX5" fmla="*/ 2035492 w 2247604"/>
                <a:gd name="connsiteY5" fmla="*/ 1067300 h 1821507"/>
                <a:gd name="connsiteX6" fmla="*/ 2147476 w 2247604"/>
                <a:gd name="connsiteY6" fmla="*/ 1167490 h 1821507"/>
                <a:gd name="connsiteX7" fmla="*/ 2247604 w 2247604"/>
                <a:gd name="connsiteY7" fmla="*/ 1167490 h 1821507"/>
                <a:gd name="connsiteX8" fmla="*/ 2247604 w 2247604"/>
                <a:gd name="connsiteY8" fmla="*/ 1381785 h 1821507"/>
                <a:gd name="connsiteX9" fmla="*/ 2247604 w 2247604"/>
                <a:gd name="connsiteY9" fmla="*/ 1607212 h 1821507"/>
                <a:gd name="connsiteX10" fmla="*/ 2247604 w 2247604"/>
                <a:gd name="connsiteY10" fmla="*/ 1707402 h 1821507"/>
                <a:gd name="connsiteX11" fmla="*/ 2035492 w 2247604"/>
                <a:gd name="connsiteY11" fmla="*/ 1607212 h 1821507"/>
                <a:gd name="connsiteX12" fmla="*/ 1931412 w 2247604"/>
                <a:gd name="connsiteY12" fmla="*/ 1607212 h 1821507"/>
                <a:gd name="connsiteX13" fmla="*/ 1931412 w 2247604"/>
                <a:gd name="connsiteY13" fmla="*/ 1707402 h 1821507"/>
                <a:gd name="connsiteX14" fmla="*/ 1931412 w 2247604"/>
                <a:gd name="connsiteY14" fmla="*/ 1821507 h 1821507"/>
                <a:gd name="connsiteX15" fmla="*/ 1643606 w 2247604"/>
                <a:gd name="connsiteY15" fmla="*/ 1642526 h 1821507"/>
                <a:gd name="connsiteX16" fmla="*/ 1034007 w 2247604"/>
                <a:gd name="connsiteY16" fmla="*/ 1437914 h 1821507"/>
                <a:gd name="connsiteX17" fmla="*/ 752275 w 2247604"/>
                <a:gd name="connsiteY17" fmla="*/ 1707402 h 1821507"/>
                <a:gd name="connsiteX18" fmla="*/ 640290 w 2247604"/>
                <a:gd name="connsiteY18" fmla="*/ 1607212 h 1821507"/>
                <a:gd name="connsiteX19" fmla="*/ 424225 w 2247604"/>
                <a:gd name="connsiteY19" fmla="*/ 1607212 h 1821507"/>
                <a:gd name="connsiteX20" fmla="*/ 424225 w 2247604"/>
                <a:gd name="connsiteY20" fmla="*/ 1494499 h 1821507"/>
                <a:gd name="connsiteX21" fmla="*/ 212112 w 2247604"/>
                <a:gd name="connsiteY21" fmla="*/ 1381785 h 1821507"/>
                <a:gd name="connsiteX22" fmla="*/ 0 w 2247604"/>
                <a:gd name="connsiteY22" fmla="*/ 527388 h 1821507"/>
                <a:gd name="connsiteX23" fmla="*/ 113302 w 2247604"/>
                <a:gd name="connsiteY23" fmla="*/ 427198 h 1821507"/>
                <a:gd name="connsiteX24" fmla="*/ 424225 w 2247604"/>
                <a:gd name="connsiteY24" fmla="*/ 427198 h 1821507"/>
                <a:gd name="connsiteX25" fmla="*/ 540162 w 2247604"/>
                <a:gd name="connsiteY25" fmla="*/ 427198 h 1821507"/>
                <a:gd name="connsiteX26" fmla="*/ 853720 w 2247604"/>
                <a:gd name="connsiteY26" fmla="*/ 427198 h 1821507"/>
                <a:gd name="connsiteX27" fmla="*/ 1065833 w 2247604"/>
                <a:gd name="connsiteY27" fmla="*/ 427198 h 1821507"/>
                <a:gd name="connsiteX28" fmla="*/ 1181771 w 2247604"/>
                <a:gd name="connsiteY28" fmla="*/ 314485 h 1821507"/>
                <a:gd name="connsiteX29" fmla="*/ 1494011 w 2247604"/>
                <a:gd name="connsiteY29" fmla="*/ 100190 h 1821507"/>
                <a:gd name="connsiteX30" fmla="*/ 1720616 w 2247604"/>
                <a:gd name="connsiteY30" fmla="*/ 0 h 1821507"/>
                <a:gd name="connsiteX0" fmla="*/ 1720616 w 2247604"/>
                <a:gd name="connsiteY0" fmla="*/ 0 h 1821507"/>
                <a:gd name="connsiteX1" fmla="*/ 1820744 w 2247604"/>
                <a:gd name="connsiteY1" fmla="*/ 0 h 1821507"/>
                <a:gd name="connsiteX2" fmla="*/ 1820744 w 2247604"/>
                <a:gd name="connsiteY2" fmla="*/ 100190 h 1821507"/>
                <a:gd name="connsiteX3" fmla="*/ 1820744 w 2247604"/>
                <a:gd name="connsiteY3" fmla="*/ 640102 h 1821507"/>
                <a:gd name="connsiteX4" fmla="*/ 2035492 w 2247604"/>
                <a:gd name="connsiteY4" fmla="*/ 740292 h 1821507"/>
                <a:gd name="connsiteX5" fmla="*/ 2035492 w 2247604"/>
                <a:gd name="connsiteY5" fmla="*/ 1067300 h 1821507"/>
                <a:gd name="connsiteX6" fmla="*/ 2147476 w 2247604"/>
                <a:gd name="connsiteY6" fmla="*/ 1167490 h 1821507"/>
                <a:gd name="connsiteX7" fmla="*/ 2247604 w 2247604"/>
                <a:gd name="connsiteY7" fmla="*/ 1167490 h 1821507"/>
                <a:gd name="connsiteX8" fmla="*/ 2247604 w 2247604"/>
                <a:gd name="connsiteY8" fmla="*/ 1381785 h 1821507"/>
                <a:gd name="connsiteX9" fmla="*/ 2247604 w 2247604"/>
                <a:gd name="connsiteY9" fmla="*/ 1607212 h 1821507"/>
                <a:gd name="connsiteX10" fmla="*/ 2247604 w 2247604"/>
                <a:gd name="connsiteY10" fmla="*/ 1707402 h 1821507"/>
                <a:gd name="connsiteX11" fmla="*/ 2035492 w 2247604"/>
                <a:gd name="connsiteY11" fmla="*/ 1607212 h 1821507"/>
                <a:gd name="connsiteX12" fmla="*/ 1931412 w 2247604"/>
                <a:gd name="connsiteY12" fmla="*/ 1607212 h 1821507"/>
                <a:gd name="connsiteX13" fmla="*/ 1931412 w 2247604"/>
                <a:gd name="connsiteY13" fmla="*/ 1707402 h 1821507"/>
                <a:gd name="connsiteX14" fmla="*/ 1931412 w 2247604"/>
                <a:gd name="connsiteY14" fmla="*/ 1821507 h 1821507"/>
                <a:gd name="connsiteX15" fmla="*/ 1643606 w 2247604"/>
                <a:gd name="connsiteY15" fmla="*/ 1642526 h 1821507"/>
                <a:gd name="connsiteX16" fmla="*/ 1034007 w 2247604"/>
                <a:gd name="connsiteY16" fmla="*/ 1437914 h 1821507"/>
                <a:gd name="connsiteX17" fmla="*/ 752275 w 2247604"/>
                <a:gd name="connsiteY17" fmla="*/ 1707402 h 1821507"/>
                <a:gd name="connsiteX18" fmla="*/ 640290 w 2247604"/>
                <a:gd name="connsiteY18" fmla="*/ 1607212 h 1821507"/>
                <a:gd name="connsiteX19" fmla="*/ 424225 w 2247604"/>
                <a:gd name="connsiteY19" fmla="*/ 1607212 h 1821507"/>
                <a:gd name="connsiteX20" fmla="*/ 424225 w 2247604"/>
                <a:gd name="connsiteY20" fmla="*/ 1494499 h 1821507"/>
                <a:gd name="connsiteX21" fmla="*/ 212112 w 2247604"/>
                <a:gd name="connsiteY21" fmla="*/ 1381785 h 1821507"/>
                <a:gd name="connsiteX22" fmla="*/ 0 w 2247604"/>
                <a:gd name="connsiteY22" fmla="*/ 527388 h 1821507"/>
                <a:gd name="connsiteX23" fmla="*/ 113302 w 2247604"/>
                <a:gd name="connsiteY23" fmla="*/ 427198 h 1821507"/>
                <a:gd name="connsiteX24" fmla="*/ 424225 w 2247604"/>
                <a:gd name="connsiteY24" fmla="*/ 427198 h 1821507"/>
                <a:gd name="connsiteX25" fmla="*/ 540162 w 2247604"/>
                <a:gd name="connsiteY25" fmla="*/ 427198 h 1821507"/>
                <a:gd name="connsiteX26" fmla="*/ 853720 w 2247604"/>
                <a:gd name="connsiteY26" fmla="*/ 427198 h 1821507"/>
                <a:gd name="connsiteX27" fmla="*/ 1065833 w 2247604"/>
                <a:gd name="connsiteY27" fmla="*/ 427198 h 1821507"/>
                <a:gd name="connsiteX28" fmla="*/ 1181771 w 2247604"/>
                <a:gd name="connsiteY28" fmla="*/ 314485 h 1821507"/>
                <a:gd name="connsiteX29" fmla="*/ 1494011 w 2247604"/>
                <a:gd name="connsiteY29" fmla="*/ 100190 h 1821507"/>
                <a:gd name="connsiteX30" fmla="*/ 1720616 w 2247604"/>
                <a:gd name="connsiteY30" fmla="*/ 0 h 1821507"/>
                <a:gd name="connsiteX0" fmla="*/ 1720616 w 2247604"/>
                <a:gd name="connsiteY0" fmla="*/ 0 h 1821507"/>
                <a:gd name="connsiteX1" fmla="*/ 1820744 w 2247604"/>
                <a:gd name="connsiteY1" fmla="*/ 0 h 1821507"/>
                <a:gd name="connsiteX2" fmla="*/ 1820744 w 2247604"/>
                <a:gd name="connsiteY2" fmla="*/ 100190 h 1821507"/>
                <a:gd name="connsiteX3" fmla="*/ 1820744 w 2247604"/>
                <a:gd name="connsiteY3" fmla="*/ 640102 h 1821507"/>
                <a:gd name="connsiteX4" fmla="*/ 2035492 w 2247604"/>
                <a:gd name="connsiteY4" fmla="*/ 740292 h 1821507"/>
                <a:gd name="connsiteX5" fmla="*/ 2035492 w 2247604"/>
                <a:gd name="connsiteY5" fmla="*/ 1067300 h 1821507"/>
                <a:gd name="connsiteX6" fmla="*/ 2147476 w 2247604"/>
                <a:gd name="connsiteY6" fmla="*/ 1167490 h 1821507"/>
                <a:gd name="connsiteX7" fmla="*/ 2247604 w 2247604"/>
                <a:gd name="connsiteY7" fmla="*/ 1167490 h 1821507"/>
                <a:gd name="connsiteX8" fmla="*/ 2247604 w 2247604"/>
                <a:gd name="connsiteY8" fmla="*/ 1381785 h 1821507"/>
                <a:gd name="connsiteX9" fmla="*/ 2247604 w 2247604"/>
                <a:gd name="connsiteY9" fmla="*/ 1607212 h 1821507"/>
                <a:gd name="connsiteX10" fmla="*/ 2247604 w 2247604"/>
                <a:gd name="connsiteY10" fmla="*/ 1707402 h 1821507"/>
                <a:gd name="connsiteX11" fmla="*/ 2035492 w 2247604"/>
                <a:gd name="connsiteY11" fmla="*/ 1607212 h 1821507"/>
                <a:gd name="connsiteX12" fmla="*/ 1931412 w 2247604"/>
                <a:gd name="connsiteY12" fmla="*/ 1607212 h 1821507"/>
                <a:gd name="connsiteX13" fmla="*/ 1931412 w 2247604"/>
                <a:gd name="connsiteY13" fmla="*/ 1707402 h 1821507"/>
                <a:gd name="connsiteX14" fmla="*/ 1931412 w 2247604"/>
                <a:gd name="connsiteY14" fmla="*/ 1821507 h 1821507"/>
                <a:gd name="connsiteX15" fmla="*/ 1643606 w 2247604"/>
                <a:gd name="connsiteY15" fmla="*/ 1642526 h 1821507"/>
                <a:gd name="connsiteX16" fmla="*/ 1034007 w 2247604"/>
                <a:gd name="connsiteY16" fmla="*/ 1437914 h 1821507"/>
                <a:gd name="connsiteX17" fmla="*/ 752275 w 2247604"/>
                <a:gd name="connsiteY17" fmla="*/ 1707402 h 1821507"/>
                <a:gd name="connsiteX18" fmla="*/ 640290 w 2247604"/>
                <a:gd name="connsiteY18" fmla="*/ 1607212 h 1821507"/>
                <a:gd name="connsiteX19" fmla="*/ 424225 w 2247604"/>
                <a:gd name="connsiteY19" fmla="*/ 1607212 h 1821507"/>
                <a:gd name="connsiteX20" fmla="*/ 424225 w 2247604"/>
                <a:gd name="connsiteY20" fmla="*/ 1494499 h 1821507"/>
                <a:gd name="connsiteX21" fmla="*/ 212112 w 2247604"/>
                <a:gd name="connsiteY21" fmla="*/ 1381785 h 1821507"/>
                <a:gd name="connsiteX22" fmla="*/ 0 w 2247604"/>
                <a:gd name="connsiteY22" fmla="*/ 527388 h 1821507"/>
                <a:gd name="connsiteX23" fmla="*/ 374560 w 2247604"/>
                <a:gd name="connsiteY23" fmla="*/ 840855 h 1821507"/>
                <a:gd name="connsiteX24" fmla="*/ 424225 w 2247604"/>
                <a:gd name="connsiteY24" fmla="*/ 427198 h 1821507"/>
                <a:gd name="connsiteX25" fmla="*/ 540162 w 2247604"/>
                <a:gd name="connsiteY25" fmla="*/ 427198 h 1821507"/>
                <a:gd name="connsiteX26" fmla="*/ 853720 w 2247604"/>
                <a:gd name="connsiteY26" fmla="*/ 427198 h 1821507"/>
                <a:gd name="connsiteX27" fmla="*/ 1065833 w 2247604"/>
                <a:gd name="connsiteY27" fmla="*/ 427198 h 1821507"/>
                <a:gd name="connsiteX28" fmla="*/ 1181771 w 2247604"/>
                <a:gd name="connsiteY28" fmla="*/ 314485 h 1821507"/>
                <a:gd name="connsiteX29" fmla="*/ 1494011 w 2247604"/>
                <a:gd name="connsiteY29" fmla="*/ 100190 h 1821507"/>
                <a:gd name="connsiteX30" fmla="*/ 1720616 w 2247604"/>
                <a:gd name="connsiteY30" fmla="*/ 0 h 1821507"/>
                <a:gd name="connsiteX0" fmla="*/ 1516992 w 2043980"/>
                <a:gd name="connsiteY0" fmla="*/ 0 h 1821507"/>
                <a:gd name="connsiteX1" fmla="*/ 1617120 w 2043980"/>
                <a:gd name="connsiteY1" fmla="*/ 0 h 1821507"/>
                <a:gd name="connsiteX2" fmla="*/ 1617120 w 2043980"/>
                <a:gd name="connsiteY2" fmla="*/ 100190 h 1821507"/>
                <a:gd name="connsiteX3" fmla="*/ 1617120 w 2043980"/>
                <a:gd name="connsiteY3" fmla="*/ 640102 h 1821507"/>
                <a:gd name="connsiteX4" fmla="*/ 1831868 w 2043980"/>
                <a:gd name="connsiteY4" fmla="*/ 740292 h 1821507"/>
                <a:gd name="connsiteX5" fmla="*/ 1831868 w 2043980"/>
                <a:gd name="connsiteY5" fmla="*/ 1067300 h 1821507"/>
                <a:gd name="connsiteX6" fmla="*/ 1943852 w 2043980"/>
                <a:gd name="connsiteY6" fmla="*/ 1167490 h 1821507"/>
                <a:gd name="connsiteX7" fmla="*/ 2043980 w 2043980"/>
                <a:gd name="connsiteY7" fmla="*/ 1167490 h 1821507"/>
                <a:gd name="connsiteX8" fmla="*/ 2043980 w 2043980"/>
                <a:gd name="connsiteY8" fmla="*/ 1381785 h 1821507"/>
                <a:gd name="connsiteX9" fmla="*/ 2043980 w 2043980"/>
                <a:gd name="connsiteY9" fmla="*/ 1607212 h 1821507"/>
                <a:gd name="connsiteX10" fmla="*/ 2043980 w 2043980"/>
                <a:gd name="connsiteY10" fmla="*/ 1707402 h 1821507"/>
                <a:gd name="connsiteX11" fmla="*/ 1831868 w 2043980"/>
                <a:gd name="connsiteY11" fmla="*/ 1607212 h 1821507"/>
                <a:gd name="connsiteX12" fmla="*/ 1727788 w 2043980"/>
                <a:gd name="connsiteY12" fmla="*/ 1607212 h 1821507"/>
                <a:gd name="connsiteX13" fmla="*/ 1727788 w 2043980"/>
                <a:gd name="connsiteY13" fmla="*/ 1707402 h 1821507"/>
                <a:gd name="connsiteX14" fmla="*/ 1727788 w 2043980"/>
                <a:gd name="connsiteY14" fmla="*/ 1821507 h 1821507"/>
                <a:gd name="connsiteX15" fmla="*/ 1439982 w 2043980"/>
                <a:gd name="connsiteY15" fmla="*/ 1642526 h 1821507"/>
                <a:gd name="connsiteX16" fmla="*/ 830383 w 2043980"/>
                <a:gd name="connsiteY16" fmla="*/ 1437914 h 1821507"/>
                <a:gd name="connsiteX17" fmla="*/ 548651 w 2043980"/>
                <a:gd name="connsiteY17" fmla="*/ 1707402 h 1821507"/>
                <a:gd name="connsiteX18" fmla="*/ 436666 w 2043980"/>
                <a:gd name="connsiteY18" fmla="*/ 1607212 h 1821507"/>
                <a:gd name="connsiteX19" fmla="*/ 220601 w 2043980"/>
                <a:gd name="connsiteY19" fmla="*/ 1607212 h 1821507"/>
                <a:gd name="connsiteX20" fmla="*/ 220601 w 2043980"/>
                <a:gd name="connsiteY20" fmla="*/ 1494499 h 1821507"/>
                <a:gd name="connsiteX21" fmla="*/ 8488 w 2043980"/>
                <a:gd name="connsiteY21" fmla="*/ 1381785 h 1821507"/>
                <a:gd name="connsiteX22" fmla="*/ 253576 w 2043980"/>
                <a:gd name="connsiteY22" fmla="*/ 1060788 h 1821507"/>
                <a:gd name="connsiteX23" fmla="*/ 170936 w 2043980"/>
                <a:gd name="connsiteY23" fmla="*/ 840855 h 1821507"/>
                <a:gd name="connsiteX24" fmla="*/ 220601 w 2043980"/>
                <a:gd name="connsiteY24" fmla="*/ 427198 h 1821507"/>
                <a:gd name="connsiteX25" fmla="*/ 336538 w 2043980"/>
                <a:gd name="connsiteY25" fmla="*/ 427198 h 1821507"/>
                <a:gd name="connsiteX26" fmla="*/ 650096 w 2043980"/>
                <a:gd name="connsiteY26" fmla="*/ 427198 h 1821507"/>
                <a:gd name="connsiteX27" fmla="*/ 862209 w 2043980"/>
                <a:gd name="connsiteY27" fmla="*/ 427198 h 1821507"/>
                <a:gd name="connsiteX28" fmla="*/ 978147 w 2043980"/>
                <a:gd name="connsiteY28" fmla="*/ 314485 h 1821507"/>
                <a:gd name="connsiteX29" fmla="*/ 1290387 w 2043980"/>
                <a:gd name="connsiteY29" fmla="*/ 100190 h 1821507"/>
                <a:gd name="connsiteX30" fmla="*/ 1516992 w 2043980"/>
                <a:gd name="connsiteY30" fmla="*/ 0 h 1821507"/>
                <a:gd name="connsiteX0" fmla="*/ 1516992 w 2043980"/>
                <a:gd name="connsiteY0" fmla="*/ 0 h 1821507"/>
                <a:gd name="connsiteX1" fmla="*/ 1617120 w 2043980"/>
                <a:gd name="connsiteY1" fmla="*/ 0 h 1821507"/>
                <a:gd name="connsiteX2" fmla="*/ 1617120 w 2043980"/>
                <a:gd name="connsiteY2" fmla="*/ 100190 h 1821507"/>
                <a:gd name="connsiteX3" fmla="*/ 1617120 w 2043980"/>
                <a:gd name="connsiteY3" fmla="*/ 640102 h 1821507"/>
                <a:gd name="connsiteX4" fmla="*/ 1831868 w 2043980"/>
                <a:gd name="connsiteY4" fmla="*/ 740292 h 1821507"/>
                <a:gd name="connsiteX5" fmla="*/ 1831868 w 2043980"/>
                <a:gd name="connsiteY5" fmla="*/ 1067300 h 1821507"/>
                <a:gd name="connsiteX6" fmla="*/ 1943852 w 2043980"/>
                <a:gd name="connsiteY6" fmla="*/ 1167490 h 1821507"/>
                <a:gd name="connsiteX7" fmla="*/ 2043980 w 2043980"/>
                <a:gd name="connsiteY7" fmla="*/ 1167490 h 1821507"/>
                <a:gd name="connsiteX8" fmla="*/ 2043980 w 2043980"/>
                <a:gd name="connsiteY8" fmla="*/ 1381785 h 1821507"/>
                <a:gd name="connsiteX9" fmla="*/ 2043980 w 2043980"/>
                <a:gd name="connsiteY9" fmla="*/ 1607212 h 1821507"/>
                <a:gd name="connsiteX10" fmla="*/ 2043980 w 2043980"/>
                <a:gd name="connsiteY10" fmla="*/ 1707402 h 1821507"/>
                <a:gd name="connsiteX11" fmla="*/ 1831868 w 2043980"/>
                <a:gd name="connsiteY11" fmla="*/ 1607212 h 1821507"/>
                <a:gd name="connsiteX12" fmla="*/ 1727788 w 2043980"/>
                <a:gd name="connsiteY12" fmla="*/ 1607212 h 1821507"/>
                <a:gd name="connsiteX13" fmla="*/ 1727788 w 2043980"/>
                <a:gd name="connsiteY13" fmla="*/ 1707402 h 1821507"/>
                <a:gd name="connsiteX14" fmla="*/ 1727788 w 2043980"/>
                <a:gd name="connsiteY14" fmla="*/ 1821507 h 1821507"/>
                <a:gd name="connsiteX15" fmla="*/ 1439982 w 2043980"/>
                <a:gd name="connsiteY15" fmla="*/ 1642526 h 1821507"/>
                <a:gd name="connsiteX16" fmla="*/ 830383 w 2043980"/>
                <a:gd name="connsiteY16" fmla="*/ 1437914 h 1821507"/>
                <a:gd name="connsiteX17" fmla="*/ 548651 w 2043980"/>
                <a:gd name="connsiteY17" fmla="*/ 1707402 h 1821507"/>
                <a:gd name="connsiteX18" fmla="*/ 436666 w 2043980"/>
                <a:gd name="connsiteY18" fmla="*/ 1607212 h 1821507"/>
                <a:gd name="connsiteX19" fmla="*/ 220601 w 2043980"/>
                <a:gd name="connsiteY19" fmla="*/ 1607212 h 1821507"/>
                <a:gd name="connsiteX20" fmla="*/ 220601 w 2043980"/>
                <a:gd name="connsiteY20" fmla="*/ 1494499 h 1821507"/>
                <a:gd name="connsiteX21" fmla="*/ 8488 w 2043980"/>
                <a:gd name="connsiteY21" fmla="*/ 1381785 h 1821507"/>
                <a:gd name="connsiteX22" fmla="*/ 253576 w 2043980"/>
                <a:gd name="connsiteY22" fmla="*/ 1060788 h 1821507"/>
                <a:gd name="connsiteX23" fmla="*/ 139939 w 2043980"/>
                <a:gd name="connsiteY23" fmla="*/ 804692 h 1821507"/>
                <a:gd name="connsiteX24" fmla="*/ 220601 w 2043980"/>
                <a:gd name="connsiteY24" fmla="*/ 427198 h 1821507"/>
                <a:gd name="connsiteX25" fmla="*/ 336538 w 2043980"/>
                <a:gd name="connsiteY25" fmla="*/ 427198 h 1821507"/>
                <a:gd name="connsiteX26" fmla="*/ 650096 w 2043980"/>
                <a:gd name="connsiteY26" fmla="*/ 427198 h 1821507"/>
                <a:gd name="connsiteX27" fmla="*/ 862209 w 2043980"/>
                <a:gd name="connsiteY27" fmla="*/ 427198 h 1821507"/>
                <a:gd name="connsiteX28" fmla="*/ 978147 w 2043980"/>
                <a:gd name="connsiteY28" fmla="*/ 314485 h 1821507"/>
                <a:gd name="connsiteX29" fmla="*/ 1290387 w 2043980"/>
                <a:gd name="connsiteY29" fmla="*/ 100190 h 1821507"/>
                <a:gd name="connsiteX30" fmla="*/ 1516992 w 2043980"/>
                <a:gd name="connsiteY30" fmla="*/ 0 h 1821507"/>
                <a:gd name="connsiteX0" fmla="*/ 1516992 w 2043980"/>
                <a:gd name="connsiteY0" fmla="*/ 0 h 1821507"/>
                <a:gd name="connsiteX1" fmla="*/ 1617120 w 2043980"/>
                <a:gd name="connsiteY1" fmla="*/ 0 h 1821507"/>
                <a:gd name="connsiteX2" fmla="*/ 1617120 w 2043980"/>
                <a:gd name="connsiteY2" fmla="*/ 100190 h 1821507"/>
                <a:gd name="connsiteX3" fmla="*/ 1617120 w 2043980"/>
                <a:gd name="connsiteY3" fmla="*/ 640102 h 1821507"/>
                <a:gd name="connsiteX4" fmla="*/ 1831868 w 2043980"/>
                <a:gd name="connsiteY4" fmla="*/ 740292 h 1821507"/>
                <a:gd name="connsiteX5" fmla="*/ 1831868 w 2043980"/>
                <a:gd name="connsiteY5" fmla="*/ 1067300 h 1821507"/>
                <a:gd name="connsiteX6" fmla="*/ 1943852 w 2043980"/>
                <a:gd name="connsiteY6" fmla="*/ 1167490 h 1821507"/>
                <a:gd name="connsiteX7" fmla="*/ 2043980 w 2043980"/>
                <a:gd name="connsiteY7" fmla="*/ 1167490 h 1821507"/>
                <a:gd name="connsiteX8" fmla="*/ 2043980 w 2043980"/>
                <a:gd name="connsiteY8" fmla="*/ 1381785 h 1821507"/>
                <a:gd name="connsiteX9" fmla="*/ 2043980 w 2043980"/>
                <a:gd name="connsiteY9" fmla="*/ 1607212 h 1821507"/>
                <a:gd name="connsiteX10" fmla="*/ 2043980 w 2043980"/>
                <a:gd name="connsiteY10" fmla="*/ 1707402 h 1821507"/>
                <a:gd name="connsiteX11" fmla="*/ 1831868 w 2043980"/>
                <a:gd name="connsiteY11" fmla="*/ 1607212 h 1821507"/>
                <a:gd name="connsiteX12" fmla="*/ 1727788 w 2043980"/>
                <a:gd name="connsiteY12" fmla="*/ 1607212 h 1821507"/>
                <a:gd name="connsiteX13" fmla="*/ 1727788 w 2043980"/>
                <a:gd name="connsiteY13" fmla="*/ 1707402 h 1821507"/>
                <a:gd name="connsiteX14" fmla="*/ 1727788 w 2043980"/>
                <a:gd name="connsiteY14" fmla="*/ 1821507 h 1821507"/>
                <a:gd name="connsiteX15" fmla="*/ 1439982 w 2043980"/>
                <a:gd name="connsiteY15" fmla="*/ 1642526 h 1821507"/>
                <a:gd name="connsiteX16" fmla="*/ 830383 w 2043980"/>
                <a:gd name="connsiteY16" fmla="*/ 1437914 h 1821507"/>
                <a:gd name="connsiteX17" fmla="*/ 548651 w 2043980"/>
                <a:gd name="connsiteY17" fmla="*/ 1707402 h 1821507"/>
                <a:gd name="connsiteX18" fmla="*/ 436666 w 2043980"/>
                <a:gd name="connsiteY18" fmla="*/ 1607212 h 1821507"/>
                <a:gd name="connsiteX19" fmla="*/ 220601 w 2043980"/>
                <a:gd name="connsiteY19" fmla="*/ 1607212 h 1821507"/>
                <a:gd name="connsiteX20" fmla="*/ 220601 w 2043980"/>
                <a:gd name="connsiteY20" fmla="*/ 1494499 h 1821507"/>
                <a:gd name="connsiteX21" fmla="*/ 8488 w 2043980"/>
                <a:gd name="connsiteY21" fmla="*/ 1381785 h 1821507"/>
                <a:gd name="connsiteX22" fmla="*/ 253576 w 2043980"/>
                <a:gd name="connsiteY22" fmla="*/ 1060788 h 1821507"/>
                <a:gd name="connsiteX23" fmla="*/ 139939 w 2043980"/>
                <a:gd name="connsiteY23" fmla="*/ 804692 h 1821507"/>
                <a:gd name="connsiteX24" fmla="*/ 220601 w 2043980"/>
                <a:gd name="connsiteY24" fmla="*/ 427198 h 1821507"/>
                <a:gd name="connsiteX25" fmla="*/ 336538 w 2043980"/>
                <a:gd name="connsiteY25" fmla="*/ 427198 h 1821507"/>
                <a:gd name="connsiteX26" fmla="*/ 650096 w 2043980"/>
                <a:gd name="connsiteY26" fmla="*/ 427198 h 1821507"/>
                <a:gd name="connsiteX27" fmla="*/ 862209 w 2043980"/>
                <a:gd name="connsiteY27" fmla="*/ 427198 h 1821507"/>
                <a:gd name="connsiteX28" fmla="*/ 978147 w 2043980"/>
                <a:gd name="connsiteY28" fmla="*/ 314485 h 1821507"/>
                <a:gd name="connsiteX29" fmla="*/ 1290387 w 2043980"/>
                <a:gd name="connsiteY29" fmla="*/ 100190 h 1821507"/>
                <a:gd name="connsiteX30" fmla="*/ 1516992 w 2043980"/>
                <a:gd name="connsiteY30" fmla="*/ 0 h 18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43980" h="1821507">
                  <a:moveTo>
                    <a:pt x="1516992" y="0"/>
                  </a:moveTo>
                  <a:lnTo>
                    <a:pt x="1617120" y="0"/>
                  </a:lnTo>
                  <a:lnTo>
                    <a:pt x="1617120" y="100190"/>
                  </a:lnTo>
                  <a:lnTo>
                    <a:pt x="1617120" y="640102"/>
                  </a:lnTo>
                  <a:lnTo>
                    <a:pt x="1831868" y="740292"/>
                  </a:lnTo>
                  <a:lnTo>
                    <a:pt x="1831868" y="1067300"/>
                  </a:lnTo>
                  <a:cubicBezTo>
                    <a:pt x="1868757" y="1100697"/>
                    <a:pt x="1906964" y="1134094"/>
                    <a:pt x="1943852" y="1167490"/>
                  </a:cubicBezTo>
                  <a:lnTo>
                    <a:pt x="2043980" y="1167490"/>
                  </a:lnTo>
                  <a:lnTo>
                    <a:pt x="2043980" y="1381785"/>
                  </a:lnTo>
                  <a:lnTo>
                    <a:pt x="2043980" y="1607212"/>
                  </a:lnTo>
                  <a:lnTo>
                    <a:pt x="2043980" y="1707402"/>
                  </a:lnTo>
                  <a:lnTo>
                    <a:pt x="1831868" y="1607212"/>
                  </a:lnTo>
                  <a:lnTo>
                    <a:pt x="1727788" y="1607212"/>
                  </a:lnTo>
                  <a:lnTo>
                    <a:pt x="1727788" y="1707402"/>
                  </a:lnTo>
                  <a:lnTo>
                    <a:pt x="1727788" y="1821507"/>
                  </a:lnTo>
                  <a:lnTo>
                    <a:pt x="1439982" y="1642526"/>
                  </a:lnTo>
                  <a:lnTo>
                    <a:pt x="830383" y="1437914"/>
                  </a:lnTo>
                  <a:lnTo>
                    <a:pt x="548651" y="1707402"/>
                  </a:lnTo>
                  <a:cubicBezTo>
                    <a:pt x="513080" y="1674006"/>
                    <a:pt x="473556" y="1640609"/>
                    <a:pt x="436666" y="1607212"/>
                  </a:cubicBezTo>
                  <a:lnTo>
                    <a:pt x="220601" y="1607212"/>
                  </a:lnTo>
                  <a:lnTo>
                    <a:pt x="220601" y="1494499"/>
                  </a:lnTo>
                  <a:lnTo>
                    <a:pt x="8488" y="1381785"/>
                  </a:lnTo>
                  <a:cubicBezTo>
                    <a:pt x="-61338" y="1096522"/>
                    <a:pt x="324719" y="1346051"/>
                    <a:pt x="253576" y="1060788"/>
                  </a:cubicBezTo>
                  <a:cubicBezTo>
                    <a:pt x="290465" y="1027392"/>
                    <a:pt x="154711" y="858753"/>
                    <a:pt x="139939" y="804692"/>
                  </a:cubicBezTo>
                  <a:lnTo>
                    <a:pt x="220601" y="427198"/>
                  </a:lnTo>
                  <a:lnTo>
                    <a:pt x="336538" y="427198"/>
                  </a:lnTo>
                  <a:lnTo>
                    <a:pt x="650096" y="427198"/>
                  </a:lnTo>
                  <a:lnTo>
                    <a:pt x="862209" y="427198"/>
                  </a:lnTo>
                  <a:cubicBezTo>
                    <a:pt x="900416" y="389627"/>
                    <a:pt x="938622" y="352056"/>
                    <a:pt x="978147" y="314485"/>
                  </a:cubicBezTo>
                  <a:lnTo>
                    <a:pt x="1290387" y="100190"/>
                  </a:lnTo>
                  <a:lnTo>
                    <a:pt x="15169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ln>
                  <a:solidFill>
                    <a:srgbClr val="000000"/>
                  </a:solidFill>
                  <a:prstDash val="dash"/>
                </a:ln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426" name="Freeform 171">
              <a:extLst>
                <a:ext uri="{FF2B5EF4-FFF2-40B4-BE49-F238E27FC236}">
                  <a16:creationId xmlns:a16="http://schemas.microsoft.com/office/drawing/2014/main" id="{4E1428EE-CCF0-8FA6-C143-53CF8F13F69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5164" y="2027899"/>
              <a:ext cx="112984" cy="123042"/>
            </a:xfrm>
            <a:custGeom>
              <a:avLst/>
              <a:gdLst>
                <a:gd name="T0" fmla="*/ 333 w 640"/>
                <a:gd name="T1" fmla="*/ 538 h 563"/>
                <a:gd name="T2" fmla="*/ 367 w 640"/>
                <a:gd name="T3" fmla="*/ 538 h 563"/>
                <a:gd name="T4" fmla="*/ 392 w 640"/>
                <a:gd name="T5" fmla="*/ 529 h 563"/>
                <a:gd name="T6" fmla="*/ 384 w 640"/>
                <a:gd name="T7" fmla="*/ 495 h 563"/>
                <a:gd name="T8" fmla="*/ 358 w 640"/>
                <a:gd name="T9" fmla="*/ 469 h 563"/>
                <a:gd name="T10" fmla="*/ 341 w 640"/>
                <a:gd name="T11" fmla="*/ 435 h 563"/>
                <a:gd name="T12" fmla="*/ 358 w 640"/>
                <a:gd name="T13" fmla="*/ 393 h 563"/>
                <a:gd name="T14" fmla="*/ 384 w 640"/>
                <a:gd name="T15" fmla="*/ 384 h 563"/>
                <a:gd name="T16" fmla="*/ 418 w 640"/>
                <a:gd name="T17" fmla="*/ 393 h 563"/>
                <a:gd name="T18" fmla="*/ 435 w 640"/>
                <a:gd name="T19" fmla="*/ 367 h 563"/>
                <a:gd name="T20" fmla="*/ 460 w 640"/>
                <a:gd name="T21" fmla="*/ 342 h 563"/>
                <a:gd name="T22" fmla="*/ 495 w 640"/>
                <a:gd name="T23" fmla="*/ 299 h 563"/>
                <a:gd name="T24" fmla="*/ 529 w 640"/>
                <a:gd name="T25" fmla="*/ 248 h 563"/>
                <a:gd name="T26" fmla="*/ 563 w 640"/>
                <a:gd name="T27" fmla="*/ 205 h 563"/>
                <a:gd name="T28" fmla="*/ 537 w 640"/>
                <a:gd name="T29" fmla="*/ 188 h 563"/>
                <a:gd name="T30" fmla="*/ 512 w 640"/>
                <a:gd name="T31" fmla="*/ 103 h 563"/>
                <a:gd name="T32" fmla="*/ 571 w 640"/>
                <a:gd name="T33" fmla="*/ 103 h 563"/>
                <a:gd name="T34" fmla="*/ 622 w 640"/>
                <a:gd name="T35" fmla="*/ 77 h 563"/>
                <a:gd name="T36" fmla="*/ 614 w 640"/>
                <a:gd name="T37" fmla="*/ 52 h 563"/>
                <a:gd name="T38" fmla="*/ 588 w 640"/>
                <a:gd name="T39" fmla="*/ 43 h 563"/>
                <a:gd name="T40" fmla="*/ 571 w 640"/>
                <a:gd name="T41" fmla="*/ 0 h 563"/>
                <a:gd name="T42" fmla="*/ 537 w 640"/>
                <a:gd name="T43" fmla="*/ 0 h 563"/>
                <a:gd name="T44" fmla="*/ 460 w 640"/>
                <a:gd name="T45" fmla="*/ 9 h 563"/>
                <a:gd name="T46" fmla="*/ 418 w 640"/>
                <a:gd name="T47" fmla="*/ 35 h 563"/>
                <a:gd name="T48" fmla="*/ 418 w 640"/>
                <a:gd name="T49" fmla="*/ 60 h 563"/>
                <a:gd name="T50" fmla="*/ 401 w 640"/>
                <a:gd name="T51" fmla="*/ 94 h 563"/>
                <a:gd name="T52" fmla="*/ 401 w 640"/>
                <a:gd name="T53" fmla="*/ 120 h 563"/>
                <a:gd name="T54" fmla="*/ 367 w 640"/>
                <a:gd name="T55" fmla="*/ 137 h 563"/>
                <a:gd name="T56" fmla="*/ 358 w 640"/>
                <a:gd name="T57" fmla="*/ 154 h 563"/>
                <a:gd name="T58" fmla="*/ 333 w 640"/>
                <a:gd name="T59" fmla="*/ 179 h 563"/>
                <a:gd name="T60" fmla="*/ 315 w 640"/>
                <a:gd name="T61" fmla="*/ 231 h 563"/>
                <a:gd name="T62" fmla="*/ 290 w 640"/>
                <a:gd name="T63" fmla="*/ 231 h 563"/>
                <a:gd name="T64" fmla="*/ 239 w 640"/>
                <a:gd name="T65" fmla="*/ 248 h 563"/>
                <a:gd name="T66" fmla="*/ 213 w 640"/>
                <a:gd name="T67" fmla="*/ 273 h 563"/>
                <a:gd name="T68" fmla="*/ 153 w 640"/>
                <a:gd name="T69" fmla="*/ 324 h 563"/>
                <a:gd name="T70" fmla="*/ 94 w 640"/>
                <a:gd name="T71" fmla="*/ 324 h 563"/>
                <a:gd name="T72" fmla="*/ 17 w 640"/>
                <a:gd name="T73" fmla="*/ 324 h 563"/>
                <a:gd name="T74" fmla="*/ 17 w 640"/>
                <a:gd name="T75" fmla="*/ 350 h 563"/>
                <a:gd name="T76" fmla="*/ 60 w 640"/>
                <a:gd name="T77" fmla="*/ 401 h 563"/>
                <a:gd name="T78" fmla="*/ 77 w 640"/>
                <a:gd name="T79" fmla="*/ 418 h 563"/>
                <a:gd name="T80" fmla="*/ 26 w 640"/>
                <a:gd name="T81" fmla="*/ 461 h 563"/>
                <a:gd name="T82" fmla="*/ 8 w 640"/>
                <a:gd name="T83" fmla="*/ 512 h 563"/>
                <a:gd name="T84" fmla="*/ 43 w 640"/>
                <a:gd name="T85" fmla="*/ 504 h 563"/>
                <a:gd name="T86" fmla="*/ 77 w 640"/>
                <a:gd name="T87" fmla="*/ 504 h 563"/>
                <a:gd name="T88" fmla="*/ 128 w 640"/>
                <a:gd name="T89" fmla="*/ 504 h 563"/>
                <a:gd name="T90" fmla="*/ 171 w 640"/>
                <a:gd name="T91" fmla="*/ 504 h 563"/>
                <a:gd name="T92" fmla="*/ 213 w 640"/>
                <a:gd name="T93" fmla="*/ 504 h 563"/>
                <a:gd name="T94" fmla="*/ 222 w 640"/>
                <a:gd name="T95" fmla="*/ 486 h 563"/>
                <a:gd name="T96" fmla="*/ 213 w 640"/>
                <a:gd name="T97" fmla="*/ 504 h 563"/>
                <a:gd name="T98" fmla="*/ 230 w 640"/>
                <a:gd name="T99" fmla="*/ 512 h 563"/>
                <a:gd name="T100" fmla="*/ 230 w 640"/>
                <a:gd name="T101" fmla="*/ 521 h 563"/>
                <a:gd name="T102" fmla="*/ 239 w 640"/>
                <a:gd name="T103" fmla="*/ 546 h 563"/>
                <a:gd name="T104" fmla="*/ 256 w 640"/>
                <a:gd name="T105" fmla="*/ 538 h 563"/>
                <a:gd name="T106" fmla="*/ 256 w 640"/>
                <a:gd name="T107" fmla="*/ 538 h 563"/>
                <a:gd name="T108" fmla="*/ 247 w 640"/>
                <a:gd name="T109" fmla="*/ 555 h 563"/>
                <a:gd name="T110" fmla="*/ 273 w 640"/>
                <a:gd name="T111" fmla="*/ 563 h 563"/>
                <a:gd name="T112" fmla="*/ 307 w 640"/>
                <a:gd name="T113" fmla="*/ 546 h 563"/>
                <a:gd name="connsiteX0" fmla="*/ 4672 w 9875"/>
                <a:gd name="connsiteY0" fmla="*/ 9698 h 10000"/>
                <a:gd name="connsiteX1" fmla="*/ 4672 w 9875"/>
                <a:gd name="connsiteY1" fmla="*/ 9556 h 10000"/>
                <a:gd name="connsiteX2" fmla="*/ 5078 w 9875"/>
                <a:gd name="connsiteY2" fmla="*/ 9556 h 10000"/>
                <a:gd name="connsiteX3" fmla="*/ 5344 w 9875"/>
                <a:gd name="connsiteY3" fmla="*/ 9556 h 10000"/>
                <a:gd name="connsiteX4" fmla="*/ 5469 w 9875"/>
                <a:gd name="connsiteY4" fmla="*/ 9556 h 10000"/>
                <a:gd name="connsiteX5" fmla="*/ 5609 w 9875"/>
                <a:gd name="connsiteY5" fmla="*/ 9556 h 10000"/>
                <a:gd name="connsiteX6" fmla="*/ 5875 w 9875"/>
                <a:gd name="connsiteY6" fmla="*/ 9698 h 10000"/>
                <a:gd name="connsiteX7" fmla="*/ 6000 w 9875"/>
                <a:gd name="connsiteY7" fmla="*/ 9556 h 10000"/>
                <a:gd name="connsiteX8" fmla="*/ 6000 w 9875"/>
                <a:gd name="connsiteY8" fmla="*/ 9396 h 10000"/>
                <a:gd name="connsiteX9" fmla="*/ 6141 w 9875"/>
                <a:gd name="connsiteY9" fmla="*/ 9396 h 10000"/>
                <a:gd name="connsiteX10" fmla="*/ 6000 w 9875"/>
                <a:gd name="connsiteY10" fmla="*/ 9254 h 10000"/>
                <a:gd name="connsiteX11" fmla="*/ 5875 w 9875"/>
                <a:gd name="connsiteY11" fmla="*/ 8792 h 10000"/>
                <a:gd name="connsiteX12" fmla="*/ 5734 w 9875"/>
                <a:gd name="connsiteY12" fmla="*/ 8490 h 10000"/>
                <a:gd name="connsiteX13" fmla="*/ 5469 w 9875"/>
                <a:gd name="connsiteY13" fmla="*/ 8490 h 10000"/>
                <a:gd name="connsiteX14" fmla="*/ 5469 w 9875"/>
                <a:gd name="connsiteY14" fmla="*/ 8330 h 10000"/>
                <a:gd name="connsiteX15" fmla="*/ 5469 w 9875"/>
                <a:gd name="connsiteY15" fmla="*/ 8028 h 10000"/>
                <a:gd name="connsiteX16" fmla="*/ 5344 w 9875"/>
                <a:gd name="connsiteY16" fmla="*/ 7886 h 10000"/>
                <a:gd name="connsiteX17" fmla="*/ 5203 w 9875"/>
                <a:gd name="connsiteY17" fmla="*/ 7726 h 10000"/>
                <a:gd name="connsiteX18" fmla="*/ 5078 w 9875"/>
                <a:gd name="connsiteY18" fmla="*/ 7425 h 10000"/>
                <a:gd name="connsiteX19" fmla="*/ 5344 w 9875"/>
                <a:gd name="connsiteY19" fmla="*/ 7123 h 10000"/>
                <a:gd name="connsiteX20" fmla="*/ 5469 w 9875"/>
                <a:gd name="connsiteY20" fmla="*/ 6980 h 10000"/>
                <a:gd name="connsiteX21" fmla="*/ 5609 w 9875"/>
                <a:gd name="connsiteY21" fmla="*/ 6821 h 10000"/>
                <a:gd name="connsiteX22" fmla="*/ 5609 w 9875"/>
                <a:gd name="connsiteY22" fmla="*/ 6679 h 10000"/>
                <a:gd name="connsiteX23" fmla="*/ 5875 w 9875"/>
                <a:gd name="connsiteY23" fmla="*/ 6821 h 10000"/>
                <a:gd name="connsiteX24" fmla="*/ 6000 w 9875"/>
                <a:gd name="connsiteY24" fmla="*/ 6980 h 10000"/>
                <a:gd name="connsiteX25" fmla="*/ 6141 w 9875"/>
                <a:gd name="connsiteY25" fmla="*/ 6980 h 10000"/>
                <a:gd name="connsiteX26" fmla="*/ 6406 w 9875"/>
                <a:gd name="connsiteY26" fmla="*/ 6980 h 10000"/>
                <a:gd name="connsiteX27" fmla="*/ 6531 w 9875"/>
                <a:gd name="connsiteY27" fmla="*/ 6821 h 10000"/>
                <a:gd name="connsiteX28" fmla="*/ 6531 w 9875"/>
                <a:gd name="connsiteY28" fmla="*/ 6679 h 10000"/>
                <a:gd name="connsiteX29" fmla="*/ 6672 w 9875"/>
                <a:gd name="connsiteY29" fmla="*/ 6519 h 10000"/>
                <a:gd name="connsiteX30" fmla="*/ 6672 w 9875"/>
                <a:gd name="connsiteY30" fmla="*/ 6377 h 10000"/>
                <a:gd name="connsiteX31" fmla="*/ 6938 w 9875"/>
                <a:gd name="connsiteY31" fmla="*/ 6217 h 10000"/>
                <a:gd name="connsiteX32" fmla="*/ 7063 w 9875"/>
                <a:gd name="connsiteY32" fmla="*/ 6075 h 10000"/>
                <a:gd name="connsiteX33" fmla="*/ 7344 w 9875"/>
                <a:gd name="connsiteY33" fmla="*/ 5915 h 10000"/>
                <a:gd name="connsiteX34" fmla="*/ 7469 w 9875"/>
                <a:gd name="connsiteY34" fmla="*/ 5613 h 10000"/>
                <a:gd name="connsiteX35" fmla="*/ 7609 w 9875"/>
                <a:gd name="connsiteY35" fmla="*/ 5311 h 10000"/>
                <a:gd name="connsiteX36" fmla="*/ 7875 w 9875"/>
                <a:gd name="connsiteY36" fmla="*/ 5151 h 10000"/>
                <a:gd name="connsiteX37" fmla="*/ 7734 w 9875"/>
                <a:gd name="connsiteY37" fmla="*/ 4849 h 10000"/>
                <a:gd name="connsiteX38" fmla="*/ 8141 w 9875"/>
                <a:gd name="connsiteY38" fmla="*/ 4405 h 10000"/>
                <a:gd name="connsiteX39" fmla="*/ 8141 w 9875"/>
                <a:gd name="connsiteY39" fmla="*/ 4245 h 10000"/>
                <a:gd name="connsiteX40" fmla="*/ 8141 w 9875"/>
                <a:gd name="connsiteY40" fmla="*/ 4103 h 10000"/>
                <a:gd name="connsiteX41" fmla="*/ 8672 w 9875"/>
                <a:gd name="connsiteY41" fmla="*/ 3641 h 10000"/>
                <a:gd name="connsiteX42" fmla="*/ 8531 w 9875"/>
                <a:gd name="connsiteY42" fmla="*/ 3499 h 10000"/>
                <a:gd name="connsiteX43" fmla="*/ 8266 w 9875"/>
                <a:gd name="connsiteY43" fmla="*/ 3499 h 10000"/>
                <a:gd name="connsiteX44" fmla="*/ 8266 w 9875"/>
                <a:gd name="connsiteY44" fmla="*/ 3339 h 10000"/>
                <a:gd name="connsiteX45" fmla="*/ 8000 w 9875"/>
                <a:gd name="connsiteY45" fmla="*/ 3179 h 10000"/>
                <a:gd name="connsiteX46" fmla="*/ 7734 w 9875"/>
                <a:gd name="connsiteY46" fmla="*/ 1972 h 10000"/>
                <a:gd name="connsiteX47" fmla="*/ 7875 w 9875"/>
                <a:gd name="connsiteY47" fmla="*/ 1829 h 10000"/>
                <a:gd name="connsiteX48" fmla="*/ 8266 w 9875"/>
                <a:gd name="connsiteY48" fmla="*/ 1829 h 10000"/>
                <a:gd name="connsiteX49" fmla="*/ 8406 w 9875"/>
                <a:gd name="connsiteY49" fmla="*/ 1829 h 10000"/>
                <a:gd name="connsiteX50" fmla="*/ 8797 w 9875"/>
                <a:gd name="connsiteY50" fmla="*/ 1829 h 10000"/>
                <a:gd name="connsiteX51" fmla="*/ 9063 w 9875"/>
                <a:gd name="connsiteY51" fmla="*/ 1829 h 10000"/>
                <a:gd name="connsiteX52" fmla="*/ 9203 w 9875"/>
                <a:gd name="connsiteY52" fmla="*/ 1670 h 10000"/>
                <a:gd name="connsiteX53" fmla="*/ 9594 w 9875"/>
                <a:gd name="connsiteY53" fmla="*/ 1368 h 10000"/>
                <a:gd name="connsiteX54" fmla="*/ 9875 w 9875"/>
                <a:gd name="connsiteY54" fmla="*/ 1226 h 10000"/>
                <a:gd name="connsiteX55" fmla="*/ 9734 w 9875"/>
                <a:gd name="connsiteY55" fmla="*/ 924 h 10000"/>
                <a:gd name="connsiteX56" fmla="*/ 9469 w 9875"/>
                <a:gd name="connsiteY56" fmla="*/ 924 h 10000"/>
                <a:gd name="connsiteX57" fmla="*/ 9328 w 9875"/>
                <a:gd name="connsiteY57" fmla="*/ 924 h 10000"/>
                <a:gd name="connsiteX58" fmla="*/ 9063 w 9875"/>
                <a:gd name="connsiteY58" fmla="*/ 924 h 10000"/>
                <a:gd name="connsiteX59" fmla="*/ 9063 w 9875"/>
                <a:gd name="connsiteY59" fmla="*/ 764 h 10000"/>
                <a:gd name="connsiteX60" fmla="*/ 8938 w 9875"/>
                <a:gd name="connsiteY60" fmla="*/ 622 h 10000"/>
                <a:gd name="connsiteX61" fmla="*/ 8797 w 9875"/>
                <a:gd name="connsiteY61" fmla="*/ 302 h 10000"/>
                <a:gd name="connsiteX62" fmla="*/ 8797 w 9875"/>
                <a:gd name="connsiteY62" fmla="*/ 0 h 10000"/>
                <a:gd name="connsiteX63" fmla="*/ 8672 w 9875"/>
                <a:gd name="connsiteY63" fmla="*/ 0 h 10000"/>
                <a:gd name="connsiteX64" fmla="*/ 8406 w 9875"/>
                <a:gd name="connsiteY64" fmla="*/ 0 h 10000"/>
                <a:gd name="connsiteX65" fmla="*/ 8266 w 9875"/>
                <a:gd name="connsiteY65" fmla="*/ 0 h 10000"/>
                <a:gd name="connsiteX66" fmla="*/ 8141 w 9875"/>
                <a:gd name="connsiteY66" fmla="*/ 0 h 10000"/>
                <a:gd name="connsiteX67" fmla="*/ 7344 w 9875"/>
                <a:gd name="connsiteY67" fmla="*/ 160 h 10000"/>
                <a:gd name="connsiteX68" fmla="*/ 7063 w 9875"/>
                <a:gd name="connsiteY68" fmla="*/ 160 h 10000"/>
                <a:gd name="connsiteX69" fmla="*/ 6797 w 9875"/>
                <a:gd name="connsiteY69" fmla="*/ 302 h 10000"/>
                <a:gd name="connsiteX70" fmla="*/ 6672 w 9875"/>
                <a:gd name="connsiteY70" fmla="*/ 462 h 10000"/>
                <a:gd name="connsiteX71" fmla="*/ 6406 w 9875"/>
                <a:gd name="connsiteY71" fmla="*/ 622 h 10000"/>
                <a:gd name="connsiteX72" fmla="*/ 6266 w 9875"/>
                <a:gd name="connsiteY72" fmla="*/ 622 h 10000"/>
                <a:gd name="connsiteX73" fmla="*/ 6266 w 9875"/>
                <a:gd name="connsiteY73" fmla="*/ 924 h 10000"/>
                <a:gd name="connsiteX74" fmla="*/ 6406 w 9875"/>
                <a:gd name="connsiteY74" fmla="*/ 1066 h 10000"/>
                <a:gd name="connsiteX75" fmla="*/ 6406 w 9875"/>
                <a:gd name="connsiteY75" fmla="*/ 1226 h 10000"/>
                <a:gd name="connsiteX76" fmla="*/ 6266 w 9875"/>
                <a:gd name="connsiteY76" fmla="*/ 1528 h 10000"/>
                <a:gd name="connsiteX77" fmla="*/ 6141 w 9875"/>
                <a:gd name="connsiteY77" fmla="*/ 1670 h 10000"/>
                <a:gd name="connsiteX78" fmla="*/ 6000 w 9875"/>
                <a:gd name="connsiteY78" fmla="*/ 1829 h 10000"/>
                <a:gd name="connsiteX79" fmla="*/ 6000 w 9875"/>
                <a:gd name="connsiteY79" fmla="*/ 1972 h 10000"/>
                <a:gd name="connsiteX80" fmla="*/ 6141 w 9875"/>
                <a:gd name="connsiteY80" fmla="*/ 2131 h 10000"/>
                <a:gd name="connsiteX81" fmla="*/ 6000 w 9875"/>
                <a:gd name="connsiteY81" fmla="*/ 2433 h 10000"/>
                <a:gd name="connsiteX82" fmla="*/ 5875 w 9875"/>
                <a:gd name="connsiteY82" fmla="*/ 2433 h 10000"/>
                <a:gd name="connsiteX83" fmla="*/ 5609 w 9875"/>
                <a:gd name="connsiteY83" fmla="*/ 2433 h 10000"/>
                <a:gd name="connsiteX84" fmla="*/ 5344 w 9875"/>
                <a:gd name="connsiteY84" fmla="*/ 2433 h 10000"/>
                <a:gd name="connsiteX85" fmla="*/ 5344 w 9875"/>
                <a:gd name="connsiteY85" fmla="*/ 2575 h 10000"/>
                <a:gd name="connsiteX86" fmla="*/ 5469 w 9875"/>
                <a:gd name="connsiteY86" fmla="*/ 2735 h 10000"/>
                <a:gd name="connsiteX87" fmla="*/ 5609 w 9875"/>
                <a:gd name="connsiteY87" fmla="*/ 2877 h 10000"/>
                <a:gd name="connsiteX88" fmla="*/ 5078 w 9875"/>
                <a:gd name="connsiteY88" fmla="*/ 3037 h 10000"/>
                <a:gd name="connsiteX89" fmla="*/ 5078 w 9875"/>
                <a:gd name="connsiteY89" fmla="*/ 3179 h 10000"/>
                <a:gd name="connsiteX90" fmla="*/ 5078 w 9875"/>
                <a:gd name="connsiteY90" fmla="*/ 3499 h 10000"/>
                <a:gd name="connsiteX91" fmla="*/ 4938 w 9875"/>
                <a:gd name="connsiteY91" fmla="*/ 3801 h 10000"/>
                <a:gd name="connsiteX92" fmla="*/ 4797 w 9875"/>
                <a:gd name="connsiteY92" fmla="*/ 4103 h 10000"/>
                <a:gd name="connsiteX93" fmla="*/ 4672 w 9875"/>
                <a:gd name="connsiteY93" fmla="*/ 4103 h 10000"/>
                <a:gd name="connsiteX94" fmla="*/ 4531 w 9875"/>
                <a:gd name="connsiteY94" fmla="*/ 3943 h 10000"/>
                <a:gd name="connsiteX95" fmla="*/ 4406 w 9875"/>
                <a:gd name="connsiteY95" fmla="*/ 4103 h 10000"/>
                <a:gd name="connsiteX96" fmla="*/ 4141 w 9875"/>
                <a:gd name="connsiteY96" fmla="*/ 4103 h 10000"/>
                <a:gd name="connsiteX97" fmla="*/ 4000 w 9875"/>
                <a:gd name="connsiteY97" fmla="*/ 4405 h 10000"/>
                <a:gd name="connsiteX98" fmla="*/ 3609 w 9875"/>
                <a:gd name="connsiteY98" fmla="*/ 4405 h 10000"/>
                <a:gd name="connsiteX99" fmla="*/ 3469 w 9875"/>
                <a:gd name="connsiteY99" fmla="*/ 4547 h 10000"/>
                <a:gd name="connsiteX100" fmla="*/ 3344 w 9875"/>
                <a:gd name="connsiteY100" fmla="*/ 4547 h 10000"/>
                <a:gd name="connsiteX101" fmla="*/ 3203 w 9875"/>
                <a:gd name="connsiteY101" fmla="*/ 4849 h 10000"/>
                <a:gd name="connsiteX102" fmla="*/ 3203 w 9875"/>
                <a:gd name="connsiteY102" fmla="*/ 5151 h 10000"/>
                <a:gd name="connsiteX103" fmla="*/ 3203 w 9875"/>
                <a:gd name="connsiteY103" fmla="*/ 5453 h 10000"/>
                <a:gd name="connsiteX104" fmla="*/ 2266 w 9875"/>
                <a:gd name="connsiteY104" fmla="*/ 5755 h 10000"/>
                <a:gd name="connsiteX105" fmla="*/ 1875 w 9875"/>
                <a:gd name="connsiteY105" fmla="*/ 5915 h 10000"/>
                <a:gd name="connsiteX106" fmla="*/ 1609 w 9875"/>
                <a:gd name="connsiteY106" fmla="*/ 5915 h 10000"/>
                <a:gd name="connsiteX107" fmla="*/ 1344 w 9875"/>
                <a:gd name="connsiteY107" fmla="*/ 5755 h 10000"/>
                <a:gd name="connsiteX108" fmla="*/ 1078 w 9875"/>
                <a:gd name="connsiteY108" fmla="*/ 5915 h 10000"/>
                <a:gd name="connsiteX109" fmla="*/ 547 w 9875"/>
                <a:gd name="connsiteY109" fmla="*/ 5915 h 10000"/>
                <a:gd name="connsiteX110" fmla="*/ 141 w 9875"/>
                <a:gd name="connsiteY110" fmla="*/ 5755 h 10000"/>
                <a:gd name="connsiteX111" fmla="*/ 141 w 9875"/>
                <a:gd name="connsiteY111" fmla="*/ 6075 h 10000"/>
                <a:gd name="connsiteX112" fmla="*/ 141 w 9875"/>
                <a:gd name="connsiteY112" fmla="*/ 6217 h 10000"/>
                <a:gd name="connsiteX113" fmla="*/ 281 w 9875"/>
                <a:gd name="connsiteY113" fmla="*/ 6519 h 10000"/>
                <a:gd name="connsiteX114" fmla="*/ 813 w 9875"/>
                <a:gd name="connsiteY114" fmla="*/ 6679 h 10000"/>
                <a:gd name="connsiteX115" fmla="*/ 813 w 9875"/>
                <a:gd name="connsiteY115" fmla="*/ 7123 h 10000"/>
                <a:gd name="connsiteX116" fmla="*/ 813 w 9875"/>
                <a:gd name="connsiteY116" fmla="*/ 7282 h 10000"/>
                <a:gd name="connsiteX117" fmla="*/ 813 w 9875"/>
                <a:gd name="connsiteY117" fmla="*/ 7425 h 10000"/>
                <a:gd name="connsiteX118" fmla="*/ 1078 w 9875"/>
                <a:gd name="connsiteY118" fmla="*/ 7425 h 10000"/>
                <a:gd name="connsiteX119" fmla="*/ 1078 w 9875"/>
                <a:gd name="connsiteY119" fmla="*/ 7726 h 10000"/>
                <a:gd name="connsiteX120" fmla="*/ 813 w 9875"/>
                <a:gd name="connsiteY120" fmla="*/ 7886 h 10000"/>
                <a:gd name="connsiteX121" fmla="*/ 281 w 9875"/>
                <a:gd name="connsiteY121" fmla="*/ 8188 h 10000"/>
                <a:gd name="connsiteX122" fmla="*/ 141 w 9875"/>
                <a:gd name="connsiteY122" fmla="*/ 8792 h 10000"/>
                <a:gd name="connsiteX123" fmla="*/ 0 w 9875"/>
                <a:gd name="connsiteY123" fmla="*/ 8952 h 10000"/>
                <a:gd name="connsiteX124" fmla="*/ 0 w 9875"/>
                <a:gd name="connsiteY124" fmla="*/ 9094 h 10000"/>
                <a:gd name="connsiteX125" fmla="*/ 141 w 9875"/>
                <a:gd name="connsiteY125" fmla="*/ 9094 h 10000"/>
                <a:gd name="connsiteX126" fmla="*/ 281 w 9875"/>
                <a:gd name="connsiteY126" fmla="*/ 9094 h 10000"/>
                <a:gd name="connsiteX127" fmla="*/ 547 w 9875"/>
                <a:gd name="connsiteY127" fmla="*/ 8952 h 10000"/>
                <a:gd name="connsiteX128" fmla="*/ 672 w 9875"/>
                <a:gd name="connsiteY128" fmla="*/ 9094 h 10000"/>
                <a:gd name="connsiteX129" fmla="*/ 672 w 9875"/>
                <a:gd name="connsiteY129" fmla="*/ 8952 h 10000"/>
                <a:gd name="connsiteX130" fmla="*/ 1078 w 9875"/>
                <a:gd name="connsiteY130" fmla="*/ 8952 h 10000"/>
                <a:gd name="connsiteX131" fmla="*/ 1344 w 9875"/>
                <a:gd name="connsiteY131" fmla="*/ 8952 h 10000"/>
                <a:gd name="connsiteX132" fmla="*/ 1469 w 9875"/>
                <a:gd name="connsiteY132" fmla="*/ 8952 h 10000"/>
                <a:gd name="connsiteX133" fmla="*/ 1875 w 9875"/>
                <a:gd name="connsiteY133" fmla="*/ 8952 h 10000"/>
                <a:gd name="connsiteX134" fmla="*/ 2000 w 9875"/>
                <a:gd name="connsiteY134" fmla="*/ 9094 h 10000"/>
                <a:gd name="connsiteX135" fmla="*/ 2141 w 9875"/>
                <a:gd name="connsiteY135" fmla="*/ 8952 h 10000"/>
                <a:gd name="connsiteX136" fmla="*/ 2547 w 9875"/>
                <a:gd name="connsiteY136" fmla="*/ 8952 h 10000"/>
                <a:gd name="connsiteX137" fmla="*/ 2938 w 9875"/>
                <a:gd name="connsiteY137" fmla="*/ 8952 h 10000"/>
                <a:gd name="connsiteX138" fmla="*/ 3078 w 9875"/>
                <a:gd name="connsiteY138" fmla="*/ 8792 h 10000"/>
                <a:gd name="connsiteX139" fmla="*/ 3203 w 9875"/>
                <a:gd name="connsiteY139" fmla="*/ 8952 h 10000"/>
                <a:gd name="connsiteX140" fmla="*/ 3203 w 9875"/>
                <a:gd name="connsiteY140" fmla="*/ 8792 h 10000"/>
                <a:gd name="connsiteX141" fmla="*/ 3078 w 9875"/>
                <a:gd name="connsiteY141" fmla="*/ 8792 h 10000"/>
                <a:gd name="connsiteX142" fmla="*/ 3344 w 9875"/>
                <a:gd name="connsiteY142" fmla="*/ 8632 h 10000"/>
                <a:gd name="connsiteX143" fmla="*/ 3344 w 9875"/>
                <a:gd name="connsiteY143" fmla="*/ 8792 h 10000"/>
                <a:gd name="connsiteX144" fmla="*/ 3469 w 9875"/>
                <a:gd name="connsiteY144" fmla="*/ 8792 h 10000"/>
                <a:gd name="connsiteX145" fmla="*/ 3203 w 9875"/>
                <a:gd name="connsiteY145" fmla="*/ 8952 h 10000"/>
                <a:gd name="connsiteX146" fmla="*/ 3344 w 9875"/>
                <a:gd name="connsiteY146" fmla="*/ 9094 h 10000"/>
                <a:gd name="connsiteX147" fmla="*/ 3344 w 9875"/>
                <a:gd name="connsiteY147" fmla="*/ 9254 h 10000"/>
                <a:gd name="connsiteX148" fmla="*/ 3469 w 9875"/>
                <a:gd name="connsiteY148" fmla="*/ 9094 h 10000"/>
                <a:gd name="connsiteX149" fmla="*/ 3609 w 9875"/>
                <a:gd name="connsiteY149" fmla="*/ 9094 h 10000"/>
                <a:gd name="connsiteX150" fmla="*/ 3609 w 9875"/>
                <a:gd name="connsiteY150" fmla="*/ 9254 h 10000"/>
                <a:gd name="connsiteX151" fmla="*/ 3469 w 9875"/>
                <a:gd name="connsiteY151" fmla="*/ 9254 h 10000"/>
                <a:gd name="connsiteX152" fmla="*/ 3609 w 9875"/>
                <a:gd name="connsiteY152" fmla="*/ 9396 h 10000"/>
                <a:gd name="connsiteX153" fmla="*/ 3609 w 9875"/>
                <a:gd name="connsiteY153" fmla="*/ 9556 h 10000"/>
                <a:gd name="connsiteX154" fmla="*/ 3609 w 9875"/>
                <a:gd name="connsiteY154" fmla="*/ 9698 h 10000"/>
                <a:gd name="connsiteX155" fmla="*/ 3734 w 9875"/>
                <a:gd name="connsiteY155" fmla="*/ 9698 h 10000"/>
                <a:gd name="connsiteX156" fmla="*/ 3734 w 9875"/>
                <a:gd name="connsiteY156" fmla="*/ 9556 h 10000"/>
                <a:gd name="connsiteX157" fmla="*/ 3875 w 9875"/>
                <a:gd name="connsiteY157" fmla="*/ 9556 h 10000"/>
                <a:gd name="connsiteX158" fmla="*/ 3875 w 9875"/>
                <a:gd name="connsiteY158" fmla="*/ 9396 h 10000"/>
                <a:gd name="connsiteX159" fmla="*/ 4000 w 9875"/>
                <a:gd name="connsiteY159" fmla="*/ 9396 h 10000"/>
                <a:gd name="connsiteX160" fmla="*/ 3875 w 9875"/>
                <a:gd name="connsiteY160" fmla="*/ 9556 h 10000"/>
                <a:gd name="connsiteX161" fmla="*/ 3734 w 9875"/>
                <a:gd name="connsiteY161" fmla="*/ 9556 h 10000"/>
                <a:gd name="connsiteX162" fmla="*/ 3734 w 9875"/>
                <a:gd name="connsiteY162" fmla="*/ 9698 h 10000"/>
                <a:gd name="connsiteX163" fmla="*/ 3734 w 9875"/>
                <a:gd name="connsiteY163" fmla="*/ 9858 h 10000"/>
                <a:gd name="connsiteX164" fmla="*/ 3875 w 9875"/>
                <a:gd name="connsiteY164" fmla="*/ 9858 h 10000"/>
                <a:gd name="connsiteX165" fmla="*/ 4000 w 9875"/>
                <a:gd name="connsiteY165" fmla="*/ 9858 h 10000"/>
                <a:gd name="connsiteX166" fmla="*/ 4141 w 9875"/>
                <a:gd name="connsiteY166" fmla="*/ 10000 h 10000"/>
                <a:gd name="connsiteX167" fmla="*/ 4266 w 9875"/>
                <a:gd name="connsiteY167" fmla="*/ 10000 h 10000"/>
                <a:gd name="connsiteX168" fmla="*/ 4406 w 9875"/>
                <a:gd name="connsiteY168" fmla="*/ 10000 h 10000"/>
                <a:gd name="connsiteX169" fmla="*/ 4672 w 9875"/>
                <a:gd name="connsiteY169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295 w 10000"/>
                <a:gd name="connsiteY104" fmla="*/ 5755 h 10000"/>
                <a:gd name="connsiteX105" fmla="*/ 1899 w 10000"/>
                <a:gd name="connsiteY105" fmla="*/ 5915 h 10000"/>
                <a:gd name="connsiteX106" fmla="*/ 1629 w 10000"/>
                <a:gd name="connsiteY106" fmla="*/ 5915 h 10000"/>
                <a:gd name="connsiteX107" fmla="*/ 1361 w 10000"/>
                <a:gd name="connsiteY107" fmla="*/ 5755 h 10000"/>
                <a:gd name="connsiteX108" fmla="*/ 1092 w 10000"/>
                <a:gd name="connsiteY108" fmla="*/ 5915 h 10000"/>
                <a:gd name="connsiteX109" fmla="*/ 554 w 10000"/>
                <a:gd name="connsiteY109" fmla="*/ 5915 h 10000"/>
                <a:gd name="connsiteX110" fmla="*/ 143 w 10000"/>
                <a:gd name="connsiteY110" fmla="*/ 6075 h 10000"/>
                <a:gd name="connsiteX111" fmla="*/ 143 w 10000"/>
                <a:gd name="connsiteY111" fmla="*/ 6217 h 10000"/>
                <a:gd name="connsiteX112" fmla="*/ 285 w 10000"/>
                <a:gd name="connsiteY112" fmla="*/ 6519 h 10000"/>
                <a:gd name="connsiteX113" fmla="*/ 823 w 10000"/>
                <a:gd name="connsiteY113" fmla="*/ 6679 h 10000"/>
                <a:gd name="connsiteX114" fmla="*/ 823 w 10000"/>
                <a:gd name="connsiteY114" fmla="*/ 7123 h 10000"/>
                <a:gd name="connsiteX115" fmla="*/ 823 w 10000"/>
                <a:gd name="connsiteY115" fmla="*/ 7282 h 10000"/>
                <a:gd name="connsiteX116" fmla="*/ 823 w 10000"/>
                <a:gd name="connsiteY116" fmla="*/ 7425 h 10000"/>
                <a:gd name="connsiteX117" fmla="*/ 1092 w 10000"/>
                <a:gd name="connsiteY117" fmla="*/ 7425 h 10000"/>
                <a:gd name="connsiteX118" fmla="*/ 1092 w 10000"/>
                <a:gd name="connsiteY118" fmla="*/ 7726 h 10000"/>
                <a:gd name="connsiteX119" fmla="*/ 823 w 10000"/>
                <a:gd name="connsiteY119" fmla="*/ 7886 h 10000"/>
                <a:gd name="connsiteX120" fmla="*/ 285 w 10000"/>
                <a:gd name="connsiteY120" fmla="*/ 8188 h 10000"/>
                <a:gd name="connsiteX121" fmla="*/ 143 w 10000"/>
                <a:gd name="connsiteY121" fmla="*/ 8792 h 10000"/>
                <a:gd name="connsiteX122" fmla="*/ 0 w 10000"/>
                <a:gd name="connsiteY122" fmla="*/ 8952 h 10000"/>
                <a:gd name="connsiteX123" fmla="*/ 0 w 10000"/>
                <a:gd name="connsiteY123" fmla="*/ 9094 h 10000"/>
                <a:gd name="connsiteX124" fmla="*/ 143 w 10000"/>
                <a:gd name="connsiteY124" fmla="*/ 9094 h 10000"/>
                <a:gd name="connsiteX125" fmla="*/ 285 w 10000"/>
                <a:gd name="connsiteY125" fmla="*/ 9094 h 10000"/>
                <a:gd name="connsiteX126" fmla="*/ 554 w 10000"/>
                <a:gd name="connsiteY126" fmla="*/ 8952 h 10000"/>
                <a:gd name="connsiteX127" fmla="*/ 681 w 10000"/>
                <a:gd name="connsiteY127" fmla="*/ 9094 h 10000"/>
                <a:gd name="connsiteX128" fmla="*/ 681 w 10000"/>
                <a:gd name="connsiteY128" fmla="*/ 8952 h 10000"/>
                <a:gd name="connsiteX129" fmla="*/ 1092 w 10000"/>
                <a:gd name="connsiteY129" fmla="*/ 8952 h 10000"/>
                <a:gd name="connsiteX130" fmla="*/ 1361 w 10000"/>
                <a:gd name="connsiteY130" fmla="*/ 8952 h 10000"/>
                <a:gd name="connsiteX131" fmla="*/ 1488 w 10000"/>
                <a:gd name="connsiteY131" fmla="*/ 8952 h 10000"/>
                <a:gd name="connsiteX132" fmla="*/ 1899 w 10000"/>
                <a:gd name="connsiteY132" fmla="*/ 8952 h 10000"/>
                <a:gd name="connsiteX133" fmla="*/ 2025 w 10000"/>
                <a:gd name="connsiteY133" fmla="*/ 9094 h 10000"/>
                <a:gd name="connsiteX134" fmla="*/ 2168 w 10000"/>
                <a:gd name="connsiteY134" fmla="*/ 8952 h 10000"/>
                <a:gd name="connsiteX135" fmla="*/ 2579 w 10000"/>
                <a:gd name="connsiteY135" fmla="*/ 8952 h 10000"/>
                <a:gd name="connsiteX136" fmla="*/ 2975 w 10000"/>
                <a:gd name="connsiteY136" fmla="*/ 8952 h 10000"/>
                <a:gd name="connsiteX137" fmla="*/ 3117 w 10000"/>
                <a:gd name="connsiteY137" fmla="*/ 8792 h 10000"/>
                <a:gd name="connsiteX138" fmla="*/ 3244 w 10000"/>
                <a:gd name="connsiteY138" fmla="*/ 8952 h 10000"/>
                <a:gd name="connsiteX139" fmla="*/ 3244 w 10000"/>
                <a:gd name="connsiteY139" fmla="*/ 8792 h 10000"/>
                <a:gd name="connsiteX140" fmla="*/ 3117 w 10000"/>
                <a:gd name="connsiteY140" fmla="*/ 8792 h 10000"/>
                <a:gd name="connsiteX141" fmla="*/ 3386 w 10000"/>
                <a:gd name="connsiteY141" fmla="*/ 8632 h 10000"/>
                <a:gd name="connsiteX142" fmla="*/ 3386 w 10000"/>
                <a:gd name="connsiteY142" fmla="*/ 8792 h 10000"/>
                <a:gd name="connsiteX143" fmla="*/ 3513 w 10000"/>
                <a:gd name="connsiteY143" fmla="*/ 8792 h 10000"/>
                <a:gd name="connsiteX144" fmla="*/ 3244 w 10000"/>
                <a:gd name="connsiteY144" fmla="*/ 8952 h 10000"/>
                <a:gd name="connsiteX145" fmla="*/ 3386 w 10000"/>
                <a:gd name="connsiteY145" fmla="*/ 9094 h 10000"/>
                <a:gd name="connsiteX146" fmla="*/ 3386 w 10000"/>
                <a:gd name="connsiteY146" fmla="*/ 9254 h 10000"/>
                <a:gd name="connsiteX147" fmla="*/ 3513 w 10000"/>
                <a:gd name="connsiteY147" fmla="*/ 9094 h 10000"/>
                <a:gd name="connsiteX148" fmla="*/ 3655 w 10000"/>
                <a:gd name="connsiteY148" fmla="*/ 9094 h 10000"/>
                <a:gd name="connsiteX149" fmla="*/ 3655 w 10000"/>
                <a:gd name="connsiteY149" fmla="*/ 9254 h 10000"/>
                <a:gd name="connsiteX150" fmla="*/ 3513 w 10000"/>
                <a:gd name="connsiteY150" fmla="*/ 9254 h 10000"/>
                <a:gd name="connsiteX151" fmla="*/ 3655 w 10000"/>
                <a:gd name="connsiteY151" fmla="*/ 9396 h 10000"/>
                <a:gd name="connsiteX152" fmla="*/ 3655 w 10000"/>
                <a:gd name="connsiteY152" fmla="*/ 9556 h 10000"/>
                <a:gd name="connsiteX153" fmla="*/ 3655 w 10000"/>
                <a:gd name="connsiteY153" fmla="*/ 9698 h 10000"/>
                <a:gd name="connsiteX154" fmla="*/ 3781 w 10000"/>
                <a:gd name="connsiteY154" fmla="*/ 9698 h 10000"/>
                <a:gd name="connsiteX155" fmla="*/ 3781 w 10000"/>
                <a:gd name="connsiteY155" fmla="*/ 9556 h 10000"/>
                <a:gd name="connsiteX156" fmla="*/ 3924 w 10000"/>
                <a:gd name="connsiteY156" fmla="*/ 9556 h 10000"/>
                <a:gd name="connsiteX157" fmla="*/ 3924 w 10000"/>
                <a:gd name="connsiteY157" fmla="*/ 9396 h 10000"/>
                <a:gd name="connsiteX158" fmla="*/ 4051 w 10000"/>
                <a:gd name="connsiteY158" fmla="*/ 9396 h 10000"/>
                <a:gd name="connsiteX159" fmla="*/ 3924 w 10000"/>
                <a:gd name="connsiteY159" fmla="*/ 9556 h 10000"/>
                <a:gd name="connsiteX160" fmla="*/ 3781 w 10000"/>
                <a:gd name="connsiteY160" fmla="*/ 9556 h 10000"/>
                <a:gd name="connsiteX161" fmla="*/ 3781 w 10000"/>
                <a:gd name="connsiteY161" fmla="*/ 9698 h 10000"/>
                <a:gd name="connsiteX162" fmla="*/ 3781 w 10000"/>
                <a:gd name="connsiteY162" fmla="*/ 9858 h 10000"/>
                <a:gd name="connsiteX163" fmla="*/ 3924 w 10000"/>
                <a:gd name="connsiteY163" fmla="*/ 9858 h 10000"/>
                <a:gd name="connsiteX164" fmla="*/ 4051 w 10000"/>
                <a:gd name="connsiteY164" fmla="*/ 9858 h 10000"/>
                <a:gd name="connsiteX165" fmla="*/ 4193 w 10000"/>
                <a:gd name="connsiteY165" fmla="*/ 10000 h 10000"/>
                <a:gd name="connsiteX166" fmla="*/ 4320 w 10000"/>
                <a:gd name="connsiteY166" fmla="*/ 10000 h 10000"/>
                <a:gd name="connsiteX167" fmla="*/ 4462 w 10000"/>
                <a:gd name="connsiteY167" fmla="*/ 10000 h 10000"/>
                <a:gd name="connsiteX168" fmla="*/ 4731 w 10000"/>
                <a:gd name="connsiteY168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295 w 10000"/>
                <a:gd name="connsiteY104" fmla="*/ 5755 h 10000"/>
                <a:gd name="connsiteX105" fmla="*/ 1899 w 10000"/>
                <a:gd name="connsiteY105" fmla="*/ 5915 h 10000"/>
                <a:gd name="connsiteX106" fmla="*/ 1629 w 10000"/>
                <a:gd name="connsiteY106" fmla="*/ 5915 h 10000"/>
                <a:gd name="connsiteX107" fmla="*/ 1361 w 10000"/>
                <a:gd name="connsiteY107" fmla="*/ 5755 h 10000"/>
                <a:gd name="connsiteX108" fmla="*/ 1092 w 10000"/>
                <a:gd name="connsiteY108" fmla="*/ 5915 h 10000"/>
                <a:gd name="connsiteX109" fmla="*/ 143 w 10000"/>
                <a:gd name="connsiteY109" fmla="*/ 6075 h 10000"/>
                <a:gd name="connsiteX110" fmla="*/ 143 w 10000"/>
                <a:gd name="connsiteY110" fmla="*/ 6217 h 10000"/>
                <a:gd name="connsiteX111" fmla="*/ 285 w 10000"/>
                <a:gd name="connsiteY111" fmla="*/ 6519 h 10000"/>
                <a:gd name="connsiteX112" fmla="*/ 823 w 10000"/>
                <a:gd name="connsiteY112" fmla="*/ 6679 h 10000"/>
                <a:gd name="connsiteX113" fmla="*/ 823 w 10000"/>
                <a:gd name="connsiteY113" fmla="*/ 7123 h 10000"/>
                <a:gd name="connsiteX114" fmla="*/ 823 w 10000"/>
                <a:gd name="connsiteY114" fmla="*/ 7282 h 10000"/>
                <a:gd name="connsiteX115" fmla="*/ 823 w 10000"/>
                <a:gd name="connsiteY115" fmla="*/ 7425 h 10000"/>
                <a:gd name="connsiteX116" fmla="*/ 1092 w 10000"/>
                <a:gd name="connsiteY116" fmla="*/ 7425 h 10000"/>
                <a:gd name="connsiteX117" fmla="*/ 1092 w 10000"/>
                <a:gd name="connsiteY117" fmla="*/ 7726 h 10000"/>
                <a:gd name="connsiteX118" fmla="*/ 823 w 10000"/>
                <a:gd name="connsiteY118" fmla="*/ 7886 h 10000"/>
                <a:gd name="connsiteX119" fmla="*/ 285 w 10000"/>
                <a:gd name="connsiteY119" fmla="*/ 8188 h 10000"/>
                <a:gd name="connsiteX120" fmla="*/ 143 w 10000"/>
                <a:gd name="connsiteY120" fmla="*/ 8792 h 10000"/>
                <a:gd name="connsiteX121" fmla="*/ 0 w 10000"/>
                <a:gd name="connsiteY121" fmla="*/ 8952 h 10000"/>
                <a:gd name="connsiteX122" fmla="*/ 0 w 10000"/>
                <a:gd name="connsiteY122" fmla="*/ 9094 h 10000"/>
                <a:gd name="connsiteX123" fmla="*/ 143 w 10000"/>
                <a:gd name="connsiteY123" fmla="*/ 9094 h 10000"/>
                <a:gd name="connsiteX124" fmla="*/ 285 w 10000"/>
                <a:gd name="connsiteY124" fmla="*/ 9094 h 10000"/>
                <a:gd name="connsiteX125" fmla="*/ 554 w 10000"/>
                <a:gd name="connsiteY125" fmla="*/ 8952 h 10000"/>
                <a:gd name="connsiteX126" fmla="*/ 681 w 10000"/>
                <a:gd name="connsiteY126" fmla="*/ 9094 h 10000"/>
                <a:gd name="connsiteX127" fmla="*/ 681 w 10000"/>
                <a:gd name="connsiteY127" fmla="*/ 8952 h 10000"/>
                <a:gd name="connsiteX128" fmla="*/ 1092 w 10000"/>
                <a:gd name="connsiteY128" fmla="*/ 8952 h 10000"/>
                <a:gd name="connsiteX129" fmla="*/ 1361 w 10000"/>
                <a:gd name="connsiteY129" fmla="*/ 8952 h 10000"/>
                <a:gd name="connsiteX130" fmla="*/ 1488 w 10000"/>
                <a:gd name="connsiteY130" fmla="*/ 8952 h 10000"/>
                <a:gd name="connsiteX131" fmla="*/ 1899 w 10000"/>
                <a:gd name="connsiteY131" fmla="*/ 8952 h 10000"/>
                <a:gd name="connsiteX132" fmla="*/ 2025 w 10000"/>
                <a:gd name="connsiteY132" fmla="*/ 9094 h 10000"/>
                <a:gd name="connsiteX133" fmla="*/ 2168 w 10000"/>
                <a:gd name="connsiteY133" fmla="*/ 8952 h 10000"/>
                <a:gd name="connsiteX134" fmla="*/ 2579 w 10000"/>
                <a:gd name="connsiteY134" fmla="*/ 8952 h 10000"/>
                <a:gd name="connsiteX135" fmla="*/ 2975 w 10000"/>
                <a:gd name="connsiteY135" fmla="*/ 8952 h 10000"/>
                <a:gd name="connsiteX136" fmla="*/ 3117 w 10000"/>
                <a:gd name="connsiteY136" fmla="*/ 8792 h 10000"/>
                <a:gd name="connsiteX137" fmla="*/ 3244 w 10000"/>
                <a:gd name="connsiteY137" fmla="*/ 8952 h 10000"/>
                <a:gd name="connsiteX138" fmla="*/ 3244 w 10000"/>
                <a:gd name="connsiteY138" fmla="*/ 8792 h 10000"/>
                <a:gd name="connsiteX139" fmla="*/ 3117 w 10000"/>
                <a:gd name="connsiteY139" fmla="*/ 8792 h 10000"/>
                <a:gd name="connsiteX140" fmla="*/ 3386 w 10000"/>
                <a:gd name="connsiteY140" fmla="*/ 8632 h 10000"/>
                <a:gd name="connsiteX141" fmla="*/ 3386 w 10000"/>
                <a:gd name="connsiteY141" fmla="*/ 8792 h 10000"/>
                <a:gd name="connsiteX142" fmla="*/ 3513 w 10000"/>
                <a:gd name="connsiteY142" fmla="*/ 8792 h 10000"/>
                <a:gd name="connsiteX143" fmla="*/ 3244 w 10000"/>
                <a:gd name="connsiteY143" fmla="*/ 8952 h 10000"/>
                <a:gd name="connsiteX144" fmla="*/ 3386 w 10000"/>
                <a:gd name="connsiteY144" fmla="*/ 9094 h 10000"/>
                <a:gd name="connsiteX145" fmla="*/ 3386 w 10000"/>
                <a:gd name="connsiteY145" fmla="*/ 9254 h 10000"/>
                <a:gd name="connsiteX146" fmla="*/ 3513 w 10000"/>
                <a:gd name="connsiteY146" fmla="*/ 9094 h 10000"/>
                <a:gd name="connsiteX147" fmla="*/ 3655 w 10000"/>
                <a:gd name="connsiteY147" fmla="*/ 9094 h 10000"/>
                <a:gd name="connsiteX148" fmla="*/ 3655 w 10000"/>
                <a:gd name="connsiteY148" fmla="*/ 9254 h 10000"/>
                <a:gd name="connsiteX149" fmla="*/ 3513 w 10000"/>
                <a:gd name="connsiteY149" fmla="*/ 9254 h 10000"/>
                <a:gd name="connsiteX150" fmla="*/ 3655 w 10000"/>
                <a:gd name="connsiteY150" fmla="*/ 9396 h 10000"/>
                <a:gd name="connsiteX151" fmla="*/ 3655 w 10000"/>
                <a:gd name="connsiteY151" fmla="*/ 9556 h 10000"/>
                <a:gd name="connsiteX152" fmla="*/ 3655 w 10000"/>
                <a:gd name="connsiteY152" fmla="*/ 9698 h 10000"/>
                <a:gd name="connsiteX153" fmla="*/ 3781 w 10000"/>
                <a:gd name="connsiteY153" fmla="*/ 9698 h 10000"/>
                <a:gd name="connsiteX154" fmla="*/ 3781 w 10000"/>
                <a:gd name="connsiteY154" fmla="*/ 9556 h 10000"/>
                <a:gd name="connsiteX155" fmla="*/ 3924 w 10000"/>
                <a:gd name="connsiteY155" fmla="*/ 9556 h 10000"/>
                <a:gd name="connsiteX156" fmla="*/ 3924 w 10000"/>
                <a:gd name="connsiteY156" fmla="*/ 9396 h 10000"/>
                <a:gd name="connsiteX157" fmla="*/ 4051 w 10000"/>
                <a:gd name="connsiteY157" fmla="*/ 9396 h 10000"/>
                <a:gd name="connsiteX158" fmla="*/ 3924 w 10000"/>
                <a:gd name="connsiteY158" fmla="*/ 9556 h 10000"/>
                <a:gd name="connsiteX159" fmla="*/ 3781 w 10000"/>
                <a:gd name="connsiteY159" fmla="*/ 9556 h 10000"/>
                <a:gd name="connsiteX160" fmla="*/ 3781 w 10000"/>
                <a:gd name="connsiteY160" fmla="*/ 9698 h 10000"/>
                <a:gd name="connsiteX161" fmla="*/ 3781 w 10000"/>
                <a:gd name="connsiteY161" fmla="*/ 9858 h 10000"/>
                <a:gd name="connsiteX162" fmla="*/ 3924 w 10000"/>
                <a:gd name="connsiteY162" fmla="*/ 9858 h 10000"/>
                <a:gd name="connsiteX163" fmla="*/ 4051 w 10000"/>
                <a:gd name="connsiteY163" fmla="*/ 9858 h 10000"/>
                <a:gd name="connsiteX164" fmla="*/ 4193 w 10000"/>
                <a:gd name="connsiteY164" fmla="*/ 10000 h 10000"/>
                <a:gd name="connsiteX165" fmla="*/ 4320 w 10000"/>
                <a:gd name="connsiteY165" fmla="*/ 10000 h 10000"/>
                <a:gd name="connsiteX166" fmla="*/ 4462 w 10000"/>
                <a:gd name="connsiteY166" fmla="*/ 10000 h 10000"/>
                <a:gd name="connsiteX167" fmla="*/ 4731 w 10000"/>
                <a:gd name="connsiteY167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295 w 10000"/>
                <a:gd name="connsiteY104" fmla="*/ 5755 h 10000"/>
                <a:gd name="connsiteX105" fmla="*/ 1899 w 10000"/>
                <a:gd name="connsiteY105" fmla="*/ 5915 h 10000"/>
                <a:gd name="connsiteX106" fmla="*/ 1629 w 10000"/>
                <a:gd name="connsiteY106" fmla="*/ 5915 h 10000"/>
                <a:gd name="connsiteX107" fmla="*/ 1361 w 10000"/>
                <a:gd name="connsiteY107" fmla="*/ 5755 h 10000"/>
                <a:gd name="connsiteX108" fmla="*/ 143 w 10000"/>
                <a:gd name="connsiteY108" fmla="*/ 6075 h 10000"/>
                <a:gd name="connsiteX109" fmla="*/ 143 w 10000"/>
                <a:gd name="connsiteY109" fmla="*/ 6217 h 10000"/>
                <a:gd name="connsiteX110" fmla="*/ 285 w 10000"/>
                <a:gd name="connsiteY110" fmla="*/ 6519 h 10000"/>
                <a:gd name="connsiteX111" fmla="*/ 823 w 10000"/>
                <a:gd name="connsiteY111" fmla="*/ 6679 h 10000"/>
                <a:gd name="connsiteX112" fmla="*/ 823 w 10000"/>
                <a:gd name="connsiteY112" fmla="*/ 7123 h 10000"/>
                <a:gd name="connsiteX113" fmla="*/ 823 w 10000"/>
                <a:gd name="connsiteY113" fmla="*/ 7282 h 10000"/>
                <a:gd name="connsiteX114" fmla="*/ 823 w 10000"/>
                <a:gd name="connsiteY114" fmla="*/ 7425 h 10000"/>
                <a:gd name="connsiteX115" fmla="*/ 1092 w 10000"/>
                <a:gd name="connsiteY115" fmla="*/ 7425 h 10000"/>
                <a:gd name="connsiteX116" fmla="*/ 1092 w 10000"/>
                <a:gd name="connsiteY116" fmla="*/ 7726 h 10000"/>
                <a:gd name="connsiteX117" fmla="*/ 823 w 10000"/>
                <a:gd name="connsiteY117" fmla="*/ 7886 h 10000"/>
                <a:gd name="connsiteX118" fmla="*/ 285 w 10000"/>
                <a:gd name="connsiteY118" fmla="*/ 8188 h 10000"/>
                <a:gd name="connsiteX119" fmla="*/ 143 w 10000"/>
                <a:gd name="connsiteY119" fmla="*/ 8792 h 10000"/>
                <a:gd name="connsiteX120" fmla="*/ 0 w 10000"/>
                <a:gd name="connsiteY120" fmla="*/ 8952 h 10000"/>
                <a:gd name="connsiteX121" fmla="*/ 0 w 10000"/>
                <a:gd name="connsiteY121" fmla="*/ 9094 h 10000"/>
                <a:gd name="connsiteX122" fmla="*/ 143 w 10000"/>
                <a:gd name="connsiteY122" fmla="*/ 9094 h 10000"/>
                <a:gd name="connsiteX123" fmla="*/ 285 w 10000"/>
                <a:gd name="connsiteY123" fmla="*/ 9094 h 10000"/>
                <a:gd name="connsiteX124" fmla="*/ 554 w 10000"/>
                <a:gd name="connsiteY124" fmla="*/ 8952 h 10000"/>
                <a:gd name="connsiteX125" fmla="*/ 681 w 10000"/>
                <a:gd name="connsiteY125" fmla="*/ 9094 h 10000"/>
                <a:gd name="connsiteX126" fmla="*/ 681 w 10000"/>
                <a:gd name="connsiteY126" fmla="*/ 8952 h 10000"/>
                <a:gd name="connsiteX127" fmla="*/ 1092 w 10000"/>
                <a:gd name="connsiteY127" fmla="*/ 8952 h 10000"/>
                <a:gd name="connsiteX128" fmla="*/ 1361 w 10000"/>
                <a:gd name="connsiteY128" fmla="*/ 8952 h 10000"/>
                <a:gd name="connsiteX129" fmla="*/ 1488 w 10000"/>
                <a:gd name="connsiteY129" fmla="*/ 8952 h 10000"/>
                <a:gd name="connsiteX130" fmla="*/ 1899 w 10000"/>
                <a:gd name="connsiteY130" fmla="*/ 8952 h 10000"/>
                <a:gd name="connsiteX131" fmla="*/ 2025 w 10000"/>
                <a:gd name="connsiteY131" fmla="*/ 9094 h 10000"/>
                <a:gd name="connsiteX132" fmla="*/ 2168 w 10000"/>
                <a:gd name="connsiteY132" fmla="*/ 8952 h 10000"/>
                <a:gd name="connsiteX133" fmla="*/ 2579 w 10000"/>
                <a:gd name="connsiteY133" fmla="*/ 8952 h 10000"/>
                <a:gd name="connsiteX134" fmla="*/ 2975 w 10000"/>
                <a:gd name="connsiteY134" fmla="*/ 8952 h 10000"/>
                <a:gd name="connsiteX135" fmla="*/ 3117 w 10000"/>
                <a:gd name="connsiteY135" fmla="*/ 8792 h 10000"/>
                <a:gd name="connsiteX136" fmla="*/ 3244 w 10000"/>
                <a:gd name="connsiteY136" fmla="*/ 8952 h 10000"/>
                <a:gd name="connsiteX137" fmla="*/ 3244 w 10000"/>
                <a:gd name="connsiteY137" fmla="*/ 8792 h 10000"/>
                <a:gd name="connsiteX138" fmla="*/ 3117 w 10000"/>
                <a:gd name="connsiteY138" fmla="*/ 8792 h 10000"/>
                <a:gd name="connsiteX139" fmla="*/ 3386 w 10000"/>
                <a:gd name="connsiteY139" fmla="*/ 8632 h 10000"/>
                <a:gd name="connsiteX140" fmla="*/ 3386 w 10000"/>
                <a:gd name="connsiteY140" fmla="*/ 8792 h 10000"/>
                <a:gd name="connsiteX141" fmla="*/ 3513 w 10000"/>
                <a:gd name="connsiteY141" fmla="*/ 8792 h 10000"/>
                <a:gd name="connsiteX142" fmla="*/ 3244 w 10000"/>
                <a:gd name="connsiteY142" fmla="*/ 8952 h 10000"/>
                <a:gd name="connsiteX143" fmla="*/ 3386 w 10000"/>
                <a:gd name="connsiteY143" fmla="*/ 9094 h 10000"/>
                <a:gd name="connsiteX144" fmla="*/ 3386 w 10000"/>
                <a:gd name="connsiteY144" fmla="*/ 9254 h 10000"/>
                <a:gd name="connsiteX145" fmla="*/ 3513 w 10000"/>
                <a:gd name="connsiteY145" fmla="*/ 9094 h 10000"/>
                <a:gd name="connsiteX146" fmla="*/ 3655 w 10000"/>
                <a:gd name="connsiteY146" fmla="*/ 9094 h 10000"/>
                <a:gd name="connsiteX147" fmla="*/ 3655 w 10000"/>
                <a:gd name="connsiteY147" fmla="*/ 9254 h 10000"/>
                <a:gd name="connsiteX148" fmla="*/ 3513 w 10000"/>
                <a:gd name="connsiteY148" fmla="*/ 9254 h 10000"/>
                <a:gd name="connsiteX149" fmla="*/ 3655 w 10000"/>
                <a:gd name="connsiteY149" fmla="*/ 9396 h 10000"/>
                <a:gd name="connsiteX150" fmla="*/ 3655 w 10000"/>
                <a:gd name="connsiteY150" fmla="*/ 9556 h 10000"/>
                <a:gd name="connsiteX151" fmla="*/ 3655 w 10000"/>
                <a:gd name="connsiteY151" fmla="*/ 9698 h 10000"/>
                <a:gd name="connsiteX152" fmla="*/ 3781 w 10000"/>
                <a:gd name="connsiteY152" fmla="*/ 9698 h 10000"/>
                <a:gd name="connsiteX153" fmla="*/ 3781 w 10000"/>
                <a:gd name="connsiteY153" fmla="*/ 9556 h 10000"/>
                <a:gd name="connsiteX154" fmla="*/ 3924 w 10000"/>
                <a:gd name="connsiteY154" fmla="*/ 9556 h 10000"/>
                <a:gd name="connsiteX155" fmla="*/ 3924 w 10000"/>
                <a:gd name="connsiteY155" fmla="*/ 9396 h 10000"/>
                <a:gd name="connsiteX156" fmla="*/ 4051 w 10000"/>
                <a:gd name="connsiteY156" fmla="*/ 9396 h 10000"/>
                <a:gd name="connsiteX157" fmla="*/ 3924 w 10000"/>
                <a:gd name="connsiteY157" fmla="*/ 9556 h 10000"/>
                <a:gd name="connsiteX158" fmla="*/ 3781 w 10000"/>
                <a:gd name="connsiteY158" fmla="*/ 9556 h 10000"/>
                <a:gd name="connsiteX159" fmla="*/ 3781 w 10000"/>
                <a:gd name="connsiteY159" fmla="*/ 9698 h 10000"/>
                <a:gd name="connsiteX160" fmla="*/ 3781 w 10000"/>
                <a:gd name="connsiteY160" fmla="*/ 9858 h 10000"/>
                <a:gd name="connsiteX161" fmla="*/ 3924 w 10000"/>
                <a:gd name="connsiteY161" fmla="*/ 9858 h 10000"/>
                <a:gd name="connsiteX162" fmla="*/ 4051 w 10000"/>
                <a:gd name="connsiteY162" fmla="*/ 9858 h 10000"/>
                <a:gd name="connsiteX163" fmla="*/ 4193 w 10000"/>
                <a:gd name="connsiteY163" fmla="*/ 10000 h 10000"/>
                <a:gd name="connsiteX164" fmla="*/ 4320 w 10000"/>
                <a:gd name="connsiteY164" fmla="*/ 10000 h 10000"/>
                <a:gd name="connsiteX165" fmla="*/ 4462 w 10000"/>
                <a:gd name="connsiteY165" fmla="*/ 10000 h 10000"/>
                <a:gd name="connsiteX166" fmla="*/ 4731 w 10000"/>
                <a:gd name="connsiteY166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295 w 10000"/>
                <a:gd name="connsiteY104" fmla="*/ 5755 h 10000"/>
                <a:gd name="connsiteX105" fmla="*/ 1899 w 10000"/>
                <a:gd name="connsiteY105" fmla="*/ 5915 h 10000"/>
                <a:gd name="connsiteX106" fmla="*/ 1629 w 10000"/>
                <a:gd name="connsiteY106" fmla="*/ 5915 h 10000"/>
                <a:gd name="connsiteX107" fmla="*/ 143 w 10000"/>
                <a:gd name="connsiteY107" fmla="*/ 6075 h 10000"/>
                <a:gd name="connsiteX108" fmla="*/ 143 w 10000"/>
                <a:gd name="connsiteY108" fmla="*/ 6217 h 10000"/>
                <a:gd name="connsiteX109" fmla="*/ 285 w 10000"/>
                <a:gd name="connsiteY109" fmla="*/ 6519 h 10000"/>
                <a:gd name="connsiteX110" fmla="*/ 823 w 10000"/>
                <a:gd name="connsiteY110" fmla="*/ 6679 h 10000"/>
                <a:gd name="connsiteX111" fmla="*/ 823 w 10000"/>
                <a:gd name="connsiteY111" fmla="*/ 7123 h 10000"/>
                <a:gd name="connsiteX112" fmla="*/ 823 w 10000"/>
                <a:gd name="connsiteY112" fmla="*/ 7282 h 10000"/>
                <a:gd name="connsiteX113" fmla="*/ 823 w 10000"/>
                <a:gd name="connsiteY113" fmla="*/ 7425 h 10000"/>
                <a:gd name="connsiteX114" fmla="*/ 1092 w 10000"/>
                <a:gd name="connsiteY114" fmla="*/ 7425 h 10000"/>
                <a:gd name="connsiteX115" fmla="*/ 1092 w 10000"/>
                <a:gd name="connsiteY115" fmla="*/ 7726 h 10000"/>
                <a:gd name="connsiteX116" fmla="*/ 823 w 10000"/>
                <a:gd name="connsiteY116" fmla="*/ 7886 h 10000"/>
                <a:gd name="connsiteX117" fmla="*/ 285 w 10000"/>
                <a:gd name="connsiteY117" fmla="*/ 8188 h 10000"/>
                <a:gd name="connsiteX118" fmla="*/ 143 w 10000"/>
                <a:gd name="connsiteY118" fmla="*/ 8792 h 10000"/>
                <a:gd name="connsiteX119" fmla="*/ 0 w 10000"/>
                <a:gd name="connsiteY119" fmla="*/ 8952 h 10000"/>
                <a:gd name="connsiteX120" fmla="*/ 0 w 10000"/>
                <a:gd name="connsiteY120" fmla="*/ 9094 h 10000"/>
                <a:gd name="connsiteX121" fmla="*/ 143 w 10000"/>
                <a:gd name="connsiteY121" fmla="*/ 9094 h 10000"/>
                <a:gd name="connsiteX122" fmla="*/ 285 w 10000"/>
                <a:gd name="connsiteY122" fmla="*/ 9094 h 10000"/>
                <a:gd name="connsiteX123" fmla="*/ 554 w 10000"/>
                <a:gd name="connsiteY123" fmla="*/ 8952 h 10000"/>
                <a:gd name="connsiteX124" fmla="*/ 681 w 10000"/>
                <a:gd name="connsiteY124" fmla="*/ 9094 h 10000"/>
                <a:gd name="connsiteX125" fmla="*/ 681 w 10000"/>
                <a:gd name="connsiteY125" fmla="*/ 8952 h 10000"/>
                <a:gd name="connsiteX126" fmla="*/ 1092 w 10000"/>
                <a:gd name="connsiteY126" fmla="*/ 8952 h 10000"/>
                <a:gd name="connsiteX127" fmla="*/ 1361 w 10000"/>
                <a:gd name="connsiteY127" fmla="*/ 8952 h 10000"/>
                <a:gd name="connsiteX128" fmla="*/ 1488 w 10000"/>
                <a:gd name="connsiteY128" fmla="*/ 8952 h 10000"/>
                <a:gd name="connsiteX129" fmla="*/ 1899 w 10000"/>
                <a:gd name="connsiteY129" fmla="*/ 8952 h 10000"/>
                <a:gd name="connsiteX130" fmla="*/ 2025 w 10000"/>
                <a:gd name="connsiteY130" fmla="*/ 9094 h 10000"/>
                <a:gd name="connsiteX131" fmla="*/ 2168 w 10000"/>
                <a:gd name="connsiteY131" fmla="*/ 8952 h 10000"/>
                <a:gd name="connsiteX132" fmla="*/ 2579 w 10000"/>
                <a:gd name="connsiteY132" fmla="*/ 8952 h 10000"/>
                <a:gd name="connsiteX133" fmla="*/ 2975 w 10000"/>
                <a:gd name="connsiteY133" fmla="*/ 8952 h 10000"/>
                <a:gd name="connsiteX134" fmla="*/ 3117 w 10000"/>
                <a:gd name="connsiteY134" fmla="*/ 8792 h 10000"/>
                <a:gd name="connsiteX135" fmla="*/ 3244 w 10000"/>
                <a:gd name="connsiteY135" fmla="*/ 8952 h 10000"/>
                <a:gd name="connsiteX136" fmla="*/ 3244 w 10000"/>
                <a:gd name="connsiteY136" fmla="*/ 8792 h 10000"/>
                <a:gd name="connsiteX137" fmla="*/ 3117 w 10000"/>
                <a:gd name="connsiteY137" fmla="*/ 8792 h 10000"/>
                <a:gd name="connsiteX138" fmla="*/ 3386 w 10000"/>
                <a:gd name="connsiteY138" fmla="*/ 8632 h 10000"/>
                <a:gd name="connsiteX139" fmla="*/ 3386 w 10000"/>
                <a:gd name="connsiteY139" fmla="*/ 8792 h 10000"/>
                <a:gd name="connsiteX140" fmla="*/ 3513 w 10000"/>
                <a:gd name="connsiteY140" fmla="*/ 8792 h 10000"/>
                <a:gd name="connsiteX141" fmla="*/ 3244 w 10000"/>
                <a:gd name="connsiteY141" fmla="*/ 8952 h 10000"/>
                <a:gd name="connsiteX142" fmla="*/ 3386 w 10000"/>
                <a:gd name="connsiteY142" fmla="*/ 9094 h 10000"/>
                <a:gd name="connsiteX143" fmla="*/ 3386 w 10000"/>
                <a:gd name="connsiteY143" fmla="*/ 9254 h 10000"/>
                <a:gd name="connsiteX144" fmla="*/ 3513 w 10000"/>
                <a:gd name="connsiteY144" fmla="*/ 9094 h 10000"/>
                <a:gd name="connsiteX145" fmla="*/ 3655 w 10000"/>
                <a:gd name="connsiteY145" fmla="*/ 9094 h 10000"/>
                <a:gd name="connsiteX146" fmla="*/ 3655 w 10000"/>
                <a:gd name="connsiteY146" fmla="*/ 9254 h 10000"/>
                <a:gd name="connsiteX147" fmla="*/ 3513 w 10000"/>
                <a:gd name="connsiteY147" fmla="*/ 9254 h 10000"/>
                <a:gd name="connsiteX148" fmla="*/ 3655 w 10000"/>
                <a:gd name="connsiteY148" fmla="*/ 9396 h 10000"/>
                <a:gd name="connsiteX149" fmla="*/ 3655 w 10000"/>
                <a:gd name="connsiteY149" fmla="*/ 9556 h 10000"/>
                <a:gd name="connsiteX150" fmla="*/ 3655 w 10000"/>
                <a:gd name="connsiteY150" fmla="*/ 9698 h 10000"/>
                <a:gd name="connsiteX151" fmla="*/ 3781 w 10000"/>
                <a:gd name="connsiteY151" fmla="*/ 9698 h 10000"/>
                <a:gd name="connsiteX152" fmla="*/ 3781 w 10000"/>
                <a:gd name="connsiteY152" fmla="*/ 9556 h 10000"/>
                <a:gd name="connsiteX153" fmla="*/ 3924 w 10000"/>
                <a:gd name="connsiteY153" fmla="*/ 9556 h 10000"/>
                <a:gd name="connsiteX154" fmla="*/ 3924 w 10000"/>
                <a:gd name="connsiteY154" fmla="*/ 9396 h 10000"/>
                <a:gd name="connsiteX155" fmla="*/ 4051 w 10000"/>
                <a:gd name="connsiteY155" fmla="*/ 9396 h 10000"/>
                <a:gd name="connsiteX156" fmla="*/ 3924 w 10000"/>
                <a:gd name="connsiteY156" fmla="*/ 9556 h 10000"/>
                <a:gd name="connsiteX157" fmla="*/ 3781 w 10000"/>
                <a:gd name="connsiteY157" fmla="*/ 9556 h 10000"/>
                <a:gd name="connsiteX158" fmla="*/ 3781 w 10000"/>
                <a:gd name="connsiteY158" fmla="*/ 9698 h 10000"/>
                <a:gd name="connsiteX159" fmla="*/ 3781 w 10000"/>
                <a:gd name="connsiteY159" fmla="*/ 9858 h 10000"/>
                <a:gd name="connsiteX160" fmla="*/ 3924 w 10000"/>
                <a:gd name="connsiteY160" fmla="*/ 9858 h 10000"/>
                <a:gd name="connsiteX161" fmla="*/ 4051 w 10000"/>
                <a:gd name="connsiteY161" fmla="*/ 9858 h 10000"/>
                <a:gd name="connsiteX162" fmla="*/ 4193 w 10000"/>
                <a:gd name="connsiteY162" fmla="*/ 10000 h 10000"/>
                <a:gd name="connsiteX163" fmla="*/ 4320 w 10000"/>
                <a:gd name="connsiteY163" fmla="*/ 10000 h 10000"/>
                <a:gd name="connsiteX164" fmla="*/ 4462 w 10000"/>
                <a:gd name="connsiteY164" fmla="*/ 10000 h 10000"/>
                <a:gd name="connsiteX165" fmla="*/ 4731 w 10000"/>
                <a:gd name="connsiteY165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295 w 10000"/>
                <a:gd name="connsiteY104" fmla="*/ 5755 h 10000"/>
                <a:gd name="connsiteX105" fmla="*/ 1899 w 10000"/>
                <a:gd name="connsiteY105" fmla="*/ 5915 h 10000"/>
                <a:gd name="connsiteX106" fmla="*/ 143 w 10000"/>
                <a:gd name="connsiteY106" fmla="*/ 6075 h 10000"/>
                <a:gd name="connsiteX107" fmla="*/ 143 w 10000"/>
                <a:gd name="connsiteY107" fmla="*/ 6217 h 10000"/>
                <a:gd name="connsiteX108" fmla="*/ 285 w 10000"/>
                <a:gd name="connsiteY108" fmla="*/ 6519 h 10000"/>
                <a:gd name="connsiteX109" fmla="*/ 823 w 10000"/>
                <a:gd name="connsiteY109" fmla="*/ 6679 h 10000"/>
                <a:gd name="connsiteX110" fmla="*/ 823 w 10000"/>
                <a:gd name="connsiteY110" fmla="*/ 7123 h 10000"/>
                <a:gd name="connsiteX111" fmla="*/ 823 w 10000"/>
                <a:gd name="connsiteY111" fmla="*/ 7282 h 10000"/>
                <a:gd name="connsiteX112" fmla="*/ 823 w 10000"/>
                <a:gd name="connsiteY112" fmla="*/ 7425 h 10000"/>
                <a:gd name="connsiteX113" fmla="*/ 1092 w 10000"/>
                <a:gd name="connsiteY113" fmla="*/ 7425 h 10000"/>
                <a:gd name="connsiteX114" fmla="*/ 1092 w 10000"/>
                <a:gd name="connsiteY114" fmla="*/ 7726 h 10000"/>
                <a:gd name="connsiteX115" fmla="*/ 823 w 10000"/>
                <a:gd name="connsiteY115" fmla="*/ 7886 h 10000"/>
                <a:gd name="connsiteX116" fmla="*/ 285 w 10000"/>
                <a:gd name="connsiteY116" fmla="*/ 8188 h 10000"/>
                <a:gd name="connsiteX117" fmla="*/ 143 w 10000"/>
                <a:gd name="connsiteY117" fmla="*/ 8792 h 10000"/>
                <a:gd name="connsiteX118" fmla="*/ 0 w 10000"/>
                <a:gd name="connsiteY118" fmla="*/ 8952 h 10000"/>
                <a:gd name="connsiteX119" fmla="*/ 0 w 10000"/>
                <a:gd name="connsiteY119" fmla="*/ 9094 h 10000"/>
                <a:gd name="connsiteX120" fmla="*/ 143 w 10000"/>
                <a:gd name="connsiteY120" fmla="*/ 9094 h 10000"/>
                <a:gd name="connsiteX121" fmla="*/ 285 w 10000"/>
                <a:gd name="connsiteY121" fmla="*/ 9094 h 10000"/>
                <a:gd name="connsiteX122" fmla="*/ 554 w 10000"/>
                <a:gd name="connsiteY122" fmla="*/ 8952 h 10000"/>
                <a:gd name="connsiteX123" fmla="*/ 681 w 10000"/>
                <a:gd name="connsiteY123" fmla="*/ 9094 h 10000"/>
                <a:gd name="connsiteX124" fmla="*/ 681 w 10000"/>
                <a:gd name="connsiteY124" fmla="*/ 8952 h 10000"/>
                <a:gd name="connsiteX125" fmla="*/ 1092 w 10000"/>
                <a:gd name="connsiteY125" fmla="*/ 8952 h 10000"/>
                <a:gd name="connsiteX126" fmla="*/ 1361 w 10000"/>
                <a:gd name="connsiteY126" fmla="*/ 8952 h 10000"/>
                <a:gd name="connsiteX127" fmla="*/ 1488 w 10000"/>
                <a:gd name="connsiteY127" fmla="*/ 8952 h 10000"/>
                <a:gd name="connsiteX128" fmla="*/ 1899 w 10000"/>
                <a:gd name="connsiteY128" fmla="*/ 8952 h 10000"/>
                <a:gd name="connsiteX129" fmla="*/ 2025 w 10000"/>
                <a:gd name="connsiteY129" fmla="*/ 9094 h 10000"/>
                <a:gd name="connsiteX130" fmla="*/ 2168 w 10000"/>
                <a:gd name="connsiteY130" fmla="*/ 8952 h 10000"/>
                <a:gd name="connsiteX131" fmla="*/ 2579 w 10000"/>
                <a:gd name="connsiteY131" fmla="*/ 8952 h 10000"/>
                <a:gd name="connsiteX132" fmla="*/ 2975 w 10000"/>
                <a:gd name="connsiteY132" fmla="*/ 8952 h 10000"/>
                <a:gd name="connsiteX133" fmla="*/ 3117 w 10000"/>
                <a:gd name="connsiteY133" fmla="*/ 8792 h 10000"/>
                <a:gd name="connsiteX134" fmla="*/ 3244 w 10000"/>
                <a:gd name="connsiteY134" fmla="*/ 8952 h 10000"/>
                <a:gd name="connsiteX135" fmla="*/ 3244 w 10000"/>
                <a:gd name="connsiteY135" fmla="*/ 8792 h 10000"/>
                <a:gd name="connsiteX136" fmla="*/ 3117 w 10000"/>
                <a:gd name="connsiteY136" fmla="*/ 8792 h 10000"/>
                <a:gd name="connsiteX137" fmla="*/ 3386 w 10000"/>
                <a:gd name="connsiteY137" fmla="*/ 8632 h 10000"/>
                <a:gd name="connsiteX138" fmla="*/ 3386 w 10000"/>
                <a:gd name="connsiteY138" fmla="*/ 8792 h 10000"/>
                <a:gd name="connsiteX139" fmla="*/ 3513 w 10000"/>
                <a:gd name="connsiteY139" fmla="*/ 8792 h 10000"/>
                <a:gd name="connsiteX140" fmla="*/ 3244 w 10000"/>
                <a:gd name="connsiteY140" fmla="*/ 8952 h 10000"/>
                <a:gd name="connsiteX141" fmla="*/ 3386 w 10000"/>
                <a:gd name="connsiteY141" fmla="*/ 9094 h 10000"/>
                <a:gd name="connsiteX142" fmla="*/ 3386 w 10000"/>
                <a:gd name="connsiteY142" fmla="*/ 9254 h 10000"/>
                <a:gd name="connsiteX143" fmla="*/ 3513 w 10000"/>
                <a:gd name="connsiteY143" fmla="*/ 9094 h 10000"/>
                <a:gd name="connsiteX144" fmla="*/ 3655 w 10000"/>
                <a:gd name="connsiteY144" fmla="*/ 9094 h 10000"/>
                <a:gd name="connsiteX145" fmla="*/ 3655 w 10000"/>
                <a:gd name="connsiteY145" fmla="*/ 9254 h 10000"/>
                <a:gd name="connsiteX146" fmla="*/ 3513 w 10000"/>
                <a:gd name="connsiteY146" fmla="*/ 9254 h 10000"/>
                <a:gd name="connsiteX147" fmla="*/ 3655 w 10000"/>
                <a:gd name="connsiteY147" fmla="*/ 9396 h 10000"/>
                <a:gd name="connsiteX148" fmla="*/ 3655 w 10000"/>
                <a:gd name="connsiteY148" fmla="*/ 9556 h 10000"/>
                <a:gd name="connsiteX149" fmla="*/ 3655 w 10000"/>
                <a:gd name="connsiteY149" fmla="*/ 9698 h 10000"/>
                <a:gd name="connsiteX150" fmla="*/ 3781 w 10000"/>
                <a:gd name="connsiteY150" fmla="*/ 9698 h 10000"/>
                <a:gd name="connsiteX151" fmla="*/ 3781 w 10000"/>
                <a:gd name="connsiteY151" fmla="*/ 9556 h 10000"/>
                <a:gd name="connsiteX152" fmla="*/ 3924 w 10000"/>
                <a:gd name="connsiteY152" fmla="*/ 9556 h 10000"/>
                <a:gd name="connsiteX153" fmla="*/ 3924 w 10000"/>
                <a:gd name="connsiteY153" fmla="*/ 9396 h 10000"/>
                <a:gd name="connsiteX154" fmla="*/ 4051 w 10000"/>
                <a:gd name="connsiteY154" fmla="*/ 9396 h 10000"/>
                <a:gd name="connsiteX155" fmla="*/ 3924 w 10000"/>
                <a:gd name="connsiteY155" fmla="*/ 9556 h 10000"/>
                <a:gd name="connsiteX156" fmla="*/ 3781 w 10000"/>
                <a:gd name="connsiteY156" fmla="*/ 9556 h 10000"/>
                <a:gd name="connsiteX157" fmla="*/ 3781 w 10000"/>
                <a:gd name="connsiteY157" fmla="*/ 9698 h 10000"/>
                <a:gd name="connsiteX158" fmla="*/ 3781 w 10000"/>
                <a:gd name="connsiteY158" fmla="*/ 9858 h 10000"/>
                <a:gd name="connsiteX159" fmla="*/ 3924 w 10000"/>
                <a:gd name="connsiteY159" fmla="*/ 9858 h 10000"/>
                <a:gd name="connsiteX160" fmla="*/ 4051 w 10000"/>
                <a:gd name="connsiteY160" fmla="*/ 9858 h 10000"/>
                <a:gd name="connsiteX161" fmla="*/ 4193 w 10000"/>
                <a:gd name="connsiteY161" fmla="*/ 10000 h 10000"/>
                <a:gd name="connsiteX162" fmla="*/ 4320 w 10000"/>
                <a:gd name="connsiteY162" fmla="*/ 10000 h 10000"/>
                <a:gd name="connsiteX163" fmla="*/ 4462 w 10000"/>
                <a:gd name="connsiteY163" fmla="*/ 10000 h 10000"/>
                <a:gd name="connsiteX164" fmla="*/ 4731 w 10000"/>
                <a:gd name="connsiteY164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295 w 10000"/>
                <a:gd name="connsiteY104" fmla="*/ 5755 h 10000"/>
                <a:gd name="connsiteX105" fmla="*/ 143 w 10000"/>
                <a:gd name="connsiteY105" fmla="*/ 6075 h 10000"/>
                <a:gd name="connsiteX106" fmla="*/ 143 w 10000"/>
                <a:gd name="connsiteY106" fmla="*/ 6217 h 10000"/>
                <a:gd name="connsiteX107" fmla="*/ 285 w 10000"/>
                <a:gd name="connsiteY107" fmla="*/ 6519 h 10000"/>
                <a:gd name="connsiteX108" fmla="*/ 823 w 10000"/>
                <a:gd name="connsiteY108" fmla="*/ 6679 h 10000"/>
                <a:gd name="connsiteX109" fmla="*/ 823 w 10000"/>
                <a:gd name="connsiteY109" fmla="*/ 7123 h 10000"/>
                <a:gd name="connsiteX110" fmla="*/ 823 w 10000"/>
                <a:gd name="connsiteY110" fmla="*/ 7282 h 10000"/>
                <a:gd name="connsiteX111" fmla="*/ 823 w 10000"/>
                <a:gd name="connsiteY111" fmla="*/ 7425 h 10000"/>
                <a:gd name="connsiteX112" fmla="*/ 1092 w 10000"/>
                <a:gd name="connsiteY112" fmla="*/ 7425 h 10000"/>
                <a:gd name="connsiteX113" fmla="*/ 1092 w 10000"/>
                <a:gd name="connsiteY113" fmla="*/ 7726 h 10000"/>
                <a:gd name="connsiteX114" fmla="*/ 823 w 10000"/>
                <a:gd name="connsiteY114" fmla="*/ 7886 h 10000"/>
                <a:gd name="connsiteX115" fmla="*/ 285 w 10000"/>
                <a:gd name="connsiteY115" fmla="*/ 8188 h 10000"/>
                <a:gd name="connsiteX116" fmla="*/ 143 w 10000"/>
                <a:gd name="connsiteY116" fmla="*/ 8792 h 10000"/>
                <a:gd name="connsiteX117" fmla="*/ 0 w 10000"/>
                <a:gd name="connsiteY117" fmla="*/ 8952 h 10000"/>
                <a:gd name="connsiteX118" fmla="*/ 0 w 10000"/>
                <a:gd name="connsiteY118" fmla="*/ 9094 h 10000"/>
                <a:gd name="connsiteX119" fmla="*/ 143 w 10000"/>
                <a:gd name="connsiteY119" fmla="*/ 9094 h 10000"/>
                <a:gd name="connsiteX120" fmla="*/ 285 w 10000"/>
                <a:gd name="connsiteY120" fmla="*/ 9094 h 10000"/>
                <a:gd name="connsiteX121" fmla="*/ 554 w 10000"/>
                <a:gd name="connsiteY121" fmla="*/ 8952 h 10000"/>
                <a:gd name="connsiteX122" fmla="*/ 681 w 10000"/>
                <a:gd name="connsiteY122" fmla="*/ 9094 h 10000"/>
                <a:gd name="connsiteX123" fmla="*/ 681 w 10000"/>
                <a:gd name="connsiteY123" fmla="*/ 8952 h 10000"/>
                <a:gd name="connsiteX124" fmla="*/ 1092 w 10000"/>
                <a:gd name="connsiteY124" fmla="*/ 8952 h 10000"/>
                <a:gd name="connsiteX125" fmla="*/ 1361 w 10000"/>
                <a:gd name="connsiteY125" fmla="*/ 8952 h 10000"/>
                <a:gd name="connsiteX126" fmla="*/ 1488 w 10000"/>
                <a:gd name="connsiteY126" fmla="*/ 8952 h 10000"/>
                <a:gd name="connsiteX127" fmla="*/ 1899 w 10000"/>
                <a:gd name="connsiteY127" fmla="*/ 8952 h 10000"/>
                <a:gd name="connsiteX128" fmla="*/ 2025 w 10000"/>
                <a:gd name="connsiteY128" fmla="*/ 9094 h 10000"/>
                <a:gd name="connsiteX129" fmla="*/ 2168 w 10000"/>
                <a:gd name="connsiteY129" fmla="*/ 8952 h 10000"/>
                <a:gd name="connsiteX130" fmla="*/ 2579 w 10000"/>
                <a:gd name="connsiteY130" fmla="*/ 8952 h 10000"/>
                <a:gd name="connsiteX131" fmla="*/ 2975 w 10000"/>
                <a:gd name="connsiteY131" fmla="*/ 8952 h 10000"/>
                <a:gd name="connsiteX132" fmla="*/ 3117 w 10000"/>
                <a:gd name="connsiteY132" fmla="*/ 8792 h 10000"/>
                <a:gd name="connsiteX133" fmla="*/ 3244 w 10000"/>
                <a:gd name="connsiteY133" fmla="*/ 8952 h 10000"/>
                <a:gd name="connsiteX134" fmla="*/ 3244 w 10000"/>
                <a:gd name="connsiteY134" fmla="*/ 8792 h 10000"/>
                <a:gd name="connsiteX135" fmla="*/ 3117 w 10000"/>
                <a:gd name="connsiteY135" fmla="*/ 8792 h 10000"/>
                <a:gd name="connsiteX136" fmla="*/ 3386 w 10000"/>
                <a:gd name="connsiteY136" fmla="*/ 8632 h 10000"/>
                <a:gd name="connsiteX137" fmla="*/ 3386 w 10000"/>
                <a:gd name="connsiteY137" fmla="*/ 8792 h 10000"/>
                <a:gd name="connsiteX138" fmla="*/ 3513 w 10000"/>
                <a:gd name="connsiteY138" fmla="*/ 8792 h 10000"/>
                <a:gd name="connsiteX139" fmla="*/ 3244 w 10000"/>
                <a:gd name="connsiteY139" fmla="*/ 8952 h 10000"/>
                <a:gd name="connsiteX140" fmla="*/ 3386 w 10000"/>
                <a:gd name="connsiteY140" fmla="*/ 9094 h 10000"/>
                <a:gd name="connsiteX141" fmla="*/ 3386 w 10000"/>
                <a:gd name="connsiteY141" fmla="*/ 9254 h 10000"/>
                <a:gd name="connsiteX142" fmla="*/ 3513 w 10000"/>
                <a:gd name="connsiteY142" fmla="*/ 9094 h 10000"/>
                <a:gd name="connsiteX143" fmla="*/ 3655 w 10000"/>
                <a:gd name="connsiteY143" fmla="*/ 9094 h 10000"/>
                <a:gd name="connsiteX144" fmla="*/ 3655 w 10000"/>
                <a:gd name="connsiteY144" fmla="*/ 9254 h 10000"/>
                <a:gd name="connsiteX145" fmla="*/ 3513 w 10000"/>
                <a:gd name="connsiteY145" fmla="*/ 9254 h 10000"/>
                <a:gd name="connsiteX146" fmla="*/ 3655 w 10000"/>
                <a:gd name="connsiteY146" fmla="*/ 9396 h 10000"/>
                <a:gd name="connsiteX147" fmla="*/ 3655 w 10000"/>
                <a:gd name="connsiteY147" fmla="*/ 9556 h 10000"/>
                <a:gd name="connsiteX148" fmla="*/ 3655 w 10000"/>
                <a:gd name="connsiteY148" fmla="*/ 9698 h 10000"/>
                <a:gd name="connsiteX149" fmla="*/ 3781 w 10000"/>
                <a:gd name="connsiteY149" fmla="*/ 9698 h 10000"/>
                <a:gd name="connsiteX150" fmla="*/ 3781 w 10000"/>
                <a:gd name="connsiteY150" fmla="*/ 9556 h 10000"/>
                <a:gd name="connsiteX151" fmla="*/ 3924 w 10000"/>
                <a:gd name="connsiteY151" fmla="*/ 9556 h 10000"/>
                <a:gd name="connsiteX152" fmla="*/ 3924 w 10000"/>
                <a:gd name="connsiteY152" fmla="*/ 9396 h 10000"/>
                <a:gd name="connsiteX153" fmla="*/ 4051 w 10000"/>
                <a:gd name="connsiteY153" fmla="*/ 9396 h 10000"/>
                <a:gd name="connsiteX154" fmla="*/ 3924 w 10000"/>
                <a:gd name="connsiteY154" fmla="*/ 9556 h 10000"/>
                <a:gd name="connsiteX155" fmla="*/ 3781 w 10000"/>
                <a:gd name="connsiteY155" fmla="*/ 9556 h 10000"/>
                <a:gd name="connsiteX156" fmla="*/ 3781 w 10000"/>
                <a:gd name="connsiteY156" fmla="*/ 9698 h 10000"/>
                <a:gd name="connsiteX157" fmla="*/ 3781 w 10000"/>
                <a:gd name="connsiteY157" fmla="*/ 9858 h 10000"/>
                <a:gd name="connsiteX158" fmla="*/ 3924 w 10000"/>
                <a:gd name="connsiteY158" fmla="*/ 9858 h 10000"/>
                <a:gd name="connsiteX159" fmla="*/ 4051 w 10000"/>
                <a:gd name="connsiteY159" fmla="*/ 9858 h 10000"/>
                <a:gd name="connsiteX160" fmla="*/ 4193 w 10000"/>
                <a:gd name="connsiteY160" fmla="*/ 10000 h 10000"/>
                <a:gd name="connsiteX161" fmla="*/ 4320 w 10000"/>
                <a:gd name="connsiteY161" fmla="*/ 10000 h 10000"/>
                <a:gd name="connsiteX162" fmla="*/ 4462 w 10000"/>
                <a:gd name="connsiteY162" fmla="*/ 10000 h 10000"/>
                <a:gd name="connsiteX163" fmla="*/ 4731 w 10000"/>
                <a:gd name="connsiteY163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143 w 10000"/>
                <a:gd name="connsiteY104" fmla="*/ 6075 h 10000"/>
                <a:gd name="connsiteX105" fmla="*/ 143 w 10000"/>
                <a:gd name="connsiteY105" fmla="*/ 6217 h 10000"/>
                <a:gd name="connsiteX106" fmla="*/ 285 w 10000"/>
                <a:gd name="connsiteY106" fmla="*/ 6519 h 10000"/>
                <a:gd name="connsiteX107" fmla="*/ 823 w 10000"/>
                <a:gd name="connsiteY107" fmla="*/ 6679 h 10000"/>
                <a:gd name="connsiteX108" fmla="*/ 823 w 10000"/>
                <a:gd name="connsiteY108" fmla="*/ 7123 h 10000"/>
                <a:gd name="connsiteX109" fmla="*/ 823 w 10000"/>
                <a:gd name="connsiteY109" fmla="*/ 7282 h 10000"/>
                <a:gd name="connsiteX110" fmla="*/ 823 w 10000"/>
                <a:gd name="connsiteY110" fmla="*/ 7425 h 10000"/>
                <a:gd name="connsiteX111" fmla="*/ 1092 w 10000"/>
                <a:gd name="connsiteY111" fmla="*/ 7425 h 10000"/>
                <a:gd name="connsiteX112" fmla="*/ 1092 w 10000"/>
                <a:gd name="connsiteY112" fmla="*/ 7726 h 10000"/>
                <a:gd name="connsiteX113" fmla="*/ 823 w 10000"/>
                <a:gd name="connsiteY113" fmla="*/ 7886 h 10000"/>
                <a:gd name="connsiteX114" fmla="*/ 285 w 10000"/>
                <a:gd name="connsiteY114" fmla="*/ 8188 h 10000"/>
                <a:gd name="connsiteX115" fmla="*/ 143 w 10000"/>
                <a:gd name="connsiteY115" fmla="*/ 8792 h 10000"/>
                <a:gd name="connsiteX116" fmla="*/ 0 w 10000"/>
                <a:gd name="connsiteY116" fmla="*/ 8952 h 10000"/>
                <a:gd name="connsiteX117" fmla="*/ 0 w 10000"/>
                <a:gd name="connsiteY117" fmla="*/ 9094 h 10000"/>
                <a:gd name="connsiteX118" fmla="*/ 143 w 10000"/>
                <a:gd name="connsiteY118" fmla="*/ 9094 h 10000"/>
                <a:gd name="connsiteX119" fmla="*/ 285 w 10000"/>
                <a:gd name="connsiteY119" fmla="*/ 9094 h 10000"/>
                <a:gd name="connsiteX120" fmla="*/ 554 w 10000"/>
                <a:gd name="connsiteY120" fmla="*/ 8952 h 10000"/>
                <a:gd name="connsiteX121" fmla="*/ 681 w 10000"/>
                <a:gd name="connsiteY121" fmla="*/ 9094 h 10000"/>
                <a:gd name="connsiteX122" fmla="*/ 681 w 10000"/>
                <a:gd name="connsiteY122" fmla="*/ 8952 h 10000"/>
                <a:gd name="connsiteX123" fmla="*/ 1092 w 10000"/>
                <a:gd name="connsiteY123" fmla="*/ 8952 h 10000"/>
                <a:gd name="connsiteX124" fmla="*/ 1361 w 10000"/>
                <a:gd name="connsiteY124" fmla="*/ 8952 h 10000"/>
                <a:gd name="connsiteX125" fmla="*/ 1488 w 10000"/>
                <a:gd name="connsiteY125" fmla="*/ 8952 h 10000"/>
                <a:gd name="connsiteX126" fmla="*/ 1899 w 10000"/>
                <a:gd name="connsiteY126" fmla="*/ 8952 h 10000"/>
                <a:gd name="connsiteX127" fmla="*/ 2025 w 10000"/>
                <a:gd name="connsiteY127" fmla="*/ 9094 h 10000"/>
                <a:gd name="connsiteX128" fmla="*/ 2168 w 10000"/>
                <a:gd name="connsiteY128" fmla="*/ 8952 h 10000"/>
                <a:gd name="connsiteX129" fmla="*/ 2579 w 10000"/>
                <a:gd name="connsiteY129" fmla="*/ 8952 h 10000"/>
                <a:gd name="connsiteX130" fmla="*/ 2975 w 10000"/>
                <a:gd name="connsiteY130" fmla="*/ 8952 h 10000"/>
                <a:gd name="connsiteX131" fmla="*/ 3117 w 10000"/>
                <a:gd name="connsiteY131" fmla="*/ 8792 h 10000"/>
                <a:gd name="connsiteX132" fmla="*/ 3244 w 10000"/>
                <a:gd name="connsiteY132" fmla="*/ 8952 h 10000"/>
                <a:gd name="connsiteX133" fmla="*/ 3244 w 10000"/>
                <a:gd name="connsiteY133" fmla="*/ 8792 h 10000"/>
                <a:gd name="connsiteX134" fmla="*/ 3117 w 10000"/>
                <a:gd name="connsiteY134" fmla="*/ 8792 h 10000"/>
                <a:gd name="connsiteX135" fmla="*/ 3386 w 10000"/>
                <a:gd name="connsiteY135" fmla="*/ 8632 h 10000"/>
                <a:gd name="connsiteX136" fmla="*/ 3386 w 10000"/>
                <a:gd name="connsiteY136" fmla="*/ 8792 h 10000"/>
                <a:gd name="connsiteX137" fmla="*/ 3513 w 10000"/>
                <a:gd name="connsiteY137" fmla="*/ 8792 h 10000"/>
                <a:gd name="connsiteX138" fmla="*/ 3244 w 10000"/>
                <a:gd name="connsiteY138" fmla="*/ 8952 h 10000"/>
                <a:gd name="connsiteX139" fmla="*/ 3386 w 10000"/>
                <a:gd name="connsiteY139" fmla="*/ 9094 h 10000"/>
                <a:gd name="connsiteX140" fmla="*/ 3386 w 10000"/>
                <a:gd name="connsiteY140" fmla="*/ 9254 h 10000"/>
                <a:gd name="connsiteX141" fmla="*/ 3513 w 10000"/>
                <a:gd name="connsiteY141" fmla="*/ 9094 h 10000"/>
                <a:gd name="connsiteX142" fmla="*/ 3655 w 10000"/>
                <a:gd name="connsiteY142" fmla="*/ 9094 h 10000"/>
                <a:gd name="connsiteX143" fmla="*/ 3655 w 10000"/>
                <a:gd name="connsiteY143" fmla="*/ 9254 h 10000"/>
                <a:gd name="connsiteX144" fmla="*/ 3513 w 10000"/>
                <a:gd name="connsiteY144" fmla="*/ 9254 h 10000"/>
                <a:gd name="connsiteX145" fmla="*/ 3655 w 10000"/>
                <a:gd name="connsiteY145" fmla="*/ 9396 h 10000"/>
                <a:gd name="connsiteX146" fmla="*/ 3655 w 10000"/>
                <a:gd name="connsiteY146" fmla="*/ 9556 h 10000"/>
                <a:gd name="connsiteX147" fmla="*/ 3655 w 10000"/>
                <a:gd name="connsiteY147" fmla="*/ 9698 h 10000"/>
                <a:gd name="connsiteX148" fmla="*/ 3781 w 10000"/>
                <a:gd name="connsiteY148" fmla="*/ 9698 h 10000"/>
                <a:gd name="connsiteX149" fmla="*/ 3781 w 10000"/>
                <a:gd name="connsiteY149" fmla="*/ 9556 h 10000"/>
                <a:gd name="connsiteX150" fmla="*/ 3924 w 10000"/>
                <a:gd name="connsiteY150" fmla="*/ 9556 h 10000"/>
                <a:gd name="connsiteX151" fmla="*/ 3924 w 10000"/>
                <a:gd name="connsiteY151" fmla="*/ 9396 h 10000"/>
                <a:gd name="connsiteX152" fmla="*/ 4051 w 10000"/>
                <a:gd name="connsiteY152" fmla="*/ 9396 h 10000"/>
                <a:gd name="connsiteX153" fmla="*/ 3924 w 10000"/>
                <a:gd name="connsiteY153" fmla="*/ 9556 h 10000"/>
                <a:gd name="connsiteX154" fmla="*/ 3781 w 10000"/>
                <a:gd name="connsiteY154" fmla="*/ 9556 h 10000"/>
                <a:gd name="connsiteX155" fmla="*/ 3781 w 10000"/>
                <a:gd name="connsiteY155" fmla="*/ 9698 h 10000"/>
                <a:gd name="connsiteX156" fmla="*/ 3781 w 10000"/>
                <a:gd name="connsiteY156" fmla="*/ 9858 h 10000"/>
                <a:gd name="connsiteX157" fmla="*/ 3924 w 10000"/>
                <a:gd name="connsiteY157" fmla="*/ 9858 h 10000"/>
                <a:gd name="connsiteX158" fmla="*/ 4051 w 10000"/>
                <a:gd name="connsiteY158" fmla="*/ 9858 h 10000"/>
                <a:gd name="connsiteX159" fmla="*/ 4193 w 10000"/>
                <a:gd name="connsiteY159" fmla="*/ 10000 h 10000"/>
                <a:gd name="connsiteX160" fmla="*/ 4320 w 10000"/>
                <a:gd name="connsiteY160" fmla="*/ 10000 h 10000"/>
                <a:gd name="connsiteX161" fmla="*/ 4462 w 10000"/>
                <a:gd name="connsiteY161" fmla="*/ 10000 h 10000"/>
                <a:gd name="connsiteX162" fmla="*/ 4731 w 10000"/>
                <a:gd name="connsiteY162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143 w 10000"/>
                <a:gd name="connsiteY104" fmla="*/ 6217 h 10000"/>
                <a:gd name="connsiteX105" fmla="*/ 285 w 10000"/>
                <a:gd name="connsiteY105" fmla="*/ 6519 h 10000"/>
                <a:gd name="connsiteX106" fmla="*/ 823 w 10000"/>
                <a:gd name="connsiteY106" fmla="*/ 6679 h 10000"/>
                <a:gd name="connsiteX107" fmla="*/ 823 w 10000"/>
                <a:gd name="connsiteY107" fmla="*/ 7123 h 10000"/>
                <a:gd name="connsiteX108" fmla="*/ 823 w 10000"/>
                <a:gd name="connsiteY108" fmla="*/ 7282 h 10000"/>
                <a:gd name="connsiteX109" fmla="*/ 823 w 10000"/>
                <a:gd name="connsiteY109" fmla="*/ 7425 h 10000"/>
                <a:gd name="connsiteX110" fmla="*/ 1092 w 10000"/>
                <a:gd name="connsiteY110" fmla="*/ 7425 h 10000"/>
                <a:gd name="connsiteX111" fmla="*/ 1092 w 10000"/>
                <a:gd name="connsiteY111" fmla="*/ 7726 h 10000"/>
                <a:gd name="connsiteX112" fmla="*/ 823 w 10000"/>
                <a:gd name="connsiteY112" fmla="*/ 7886 h 10000"/>
                <a:gd name="connsiteX113" fmla="*/ 285 w 10000"/>
                <a:gd name="connsiteY113" fmla="*/ 8188 h 10000"/>
                <a:gd name="connsiteX114" fmla="*/ 143 w 10000"/>
                <a:gd name="connsiteY114" fmla="*/ 8792 h 10000"/>
                <a:gd name="connsiteX115" fmla="*/ 0 w 10000"/>
                <a:gd name="connsiteY115" fmla="*/ 8952 h 10000"/>
                <a:gd name="connsiteX116" fmla="*/ 0 w 10000"/>
                <a:gd name="connsiteY116" fmla="*/ 9094 h 10000"/>
                <a:gd name="connsiteX117" fmla="*/ 143 w 10000"/>
                <a:gd name="connsiteY117" fmla="*/ 9094 h 10000"/>
                <a:gd name="connsiteX118" fmla="*/ 285 w 10000"/>
                <a:gd name="connsiteY118" fmla="*/ 9094 h 10000"/>
                <a:gd name="connsiteX119" fmla="*/ 554 w 10000"/>
                <a:gd name="connsiteY119" fmla="*/ 8952 h 10000"/>
                <a:gd name="connsiteX120" fmla="*/ 681 w 10000"/>
                <a:gd name="connsiteY120" fmla="*/ 9094 h 10000"/>
                <a:gd name="connsiteX121" fmla="*/ 681 w 10000"/>
                <a:gd name="connsiteY121" fmla="*/ 8952 h 10000"/>
                <a:gd name="connsiteX122" fmla="*/ 1092 w 10000"/>
                <a:gd name="connsiteY122" fmla="*/ 8952 h 10000"/>
                <a:gd name="connsiteX123" fmla="*/ 1361 w 10000"/>
                <a:gd name="connsiteY123" fmla="*/ 8952 h 10000"/>
                <a:gd name="connsiteX124" fmla="*/ 1488 w 10000"/>
                <a:gd name="connsiteY124" fmla="*/ 8952 h 10000"/>
                <a:gd name="connsiteX125" fmla="*/ 1899 w 10000"/>
                <a:gd name="connsiteY125" fmla="*/ 8952 h 10000"/>
                <a:gd name="connsiteX126" fmla="*/ 2025 w 10000"/>
                <a:gd name="connsiteY126" fmla="*/ 9094 h 10000"/>
                <a:gd name="connsiteX127" fmla="*/ 2168 w 10000"/>
                <a:gd name="connsiteY127" fmla="*/ 8952 h 10000"/>
                <a:gd name="connsiteX128" fmla="*/ 2579 w 10000"/>
                <a:gd name="connsiteY128" fmla="*/ 8952 h 10000"/>
                <a:gd name="connsiteX129" fmla="*/ 2975 w 10000"/>
                <a:gd name="connsiteY129" fmla="*/ 8952 h 10000"/>
                <a:gd name="connsiteX130" fmla="*/ 3117 w 10000"/>
                <a:gd name="connsiteY130" fmla="*/ 8792 h 10000"/>
                <a:gd name="connsiteX131" fmla="*/ 3244 w 10000"/>
                <a:gd name="connsiteY131" fmla="*/ 8952 h 10000"/>
                <a:gd name="connsiteX132" fmla="*/ 3244 w 10000"/>
                <a:gd name="connsiteY132" fmla="*/ 8792 h 10000"/>
                <a:gd name="connsiteX133" fmla="*/ 3117 w 10000"/>
                <a:gd name="connsiteY133" fmla="*/ 8792 h 10000"/>
                <a:gd name="connsiteX134" fmla="*/ 3386 w 10000"/>
                <a:gd name="connsiteY134" fmla="*/ 8632 h 10000"/>
                <a:gd name="connsiteX135" fmla="*/ 3386 w 10000"/>
                <a:gd name="connsiteY135" fmla="*/ 8792 h 10000"/>
                <a:gd name="connsiteX136" fmla="*/ 3513 w 10000"/>
                <a:gd name="connsiteY136" fmla="*/ 8792 h 10000"/>
                <a:gd name="connsiteX137" fmla="*/ 3244 w 10000"/>
                <a:gd name="connsiteY137" fmla="*/ 8952 h 10000"/>
                <a:gd name="connsiteX138" fmla="*/ 3386 w 10000"/>
                <a:gd name="connsiteY138" fmla="*/ 9094 h 10000"/>
                <a:gd name="connsiteX139" fmla="*/ 3386 w 10000"/>
                <a:gd name="connsiteY139" fmla="*/ 9254 h 10000"/>
                <a:gd name="connsiteX140" fmla="*/ 3513 w 10000"/>
                <a:gd name="connsiteY140" fmla="*/ 9094 h 10000"/>
                <a:gd name="connsiteX141" fmla="*/ 3655 w 10000"/>
                <a:gd name="connsiteY141" fmla="*/ 9094 h 10000"/>
                <a:gd name="connsiteX142" fmla="*/ 3655 w 10000"/>
                <a:gd name="connsiteY142" fmla="*/ 9254 h 10000"/>
                <a:gd name="connsiteX143" fmla="*/ 3513 w 10000"/>
                <a:gd name="connsiteY143" fmla="*/ 9254 h 10000"/>
                <a:gd name="connsiteX144" fmla="*/ 3655 w 10000"/>
                <a:gd name="connsiteY144" fmla="*/ 9396 h 10000"/>
                <a:gd name="connsiteX145" fmla="*/ 3655 w 10000"/>
                <a:gd name="connsiteY145" fmla="*/ 9556 h 10000"/>
                <a:gd name="connsiteX146" fmla="*/ 3655 w 10000"/>
                <a:gd name="connsiteY146" fmla="*/ 9698 h 10000"/>
                <a:gd name="connsiteX147" fmla="*/ 3781 w 10000"/>
                <a:gd name="connsiteY147" fmla="*/ 9698 h 10000"/>
                <a:gd name="connsiteX148" fmla="*/ 3781 w 10000"/>
                <a:gd name="connsiteY148" fmla="*/ 9556 h 10000"/>
                <a:gd name="connsiteX149" fmla="*/ 3924 w 10000"/>
                <a:gd name="connsiteY149" fmla="*/ 9556 h 10000"/>
                <a:gd name="connsiteX150" fmla="*/ 3924 w 10000"/>
                <a:gd name="connsiteY150" fmla="*/ 9396 h 10000"/>
                <a:gd name="connsiteX151" fmla="*/ 4051 w 10000"/>
                <a:gd name="connsiteY151" fmla="*/ 9396 h 10000"/>
                <a:gd name="connsiteX152" fmla="*/ 3924 w 10000"/>
                <a:gd name="connsiteY152" fmla="*/ 9556 h 10000"/>
                <a:gd name="connsiteX153" fmla="*/ 3781 w 10000"/>
                <a:gd name="connsiteY153" fmla="*/ 9556 h 10000"/>
                <a:gd name="connsiteX154" fmla="*/ 3781 w 10000"/>
                <a:gd name="connsiteY154" fmla="*/ 9698 h 10000"/>
                <a:gd name="connsiteX155" fmla="*/ 3781 w 10000"/>
                <a:gd name="connsiteY155" fmla="*/ 9858 h 10000"/>
                <a:gd name="connsiteX156" fmla="*/ 3924 w 10000"/>
                <a:gd name="connsiteY156" fmla="*/ 9858 h 10000"/>
                <a:gd name="connsiteX157" fmla="*/ 4051 w 10000"/>
                <a:gd name="connsiteY157" fmla="*/ 9858 h 10000"/>
                <a:gd name="connsiteX158" fmla="*/ 4193 w 10000"/>
                <a:gd name="connsiteY158" fmla="*/ 10000 h 10000"/>
                <a:gd name="connsiteX159" fmla="*/ 4320 w 10000"/>
                <a:gd name="connsiteY159" fmla="*/ 10000 h 10000"/>
                <a:gd name="connsiteX160" fmla="*/ 4462 w 10000"/>
                <a:gd name="connsiteY160" fmla="*/ 10000 h 10000"/>
                <a:gd name="connsiteX161" fmla="*/ 4731 w 10000"/>
                <a:gd name="connsiteY161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85 w 10000"/>
                <a:gd name="connsiteY104" fmla="*/ 6519 h 10000"/>
                <a:gd name="connsiteX105" fmla="*/ 823 w 10000"/>
                <a:gd name="connsiteY105" fmla="*/ 6679 h 10000"/>
                <a:gd name="connsiteX106" fmla="*/ 823 w 10000"/>
                <a:gd name="connsiteY106" fmla="*/ 7123 h 10000"/>
                <a:gd name="connsiteX107" fmla="*/ 823 w 10000"/>
                <a:gd name="connsiteY107" fmla="*/ 7282 h 10000"/>
                <a:gd name="connsiteX108" fmla="*/ 823 w 10000"/>
                <a:gd name="connsiteY108" fmla="*/ 7425 h 10000"/>
                <a:gd name="connsiteX109" fmla="*/ 1092 w 10000"/>
                <a:gd name="connsiteY109" fmla="*/ 7425 h 10000"/>
                <a:gd name="connsiteX110" fmla="*/ 1092 w 10000"/>
                <a:gd name="connsiteY110" fmla="*/ 7726 h 10000"/>
                <a:gd name="connsiteX111" fmla="*/ 823 w 10000"/>
                <a:gd name="connsiteY111" fmla="*/ 7886 h 10000"/>
                <a:gd name="connsiteX112" fmla="*/ 285 w 10000"/>
                <a:gd name="connsiteY112" fmla="*/ 8188 h 10000"/>
                <a:gd name="connsiteX113" fmla="*/ 143 w 10000"/>
                <a:gd name="connsiteY113" fmla="*/ 8792 h 10000"/>
                <a:gd name="connsiteX114" fmla="*/ 0 w 10000"/>
                <a:gd name="connsiteY114" fmla="*/ 8952 h 10000"/>
                <a:gd name="connsiteX115" fmla="*/ 0 w 10000"/>
                <a:gd name="connsiteY115" fmla="*/ 9094 h 10000"/>
                <a:gd name="connsiteX116" fmla="*/ 143 w 10000"/>
                <a:gd name="connsiteY116" fmla="*/ 9094 h 10000"/>
                <a:gd name="connsiteX117" fmla="*/ 285 w 10000"/>
                <a:gd name="connsiteY117" fmla="*/ 9094 h 10000"/>
                <a:gd name="connsiteX118" fmla="*/ 554 w 10000"/>
                <a:gd name="connsiteY118" fmla="*/ 8952 h 10000"/>
                <a:gd name="connsiteX119" fmla="*/ 681 w 10000"/>
                <a:gd name="connsiteY119" fmla="*/ 9094 h 10000"/>
                <a:gd name="connsiteX120" fmla="*/ 681 w 10000"/>
                <a:gd name="connsiteY120" fmla="*/ 8952 h 10000"/>
                <a:gd name="connsiteX121" fmla="*/ 1092 w 10000"/>
                <a:gd name="connsiteY121" fmla="*/ 8952 h 10000"/>
                <a:gd name="connsiteX122" fmla="*/ 1361 w 10000"/>
                <a:gd name="connsiteY122" fmla="*/ 8952 h 10000"/>
                <a:gd name="connsiteX123" fmla="*/ 1488 w 10000"/>
                <a:gd name="connsiteY123" fmla="*/ 8952 h 10000"/>
                <a:gd name="connsiteX124" fmla="*/ 1899 w 10000"/>
                <a:gd name="connsiteY124" fmla="*/ 8952 h 10000"/>
                <a:gd name="connsiteX125" fmla="*/ 2025 w 10000"/>
                <a:gd name="connsiteY125" fmla="*/ 9094 h 10000"/>
                <a:gd name="connsiteX126" fmla="*/ 2168 w 10000"/>
                <a:gd name="connsiteY126" fmla="*/ 8952 h 10000"/>
                <a:gd name="connsiteX127" fmla="*/ 2579 w 10000"/>
                <a:gd name="connsiteY127" fmla="*/ 8952 h 10000"/>
                <a:gd name="connsiteX128" fmla="*/ 2975 w 10000"/>
                <a:gd name="connsiteY128" fmla="*/ 8952 h 10000"/>
                <a:gd name="connsiteX129" fmla="*/ 3117 w 10000"/>
                <a:gd name="connsiteY129" fmla="*/ 8792 h 10000"/>
                <a:gd name="connsiteX130" fmla="*/ 3244 w 10000"/>
                <a:gd name="connsiteY130" fmla="*/ 8952 h 10000"/>
                <a:gd name="connsiteX131" fmla="*/ 3244 w 10000"/>
                <a:gd name="connsiteY131" fmla="*/ 8792 h 10000"/>
                <a:gd name="connsiteX132" fmla="*/ 3117 w 10000"/>
                <a:gd name="connsiteY132" fmla="*/ 8792 h 10000"/>
                <a:gd name="connsiteX133" fmla="*/ 3386 w 10000"/>
                <a:gd name="connsiteY133" fmla="*/ 8632 h 10000"/>
                <a:gd name="connsiteX134" fmla="*/ 3386 w 10000"/>
                <a:gd name="connsiteY134" fmla="*/ 8792 h 10000"/>
                <a:gd name="connsiteX135" fmla="*/ 3513 w 10000"/>
                <a:gd name="connsiteY135" fmla="*/ 8792 h 10000"/>
                <a:gd name="connsiteX136" fmla="*/ 3244 w 10000"/>
                <a:gd name="connsiteY136" fmla="*/ 8952 h 10000"/>
                <a:gd name="connsiteX137" fmla="*/ 3386 w 10000"/>
                <a:gd name="connsiteY137" fmla="*/ 9094 h 10000"/>
                <a:gd name="connsiteX138" fmla="*/ 3386 w 10000"/>
                <a:gd name="connsiteY138" fmla="*/ 9254 h 10000"/>
                <a:gd name="connsiteX139" fmla="*/ 3513 w 10000"/>
                <a:gd name="connsiteY139" fmla="*/ 9094 h 10000"/>
                <a:gd name="connsiteX140" fmla="*/ 3655 w 10000"/>
                <a:gd name="connsiteY140" fmla="*/ 9094 h 10000"/>
                <a:gd name="connsiteX141" fmla="*/ 3655 w 10000"/>
                <a:gd name="connsiteY141" fmla="*/ 9254 h 10000"/>
                <a:gd name="connsiteX142" fmla="*/ 3513 w 10000"/>
                <a:gd name="connsiteY142" fmla="*/ 9254 h 10000"/>
                <a:gd name="connsiteX143" fmla="*/ 3655 w 10000"/>
                <a:gd name="connsiteY143" fmla="*/ 9396 h 10000"/>
                <a:gd name="connsiteX144" fmla="*/ 3655 w 10000"/>
                <a:gd name="connsiteY144" fmla="*/ 9556 h 10000"/>
                <a:gd name="connsiteX145" fmla="*/ 3655 w 10000"/>
                <a:gd name="connsiteY145" fmla="*/ 9698 h 10000"/>
                <a:gd name="connsiteX146" fmla="*/ 3781 w 10000"/>
                <a:gd name="connsiteY146" fmla="*/ 9698 h 10000"/>
                <a:gd name="connsiteX147" fmla="*/ 3781 w 10000"/>
                <a:gd name="connsiteY147" fmla="*/ 9556 h 10000"/>
                <a:gd name="connsiteX148" fmla="*/ 3924 w 10000"/>
                <a:gd name="connsiteY148" fmla="*/ 9556 h 10000"/>
                <a:gd name="connsiteX149" fmla="*/ 3924 w 10000"/>
                <a:gd name="connsiteY149" fmla="*/ 9396 h 10000"/>
                <a:gd name="connsiteX150" fmla="*/ 4051 w 10000"/>
                <a:gd name="connsiteY150" fmla="*/ 9396 h 10000"/>
                <a:gd name="connsiteX151" fmla="*/ 3924 w 10000"/>
                <a:gd name="connsiteY151" fmla="*/ 9556 h 10000"/>
                <a:gd name="connsiteX152" fmla="*/ 3781 w 10000"/>
                <a:gd name="connsiteY152" fmla="*/ 9556 h 10000"/>
                <a:gd name="connsiteX153" fmla="*/ 3781 w 10000"/>
                <a:gd name="connsiteY153" fmla="*/ 9698 h 10000"/>
                <a:gd name="connsiteX154" fmla="*/ 3781 w 10000"/>
                <a:gd name="connsiteY154" fmla="*/ 9858 h 10000"/>
                <a:gd name="connsiteX155" fmla="*/ 3924 w 10000"/>
                <a:gd name="connsiteY155" fmla="*/ 9858 h 10000"/>
                <a:gd name="connsiteX156" fmla="*/ 4051 w 10000"/>
                <a:gd name="connsiteY156" fmla="*/ 9858 h 10000"/>
                <a:gd name="connsiteX157" fmla="*/ 4193 w 10000"/>
                <a:gd name="connsiteY157" fmla="*/ 10000 h 10000"/>
                <a:gd name="connsiteX158" fmla="*/ 4320 w 10000"/>
                <a:gd name="connsiteY158" fmla="*/ 10000 h 10000"/>
                <a:gd name="connsiteX159" fmla="*/ 4462 w 10000"/>
                <a:gd name="connsiteY159" fmla="*/ 10000 h 10000"/>
                <a:gd name="connsiteX160" fmla="*/ 4731 w 10000"/>
                <a:gd name="connsiteY160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823 w 10000"/>
                <a:gd name="connsiteY104" fmla="*/ 6679 h 10000"/>
                <a:gd name="connsiteX105" fmla="*/ 823 w 10000"/>
                <a:gd name="connsiteY105" fmla="*/ 7123 h 10000"/>
                <a:gd name="connsiteX106" fmla="*/ 823 w 10000"/>
                <a:gd name="connsiteY106" fmla="*/ 7282 h 10000"/>
                <a:gd name="connsiteX107" fmla="*/ 823 w 10000"/>
                <a:gd name="connsiteY107" fmla="*/ 7425 h 10000"/>
                <a:gd name="connsiteX108" fmla="*/ 1092 w 10000"/>
                <a:gd name="connsiteY108" fmla="*/ 7425 h 10000"/>
                <a:gd name="connsiteX109" fmla="*/ 1092 w 10000"/>
                <a:gd name="connsiteY109" fmla="*/ 7726 h 10000"/>
                <a:gd name="connsiteX110" fmla="*/ 823 w 10000"/>
                <a:gd name="connsiteY110" fmla="*/ 7886 h 10000"/>
                <a:gd name="connsiteX111" fmla="*/ 285 w 10000"/>
                <a:gd name="connsiteY111" fmla="*/ 8188 h 10000"/>
                <a:gd name="connsiteX112" fmla="*/ 143 w 10000"/>
                <a:gd name="connsiteY112" fmla="*/ 8792 h 10000"/>
                <a:gd name="connsiteX113" fmla="*/ 0 w 10000"/>
                <a:gd name="connsiteY113" fmla="*/ 8952 h 10000"/>
                <a:gd name="connsiteX114" fmla="*/ 0 w 10000"/>
                <a:gd name="connsiteY114" fmla="*/ 9094 h 10000"/>
                <a:gd name="connsiteX115" fmla="*/ 143 w 10000"/>
                <a:gd name="connsiteY115" fmla="*/ 9094 h 10000"/>
                <a:gd name="connsiteX116" fmla="*/ 285 w 10000"/>
                <a:gd name="connsiteY116" fmla="*/ 9094 h 10000"/>
                <a:gd name="connsiteX117" fmla="*/ 554 w 10000"/>
                <a:gd name="connsiteY117" fmla="*/ 8952 h 10000"/>
                <a:gd name="connsiteX118" fmla="*/ 681 w 10000"/>
                <a:gd name="connsiteY118" fmla="*/ 9094 h 10000"/>
                <a:gd name="connsiteX119" fmla="*/ 681 w 10000"/>
                <a:gd name="connsiteY119" fmla="*/ 8952 h 10000"/>
                <a:gd name="connsiteX120" fmla="*/ 1092 w 10000"/>
                <a:gd name="connsiteY120" fmla="*/ 8952 h 10000"/>
                <a:gd name="connsiteX121" fmla="*/ 1361 w 10000"/>
                <a:gd name="connsiteY121" fmla="*/ 8952 h 10000"/>
                <a:gd name="connsiteX122" fmla="*/ 1488 w 10000"/>
                <a:gd name="connsiteY122" fmla="*/ 8952 h 10000"/>
                <a:gd name="connsiteX123" fmla="*/ 1899 w 10000"/>
                <a:gd name="connsiteY123" fmla="*/ 8952 h 10000"/>
                <a:gd name="connsiteX124" fmla="*/ 2025 w 10000"/>
                <a:gd name="connsiteY124" fmla="*/ 9094 h 10000"/>
                <a:gd name="connsiteX125" fmla="*/ 2168 w 10000"/>
                <a:gd name="connsiteY125" fmla="*/ 8952 h 10000"/>
                <a:gd name="connsiteX126" fmla="*/ 2579 w 10000"/>
                <a:gd name="connsiteY126" fmla="*/ 8952 h 10000"/>
                <a:gd name="connsiteX127" fmla="*/ 2975 w 10000"/>
                <a:gd name="connsiteY127" fmla="*/ 8952 h 10000"/>
                <a:gd name="connsiteX128" fmla="*/ 3117 w 10000"/>
                <a:gd name="connsiteY128" fmla="*/ 8792 h 10000"/>
                <a:gd name="connsiteX129" fmla="*/ 3244 w 10000"/>
                <a:gd name="connsiteY129" fmla="*/ 8952 h 10000"/>
                <a:gd name="connsiteX130" fmla="*/ 3244 w 10000"/>
                <a:gd name="connsiteY130" fmla="*/ 8792 h 10000"/>
                <a:gd name="connsiteX131" fmla="*/ 3117 w 10000"/>
                <a:gd name="connsiteY131" fmla="*/ 8792 h 10000"/>
                <a:gd name="connsiteX132" fmla="*/ 3386 w 10000"/>
                <a:gd name="connsiteY132" fmla="*/ 8632 h 10000"/>
                <a:gd name="connsiteX133" fmla="*/ 3386 w 10000"/>
                <a:gd name="connsiteY133" fmla="*/ 8792 h 10000"/>
                <a:gd name="connsiteX134" fmla="*/ 3513 w 10000"/>
                <a:gd name="connsiteY134" fmla="*/ 8792 h 10000"/>
                <a:gd name="connsiteX135" fmla="*/ 3244 w 10000"/>
                <a:gd name="connsiteY135" fmla="*/ 8952 h 10000"/>
                <a:gd name="connsiteX136" fmla="*/ 3386 w 10000"/>
                <a:gd name="connsiteY136" fmla="*/ 9094 h 10000"/>
                <a:gd name="connsiteX137" fmla="*/ 3386 w 10000"/>
                <a:gd name="connsiteY137" fmla="*/ 9254 h 10000"/>
                <a:gd name="connsiteX138" fmla="*/ 3513 w 10000"/>
                <a:gd name="connsiteY138" fmla="*/ 9094 h 10000"/>
                <a:gd name="connsiteX139" fmla="*/ 3655 w 10000"/>
                <a:gd name="connsiteY139" fmla="*/ 9094 h 10000"/>
                <a:gd name="connsiteX140" fmla="*/ 3655 w 10000"/>
                <a:gd name="connsiteY140" fmla="*/ 9254 h 10000"/>
                <a:gd name="connsiteX141" fmla="*/ 3513 w 10000"/>
                <a:gd name="connsiteY141" fmla="*/ 9254 h 10000"/>
                <a:gd name="connsiteX142" fmla="*/ 3655 w 10000"/>
                <a:gd name="connsiteY142" fmla="*/ 9396 h 10000"/>
                <a:gd name="connsiteX143" fmla="*/ 3655 w 10000"/>
                <a:gd name="connsiteY143" fmla="*/ 9556 h 10000"/>
                <a:gd name="connsiteX144" fmla="*/ 3655 w 10000"/>
                <a:gd name="connsiteY144" fmla="*/ 9698 h 10000"/>
                <a:gd name="connsiteX145" fmla="*/ 3781 w 10000"/>
                <a:gd name="connsiteY145" fmla="*/ 9698 h 10000"/>
                <a:gd name="connsiteX146" fmla="*/ 3781 w 10000"/>
                <a:gd name="connsiteY146" fmla="*/ 9556 h 10000"/>
                <a:gd name="connsiteX147" fmla="*/ 3924 w 10000"/>
                <a:gd name="connsiteY147" fmla="*/ 9556 h 10000"/>
                <a:gd name="connsiteX148" fmla="*/ 3924 w 10000"/>
                <a:gd name="connsiteY148" fmla="*/ 9396 h 10000"/>
                <a:gd name="connsiteX149" fmla="*/ 4051 w 10000"/>
                <a:gd name="connsiteY149" fmla="*/ 9396 h 10000"/>
                <a:gd name="connsiteX150" fmla="*/ 3924 w 10000"/>
                <a:gd name="connsiteY150" fmla="*/ 9556 h 10000"/>
                <a:gd name="connsiteX151" fmla="*/ 3781 w 10000"/>
                <a:gd name="connsiteY151" fmla="*/ 9556 h 10000"/>
                <a:gd name="connsiteX152" fmla="*/ 3781 w 10000"/>
                <a:gd name="connsiteY152" fmla="*/ 9698 h 10000"/>
                <a:gd name="connsiteX153" fmla="*/ 3781 w 10000"/>
                <a:gd name="connsiteY153" fmla="*/ 9858 h 10000"/>
                <a:gd name="connsiteX154" fmla="*/ 3924 w 10000"/>
                <a:gd name="connsiteY154" fmla="*/ 9858 h 10000"/>
                <a:gd name="connsiteX155" fmla="*/ 4051 w 10000"/>
                <a:gd name="connsiteY155" fmla="*/ 9858 h 10000"/>
                <a:gd name="connsiteX156" fmla="*/ 4193 w 10000"/>
                <a:gd name="connsiteY156" fmla="*/ 10000 h 10000"/>
                <a:gd name="connsiteX157" fmla="*/ 4320 w 10000"/>
                <a:gd name="connsiteY157" fmla="*/ 10000 h 10000"/>
                <a:gd name="connsiteX158" fmla="*/ 4462 w 10000"/>
                <a:gd name="connsiteY158" fmla="*/ 10000 h 10000"/>
                <a:gd name="connsiteX159" fmla="*/ 4731 w 10000"/>
                <a:gd name="connsiteY159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823 w 10000"/>
                <a:gd name="connsiteY104" fmla="*/ 7123 h 10000"/>
                <a:gd name="connsiteX105" fmla="*/ 823 w 10000"/>
                <a:gd name="connsiteY105" fmla="*/ 7282 h 10000"/>
                <a:gd name="connsiteX106" fmla="*/ 823 w 10000"/>
                <a:gd name="connsiteY106" fmla="*/ 7425 h 10000"/>
                <a:gd name="connsiteX107" fmla="*/ 1092 w 10000"/>
                <a:gd name="connsiteY107" fmla="*/ 7425 h 10000"/>
                <a:gd name="connsiteX108" fmla="*/ 1092 w 10000"/>
                <a:gd name="connsiteY108" fmla="*/ 7726 h 10000"/>
                <a:gd name="connsiteX109" fmla="*/ 823 w 10000"/>
                <a:gd name="connsiteY109" fmla="*/ 7886 h 10000"/>
                <a:gd name="connsiteX110" fmla="*/ 285 w 10000"/>
                <a:gd name="connsiteY110" fmla="*/ 8188 h 10000"/>
                <a:gd name="connsiteX111" fmla="*/ 143 w 10000"/>
                <a:gd name="connsiteY111" fmla="*/ 8792 h 10000"/>
                <a:gd name="connsiteX112" fmla="*/ 0 w 10000"/>
                <a:gd name="connsiteY112" fmla="*/ 8952 h 10000"/>
                <a:gd name="connsiteX113" fmla="*/ 0 w 10000"/>
                <a:gd name="connsiteY113" fmla="*/ 9094 h 10000"/>
                <a:gd name="connsiteX114" fmla="*/ 143 w 10000"/>
                <a:gd name="connsiteY114" fmla="*/ 9094 h 10000"/>
                <a:gd name="connsiteX115" fmla="*/ 285 w 10000"/>
                <a:gd name="connsiteY115" fmla="*/ 9094 h 10000"/>
                <a:gd name="connsiteX116" fmla="*/ 554 w 10000"/>
                <a:gd name="connsiteY116" fmla="*/ 8952 h 10000"/>
                <a:gd name="connsiteX117" fmla="*/ 681 w 10000"/>
                <a:gd name="connsiteY117" fmla="*/ 9094 h 10000"/>
                <a:gd name="connsiteX118" fmla="*/ 681 w 10000"/>
                <a:gd name="connsiteY118" fmla="*/ 8952 h 10000"/>
                <a:gd name="connsiteX119" fmla="*/ 1092 w 10000"/>
                <a:gd name="connsiteY119" fmla="*/ 8952 h 10000"/>
                <a:gd name="connsiteX120" fmla="*/ 1361 w 10000"/>
                <a:gd name="connsiteY120" fmla="*/ 8952 h 10000"/>
                <a:gd name="connsiteX121" fmla="*/ 1488 w 10000"/>
                <a:gd name="connsiteY121" fmla="*/ 8952 h 10000"/>
                <a:gd name="connsiteX122" fmla="*/ 1899 w 10000"/>
                <a:gd name="connsiteY122" fmla="*/ 8952 h 10000"/>
                <a:gd name="connsiteX123" fmla="*/ 2025 w 10000"/>
                <a:gd name="connsiteY123" fmla="*/ 9094 h 10000"/>
                <a:gd name="connsiteX124" fmla="*/ 2168 w 10000"/>
                <a:gd name="connsiteY124" fmla="*/ 8952 h 10000"/>
                <a:gd name="connsiteX125" fmla="*/ 2579 w 10000"/>
                <a:gd name="connsiteY125" fmla="*/ 8952 h 10000"/>
                <a:gd name="connsiteX126" fmla="*/ 2975 w 10000"/>
                <a:gd name="connsiteY126" fmla="*/ 8952 h 10000"/>
                <a:gd name="connsiteX127" fmla="*/ 3117 w 10000"/>
                <a:gd name="connsiteY127" fmla="*/ 8792 h 10000"/>
                <a:gd name="connsiteX128" fmla="*/ 3244 w 10000"/>
                <a:gd name="connsiteY128" fmla="*/ 8952 h 10000"/>
                <a:gd name="connsiteX129" fmla="*/ 3244 w 10000"/>
                <a:gd name="connsiteY129" fmla="*/ 8792 h 10000"/>
                <a:gd name="connsiteX130" fmla="*/ 3117 w 10000"/>
                <a:gd name="connsiteY130" fmla="*/ 8792 h 10000"/>
                <a:gd name="connsiteX131" fmla="*/ 3386 w 10000"/>
                <a:gd name="connsiteY131" fmla="*/ 8632 h 10000"/>
                <a:gd name="connsiteX132" fmla="*/ 3386 w 10000"/>
                <a:gd name="connsiteY132" fmla="*/ 8792 h 10000"/>
                <a:gd name="connsiteX133" fmla="*/ 3513 w 10000"/>
                <a:gd name="connsiteY133" fmla="*/ 8792 h 10000"/>
                <a:gd name="connsiteX134" fmla="*/ 3244 w 10000"/>
                <a:gd name="connsiteY134" fmla="*/ 8952 h 10000"/>
                <a:gd name="connsiteX135" fmla="*/ 3386 w 10000"/>
                <a:gd name="connsiteY135" fmla="*/ 9094 h 10000"/>
                <a:gd name="connsiteX136" fmla="*/ 3386 w 10000"/>
                <a:gd name="connsiteY136" fmla="*/ 9254 h 10000"/>
                <a:gd name="connsiteX137" fmla="*/ 3513 w 10000"/>
                <a:gd name="connsiteY137" fmla="*/ 9094 h 10000"/>
                <a:gd name="connsiteX138" fmla="*/ 3655 w 10000"/>
                <a:gd name="connsiteY138" fmla="*/ 9094 h 10000"/>
                <a:gd name="connsiteX139" fmla="*/ 3655 w 10000"/>
                <a:gd name="connsiteY139" fmla="*/ 9254 h 10000"/>
                <a:gd name="connsiteX140" fmla="*/ 3513 w 10000"/>
                <a:gd name="connsiteY140" fmla="*/ 9254 h 10000"/>
                <a:gd name="connsiteX141" fmla="*/ 3655 w 10000"/>
                <a:gd name="connsiteY141" fmla="*/ 9396 h 10000"/>
                <a:gd name="connsiteX142" fmla="*/ 3655 w 10000"/>
                <a:gd name="connsiteY142" fmla="*/ 9556 h 10000"/>
                <a:gd name="connsiteX143" fmla="*/ 3655 w 10000"/>
                <a:gd name="connsiteY143" fmla="*/ 9698 h 10000"/>
                <a:gd name="connsiteX144" fmla="*/ 3781 w 10000"/>
                <a:gd name="connsiteY144" fmla="*/ 9698 h 10000"/>
                <a:gd name="connsiteX145" fmla="*/ 3781 w 10000"/>
                <a:gd name="connsiteY145" fmla="*/ 9556 h 10000"/>
                <a:gd name="connsiteX146" fmla="*/ 3924 w 10000"/>
                <a:gd name="connsiteY146" fmla="*/ 9556 h 10000"/>
                <a:gd name="connsiteX147" fmla="*/ 3924 w 10000"/>
                <a:gd name="connsiteY147" fmla="*/ 9396 h 10000"/>
                <a:gd name="connsiteX148" fmla="*/ 4051 w 10000"/>
                <a:gd name="connsiteY148" fmla="*/ 9396 h 10000"/>
                <a:gd name="connsiteX149" fmla="*/ 3924 w 10000"/>
                <a:gd name="connsiteY149" fmla="*/ 9556 h 10000"/>
                <a:gd name="connsiteX150" fmla="*/ 3781 w 10000"/>
                <a:gd name="connsiteY150" fmla="*/ 9556 h 10000"/>
                <a:gd name="connsiteX151" fmla="*/ 3781 w 10000"/>
                <a:gd name="connsiteY151" fmla="*/ 9698 h 10000"/>
                <a:gd name="connsiteX152" fmla="*/ 3781 w 10000"/>
                <a:gd name="connsiteY152" fmla="*/ 9858 h 10000"/>
                <a:gd name="connsiteX153" fmla="*/ 3924 w 10000"/>
                <a:gd name="connsiteY153" fmla="*/ 9858 h 10000"/>
                <a:gd name="connsiteX154" fmla="*/ 4051 w 10000"/>
                <a:gd name="connsiteY154" fmla="*/ 9858 h 10000"/>
                <a:gd name="connsiteX155" fmla="*/ 4193 w 10000"/>
                <a:gd name="connsiteY155" fmla="*/ 10000 h 10000"/>
                <a:gd name="connsiteX156" fmla="*/ 4320 w 10000"/>
                <a:gd name="connsiteY156" fmla="*/ 10000 h 10000"/>
                <a:gd name="connsiteX157" fmla="*/ 4462 w 10000"/>
                <a:gd name="connsiteY157" fmla="*/ 10000 h 10000"/>
                <a:gd name="connsiteX158" fmla="*/ 4731 w 10000"/>
                <a:gd name="connsiteY158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823 w 10000"/>
                <a:gd name="connsiteY104" fmla="*/ 7282 h 10000"/>
                <a:gd name="connsiteX105" fmla="*/ 823 w 10000"/>
                <a:gd name="connsiteY105" fmla="*/ 7425 h 10000"/>
                <a:gd name="connsiteX106" fmla="*/ 1092 w 10000"/>
                <a:gd name="connsiteY106" fmla="*/ 7425 h 10000"/>
                <a:gd name="connsiteX107" fmla="*/ 1092 w 10000"/>
                <a:gd name="connsiteY107" fmla="*/ 7726 h 10000"/>
                <a:gd name="connsiteX108" fmla="*/ 823 w 10000"/>
                <a:gd name="connsiteY108" fmla="*/ 7886 h 10000"/>
                <a:gd name="connsiteX109" fmla="*/ 285 w 10000"/>
                <a:gd name="connsiteY109" fmla="*/ 8188 h 10000"/>
                <a:gd name="connsiteX110" fmla="*/ 143 w 10000"/>
                <a:gd name="connsiteY110" fmla="*/ 8792 h 10000"/>
                <a:gd name="connsiteX111" fmla="*/ 0 w 10000"/>
                <a:gd name="connsiteY111" fmla="*/ 8952 h 10000"/>
                <a:gd name="connsiteX112" fmla="*/ 0 w 10000"/>
                <a:gd name="connsiteY112" fmla="*/ 9094 h 10000"/>
                <a:gd name="connsiteX113" fmla="*/ 143 w 10000"/>
                <a:gd name="connsiteY113" fmla="*/ 9094 h 10000"/>
                <a:gd name="connsiteX114" fmla="*/ 285 w 10000"/>
                <a:gd name="connsiteY114" fmla="*/ 9094 h 10000"/>
                <a:gd name="connsiteX115" fmla="*/ 554 w 10000"/>
                <a:gd name="connsiteY115" fmla="*/ 8952 h 10000"/>
                <a:gd name="connsiteX116" fmla="*/ 681 w 10000"/>
                <a:gd name="connsiteY116" fmla="*/ 9094 h 10000"/>
                <a:gd name="connsiteX117" fmla="*/ 681 w 10000"/>
                <a:gd name="connsiteY117" fmla="*/ 8952 h 10000"/>
                <a:gd name="connsiteX118" fmla="*/ 1092 w 10000"/>
                <a:gd name="connsiteY118" fmla="*/ 8952 h 10000"/>
                <a:gd name="connsiteX119" fmla="*/ 1361 w 10000"/>
                <a:gd name="connsiteY119" fmla="*/ 8952 h 10000"/>
                <a:gd name="connsiteX120" fmla="*/ 1488 w 10000"/>
                <a:gd name="connsiteY120" fmla="*/ 8952 h 10000"/>
                <a:gd name="connsiteX121" fmla="*/ 1899 w 10000"/>
                <a:gd name="connsiteY121" fmla="*/ 8952 h 10000"/>
                <a:gd name="connsiteX122" fmla="*/ 2025 w 10000"/>
                <a:gd name="connsiteY122" fmla="*/ 9094 h 10000"/>
                <a:gd name="connsiteX123" fmla="*/ 2168 w 10000"/>
                <a:gd name="connsiteY123" fmla="*/ 8952 h 10000"/>
                <a:gd name="connsiteX124" fmla="*/ 2579 w 10000"/>
                <a:gd name="connsiteY124" fmla="*/ 8952 h 10000"/>
                <a:gd name="connsiteX125" fmla="*/ 2975 w 10000"/>
                <a:gd name="connsiteY125" fmla="*/ 8952 h 10000"/>
                <a:gd name="connsiteX126" fmla="*/ 3117 w 10000"/>
                <a:gd name="connsiteY126" fmla="*/ 8792 h 10000"/>
                <a:gd name="connsiteX127" fmla="*/ 3244 w 10000"/>
                <a:gd name="connsiteY127" fmla="*/ 8952 h 10000"/>
                <a:gd name="connsiteX128" fmla="*/ 3244 w 10000"/>
                <a:gd name="connsiteY128" fmla="*/ 8792 h 10000"/>
                <a:gd name="connsiteX129" fmla="*/ 3117 w 10000"/>
                <a:gd name="connsiteY129" fmla="*/ 8792 h 10000"/>
                <a:gd name="connsiteX130" fmla="*/ 3386 w 10000"/>
                <a:gd name="connsiteY130" fmla="*/ 8632 h 10000"/>
                <a:gd name="connsiteX131" fmla="*/ 3386 w 10000"/>
                <a:gd name="connsiteY131" fmla="*/ 8792 h 10000"/>
                <a:gd name="connsiteX132" fmla="*/ 3513 w 10000"/>
                <a:gd name="connsiteY132" fmla="*/ 8792 h 10000"/>
                <a:gd name="connsiteX133" fmla="*/ 3244 w 10000"/>
                <a:gd name="connsiteY133" fmla="*/ 8952 h 10000"/>
                <a:gd name="connsiteX134" fmla="*/ 3386 w 10000"/>
                <a:gd name="connsiteY134" fmla="*/ 9094 h 10000"/>
                <a:gd name="connsiteX135" fmla="*/ 3386 w 10000"/>
                <a:gd name="connsiteY135" fmla="*/ 9254 h 10000"/>
                <a:gd name="connsiteX136" fmla="*/ 3513 w 10000"/>
                <a:gd name="connsiteY136" fmla="*/ 9094 h 10000"/>
                <a:gd name="connsiteX137" fmla="*/ 3655 w 10000"/>
                <a:gd name="connsiteY137" fmla="*/ 9094 h 10000"/>
                <a:gd name="connsiteX138" fmla="*/ 3655 w 10000"/>
                <a:gd name="connsiteY138" fmla="*/ 9254 h 10000"/>
                <a:gd name="connsiteX139" fmla="*/ 3513 w 10000"/>
                <a:gd name="connsiteY139" fmla="*/ 9254 h 10000"/>
                <a:gd name="connsiteX140" fmla="*/ 3655 w 10000"/>
                <a:gd name="connsiteY140" fmla="*/ 9396 h 10000"/>
                <a:gd name="connsiteX141" fmla="*/ 3655 w 10000"/>
                <a:gd name="connsiteY141" fmla="*/ 9556 h 10000"/>
                <a:gd name="connsiteX142" fmla="*/ 3655 w 10000"/>
                <a:gd name="connsiteY142" fmla="*/ 9698 h 10000"/>
                <a:gd name="connsiteX143" fmla="*/ 3781 w 10000"/>
                <a:gd name="connsiteY143" fmla="*/ 9698 h 10000"/>
                <a:gd name="connsiteX144" fmla="*/ 3781 w 10000"/>
                <a:gd name="connsiteY144" fmla="*/ 9556 h 10000"/>
                <a:gd name="connsiteX145" fmla="*/ 3924 w 10000"/>
                <a:gd name="connsiteY145" fmla="*/ 9556 h 10000"/>
                <a:gd name="connsiteX146" fmla="*/ 3924 w 10000"/>
                <a:gd name="connsiteY146" fmla="*/ 9396 h 10000"/>
                <a:gd name="connsiteX147" fmla="*/ 4051 w 10000"/>
                <a:gd name="connsiteY147" fmla="*/ 9396 h 10000"/>
                <a:gd name="connsiteX148" fmla="*/ 3924 w 10000"/>
                <a:gd name="connsiteY148" fmla="*/ 9556 h 10000"/>
                <a:gd name="connsiteX149" fmla="*/ 3781 w 10000"/>
                <a:gd name="connsiteY149" fmla="*/ 9556 h 10000"/>
                <a:gd name="connsiteX150" fmla="*/ 3781 w 10000"/>
                <a:gd name="connsiteY150" fmla="*/ 9698 h 10000"/>
                <a:gd name="connsiteX151" fmla="*/ 3781 w 10000"/>
                <a:gd name="connsiteY151" fmla="*/ 9858 h 10000"/>
                <a:gd name="connsiteX152" fmla="*/ 3924 w 10000"/>
                <a:gd name="connsiteY152" fmla="*/ 9858 h 10000"/>
                <a:gd name="connsiteX153" fmla="*/ 4051 w 10000"/>
                <a:gd name="connsiteY153" fmla="*/ 9858 h 10000"/>
                <a:gd name="connsiteX154" fmla="*/ 4193 w 10000"/>
                <a:gd name="connsiteY154" fmla="*/ 10000 h 10000"/>
                <a:gd name="connsiteX155" fmla="*/ 4320 w 10000"/>
                <a:gd name="connsiteY155" fmla="*/ 10000 h 10000"/>
                <a:gd name="connsiteX156" fmla="*/ 4462 w 10000"/>
                <a:gd name="connsiteY156" fmla="*/ 10000 h 10000"/>
                <a:gd name="connsiteX157" fmla="*/ 4731 w 10000"/>
                <a:gd name="connsiteY157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823 w 10000"/>
                <a:gd name="connsiteY104" fmla="*/ 7425 h 10000"/>
                <a:gd name="connsiteX105" fmla="*/ 1092 w 10000"/>
                <a:gd name="connsiteY105" fmla="*/ 7425 h 10000"/>
                <a:gd name="connsiteX106" fmla="*/ 1092 w 10000"/>
                <a:gd name="connsiteY106" fmla="*/ 7726 h 10000"/>
                <a:gd name="connsiteX107" fmla="*/ 823 w 10000"/>
                <a:gd name="connsiteY107" fmla="*/ 7886 h 10000"/>
                <a:gd name="connsiteX108" fmla="*/ 285 w 10000"/>
                <a:gd name="connsiteY108" fmla="*/ 8188 h 10000"/>
                <a:gd name="connsiteX109" fmla="*/ 143 w 10000"/>
                <a:gd name="connsiteY109" fmla="*/ 8792 h 10000"/>
                <a:gd name="connsiteX110" fmla="*/ 0 w 10000"/>
                <a:gd name="connsiteY110" fmla="*/ 8952 h 10000"/>
                <a:gd name="connsiteX111" fmla="*/ 0 w 10000"/>
                <a:gd name="connsiteY111" fmla="*/ 9094 h 10000"/>
                <a:gd name="connsiteX112" fmla="*/ 143 w 10000"/>
                <a:gd name="connsiteY112" fmla="*/ 9094 h 10000"/>
                <a:gd name="connsiteX113" fmla="*/ 285 w 10000"/>
                <a:gd name="connsiteY113" fmla="*/ 9094 h 10000"/>
                <a:gd name="connsiteX114" fmla="*/ 554 w 10000"/>
                <a:gd name="connsiteY114" fmla="*/ 8952 h 10000"/>
                <a:gd name="connsiteX115" fmla="*/ 681 w 10000"/>
                <a:gd name="connsiteY115" fmla="*/ 9094 h 10000"/>
                <a:gd name="connsiteX116" fmla="*/ 681 w 10000"/>
                <a:gd name="connsiteY116" fmla="*/ 8952 h 10000"/>
                <a:gd name="connsiteX117" fmla="*/ 1092 w 10000"/>
                <a:gd name="connsiteY117" fmla="*/ 8952 h 10000"/>
                <a:gd name="connsiteX118" fmla="*/ 1361 w 10000"/>
                <a:gd name="connsiteY118" fmla="*/ 8952 h 10000"/>
                <a:gd name="connsiteX119" fmla="*/ 1488 w 10000"/>
                <a:gd name="connsiteY119" fmla="*/ 8952 h 10000"/>
                <a:gd name="connsiteX120" fmla="*/ 1899 w 10000"/>
                <a:gd name="connsiteY120" fmla="*/ 8952 h 10000"/>
                <a:gd name="connsiteX121" fmla="*/ 2025 w 10000"/>
                <a:gd name="connsiteY121" fmla="*/ 9094 h 10000"/>
                <a:gd name="connsiteX122" fmla="*/ 2168 w 10000"/>
                <a:gd name="connsiteY122" fmla="*/ 8952 h 10000"/>
                <a:gd name="connsiteX123" fmla="*/ 2579 w 10000"/>
                <a:gd name="connsiteY123" fmla="*/ 8952 h 10000"/>
                <a:gd name="connsiteX124" fmla="*/ 2975 w 10000"/>
                <a:gd name="connsiteY124" fmla="*/ 8952 h 10000"/>
                <a:gd name="connsiteX125" fmla="*/ 3117 w 10000"/>
                <a:gd name="connsiteY125" fmla="*/ 8792 h 10000"/>
                <a:gd name="connsiteX126" fmla="*/ 3244 w 10000"/>
                <a:gd name="connsiteY126" fmla="*/ 8952 h 10000"/>
                <a:gd name="connsiteX127" fmla="*/ 3244 w 10000"/>
                <a:gd name="connsiteY127" fmla="*/ 8792 h 10000"/>
                <a:gd name="connsiteX128" fmla="*/ 3117 w 10000"/>
                <a:gd name="connsiteY128" fmla="*/ 8792 h 10000"/>
                <a:gd name="connsiteX129" fmla="*/ 3386 w 10000"/>
                <a:gd name="connsiteY129" fmla="*/ 8632 h 10000"/>
                <a:gd name="connsiteX130" fmla="*/ 3386 w 10000"/>
                <a:gd name="connsiteY130" fmla="*/ 8792 h 10000"/>
                <a:gd name="connsiteX131" fmla="*/ 3513 w 10000"/>
                <a:gd name="connsiteY131" fmla="*/ 8792 h 10000"/>
                <a:gd name="connsiteX132" fmla="*/ 3244 w 10000"/>
                <a:gd name="connsiteY132" fmla="*/ 8952 h 10000"/>
                <a:gd name="connsiteX133" fmla="*/ 3386 w 10000"/>
                <a:gd name="connsiteY133" fmla="*/ 9094 h 10000"/>
                <a:gd name="connsiteX134" fmla="*/ 3386 w 10000"/>
                <a:gd name="connsiteY134" fmla="*/ 9254 h 10000"/>
                <a:gd name="connsiteX135" fmla="*/ 3513 w 10000"/>
                <a:gd name="connsiteY135" fmla="*/ 9094 h 10000"/>
                <a:gd name="connsiteX136" fmla="*/ 3655 w 10000"/>
                <a:gd name="connsiteY136" fmla="*/ 9094 h 10000"/>
                <a:gd name="connsiteX137" fmla="*/ 3655 w 10000"/>
                <a:gd name="connsiteY137" fmla="*/ 9254 h 10000"/>
                <a:gd name="connsiteX138" fmla="*/ 3513 w 10000"/>
                <a:gd name="connsiteY138" fmla="*/ 9254 h 10000"/>
                <a:gd name="connsiteX139" fmla="*/ 3655 w 10000"/>
                <a:gd name="connsiteY139" fmla="*/ 9396 h 10000"/>
                <a:gd name="connsiteX140" fmla="*/ 3655 w 10000"/>
                <a:gd name="connsiteY140" fmla="*/ 9556 h 10000"/>
                <a:gd name="connsiteX141" fmla="*/ 3655 w 10000"/>
                <a:gd name="connsiteY141" fmla="*/ 9698 h 10000"/>
                <a:gd name="connsiteX142" fmla="*/ 3781 w 10000"/>
                <a:gd name="connsiteY142" fmla="*/ 9698 h 10000"/>
                <a:gd name="connsiteX143" fmla="*/ 3781 w 10000"/>
                <a:gd name="connsiteY143" fmla="*/ 9556 h 10000"/>
                <a:gd name="connsiteX144" fmla="*/ 3924 w 10000"/>
                <a:gd name="connsiteY144" fmla="*/ 9556 h 10000"/>
                <a:gd name="connsiteX145" fmla="*/ 3924 w 10000"/>
                <a:gd name="connsiteY145" fmla="*/ 9396 h 10000"/>
                <a:gd name="connsiteX146" fmla="*/ 4051 w 10000"/>
                <a:gd name="connsiteY146" fmla="*/ 9396 h 10000"/>
                <a:gd name="connsiteX147" fmla="*/ 3924 w 10000"/>
                <a:gd name="connsiteY147" fmla="*/ 9556 h 10000"/>
                <a:gd name="connsiteX148" fmla="*/ 3781 w 10000"/>
                <a:gd name="connsiteY148" fmla="*/ 9556 h 10000"/>
                <a:gd name="connsiteX149" fmla="*/ 3781 w 10000"/>
                <a:gd name="connsiteY149" fmla="*/ 9698 h 10000"/>
                <a:gd name="connsiteX150" fmla="*/ 3781 w 10000"/>
                <a:gd name="connsiteY150" fmla="*/ 9858 h 10000"/>
                <a:gd name="connsiteX151" fmla="*/ 3924 w 10000"/>
                <a:gd name="connsiteY151" fmla="*/ 9858 h 10000"/>
                <a:gd name="connsiteX152" fmla="*/ 4051 w 10000"/>
                <a:gd name="connsiteY152" fmla="*/ 9858 h 10000"/>
                <a:gd name="connsiteX153" fmla="*/ 4193 w 10000"/>
                <a:gd name="connsiteY153" fmla="*/ 10000 h 10000"/>
                <a:gd name="connsiteX154" fmla="*/ 4320 w 10000"/>
                <a:gd name="connsiteY154" fmla="*/ 10000 h 10000"/>
                <a:gd name="connsiteX155" fmla="*/ 4462 w 10000"/>
                <a:gd name="connsiteY155" fmla="*/ 10000 h 10000"/>
                <a:gd name="connsiteX156" fmla="*/ 4731 w 10000"/>
                <a:gd name="connsiteY156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1092 w 10000"/>
                <a:gd name="connsiteY104" fmla="*/ 7425 h 10000"/>
                <a:gd name="connsiteX105" fmla="*/ 1092 w 10000"/>
                <a:gd name="connsiteY105" fmla="*/ 7726 h 10000"/>
                <a:gd name="connsiteX106" fmla="*/ 823 w 10000"/>
                <a:gd name="connsiteY106" fmla="*/ 7886 h 10000"/>
                <a:gd name="connsiteX107" fmla="*/ 285 w 10000"/>
                <a:gd name="connsiteY107" fmla="*/ 8188 h 10000"/>
                <a:gd name="connsiteX108" fmla="*/ 143 w 10000"/>
                <a:gd name="connsiteY108" fmla="*/ 8792 h 10000"/>
                <a:gd name="connsiteX109" fmla="*/ 0 w 10000"/>
                <a:gd name="connsiteY109" fmla="*/ 8952 h 10000"/>
                <a:gd name="connsiteX110" fmla="*/ 0 w 10000"/>
                <a:gd name="connsiteY110" fmla="*/ 9094 h 10000"/>
                <a:gd name="connsiteX111" fmla="*/ 143 w 10000"/>
                <a:gd name="connsiteY111" fmla="*/ 9094 h 10000"/>
                <a:gd name="connsiteX112" fmla="*/ 285 w 10000"/>
                <a:gd name="connsiteY112" fmla="*/ 9094 h 10000"/>
                <a:gd name="connsiteX113" fmla="*/ 554 w 10000"/>
                <a:gd name="connsiteY113" fmla="*/ 8952 h 10000"/>
                <a:gd name="connsiteX114" fmla="*/ 681 w 10000"/>
                <a:gd name="connsiteY114" fmla="*/ 9094 h 10000"/>
                <a:gd name="connsiteX115" fmla="*/ 681 w 10000"/>
                <a:gd name="connsiteY115" fmla="*/ 8952 h 10000"/>
                <a:gd name="connsiteX116" fmla="*/ 1092 w 10000"/>
                <a:gd name="connsiteY116" fmla="*/ 8952 h 10000"/>
                <a:gd name="connsiteX117" fmla="*/ 1361 w 10000"/>
                <a:gd name="connsiteY117" fmla="*/ 8952 h 10000"/>
                <a:gd name="connsiteX118" fmla="*/ 1488 w 10000"/>
                <a:gd name="connsiteY118" fmla="*/ 8952 h 10000"/>
                <a:gd name="connsiteX119" fmla="*/ 1899 w 10000"/>
                <a:gd name="connsiteY119" fmla="*/ 8952 h 10000"/>
                <a:gd name="connsiteX120" fmla="*/ 2025 w 10000"/>
                <a:gd name="connsiteY120" fmla="*/ 9094 h 10000"/>
                <a:gd name="connsiteX121" fmla="*/ 2168 w 10000"/>
                <a:gd name="connsiteY121" fmla="*/ 8952 h 10000"/>
                <a:gd name="connsiteX122" fmla="*/ 2579 w 10000"/>
                <a:gd name="connsiteY122" fmla="*/ 8952 h 10000"/>
                <a:gd name="connsiteX123" fmla="*/ 2975 w 10000"/>
                <a:gd name="connsiteY123" fmla="*/ 8952 h 10000"/>
                <a:gd name="connsiteX124" fmla="*/ 3117 w 10000"/>
                <a:gd name="connsiteY124" fmla="*/ 8792 h 10000"/>
                <a:gd name="connsiteX125" fmla="*/ 3244 w 10000"/>
                <a:gd name="connsiteY125" fmla="*/ 8952 h 10000"/>
                <a:gd name="connsiteX126" fmla="*/ 3244 w 10000"/>
                <a:gd name="connsiteY126" fmla="*/ 8792 h 10000"/>
                <a:gd name="connsiteX127" fmla="*/ 3117 w 10000"/>
                <a:gd name="connsiteY127" fmla="*/ 8792 h 10000"/>
                <a:gd name="connsiteX128" fmla="*/ 3386 w 10000"/>
                <a:gd name="connsiteY128" fmla="*/ 8632 h 10000"/>
                <a:gd name="connsiteX129" fmla="*/ 3386 w 10000"/>
                <a:gd name="connsiteY129" fmla="*/ 8792 h 10000"/>
                <a:gd name="connsiteX130" fmla="*/ 3513 w 10000"/>
                <a:gd name="connsiteY130" fmla="*/ 8792 h 10000"/>
                <a:gd name="connsiteX131" fmla="*/ 3244 w 10000"/>
                <a:gd name="connsiteY131" fmla="*/ 8952 h 10000"/>
                <a:gd name="connsiteX132" fmla="*/ 3386 w 10000"/>
                <a:gd name="connsiteY132" fmla="*/ 9094 h 10000"/>
                <a:gd name="connsiteX133" fmla="*/ 3386 w 10000"/>
                <a:gd name="connsiteY133" fmla="*/ 9254 h 10000"/>
                <a:gd name="connsiteX134" fmla="*/ 3513 w 10000"/>
                <a:gd name="connsiteY134" fmla="*/ 9094 h 10000"/>
                <a:gd name="connsiteX135" fmla="*/ 3655 w 10000"/>
                <a:gd name="connsiteY135" fmla="*/ 9094 h 10000"/>
                <a:gd name="connsiteX136" fmla="*/ 3655 w 10000"/>
                <a:gd name="connsiteY136" fmla="*/ 9254 h 10000"/>
                <a:gd name="connsiteX137" fmla="*/ 3513 w 10000"/>
                <a:gd name="connsiteY137" fmla="*/ 9254 h 10000"/>
                <a:gd name="connsiteX138" fmla="*/ 3655 w 10000"/>
                <a:gd name="connsiteY138" fmla="*/ 9396 h 10000"/>
                <a:gd name="connsiteX139" fmla="*/ 3655 w 10000"/>
                <a:gd name="connsiteY139" fmla="*/ 9556 h 10000"/>
                <a:gd name="connsiteX140" fmla="*/ 3655 w 10000"/>
                <a:gd name="connsiteY140" fmla="*/ 9698 h 10000"/>
                <a:gd name="connsiteX141" fmla="*/ 3781 w 10000"/>
                <a:gd name="connsiteY141" fmla="*/ 9698 h 10000"/>
                <a:gd name="connsiteX142" fmla="*/ 3781 w 10000"/>
                <a:gd name="connsiteY142" fmla="*/ 9556 h 10000"/>
                <a:gd name="connsiteX143" fmla="*/ 3924 w 10000"/>
                <a:gd name="connsiteY143" fmla="*/ 9556 h 10000"/>
                <a:gd name="connsiteX144" fmla="*/ 3924 w 10000"/>
                <a:gd name="connsiteY144" fmla="*/ 9396 h 10000"/>
                <a:gd name="connsiteX145" fmla="*/ 4051 w 10000"/>
                <a:gd name="connsiteY145" fmla="*/ 9396 h 10000"/>
                <a:gd name="connsiteX146" fmla="*/ 3924 w 10000"/>
                <a:gd name="connsiteY146" fmla="*/ 9556 h 10000"/>
                <a:gd name="connsiteX147" fmla="*/ 3781 w 10000"/>
                <a:gd name="connsiteY147" fmla="*/ 9556 h 10000"/>
                <a:gd name="connsiteX148" fmla="*/ 3781 w 10000"/>
                <a:gd name="connsiteY148" fmla="*/ 9698 h 10000"/>
                <a:gd name="connsiteX149" fmla="*/ 3781 w 10000"/>
                <a:gd name="connsiteY149" fmla="*/ 9858 h 10000"/>
                <a:gd name="connsiteX150" fmla="*/ 3924 w 10000"/>
                <a:gd name="connsiteY150" fmla="*/ 9858 h 10000"/>
                <a:gd name="connsiteX151" fmla="*/ 4051 w 10000"/>
                <a:gd name="connsiteY151" fmla="*/ 9858 h 10000"/>
                <a:gd name="connsiteX152" fmla="*/ 4193 w 10000"/>
                <a:gd name="connsiteY152" fmla="*/ 10000 h 10000"/>
                <a:gd name="connsiteX153" fmla="*/ 4320 w 10000"/>
                <a:gd name="connsiteY153" fmla="*/ 10000 h 10000"/>
                <a:gd name="connsiteX154" fmla="*/ 4462 w 10000"/>
                <a:gd name="connsiteY154" fmla="*/ 10000 h 10000"/>
                <a:gd name="connsiteX155" fmla="*/ 4731 w 10000"/>
                <a:gd name="connsiteY155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1092 w 10000"/>
                <a:gd name="connsiteY104" fmla="*/ 7726 h 10000"/>
                <a:gd name="connsiteX105" fmla="*/ 823 w 10000"/>
                <a:gd name="connsiteY105" fmla="*/ 7886 h 10000"/>
                <a:gd name="connsiteX106" fmla="*/ 285 w 10000"/>
                <a:gd name="connsiteY106" fmla="*/ 8188 h 10000"/>
                <a:gd name="connsiteX107" fmla="*/ 143 w 10000"/>
                <a:gd name="connsiteY107" fmla="*/ 8792 h 10000"/>
                <a:gd name="connsiteX108" fmla="*/ 0 w 10000"/>
                <a:gd name="connsiteY108" fmla="*/ 8952 h 10000"/>
                <a:gd name="connsiteX109" fmla="*/ 0 w 10000"/>
                <a:gd name="connsiteY109" fmla="*/ 9094 h 10000"/>
                <a:gd name="connsiteX110" fmla="*/ 143 w 10000"/>
                <a:gd name="connsiteY110" fmla="*/ 9094 h 10000"/>
                <a:gd name="connsiteX111" fmla="*/ 285 w 10000"/>
                <a:gd name="connsiteY111" fmla="*/ 9094 h 10000"/>
                <a:gd name="connsiteX112" fmla="*/ 554 w 10000"/>
                <a:gd name="connsiteY112" fmla="*/ 8952 h 10000"/>
                <a:gd name="connsiteX113" fmla="*/ 681 w 10000"/>
                <a:gd name="connsiteY113" fmla="*/ 9094 h 10000"/>
                <a:gd name="connsiteX114" fmla="*/ 681 w 10000"/>
                <a:gd name="connsiteY114" fmla="*/ 8952 h 10000"/>
                <a:gd name="connsiteX115" fmla="*/ 1092 w 10000"/>
                <a:gd name="connsiteY115" fmla="*/ 8952 h 10000"/>
                <a:gd name="connsiteX116" fmla="*/ 1361 w 10000"/>
                <a:gd name="connsiteY116" fmla="*/ 8952 h 10000"/>
                <a:gd name="connsiteX117" fmla="*/ 1488 w 10000"/>
                <a:gd name="connsiteY117" fmla="*/ 8952 h 10000"/>
                <a:gd name="connsiteX118" fmla="*/ 1899 w 10000"/>
                <a:gd name="connsiteY118" fmla="*/ 8952 h 10000"/>
                <a:gd name="connsiteX119" fmla="*/ 2025 w 10000"/>
                <a:gd name="connsiteY119" fmla="*/ 9094 h 10000"/>
                <a:gd name="connsiteX120" fmla="*/ 2168 w 10000"/>
                <a:gd name="connsiteY120" fmla="*/ 8952 h 10000"/>
                <a:gd name="connsiteX121" fmla="*/ 2579 w 10000"/>
                <a:gd name="connsiteY121" fmla="*/ 8952 h 10000"/>
                <a:gd name="connsiteX122" fmla="*/ 2975 w 10000"/>
                <a:gd name="connsiteY122" fmla="*/ 8952 h 10000"/>
                <a:gd name="connsiteX123" fmla="*/ 3117 w 10000"/>
                <a:gd name="connsiteY123" fmla="*/ 8792 h 10000"/>
                <a:gd name="connsiteX124" fmla="*/ 3244 w 10000"/>
                <a:gd name="connsiteY124" fmla="*/ 8952 h 10000"/>
                <a:gd name="connsiteX125" fmla="*/ 3244 w 10000"/>
                <a:gd name="connsiteY125" fmla="*/ 8792 h 10000"/>
                <a:gd name="connsiteX126" fmla="*/ 3117 w 10000"/>
                <a:gd name="connsiteY126" fmla="*/ 8792 h 10000"/>
                <a:gd name="connsiteX127" fmla="*/ 3386 w 10000"/>
                <a:gd name="connsiteY127" fmla="*/ 8632 h 10000"/>
                <a:gd name="connsiteX128" fmla="*/ 3386 w 10000"/>
                <a:gd name="connsiteY128" fmla="*/ 8792 h 10000"/>
                <a:gd name="connsiteX129" fmla="*/ 3513 w 10000"/>
                <a:gd name="connsiteY129" fmla="*/ 8792 h 10000"/>
                <a:gd name="connsiteX130" fmla="*/ 3244 w 10000"/>
                <a:gd name="connsiteY130" fmla="*/ 8952 h 10000"/>
                <a:gd name="connsiteX131" fmla="*/ 3386 w 10000"/>
                <a:gd name="connsiteY131" fmla="*/ 9094 h 10000"/>
                <a:gd name="connsiteX132" fmla="*/ 3386 w 10000"/>
                <a:gd name="connsiteY132" fmla="*/ 9254 h 10000"/>
                <a:gd name="connsiteX133" fmla="*/ 3513 w 10000"/>
                <a:gd name="connsiteY133" fmla="*/ 9094 h 10000"/>
                <a:gd name="connsiteX134" fmla="*/ 3655 w 10000"/>
                <a:gd name="connsiteY134" fmla="*/ 9094 h 10000"/>
                <a:gd name="connsiteX135" fmla="*/ 3655 w 10000"/>
                <a:gd name="connsiteY135" fmla="*/ 9254 h 10000"/>
                <a:gd name="connsiteX136" fmla="*/ 3513 w 10000"/>
                <a:gd name="connsiteY136" fmla="*/ 9254 h 10000"/>
                <a:gd name="connsiteX137" fmla="*/ 3655 w 10000"/>
                <a:gd name="connsiteY137" fmla="*/ 9396 h 10000"/>
                <a:gd name="connsiteX138" fmla="*/ 3655 w 10000"/>
                <a:gd name="connsiteY138" fmla="*/ 9556 h 10000"/>
                <a:gd name="connsiteX139" fmla="*/ 3655 w 10000"/>
                <a:gd name="connsiteY139" fmla="*/ 9698 h 10000"/>
                <a:gd name="connsiteX140" fmla="*/ 3781 w 10000"/>
                <a:gd name="connsiteY140" fmla="*/ 9698 h 10000"/>
                <a:gd name="connsiteX141" fmla="*/ 3781 w 10000"/>
                <a:gd name="connsiteY141" fmla="*/ 9556 h 10000"/>
                <a:gd name="connsiteX142" fmla="*/ 3924 w 10000"/>
                <a:gd name="connsiteY142" fmla="*/ 9556 h 10000"/>
                <a:gd name="connsiteX143" fmla="*/ 3924 w 10000"/>
                <a:gd name="connsiteY143" fmla="*/ 9396 h 10000"/>
                <a:gd name="connsiteX144" fmla="*/ 4051 w 10000"/>
                <a:gd name="connsiteY144" fmla="*/ 9396 h 10000"/>
                <a:gd name="connsiteX145" fmla="*/ 3924 w 10000"/>
                <a:gd name="connsiteY145" fmla="*/ 9556 h 10000"/>
                <a:gd name="connsiteX146" fmla="*/ 3781 w 10000"/>
                <a:gd name="connsiteY146" fmla="*/ 9556 h 10000"/>
                <a:gd name="connsiteX147" fmla="*/ 3781 w 10000"/>
                <a:gd name="connsiteY147" fmla="*/ 9698 h 10000"/>
                <a:gd name="connsiteX148" fmla="*/ 3781 w 10000"/>
                <a:gd name="connsiteY148" fmla="*/ 9858 h 10000"/>
                <a:gd name="connsiteX149" fmla="*/ 3924 w 10000"/>
                <a:gd name="connsiteY149" fmla="*/ 9858 h 10000"/>
                <a:gd name="connsiteX150" fmla="*/ 4051 w 10000"/>
                <a:gd name="connsiteY150" fmla="*/ 9858 h 10000"/>
                <a:gd name="connsiteX151" fmla="*/ 4193 w 10000"/>
                <a:gd name="connsiteY151" fmla="*/ 10000 h 10000"/>
                <a:gd name="connsiteX152" fmla="*/ 4320 w 10000"/>
                <a:gd name="connsiteY152" fmla="*/ 10000 h 10000"/>
                <a:gd name="connsiteX153" fmla="*/ 4462 w 10000"/>
                <a:gd name="connsiteY153" fmla="*/ 10000 h 10000"/>
                <a:gd name="connsiteX154" fmla="*/ 4731 w 10000"/>
                <a:gd name="connsiteY154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823 w 10000"/>
                <a:gd name="connsiteY104" fmla="*/ 7886 h 10000"/>
                <a:gd name="connsiteX105" fmla="*/ 285 w 10000"/>
                <a:gd name="connsiteY105" fmla="*/ 8188 h 10000"/>
                <a:gd name="connsiteX106" fmla="*/ 143 w 10000"/>
                <a:gd name="connsiteY106" fmla="*/ 8792 h 10000"/>
                <a:gd name="connsiteX107" fmla="*/ 0 w 10000"/>
                <a:gd name="connsiteY107" fmla="*/ 8952 h 10000"/>
                <a:gd name="connsiteX108" fmla="*/ 0 w 10000"/>
                <a:gd name="connsiteY108" fmla="*/ 9094 h 10000"/>
                <a:gd name="connsiteX109" fmla="*/ 143 w 10000"/>
                <a:gd name="connsiteY109" fmla="*/ 9094 h 10000"/>
                <a:gd name="connsiteX110" fmla="*/ 285 w 10000"/>
                <a:gd name="connsiteY110" fmla="*/ 9094 h 10000"/>
                <a:gd name="connsiteX111" fmla="*/ 554 w 10000"/>
                <a:gd name="connsiteY111" fmla="*/ 8952 h 10000"/>
                <a:gd name="connsiteX112" fmla="*/ 681 w 10000"/>
                <a:gd name="connsiteY112" fmla="*/ 9094 h 10000"/>
                <a:gd name="connsiteX113" fmla="*/ 681 w 10000"/>
                <a:gd name="connsiteY113" fmla="*/ 8952 h 10000"/>
                <a:gd name="connsiteX114" fmla="*/ 1092 w 10000"/>
                <a:gd name="connsiteY114" fmla="*/ 8952 h 10000"/>
                <a:gd name="connsiteX115" fmla="*/ 1361 w 10000"/>
                <a:gd name="connsiteY115" fmla="*/ 8952 h 10000"/>
                <a:gd name="connsiteX116" fmla="*/ 1488 w 10000"/>
                <a:gd name="connsiteY116" fmla="*/ 8952 h 10000"/>
                <a:gd name="connsiteX117" fmla="*/ 1899 w 10000"/>
                <a:gd name="connsiteY117" fmla="*/ 8952 h 10000"/>
                <a:gd name="connsiteX118" fmla="*/ 2025 w 10000"/>
                <a:gd name="connsiteY118" fmla="*/ 9094 h 10000"/>
                <a:gd name="connsiteX119" fmla="*/ 2168 w 10000"/>
                <a:gd name="connsiteY119" fmla="*/ 8952 h 10000"/>
                <a:gd name="connsiteX120" fmla="*/ 2579 w 10000"/>
                <a:gd name="connsiteY120" fmla="*/ 8952 h 10000"/>
                <a:gd name="connsiteX121" fmla="*/ 2975 w 10000"/>
                <a:gd name="connsiteY121" fmla="*/ 8952 h 10000"/>
                <a:gd name="connsiteX122" fmla="*/ 3117 w 10000"/>
                <a:gd name="connsiteY122" fmla="*/ 8792 h 10000"/>
                <a:gd name="connsiteX123" fmla="*/ 3244 w 10000"/>
                <a:gd name="connsiteY123" fmla="*/ 8952 h 10000"/>
                <a:gd name="connsiteX124" fmla="*/ 3244 w 10000"/>
                <a:gd name="connsiteY124" fmla="*/ 8792 h 10000"/>
                <a:gd name="connsiteX125" fmla="*/ 3117 w 10000"/>
                <a:gd name="connsiteY125" fmla="*/ 8792 h 10000"/>
                <a:gd name="connsiteX126" fmla="*/ 3386 w 10000"/>
                <a:gd name="connsiteY126" fmla="*/ 8632 h 10000"/>
                <a:gd name="connsiteX127" fmla="*/ 3386 w 10000"/>
                <a:gd name="connsiteY127" fmla="*/ 8792 h 10000"/>
                <a:gd name="connsiteX128" fmla="*/ 3513 w 10000"/>
                <a:gd name="connsiteY128" fmla="*/ 8792 h 10000"/>
                <a:gd name="connsiteX129" fmla="*/ 3244 w 10000"/>
                <a:gd name="connsiteY129" fmla="*/ 8952 h 10000"/>
                <a:gd name="connsiteX130" fmla="*/ 3386 w 10000"/>
                <a:gd name="connsiteY130" fmla="*/ 9094 h 10000"/>
                <a:gd name="connsiteX131" fmla="*/ 3386 w 10000"/>
                <a:gd name="connsiteY131" fmla="*/ 9254 h 10000"/>
                <a:gd name="connsiteX132" fmla="*/ 3513 w 10000"/>
                <a:gd name="connsiteY132" fmla="*/ 9094 h 10000"/>
                <a:gd name="connsiteX133" fmla="*/ 3655 w 10000"/>
                <a:gd name="connsiteY133" fmla="*/ 9094 h 10000"/>
                <a:gd name="connsiteX134" fmla="*/ 3655 w 10000"/>
                <a:gd name="connsiteY134" fmla="*/ 9254 h 10000"/>
                <a:gd name="connsiteX135" fmla="*/ 3513 w 10000"/>
                <a:gd name="connsiteY135" fmla="*/ 9254 h 10000"/>
                <a:gd name="connsiteX136" fmla="*/ 3655 w 10000"/>
                <a:gd name="connsiteY136" fmla="*/ 9396 h 10000"/>
                <a:gd name="connsiteX137" fmla="*/ 3655 w 10000"/>
                <a:gd name="connsiteY137" fmla="*/ 9556 h 10000"/>
                <a:gd name="connsiteX138" fmla="*/ 3655 w 10000"/>
                <a:gd name="connsiteY138" fmla="*/ 9698 h 10000"/>
                <a:gd name="connsiteX139" fmla="*/ 3781 w 10000"/>
                <a:gd name="connsiteY139" fmla="*/ 9698 h 10000"/>
                <a:gd name="connsiteX140" fmla="*/ 3781 w 10000"/>
                <a:gd name="connsiteY140" fmla="*/ 9556 h 10000"/>
                <a:gd name="connsiteX141" fmla="*/ 3924 w 10000"/>
                <a:gd name="connsiteY141" fmla="*/ 9556 h 10000"/>
                <a:gd name="connsiteX142" fmla="*/ 3924 w 10000"/>
                <a:gd name="connsiteY142" fmla="*/ 9396 h 10000"/>
                <a:gd name="connsiteX143" fmla="*/ 4051 w 10000"/>
                <a:gd name="connsiteY143" fmla="*/ 9396 h 10000"/>
                <a:gd name="connsiteX144" fmla="*/ 3924 w 10000"/>
                <a:gd name="connsiteY144" fmla="*/ 9556 h 10000"/>
                <a:gd name="connsiteX145" fmla="*/ 3781 w 10000"/>
                <a:gd name="connsiteY145" fmla="*/ 9556 h 10000"/>
                <a:gd name="connsiteX146" fmla="*/ 3781 w 10000"/>
                <a:gd name="connsiteY146" fmla="*/ 9698 h 10000"/>
                <a:gd name="connsiteX147" fmla="*/ 3781 w 10000"/>
                <a:gd name="connsiteY147" fmla="*/ 9858 h 10000"/>
                <a:gd name="connsiteX148" fmla="*/ 3924 w 10000"/>
                <a:gd name="connsiteY148" fmla="*/ 9858 h 10000"/>
                <a:gd name="connsiteX149" fmla="*/ 4051 w 10000"/>
                <a:gd name="connsiteY149" fmla="*/ 9858 h 10000"/>
                <a:gd name="connsiteX150" fmla="*/ 4193 w 10000"/>
                <a:gd name="connsiteY150" fmla="*/ 10000 h 10000"/>
                <a:gd name="connsiteX151" fmla="*/ 4320 w 10000"/>
                <a:gd name="connsiteY151" fmla="*/ 10000 h 10000"/>
                <a:gd name="connsiteX152" fmla="*/ 4462 w 10000"/>
                <a:gd name="connsiteY152" fmla="*/ 10000 h 10000"/>
                <a:gd name="connsiteX153" fmla="*/ 4731 w 10000"/>
                <a:gd name="connsiteY153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285 w 10000"/>
                <a:gd name="connsiteY104" fmla="*/ 8188 h 10000"/>
                <a:gd name="connsiteX105" fmla="*/ 143 w 10000"/>
                <a:gd name="connsiteY105" fmla="*/ 8792 h 10000"/>
                <a:gd name="connsiteX106" fmla="*/ 0 w 10000"/>
                <a:gd name="connsiteY106" fmla="*/ 8952 h 10000"/>
                <a:gd name="connsiteX107" fmla="*/ 0 w 10000"/>
                <a:gd name="connsiteY107" fmla="*/ 9094 h 10000"/>
                <a:gd name="connsiteX108" fmla="*/ 143 w 10000"/>
                <a:gd name="connsiteY108" fmla="*/ 9094 h 10000"/>
                <a:gd name="connsiteX109" fmla="*/ 285 w 10000"/>
                <a:gd name="connsiteY109" fmla="*/ 9094 h 10000"/>
                <a:gd name="connsiteX110" fmla="*/ 554 w 10000"/>
                <a:gd name="connsiteY110" fmla="*/ 8952 h 10000"/>
                <a:gd name="connsiteX111" fmla="*/ 681 w 10000"/>
                <a:gd name="connsiteY111" fmla="*/ 9094 h 10000"/>
                <a:gd name="connsiteX112" fmla="*/ 681 w 10000"/>
                <a:gd name="connsiteY112" fmla="*/ 8952 h 10000"/>
                <a:gd name="connsiteX113" fmla="*/ 1092 w 10000"/>
                <a:gd name="connsiteY113" fmla="*/ 8952 h 10000"/>
                <a:gd name="connsiteX114" fmla="*/ 1361 w 10000"/>
                <a:gd name="connsiteY114" fmla="*/ 8952 h 10000"/>
                <a:gd name="connsiteX115" fmla="*/ 1488 w 10000"/>
                <a:gd name="connsiteY115" fmla="*/ 8952 h 10000"/>
                <a:gd name="connsiteX116" fmla="*/ 1899 w 10000"/>
                <a:gd name="connsiteY116" fmla="*/ 8952 h 10000"/>
                <a:gd name="connsiteX117" fmla="*/ 2025 w 10000"/>
                <a:gd name="connsiteY117" fmla="*/ 9094 h 10000"/>
                <a:gd name="connsiteX118" fmla="*/ 2168 w 10000"/>
                <a:gd name="connsiteY118" fmla="*/ 8952 h 10000"/>
                <a:gd name="connsiteX119" fmla="*/ 2579 w 10000"/>
                <a:gd name="connsiteY119" fmla="*/ 8952 h 10000"/>
                <a:gd name="connsiteX120" fmla="*/ 2975 w 10000"/>
                <a:gd name="connsiteY120" fmla="*/ 8952 h 10000"/>
                <a:gd name="connsiteX121" fmla="*/ 3117 w 10000"/>
                <a:gd name="connsiteY121" fmla="*/ 8792 h 10000"/>
                <a:gd name="connsiteX122" fmla="*/ 3244 w 10000"/>
                <a:gd name="connsiteY122" fmla="*/ 8952 h 10000"/>
                <a:gd name="connsiteX123" fmla="*/ 3244 w 10000"/>
                <a:gd name="connsiteY123" fmla="*/ 8792 h 10000"/>
                <a:gd name="connsiteX124" fmla="*/ 3117 w 10000"/>
                <a:gd name="connsiteY124" fmla="*/ 8792 h 10000"/>
                <a:gd name="connsiteX125" fmla="*/ 3386 w 10000"/>
                <a:gd name="connsiteY125" fmla="*/ 8632 h 10000"/>
                <a:gd name="connsiteX126" fmla="*/ 3386 w 10000"/>
                <a:gd name="connsiteY126" fmla="*/ 8792 h 10000"/>
                <a:gd name="connsiteX127" fmla="*/ 3513 w 10000"/>
                <a:gd name="connsiteY127" fmla="*/ 8792 h 10000"/>
                <a:gd name="connsiteX128" fmla="*/ 3244 w 10000"/>
                <a:gd name="connsiteY128" fmla="*/ 8952 h 10000"/>
                <a:gd name="connsiteX129" fmla="*/ 3386 w 10000"/>
                <a:gd name="connsiteY129" fmla="*/ 9094 h 10000"/>
                <a:gd name="connsiteX130" fmla="*/ 3386 w 10000"/>
                <a:gd name="connsiteY130" fmla="*/ 9254 h 10000"/>
                <a:gd name="connsiteX131" fmla="*/ 3513 w 10000"/>
                <a:gd name="connsiteY131" fmla="*/ 9094 h 10000"/>
                <a:gd name="connsiteX132" fmla="*/ 3655 w 10000"/>
                <a:gd name="connsiteY132" fmla="*/ 9094 h 10000"/>
                <a:gd name="connsiteX133" fmla="*/ 3655 w 10000"/>
                <a:gd name="connsiteY133" fmla="*/ 9254 h 10000"/>
                <a:gd name="connsiteX134" fmla="*/ 3513 w 10000"/>
                <a:gd name="connsiteY134" fmla="*/ 9254 h 10000"/>
                <a:gd name="connsiteX135" fmla="*/ 3655 w 10000"/>
                <a:gd name="connsiteY135" fmla="*/ 9396 h 10000"/>
                <a:gd name="connsiteX136" fmla="*/ 3655 w 10000"/>
                <a:gd name="connsiteY136" fmla="*/ 9556 h 10000"/>
                <a:gd name="connsiteX137" fmla="*/ 3655 w 10000"/>
                <a:gd name="connsiteY137" fmla="*/ 9698 h 10000"/>
                <a:gd name="connsiteX138" fmla="*/ 3781 w 10000"/>
                <a:gd name="connsiteY138" fmla="*/ 9698 h 10000"/>
                <a:gd name="connsiteX139" fmla="*/ 3781 w 10000"/>
                <a:gd name="connsiteY139" fmla="*/ 9556 h 10000"/>
                <a:gd name="connsiteX140" fmla="*/ 3924 w 10000"/>
                <a:gd name="connsiteY140" fmla="*/ 9556 h 10000"/>
                <a:gd name="connsiteX141" fmla="*/ 3924 w 10000"/>
                <a:gd name="connsiteY141" fmla="*/ 9396 h 10000"/>
                <a:gd name="connsiteX142" fmla="*/ 4051 w 10000"/>
                <a:gd name="connsiteY142" fmla="*/ 9396 h 10000"/>
                <a:gd name="connsiteX143" fmla="*/ 3924 w 10000"/>
                <a:gd name="connsiteY143" fmla="*/ 9556 h 10000"/>
                <a:gd name="connsiteX144" fmla="*/ 3781 w 10000"/>
                <a:gd name="connsiteY144" fmla="*/ 9556 h 10000"/>
                <a:gd name="connsiteX145" fmla="*/ 3781 w 10000"/>
                <a:gd name="connsiteY145" fmla="*/ 9698 h 10000"/>
                <a:gd name="connsiteX146" fmla="*/ 3781 w 10000"/>
                <a:gd name="connsiteY146" fmla="*/ 9858 h 10000"/>
                <a:gd name="connsiteX147" fmla="*/ 3924 w 10000"/>
                <a:gd name="connsiteY147" fmla="*/ 9858 h 10000"/>
                <a:gd name="connsiteX148" fmla="*/ 4051 w 10000"/>
                <a:gd name="connsiteY148" fmla="*/ 9858 h 10000"/>
                <a:gd name="connsiteX149" fmla="*/ 4193 w 10000"/>
                <a:gd name="connsiteY149" fmla="*/ 10000 h 10000"/>
                <a:gd name="connsiteX150" fmla="*/ 4320 w 10000"/>
                <a:gd name="connsiteY150" fmla="*/ 10000 h 10000"/>
                <a:gd name="connsiteX151" fmla="*/ 4462 w 10000"/>
                <a:gd name="connsiteY151" fmla="*/ 10000 h 10000"/>
                <a:gd name="connsiteX152" fmla="*/ 4731 w 10000"/>
                <a:gd name="connsiteY152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143 w 10000"/>
                <a:gd name="connsiteY104" fmla="*/ 8792 h 10000"/>
                <a:gd name="connsiteX105" fmla="*/ 0 w 10000"/>
                <a:gd name="connsiteY105" fmla="*/ 8952 h 10000"/>
                <a:gd name="connsiteX106" fmla="*/ 0 w 10000"/>
                <a:gd name="connsiteY106" fmla="*/ 9094 h 10000"/>
                <a:gd name="connsiteX107" fmla="*/ 143 w 10000"/>
                <a:gd name="connsiteY107" fmla="*/ 9094 h 10000"/>
                <a:gd name="connsiteX108" fmla="*/ 285 w 10000"/>
                <a:gd name="connsiteY108" fmla="*/ 9094 h 10000"/>
                <a:gd name="connsiteX109" fmla="*/ 554 w 10000"/>
                <a:gd name="connsiteY109" fmla="*/ 8952 h 10000"/>
                <a:gd name="connsiteX110" fmla="*/ 681 w 10000"/>
                <a:gd name="connsiteY110" fmla="*/ 9094 h 10000"/>
                <a:gd name="connsiteX111" fmla="*/ 681 w 10000"/>
                <a:gd name="connsiteY111" fmla="*/ 8952 h 10000"/>
                <a:gd name="connsiteX112" fmla="*/ 1092 w 10000"/>
                <a:gd name="connsiteY112" fmla="*/ 8952 h 10000"/>
                <a:gd name="connsiteX113" fmla="*/ 1361 w 10000"/>
                <a:gd name="connsiteY113" fmla="*/ 8952 h 10000"/>
                <a:gd name="connsiteX114" fmla="*/ 1488 w 10000"/>
                <a:gd name="connsiteY114" fmla="*/ 8952 h 10000"/>
                <a:gd name="connsiteX115" fmla="*/ 1899 w 10000"/>
                <a:gd name="connsiteY115" fmla="*/ 8952 h 10000"/>
                <a:gd name="connsiteX116" fmla="*/ 2025 w 10000"/>
                <a:gd name="connsiteY116" fmla="*/ 9094 h 10000"/>
                <a:gd name="connsiteX117" fmla="*/ 2168 w 10000"/>
                <a:gd name="connsiteY117" fmla="*/ 8952 h 10000"/>
                <a:gd name="connsiteX118" fmla="*/ 2579 w 10000"/>
                <a:gd name="connsiteY118" fmla="*/ 8952 h 10000"/>
                <a:gd name="connsiteX119" fmla="*/ 2975 w 10000"/>
                <a:gd name="connsiteY119" fmla="*/ 8952 h 10000"/>
                <a:gd name="connsiteX120" fmla="*/ 3117 w 10000"/>
                <a:gd name="connsiteY120" fmla="*/ 8792 h 10000"/>
                <a:gd name="connsiteX121" fmla="*/ 3244 w 10000"/>
                <a:gd name="connsiteY121" fmla="*/ 8952 h 10000"/>
                <a:gd name="connsiteX122" fmla="*/ 3244 w 10000"/>
                <a:gd name="connsiteY122" fmla="*/ 8792 h 10000"/>
                <a:gd name="connsiteX123" fmla="*/ 3117 w 10000"/>
                <a:gd name="connsiteY123" fmla="*/ 8792 h 10000"/>
                <a:gd name="connsiteX124" fmla="*/ 3386 w 10000"/>
                <a:gd name="connsiteY124" fmla="*/ 8632 h 10000"/>
                <a:gd name="connsiteX125" fmla="*/ 3386 w 10000"/>
                <a:gd name="connsiteY125" fmla="*/ 8792 h 10000"/>
                <a:gd name="connsiteX126" fmla="*/ 3513 w 10000"/>
                <a:gd name="connsiteY126" fmla="*/ 8792 h 10000"/>
                <a:gd name="connsiteX127" fmla="*/ 3244 w 10000"/>
                <a:gd name="connsiteY127" fmla="*/ 8952 h 10000"/>
                <a:gd name="connsiteX128" fmla="*/ 3386 w 10000"/>
                <a:gd name="connsiteY128" fmla="*/ 9094 h 10000"/>
                <a:gd name="connsiteX129" fmla="*/ 3386 w 10000"/>
                <a:gd name="connsiteY129" fmla="*/ 9254 h 10000"/>
                <a:gd name="connsiteX130" fmla="*/ 3513 w 10000"/>
                <a:gd name="connsiteY130" fmla="*/ 9094 h 10000"/>
                <a:gd name="connsiteX131" fmla="*/ 3655 w 10000"/>
                <a:gd name="connsiteY131" fmla="*/ 9094 h 10000"/>
                <a:gd name="connsiteX132" fmla="*/ 3655 w 10000"/>
                <a:gd name="connsiteY132" fmla="*/ 9254 h 10000"/>
                <a:gd name="connsiteX133" fmla="*/ 3513 w 10000"/>
                <a:gd name="connsiteY133" fmla="*/ 9254 h 10000"/>
                <a:gd name="connsiteX134" fmla="*/ 3655 w 10000"/>
                <a:gd name="connsiteY134" fmla="*/ 9396 h 10000"/>
                <a:gd name="connsiteX135" fmla="*/ 3655 w 10000"/>
                <a:gd name="connsiteY135" fmla="*/ 9556 h 10000"/>
                <a:gd name="connsiteX136" fmla="*/ 3655 w 10000"/>
                <a:gd name="connsiteY136" fmla="*/ 9698 h 10000"/>
                <a:gd name="connsiteX137" fmla="*/ 3781 w 10000"/>
                <a:gd name="connsiteY137" fmla="*/ 9698 h 10000"/>
                <a:gd name="connsiteX138" fmla="*/ 3781 w 10000"/>
                <a:gd name="connsiteY138" fmla="*/ 9556 h 10000"/>
                <a:gd name="connsiteX139" fmla="*/ 3924 w 10000"/>
                <a:gd name="connsiteY139" fmla="*/ 9556 h 10000"/>
                <a:gd name="connsiteX140" fmla="*/ 3924 w 10000"/>
                <a:gd name="connsiteY140" fmla="*/ 9396 h 10000"/>
                <a:gd name="connsiteX141" fmla="*/ 4051 w 10000"/>
                <a:gd name="connsiteY141" fmla="*/ 9396 h 10000"/>
                <a:gd name="connsiteX142" fmla="*/ 3924 w 10000"/>
                <a:gd name="connsiteY142" fmla="*/ 9556 h 10000"/>
                <a:gd name="connsiteX143" fmla="*/ 3781 w 10000"/>
                <a:gd name="connsiteY143" fmla="*/ 9556 h 10000"/>
                <a:gd name="connsiteX144" fmla="*/ 3781 w 10000"/>
                <a:gd name="connsiteY144" fmla="*/ 9698 h 10000"/>
                <a:gd name="connsiteX145" fmla="*/ 3781 w 10000"/>
                <a:gd name="connsiteY145" fmla="*/ 9858 h 10000"/>
                <a:gd name="connsiteX146" fmla="*/ 3924 w 10000"/>
                <a:gd name="connsiteY146" fmla="*/ 9858 h 10000"/>
                <a:gd name="connsiteX147" fmla="*/ 4051 w 10000"/>
                <a:gd name="connsiteY147" fmla="*/ 9858 h 10000"/>
                <a:gd name="connsiteX148" fmla="*/ 4193 w 10000"/>
                <a:gd name="connsiteY148" fmla="*/ 10000 h 10000"/>
                <a:gd name="connsiteX149" fmla="*/ 4320 w 10000"/>
                <a:gd name="connsiteY149" fmla="*/ 10000 h 10000"/>
                <a:gd name="connsiteX150" fmla="*/ 4462 w 10000"/>
                <a:gd name="connsiteY150" fmla="*/ 10000 h 10000"/>
                <a:gd name="connsiteX151" fmla="*/ 4731 w 10000"/>
                <a:gd name="connsiteY151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0 w 10000"/>
                <a:gd name="connsiteY104" fmla="*/ 8952 h 10000"/>
                <a:gd name="connsiteX105" fmla="*/ 0 w 10000"/>
                <a:gd name="connsiteY105" fmla="*/ 9094 h 10000"/>
                <a:gd name="connsiteX106" fmla="*/ 143 w 10000"/>
                <a:gd name="connsiteY106" fmla="*/ 9094 h 10000"/>
                <a:gd name="connsiteX107" fmla="*/ 285 w 10000"/>
                <a:gd name="connsiteY107" fmla="*/ 9094 h 10000"/>
                <a:gd name="connsiteX108" fmla="*/ 554 w 10000"/>
                <a:gd name="connsiteY108" fmla="*/ 8952 h 10000"/>
                <a:gd name="connsiteX109" fmla="*/ 681 w 10000"/>
                <a:gd name="connsiteY109" fmla="*/ 9094 h 10000"/>
                <a:gd name="connsiteX110" fmla="*/ 681 w 10000"/>
                <a:gd name="connsiteY110" fmla="*/ 8952 h 10000"/>
                <a:gd name="connsiteX111" fmla="*/ 1092 w 10000"/>
                <a:gd name="connsiteY111" fmla="*/ 8952 h 10000"/>
                <a:gd name="connsiteX112" fmla="*/ 1361 w 10000"/>
                <a:gd name="connsiteY112" fmla="*/ 8952 h 10000"/>
                <a:gd name="connsiteX113" fmla="*/ 1488 w 10000"/>
                <a:gd name="connsiteY113" fmla="*/ 8952 h 10000"/>
                <a:gd name="connsiteX114" fmla="*/ 1899 w 10000"/>
                <a:gd name="connsiteY114" fmla="*/ 8952 h 10000"/>
                <a:gd name="connsiteX115" fmla="*/ 2025 w 10000"/>
                <a:gd name="connsiteY115" fmla="*/ 9094 h 10000"/>
                <a:gd name="connsiteX116" fmla="*/ 2168 w 10000"/>
                <a:gd name="connsiteY116" fmla="*/ 8952 h 10000"/>
                <a:gd name="connsiteX117" fmla="*/ 2579 w 10000"/>
                <a:gd name="connsiteY117" fmla="*/ 8952 h 10000"/>
                <a:gd name="connsiteX118" fmla="*/ 2975 w 10000"/>
                <a:gd name="connsiteY118" fmla="*/ 8952 h 10000"/>
                <a:gd name="connsiteX119" fmla="*/ 3117 w 10000"/>
                <a:gd name="connsiteY119" fmla="*/ 8792 h 10000"/>
                <a:gd name="connsiteX120" fmla="*/ 3244 w 10000"/>
                <a:gd name="connsiteY120" fmla="*/ 8952 h 10000"/>
                <a:gd name="connsiteX121" fmla="*/ 3244 w 10000"/>
                <a:gd name="connsiteY121" fmla="*/ 8792 h 10000"/>
                <a:gd name="connsiteX122" fmla="*/ 3117 w 10000"/>
                <a:gd name="connsiteY122" fmla="*/ 8792 h 10000"/>
                <a:gd name="connsiteX123" fmla="*/ 3386 w 10000"/>
                <a:gd name="connsiteY123" fmla="*/ 8632 h 10000"/>
                <a:gd name="connsiteX124" fmla="*/ 3386 w 10000"/>
                <a:gd name="connsiteY124" fmla="*/ 8792 h 10000"/>
                <a:gd name="connsiteX125" fmla="*/ 3513 w 10000"/>
                <a:gd name="connsiteY125" fmla="*/ 8792 h 10000"/>
                <a:gd name="connsiteX126" fmla="*/ 3244 w 10000"/>
                <a:gd name="connsiteY126" fmla="*/ 8952 h 10000"/>
                <a:gd name="connsiteX127" fmla="*/ 3386 w 10000"/>
                <a:gd name="connsiteY127" fmla="*/ 9094 h 10000"/>
                <a:gd name="connsiteX128" fmla="*/ 3386 w 10000"/>
                <a:gd name="connsiteY128" fmla="*/ 9254 h 10000"/>
                <a:gd name="connsiteX129" fmla="*/ 3513 w 10000"/>
                <a:gd name="connsiteY129" fmla="*/ 9094 h 10000"/>
                <a:gd name="connsiteX130" fmla="*/ 3655 w 10000"/>
                <a:gd name="connsiteY130" fmla="*/ 9094 h 10000"/>
                <a:gd name="connsiteX131" fmla="*/ 3655 w 10000"/>
                <a:gd name="connsiteY131" fmla="*/ 9254 h 10000"/>
                <a:gd name="connsiteX132" fmla="*/ 3513 w 10000"/>
                <a:gd name="connsiteY132" fmla="*/ 9254 h 10000"/>
                <a:gd name="connsiteX133" fmla="*/ 3655 w 10000"/>
                <a:gd name="connsiteY133" fmla="*/ 9396 h 10000"/>
                <a:gd name="connsiteX134" fmla="*/ 3655 w 10000"/>
                <a:gd name="connsiteY134" fmla="*/ 9556 h 10000"/>
                <a:gd name="connsiteX135" fmla="*/ 3655 w 10000"/>
                <a:gd name="connsiteY135" fmla="*/ 9698 h 10000"/>
                <a:gd name="connsiteX136" fmla="*/ 3781 w 10000"/>
                <a:gd name="connsiteY136" fmla="*/ 9698 h 10000"/>
                <a:gd name="connsiteX137" fmla="*/ 3781 w 10000"/>
                <a:gd name="connsiteY137" fmla="*/ 9556 h 10000"/>
                <a:gd name="connsiteX138" fmla="*/ 3924 w 10000"/>
                <a:gd name="connsiteY138" fmla="*/ 9556 h 10000"/>
                <a:gd name="connsiteX139" fmla="*/ 3924 w 10000"/>
                <a:gd name="connsiteY139" fmla="*/ 9396 h 10000"/>
                <a:gd name="connsiteX140" fmla="*/ 4051 w 10000"/>
                <a:gd name="connsiteY140" fmla="*/ 9396 h 10000"/>
                <a:gd name="connsiteX141" fmla="*/ 3924 w 10000"/>
                <a:gd name="connsiteY141" fmla="*/ 9556 h 10000"/>
                <a:gd name="connsiteX142" fmla="*/ 3781 w 10000"/>
                <a:gd name="connsiteY142" fmla="*/ 9556 h 10000"/>
                <a:gd name="connsiteX143" fmla="*/ 3781 w 10000"/>
                <a:gd name="connsiteY143" fmla="*/ 9698 h 10000"/>
                <a:gd name="connsiteX144" fmla="*/ 3781 w 10000"/>
                <a:gd name="connsiteY144" fmla="*/ 9858 h 10000"/>
                <a:gd name="connsiteX145" fmla="*/ 3924 w 10000"/>
                <a:gd name="connsiteY145" fmla="*/ 9858 h 10000"/>
                <a:gd name="connsiteX146" fmla="*/ 4051 w 10000"/>
                <a:gd name="connsiteY146" fmla="*/ 9858 h 10000"/>
                <a:gd name="connsiteX147" fmla="*/ 4193 w 10000"/>
                <a:gd name="connsiteY147" fmla="*/ 10000 h 10000"/>
                <a:gd name="connsiteX148" fmla="*/ 4320 w 10000"/>
                <a:gd name="connsiteY148" fmla="*/ 10000 h 10000"/>
                <a:gd name="connsiteX149" fmla="*/ 4462 w 10000"/>
                <a:gd name="connsiteY149" fmla="*/ 10000 h 10000"/>
                <a:gd name="connsiteX150" fmla="*/ 4731 w 10000"/>
                <a:gd name="connsiteY150" fmla="*/ 9698 h 10000"/>
                <a:gd name="connsiteX0" fmla="*/ 4731 w 10000"/>
                <a:gd name="connsiteY0" fmla="*/ 9698 h 10000"/>
                <a:gd name="connsiteX1" fmla="*/ 4731 w 10000"/>
                <a:gd name="connsiteY1" fmla="*/ 9556 h 10000"/>
                <a:gd name="connsiteX2" fmla="*/ 5142 w 10000"/>
                <a:gd name="connsiteY2" fmla="*/ 9556 h 10000"/>
                <a:gd name="connsiteX3" fmla="*/ 5412 w 10000"/>
                <a:gd name="connsiteY3" fmla="*/ 9556 h 10000"/>
                <a:gd name="connsiteX4" fmla="*/ 5538 w 10000"/>
                <a:gd name="connsiteY4" fmla="*/ 9556 h 10000"/>
                <a:gd name="connsiteX5" fmla="*/ 5680 w 10000"/>
                <a:gd name="connsiteY5" fmla="*/ 9556 h 10000"/>
                <a:gd name="connsiteX6" fmla="*/ 5949 w 10000"/>
                <a:gd name="connsiteY6" fmla="*/ 9698 h 10000"/>
                <a:gd name="connsiteX7" fmla="*/ 6076 w 10000"/>
                <a:gd name="connsiteY7" fmla="*/ 9556 h 10000"/>
                <a:gd name="connsiteX8" fmla="*/ 6076 w 10000"/>
                <a:gd name="connsiteY8" fmla="*/ 9396 h 10000"/>
                <a:gd name="connsiteX9" fmla="*/ 6219 w 10000"/>
                <a:gd name="connsiteY9" fmla="*/ 9396 h 10000"/>
                <a:gd name="connsiteX10" fmla="*/ 6076 w 10000"/>
                <a:gd name="connsiteY10" fmla="*/ 9254 h 10000"/>
                <a:gd name="connsiteX11" fmla="*/ 5949 w 10000"/>
                <a:gd name="connsiteY11" fmla="*/ 8792 h 10000"/>
                <a:gd name="connsiteX12" fmla="*/ 5807 w 10000"/>
                <a:gd name="connsiteY12" fmla="*/ 8490 h 10000"/>
                <a:gd name="connsiteX13" fmla="*/ 5538 w 10000"/>
                <a:gd name="connsiteY13" fmla="*/ 8490 h 10000"/>
                <a:gd name="connsiteX14" fmla="*/ 5538 w 10000"/>
                <a:gd name="connsiteY14" fmla="*/ 8330 h 10000"/>
                <a:gd name="connsiteX15" fmla="*/ 5538 w 10000"/>
                <a:gd name="connsiteY15" fmla="*/ 8028 h 10000"/>
                <a:gd name="connsiteX16" fmla="*/ 5412 w 10000"/>
                <a:gd name="connsiteY16" fmla="*/ 7886 h 10000"/>
                <a:gd name="connsiteX17" fmla="*/ 5269 w 10000"/>
                <a:gd name="connsiteY17" fmla="*/ 7726 h 10000"/>
                <a:gd name="connsiteX18" fmla="*/ 5142 w 10000"/>
                <a:gd name="connsiteY18" fmla="*/ 7425 h 10000"/>
                <a:gd name="connsiteX19" fmla="*/ 5412 w 10000"/>
                <a:gd name="connsiteY19" fmla="*/ 7123 h 10000"/>
                <a:gd name="connsiteX20" fmla="*/ 5538 w 10000"/>
                <a:gd name="connsiteY20" fmla="*/ 6980 h 10000"/>
                <a:gd name="connsiteX21" fmla="*/ 5680 w 10000"/>
                <a:gd name="connsiteY21" fmla="*/ 6821 h 10000"/>
                <a:gd name="connsiteX22" fmla="*/ 5680 w 10000"/>
                <a:gd name="connsiteY22" fmla="*/ 6679 h 10000"/>
                <a:gd name="connsiteX23" fmla="*/ 5949 w 10000"/>
                <a:gd name="connsiteY23" fmla="*/ 6821 h 10000"/>
                <a:gd name="connsiteX24" fmla="*/ 6076 w 10000"/>
                <a:gd name="connsiteY24" fmla="*/ 6980 h 10000"/>
                <a:gd name="connsiteX25" fmla="*/ 6219 w 10000"/>
                <a:gd name="connsiteY25" fmla="*/ 6980 h 10000"/>
                <a:gd name="connsiteX26" fmla="*/ 6487 w 10000"/>
                <a:gd name="connsiteY26" fmla="*/ 6980 h 10000"/>
                <a:gd name="connsiteX27" fmla="*/ 6614 w 10000"/>
                <a:gd name="connsiteY27" fmla="*/ 6821 h 10000"/>
                <a:gd name="connsiteX28" fmla="*/ 6614 w 10000"/>
                <a:gd name="connsiteY28" fmla="*/ 6679 h 10000"/>
                <a:gd name="connsiteX29" fmla="*/ 6756 w 10000"/>
                <a:gd name="connsiteY29" fmla="*/ 6519 h 10000"/>
                <a:gd name="connsiteX30" fmla="*/ 6756 w 10000"/>
                <a:gd name="connsiteY30" fmla="*/ 6377 h 10000"/>
                <a:gd name="connsiteX31" fmla="*/ 7026 w 10000"/>
                <a:gd name="connsiteY31" fmla="*/ 6217 h 10000"/>
                <a:gd name="connsiteX32" fmla="*/ 7152 w 10000"/>
                <a:gd name="connsiteY32" fmla="*/ 6075 h 10000"/>
                <a:gd name="connsiteX33" fmla="*/ 7437 w 10000"/>
                <a:gd name="connsiteY33" fmla="*/ 5915 h 10000"/>
                <a:gd name="connsiteX34" fmla="*/ 7564 w 10000"/>
                <a:gd name="connsiteY34" fmla="*/ 5613 h 10000"/>
                <a:gd name="connsiteX35" fmla="*/ 7705 w 10000"/>
                <a:gd name="connsiteY35" fmla="*/ 5311 h 10000"/>
                <a:gd name="connsiteX36" fmla="*/ 7975 w 10000"/>
                <a:gd name="connsiteY36" fmla="*/ 5151 h 10000"/>
                <a:gd name="connsiteX37" fmla="*/ 7832 w 10000"/>
                <a:gd name="connsiteY37" fmla="*/ 4849 h 10000"/>
                <a:gd name="connsiteX38" fmla="*/ 8244 w 10000"/>
                <a:gd name="connsiteY38" fmla="*/ 4405 h 10000"/>
                <a:gd name="connsiteX39" fmla="*/ 8244 w 10000"/>
                <a:gd name="connsiteY39" fmla="*/ 4245 h 10000"/>
                <a:gd name="connsiteX40" fmla="*/ 8244 w 10000"/>
                <a:gd name="connsiteY40" fmla="*/ 4103 h 10000"/>
                <a:gd name="connsiteX41" fmla="*/ 8782 w 10000"/>
                <a:gd name="connsiteY41" fmla="*/ 3641 h 10000"/>
                <a:gd name="connsiteX42" fmla="*/ 8639 w 10000"/>
                <a:gd name="connsiteY42" fmla="*/ 3499 h 10000"/>
                <a:gd name="connsiteX43" fmla="*/ 8371 w 10000"/>
                <a:gd name="connsiteY43" fmla="*/ 3499 h 10000"/>
                <a:gd name="connsiteX44" fmla="*/ 8371 w 10000"/>
                <a:gd name="connsiteY44" fmla="*/ 3339 h 10000"/>
                <a:gd name="connsiteX45" fmla="*/ 8101 w 10000"/>
                <a:gd name="connsiteY45" fmla="*/ 3179 h 10000"/>
                <a:gd name="connsiteX46" fmla="*/ 7832 w 10000"/>
                <a:gd name="connsiteY46" fmla="*/ 1972 h 10000"/>
                <a:gd name="connsiteX47" fmla="*/ 7975 w 10000"/>
                <a:gd name="connsiteY47" fmla="*/ 1829 h 10000"/>
                <a:gd name="connsiteX48" fmla="*/ 8371 w 10000"/>
                <a:gd name="connsiteY48" fmla="*/ 1829 h 10000"/>
                <a:gd name="connsiteX49" fmla="*/ 8512 w 10000"/>
                <a:gd name="connsiteY49" fmla="*/ 1829 h 10000"/>
                <a:gd name="connsiteX50" fmla="*/ 8908 w 10000"/>
                <a:gd name="connsiteY50" fmla="*/ 1829 h 10000"/>
                <a:gd name="connsiteX51" fmla="*/ 9178 w 10000"/>
                <a:gd name="connsiteY51" fmla="*/ 1829 h 10000"/>
                <a:gd name="connsiteX52" fmla="*/ 9319 w 10000"/>
                <a:gd name="connsiteY52" fmla="*/ 1670 h 10000"/>
                <a:gd name="connsiteX53" fmla="*/ 9715 w 10000"/>
                <a:gd name="connsiteY53" fmla="*/ 1368 h 10000"/>
                <a:gd name="connsiteX54" fmla="*/ 10000 w 10000"/>
                <a:gd name="connsiteY54" fmla="*/ 1226 h 10000"/>
                <a:gd name="connsiteX55" fmla="*/ 9857 w 10000"/>
                <a:gd name="connsiteY55" fmla="*/ 924 h 10000"/>
                <a:gd name="connsiteX56" fmla="*/ 9589 w 10000"/>
                <a:gd name="connsiteY56" fmla="*/ 924 h 10000"/>
                <a:gd name="connsiteX57" fmla="*/ 9446 w 10000"/>
                <a:gd name="connsiteY57" fmla="*/ 924 h 10000"/>
                <a:gd name="connsiteX58" fmla="*/ 9178 w 10000"/>
                <a:gd name="connsiteY58" fmla="*/ 924 h 10000"/>
                <a:gd name="connsiteX59" fmla="*/ 9178 w 10000"/>
                <a:gd name="connsiteY59" fmla="*/ 764 h 10000"/>
                <a:gd name="connsiteX60" fmla="*/ 9051 w 10000"/>
                <a:gd name="connsiteY60" fmla="*/ 622 h 10000"/>
                <a:gd name="connsiteX61" fmla="*/ 8908 w 10000"/>
                <a:gd name="connsiteY61" fmla="*/ 302 h 10000"/>
                <a:gd name="connsiteX62" fmla="*/ 8908 w 10000"/>
                <a:gd name="connsiteY62" fmla="*/ 0 h 10000"/>
                <a:gd name="connsiteX63" fmla="*/ 8782 w 10000"/>
                <a:gd name="connsiteY63" fmla="*/ 0 h 10000"/>
                <a:gd name="connsiteX64" fmla="*/ 8512 w 10000"/>
                <a:gd name="connsiteY64" fmla="*/ 0 h 10000"/>
                <a:gd name="connsiteX65" fmla="*/ 8371 w 10000"/>
                <a:gd name="connsiteY65" fmla="*/ 0 h 10000"/>
                <a:gd name="connsiteX66" fmla="*/ 8244 w 10000"/>
                <a:gd name="connsiteY66" fmla="*/ 0 h 10000"/>
                <a:gd name="connsiteX67" fmla="*/ 7437 w 10000"/>
                <a:gd name="connsiteY67" fmla="*/ 160 h 10000"/>
                <a:gd name="connsiteX68" fmla="*/ 7152 w 10000"/>
                <a:gd name="connsiteY68" fmla="*/ 160 h 10000"/>
                <a:gd name="connsiteX69" fmla="*/ 6883 w 10000"/>
                <a:gd name="connsiteY69" fmla="*/ 302 h 10000"/>
                <a:gd name="connsiteX70" fmla="*/ 6756 w 10000"/>
                <a:gd name="connsiteY70" fmla="*/ 462 h 10000"/>
                <a:gd name="connsiteX71" fmla="*/ 6487 w 10000"/>
                <a:gd name="connsiteY71" fmla="*/ 622 h 10000"/>
                <a:gd name="connsiteX72" fmla="*/ 6345 w 10000"/>
                <a:gd name="connsiteY72" fmla="*/ 622 h 10000"/>
                <a:gd name="connsiteX73" fmla="*/ 6345 w 10000"/>
                <a:gd name="connsiteY73" fmla="*/ 924 h 10000"/>
                <a:gd name="connsiteX74" fmla="*/ 6487 w 10000"/>
                <a:gd name="connsiteY74" fmla="*/ 1066 h 10000"/>
                <a:gd name="connsiteX75" fmla="*/ 6487 w 10000"/>
                <a:gd name="connsiteY75" fmla="*/ 1226 h 10000"/>
                <a:gd name="connsiteX76" fmla="*/ 6345 w 10000"/>
                <a:gd name="connsiteY76" fmla="*/ 1528 h 10000"/>
                <a:gd name="connsiteX77" fmla="*/ 6219 w 10000"/>
                <a:gd name="connsiteY77" fmla="*/ 1670 h 10000"/>
                <a:gd name="connsiteX78" fmla="*/ 6076 w 10000"/>
                <a:gd name="connsiteY78" fmla="*/ 1829 h 10000"/>
                <a:gd name="connsiteX79" fmla="*/ 6076 w 10000"/>
                <a:gd name="connsiteY79" fmla="*/ 1972 h 10000"/>
                <a:gd name="connsiteX80" fmla="*/ 6219 w 10000"/>
                <a:gd name="connsiteY80" fmla="*/ 2131 h 10000"/>
                <a:gd name="connsiteX81" fmla="*/ 6076 w 10000"/>
                <a:gd name="connsiteY81" fmla="*/ 2433 h 10000"/>
                <a:gd name="connsiteX82" fmla="*/ 5949 w 10000"/>
                <a:gd name="connsiteY82" fmla="*/ 2433 h 10000"/>
                <a:gd name="connsiteX83" fmla="*/ 5680 w 10000"/>
                <a:gd name="connsiteY83" fmla="*/ 2433 h 10000"/>
                <a:gd name="connsiteX84" fmla="*/ 5412 w 10000"/>
                <a:gd name="connsiteY84" fmla="*/ 2433 h 10000"/>
                <a:gd name="connsiteX85" fmla="*/ 5412 w 10000"/>
                <a:gd name="connsiteY85" fmla="*/ 2575 h 10000"/>
                <a:gd name="connsiteX86" fmla="*/ 5538 w 10000"/>
                <a:gd name="connsiteY86" fmla="*/ 2735 h 10000"/>
                <a:gd name="connsiteX87" fmla="*/ 5680 w 10000"/>
                <a:gd name="connsiteY87" fmla="*/ 2877 h 10000"/>
                <a:gd name="connsiteX88" fmla="*/ 5142 w 10000"/>
                <a:gd name="connsiteY88" fmla="*/ 3037 h 10000"/>
                <a:gd name="connsiteX89" fmla="*/ 5142 w 10000"/>
                <a:gd name="connsiteY89" fmla="*/ 3179 h 10000"/>
                <a:gd name="connsiteX90" fmla="*/ 5142 w 10000"/>
                <a:gd name="connsiteY90" fmla="*/ 3499 h 10000"/>
                <a:gd name="connsiteX91" fmla="*/ 5001 w 10000"/>
                <a:gd name="connsiteY91" fmla="*/ 3801 h 10000"/>
                <a:gd name="connsiteX92" fmla="*/ 4858 w 10000"/>
                <a:gd name="connsiteY92" fmla="*/ 4103 h 10000"/>
                <a:gd name="connsiteX93" fmla="*/ 4731 w 10000"/>
                <a:gd name="connsiteY93" fmla="*/ 4103 h 10000"/>
                <a:gd name="connsiteX94" fmla="*/ 4588 w 10000"/>
                <a:gd name="connsiteY94" fmla="*/ 3943 h 10000"/>
                <a:gd name="connsiteX95" fmla="*/ 4462 w 10000"/>
                <a:gd name="connsiteY95" fmla="*/ 4103 h 10000"/>
                <a:gd name="connsiteX96" fmla="*/ 4193 w 10000"/>
                <a:gd name="connsiteY96" fmla="*/ 4103 h 10000"/>
                <a:gd name="connsiteX97" fmla="*/ 4051 w 10000"/>
                <a:gd name="connsiteY97" fmla="*/ 4405 h 10000"/>
                <a:gd name="connsiteX98" fmla="*/ 3655 w 10000"/>
                <a:gd name="connsiteY98" fmla="*/ 4405 h 10000"/>
                <a:gd name="connsiteX99" fmla="*/ 3513 w 10000"/>
                <a:gd name="connsiteY99" fmla="*/ 4547 h 10000"/>
                <a:gd name="connsiteX100" fmla="*/ 3386 w 10000"/>
                <a:gd name="connsiteY100" fmla="*/ 4547 h 10000"/>
                <a:gd name="connsiteX101" fmla="*/ 3244 w 10000"/>
                <a:gd name="connsiteY101" fmla="*/ 4849 h 10000"/>
                <a:gd name="connsiteX102" fmla="*/ 3244 w 10000"/>
                <a:gd name="connsiteY102" fmla="*/ 5151 h 10000"/>
                <a:gd name="connsiteX103" fmla="*/ 3244 w 10000"/>
                <a:gd name="connsiteY103" fmla="*/ 5453 h 10000"/>
                <a:gd name="connsiteX104" fmla="*/ 0 w 10000"/>
                <a:gd name="connsiteY104" fmla="*/ 9094 h 10000"/>
                <a:gd name="connsiteX105" fmla="*/ 143 w 10000"/>
                <a:gd name="connsiteY105" fmla="*/ 9094 h 10000"/>
                <a:gd name="connsiteX106" fmla="*/ 285 w 10000"/>
                <a:gd name="connsiteY106" fmla="*/ 9094 h 10000"/>
                <a:gd name="connsiteX107" fmla="*/ 554 w 10000"/>
                <a:gd name="connsiteY107" fmla="*/ 8952 h 10000"/>
                <a:gd name="connsiteX108" fmla="*/ 681 w 10000"/>
                <a:gd name="connsiteY108" fmla="*/ 9094 h 10000"/>
                <a:gd name="connsiteX109" fmla="*/ 681 w 10000"/>
                <a:gd name="connsiteY109" fmla="*/ 8952 h 10000"/>
                <a:gd name="connsiteX110" fmla="*/ 1092 w 10000"/>
                <a:gd name="connsiteY110" fmla="*/ 8952 h 10000"/>
                <a:gd name="connsiteX111" fmla="*/ 1361 w 10000"/>
                <a:gd name="connsiteY111" fmla="*/ 8952 h 10000"/>
                <a:gd name="connsiteX112" fmla="*/ 1488 w 10000"/>
                <a:gd name="connsiteY112" fmla="*/ 8952 h 10000"/>
                <a:gd name="connsiteX113" fmla="*/ 1899 w 10000"/>
                <a:gd name="connsiteY113" fmla="*/ 8952 h 10000"/>
                <a:gd name="connsiteX114" fmla="*/ 2025 w 10000"/>
                <a:gd name="connsiteY114" fmla="*/ 9094 h 10000"/>
                <a:gd name="connsiteX115" fmla="*/ 2168 w 10000"/>
                <a:gd name="connsiteY115" fmla="*/ 8952 h 10000"/>
                <a:gd name="connsiteX116" fmla="*/ 2579 w 10000"/>
                <a:gd name="connsiteY116" fmla="*/ 8952 h 10000"/>
                <a:gd name="connsiteX117" fmla="*/ 2975 w 10000"/>
                <a:gd name="connsiteY117" fmla="*/ 8952 h 10000"/>
                <a:gd name="connsiteX118" fmla="*/ 3117 w 10000"/>
                <a:gd name="connsiteY118" fmla="*/ 8792 h 10000"/>
                <a:gd name="connsiteX119" fmla="*/ 3244 w 10000"/>
                <a:gd name="connsiteY119" fmla="*/ 8952 h 10000"/>
                <a:gd name="connsiteX120" fmla="*/ 3244 w 10000"/>
                <a:gd name="connsiteY120" fmla="*/ 8792 h 10000"/>
                <a:gd name="connsiteX121" fmla="*/ 3117 w 10000"/>
                <a:gd name="connsiteY121" fmla="*/ 8792 h 10000"/>
                <a:gd name="connsiteX122" fmla="*/ 3386 w 10000"/>
                <a:gd name="connsiteY122" fmla="*/ 8632 h 10000"/>
                <a:gd name="connsiteX123" fmla="*/ 3386 w 10000"/>
                <a:gd name="connsiteY123" fmla="*/ 8792 h 10000"/>
                <a:gd name="connsiteX124" fmla="*/ 3513 w 10000"/>
                <a:gd name="connsiteY124" fmla="*/ 8792 h 10000"/>
                <a:gd name="connsiteX125" fmla="*/ 3244 w 10000"/>
                <a:gd name="connsiteY125" fmla="*/ 8952 h 10000"/>
                <a:gd name="connsiteX126" fmla="*/ 3386 w 10000"/>
                <a:gd name="connsiteY126" fmla="*/ 9094 h 10000"/>
                <a:gd name="connsiteX127" fmla="*/ 3386 w 10000"/>
                <a:gd name="connsiteY127" fmla="*/ 9254 h 10000"/>
                <a:gd name="connsiteX128" fmla="*/ 3513 w 10000"/>
                <a:gd name="connsiteY128" fmla="*/ 9094 h 10000"/>
                <a:gd name="connsiteX129" fmla="*/ 3655 w 10000"/>
                <a:gd name="connsiteY129" fmla="*/ 9094 h 10000"/>
                <a:gd name="connsiteX130" fmla="*/ 3655 w 10000"/>
                <a:gd name="connsiteY130" fmla="*/ 9254 h 10000"/>
                <a:gd name="connsiteX131" fmla="*/ 3513 w 10000"/>
                <a:gd name="connsiteY131" fmla="*/ 9254 h 10000"/>
                <a:gd name="connsiteX132" fmla="*/ 3655 w 10000"/>
                <a:gd name="connsiteY132" fmla="*/ 9396 h 10000"/>
                <a:gd name="connsiteX133" fmla="*/ 3655 w 10000"/>
                <a:gd name="connsiteY133" fmla="*/ 9556 h 10000"/>
                <a:gd name="connsiteX134" fmla="*/ 3655 w 10000"/>
                <a:gd name="connsiteY134" fmla="*/ 9698 h 10000"/>
                <a:gd name="connsiteX135" fmla="*/ 3781 w 10000"/>
                <a:gd name="connsiteY135" fmla="*/ 9698 h 10000"/>
                <a:gd name="connsiteX136" fmla="*/ 3781 w 10000"/>
                <a:gd name="connsiteY136" fmla="*/ 9556 h 10000"/>
                <a:gd name="connsiteX137" fmla="*/ 3924 w 10000"/>
                <a:gd name="connsiteY137" fmla="*/ 9556 h 10000"/>
                <a:gd name="connsiteX138" fmla="*/ 3924 w 10000"/>
                <a:gd name="connsiteY138" fmla="*/ 9396 h 10000"/>
                <a:gd name="connsiteX139" fmla="*/ 4051 w 10000"/>
                <a:gd name="connsiteY139" fmla="*/ 9396 h 10000"/>
                <a:gd name="connsiteX140" fmla="*/ 3924 w 10000"/>
                <a:gd name="connsiteY140" fmla="*/ 9556 h 10000"/>
                <a:gd name="connsiteX141" fmla="*/ 3781 w 10000"/>
                <a:gd name="connsiteY141" fmla="*/ 9556 h 10000"/>
                <a:gd name="connsiteX142" fmla="*/ 3781 w 10000"/>
                <a:gd name="connsiteY142" fmla="*/ 9698 h 10000"/>
                <a:gd name="connsiteX143" fmla="*/ 3781 w 10000"/>
                <a:gd name="connsiteY143" fmla="*/ 9858 h 10000"/>
                <a:gd name="connsiteX144" fmla="*/ 3924 w 10000"/>
                <a:gd name="connsiteY144" fmla="*/ 9858 h 10000"/>
                <a:gd name="connsiteX145" fmla="*/ 4051 w 10000"/>
                <a:gd name="connsiteY145" fmla="*/ 9858 h 10000"/>
                <a:gd name="connsiteX146" fmla="*/ 4193 w 10000"/>
                <a:gd name="connsiteY146" fmla="*/ 10000 h 10000"/>
                <a:gd name="connsiteX147" fmla="*/ 4320 w 10000"/>
                <a:gd name="connsiteY147" fmla="*/ 10000 h 10000"/>
                <a:gd name="connsiteX148" fmla="*/ 4462 w 10000"/>
                <a:gd name="connsiteY148" fmla="*/ 10000 h 10000"/>
                <a:gd name="connsiteX149" fmla="*/ 4731 w 10000"/>
                <a:gd name="connsiteY149" fmla="*/ 9698 h 10000"/>
                <a:gd name="connsiteX0" fmla="*/ 4588 w 9857"/>
                <a:gd name="connsiteY0" fmla="*/ 9698 h 10000"/>
                <a:gd name="connsiteX1" fmla="*/ 4588 w 9857"/>
                <a:gd name="connsiteY1" fmla="*/ 9556 h 10000"/>
                <a:gd name="connsiteX2" fmla="*/ 4999 w 9857"/>
                <a:gd name="connsiteY2" fmla="*/ 9556 h 10000"/>
                <a:gd name="connsiteX3" fmla="*/ 5269 w 9857"/>
                <a:gd name="connsiteY3" fmla="*/ 9556 h 10000"/>
                <a:gd name="connsiteX4" fmla="*/ 5395 w 9857"/>
                <a:gd name="connsiteY4" fmla="*/ 9556 h 10000"/>
                <a:gd name="connsiteX5" fmla="*/ 5537 w 9857"/>
                <a:gd name="connsiteY5" fmla="*/ 9556 h 10000"/>
                <a:gd name="connsiteX6" fmla="*/ 5806 w 9857"/>
                <a:gd name="connsiteY6" fmla="*/ 9698 h 10000"/>
                <a:gd name="connsiteX7" fmla="*/ 5933 w 9857"/>
                <a:gd name="connsiteY7" fmla="*/ 9556 h 10000"/>
                <a:gd name="connsiteX8" fmla="*/ 5933 w 9857"/>
                <a:gd name="connsiteY8" fmla="*/ 9396 h 10000"/>
                <a:gd name="connsiteX9" fmla="*/ 6076 w 9857"/>
                <a:gd name="connsiteY9" fmla="*/ 9396 h 10000"/>
                <a:gd name="connsiteX10" fmla="*/ 5933 w 9857"/>
                <a:gd name="connsiteY10" fmla="*/ 9254 h 10000"/>
                <a:gd name="connsiteX11" fmla="*/ 5806 w 9857"/>
                <a:gd name="connsiteY11" fmla="*/ 8792 h 10000"/>
                <a:gd name="connsiteX12" fmla="*/ 5664 w 9857"/>
                <a:gd name="connsiteY12" fmla="*/ 8490 h 10000"/>
                <a:gd name="connsiteX13" fmla="*/ 5395 w 9857"/>
                <a:gd name="connsiteY13" fmla="*/ 8490 h 10000"/>
                <a:gd name="connsiteX14" fmla="*/ 5395 w 9857"/>
                <a:gd name="connsiteY14" fmla="*/ 8330 h 10000"/>
                <a:gd name="connsiteX15" fmla="*/ 5395 w 9857"/>
                <a:gd name="connsiteY15" fmla="*/ 8028 h 10000"/>
                <a:gd name="connsiteX16" fmla="*/ 5269 w 9857"/>
                <a:gd name="connsiteY16" fmla="*/ 7886 h 10000"/>
                <a:gd name="connsiteX17" fmla="*/ 5126 w 9857"/>
                <a:gd name="connsiteY17" fmla="*/ 7726 h 10000"/>
                <a:gd name="connsiteX18" fmla="*/ 4999 w 9857"/>
                <a:gd name="connsiteY18" fmla="*/ 7425 h 10000"/>
                <a:gd name="connsiteX19" fmla="*/ 5269 w 9857"/>
                <a:gd name="connsiteY19" fmla="*/ 7123 h 10000"/>
                <a:gd name="connsiteX20" fmla="*/ 5395 w 9857"/>
                <a:gd name="connsiteY20" fmla="*/ 6980 h 10000"/>
                <a:gd name="connsiteX21" fmla="*/ 5537 w 9857"/>
                <a:gd name="connsiteY21" fmla="*/ 6821 h 10000"/>
                <a:gd name="connsiteX22" fmla="*/ 5537 w 9857"/>
                <a:gd name="connsiteY22" fmla="*/ 6679 h 10000"/>
                <a:gd name="connsiteX23" fmla="*/ 5806 w 9857"/>
                <a:gd name="connsiteY23" fmla="*/ 6821 h 10000"/>
                <a:gd name="connsiteX24" fmla="*/ 5933 w 9857"/>
                <a:gd name="connsiteY24" fmla="*/ 6980 h 10000"/>
                <a:gd name="connsiteX25" fmla="*/ 6076 w 9857"/>
                <a:gd name="connsiteY25" fmla="*/ 6980 h 10000"/>
                <a:gd name="connsiteX26" fmla="*/ 6344 w 9857"/>
                <a:gd name="connsiteY26" fmla="*/ 6980 h 10000"/>
                <a:gd name="connsiteX27" fmla="*/ 6471 w 9857"/>
                <a:gd name="connsiteY27" fmla="*/ 6821 h 10000"/>
                <a:gd name="connsiteX28" fmla="*/ 6471 w 9857"/>
                <a:gd name="connsiteY28" fmla="*/ 6679 h 10000"/>
                <a:gd name="connsiteX29" fmla="*/ 6613 w 9857"/>
                <a:gd name="connsiteY29" fmla="*/ 6519 h 10000"/>
                <a:gd name="connsiteX30" fmla="*/ 6613 w 9857"/>
                <a:gd name="connsiteY30" fmla="*/ 6377 h 10000"/>
                <a:gd name="connsiteX31" fmla="*/ 6883 w 9857"/>
                <a:gd name="connsiteY31" fmla="*/ 6217 h 10000"/>
                <a:gd name="connsiteX32" fmla="*/ 7009 w 9857"/>
                <a:gd name="connsiteY32" fmla="*/ 6075 h 10000"/>
                <a:gd name="connsiteX33" fmla="*/ 7294 w 9857"/>
                <a:gd name="connsiteY33" fmla="*/ 5915 h 10000"/>
                <a:gd name="connsiteX34" fmla="*/ 7421 w 9857"/>
                <a:gd name="connsiteY34" fmla="*/ 5613 h 10000"/>
                <a:gd name="connsiteX35" fmla="*/ 7562 w 9857"/>
                <a:gd name="connsiteY35" fmla="*/ 5311 h 10000"/>
                <a:gd name="connsiteX36" fmla="*/ 7832 w 9857"/>
                <a:gd name="connsiteY36" fmla="*/ 5151 h 10000"/>
                <a:gd name="connsiteX37" fmla="*/ 7689 w 9857"/>
                <a:gd name="connsiteY37" fmla="*/ 4849 h 10000"/>
                <a:gd name="connsiteX38" fmla="*/ 8101 w 9857"/>
                <a:gd name="connsiteY38" fmla="*/ 4405 h 10000"/>
                <a:gd name="connsiteX39" fmla="*/ 8101 w 9857"/>
                <a:gd name="connsiteY39" fmla="*/ 4245 h 10000"/>
                <a:gd name="connsiteX40" fmla="*/ 8101 w 9857"/>
                <a:gd name="connsiteY40" fmla="*/ 4103 h 10000"/>
                <a:gd name="connsiteX41" fmla="*/ 8639 w 9857"/>
                <a:gd name="connsiteY41" fmla="*/ 3641 h 10000"/>
                <a:gd name="connsiteX42" fmla="*/ 8496 w 9857"/>
                <a:gd name="connsiteY42" fmla="*/ 3499 h 10000"/>
                <a:gd name="connsiteX43" fmla="*/ 8228 w 9857"/>
                <a:gd name="connsiteY43" fmla="*/ 3499 h 10000"/>
                <a:gd name="connsiteX44" fmla="*/ 8228 w 9857"/>
                <a:gd name="connsiteY44" fmla="*/ 3339 h 10000"/>
                <a:gd name="connsiteX45" fmla="*/ 7958 w 9857"/>
                <a:gd name="connsiteY45" fmla="*/ 3179 h 10000"/>
                <a:gd name="connsiteX46" fmla="*/ 7689 w 9857"/>
                <a:gd name="connsiteY46" fmla="*/ 1972 h 10000"/>
                <a:gd name="connsiteX47" fmla="*/ 7832 w 9857"/>
                <a:gd name="connsiteY47" fmla="*/ 1829 h 10000"/>
                <a:gd name="connsiteX48" fmla="*/ 8228 w 9857"/>
                <a:gd name="connsiteY48" fmla="*/ 1829 h 10000"/>
                <a:gd name="connsiteX49" fmla="*/ 8369 w 9857"/>
                <a:gd name="connsiteY49" fmla="*/ 1829 h 10000"/>
                <a:gd name="connsiteX50" fmla="*/ 8765 w 9857"/>
                <a:gd name="connsiteY50" fmla="*/ 1829 h 10000"/>
                <a:gd name="connsiteX51" fmla="*/ 9035 w 9857"/>
                <a:gd name="connsiteY51" fmla="*/ 1829 h 10000"/>
                <a:gd name="connsiteX52" fmla="*/ 9176 w 9857"/>
                <a:gd name="connsiteY52" fmla="*/ 1670 h 10000"/>
                <a:gd name="connsiteX53" fmla="*/ 9572 w 9857"/>
                <a:gd name="connsiteY53" fmla="*/ 1368 h 10000"/>
                <a:gd name="connsiteX54" fmla="*/ 9857 w 9857"/>
                <a:gd name="connsiteY54" fmla="*/ 1226 h 10000"/>
                <a:gd name="connsiteX55" fmla="*/ 9714 w 9857"/>
                <a:gd name="connsiteY55" fmla="*/ 924 h 10000"/>
                <a:gd name="connsiteX56" fmla="*/ 9446 w 9857"/>
                <a:gd name="connsiteY56" fmla="*/ 924 h 10000"/>
                <a:gd name="connsiteX57" fmla="*/ 9303 w 9857"/>
                <a:gd name="connsiteY57" fmla="*/ 924 h 10000"/>
                <a:gd name="connsiteX58" fmla="*/ 9035 w 9857"/>
                <a:gd name="connsiteY58" fmla="*/ 924 h 10000"/>
                <a:gd name="connsiteX59" fmla="*/ 9035 w 9857"/>
                <a:gd name="connsiteY59" fmla="*/ 764 h 10000"/>
                <a:gd name="connsiteX60" fmla="*/ 8908 w 9857"/>
                <a:gd name="connsiteY60" fmla="*/ 622 h 10000"/>
                <a:gd name="connsiteX61" fmla="*/ 8765 w 9857"/>
                <a:gd name="connsiteY61" fmla="*/ 302 h 10000"/>
                <a:gd name="connsiteX62" fmla="*/ 8765 w 9857"/>
                <a:gd name="connsiteY62" fmla="*/ 0 h 10000"/>
                <a:gd name="connsiteX63" fmla="*/ 8639 w 9857"/>
                <a:gd name="connsiteY63" fmla="*/ 0 h 10000"/>
                <a:gd name="connsiteX64" fmla="*/ 8369 w 9857"/>
                <a:gd name="connsiteY64" fmla="*/ 0 h 10000"/>
                <a:gd name="connsiteX65" fmla="*/ 8228 w 9857"/>
                <a:gd name="connsiteY65" fmla="*/ 0 h 10000"/>
                <a:gd name="connsiteX66" fmla="*/ 8101 w 9857"/>
                <a:gd name="connsiteY66" fmla="*/ 0 h 10000"/>
                <a:gd name="connsiteX67" fmla="*/ 7294 w 9857"/>
                <a:gd name="connsiteY67" fmla="*/ 160 h 10000"/>
                <a:gd name="connsiteX68" fmla="*/ 7009 w 9857"/>
                <a:gd name="connsiteY68" fmla="*/ 160 h 10000"/>
                <a:gd name="connsiteX69" fmla="*/ 6740 w 9857"/>
                <a:gd name="connsiteY69" fmla="*/ 302 h 10000"/>
                <a:gd name="connsiteX70" fmla="*/ 6613 w 9857"/>
                <a:gd name="connsiteY70" fmla="*/ 462 h 10000"/>
                <a:gd name="connsiteX71" fmla="*/ 6344 w 9857"/>
                <a:gd name="connsiteY71" fmla="*/ 622 h 10000"/>
                <a:gd name="connsiteX72" fmla="*/ 6202 w 9857"/>
                <a:gd name="connsiteY72" fmla="*/ 622 h 10000"/>
                <a:gd name="connsiteX73" fmla="*/ 6202 w 9857"/>
                <a:gd name="connsiteY73" fmla="*/ 924 h 10000"/>
                <a:gd name="connsiteX74" fmla="*/ 6344 w 9857"/>
                <a:gd name="connsiteY74" fmla="*/ 1066 h 10000"/>
                <a:gd name="connsiteX75" fmla="*/ 6344 w 9857"/>
                <a:gd name="connsiteY75" fmla="*/ 1226 h 10000"/>
                <a:gd name="connsiteX76" fmla="*/ 6202 w 9857"/>
                <a:gd name="connsiteY76" fmla="*/ 1528 h 10000"/>
                <a:gd name="connsiteX77" fmla="*/ 6076 w 9857"/>
                <a:gd name="connsiteY77" fmla="*/ 1670 h 10000"/>
                <a:gd name="connsiteX78" fmla="*/ 5933 w 9857"/>
                <a:gd name="connsiteY78" fmla="*/ 1829 h 10000"/>
                <a:gd name="connsiteX79" fmla="*/ 5933 w 9857"/>
                <a:gd name="connsiteY79" fmla="*/ 1972 h 10000"/>
                <a:gd name="connsiteX80" fmla="*/ 6076 w 9857"/>
                <a:gd name="connsiteY80" fmla="*/ 2131 h 10000"/>
                <a:gd name="connsiteX81" fmla="*/ 5933 w 9857"/>
                <a:gd name="connsiteY81" fmla="*/ 2433 h 10000"/>
                <a:gd name="connsiteX82" fmla="*/ 5806 w 9857"/>
                <a:gd name="connsiteY82" fmla="*/ 2433 h 10000"/>
                <a:gd name="connsiteX83" fmla="*/ 5537 w 9857"/>
                <a:gd name="connsiteY83" fmla="*/ 2433 h 10000"/>
                <a:gd name="connsiteX84" fmla="*/ 5269 w 9857"/>
                <a:gd name="connsiteY84" fmla="*/ 2433 h 10000"/>
                <a:gd name="connsiteX85" fmla="*/ 5269 w 9857"/>
                <a:gd name="connsiteY85" fmla="*/ 2575 h 10000"/>
                <a:gd name="connsiteX86" fmla="*/ 5395 w 9857"/>
                <a:gd name="connsiteY86" fmla="*/ 2735 h 10000"/>
                <a:gd name="connsiteX87" fmla="*/ 5537 w 9857"/>
                <a:gd name="connsiteY87" fmla="*/ 2877 h 10000"/>
                <a:gd name="connsiteX88" fmla="*/ 4999 w 9857"/>
                <a:gd name="connsiteY88" fmla="*/ 3037 h 10000"/>
                <a:gd name="connsiteX89" fmla="*/ 4999 w 9857"/>
                <a:gd name="connsiteY89" fmla="*/ 3179 h 10000"/>
                <a:gd name="connsiteX90" fmla="*/ 4999 w 9857"/>
                <a:gd name="connsiteY90" fmla="*/ 3499 h 10000"/>
                <a:gd name="connsiteX91" fmla="*/ 4858 w 9857"/>
                <a:gd name="connsiteY91" fmla="*/ 3801 h 10000"/>
                <a:gd name="connsiteX92" fmla="*/ 4715 w 9857"/>
                <a:gd name="connsiteY92" fmla="*/ 4103 h 10000"/>
                <a:gd name="connsiteX93" fmla="*/ 4588 w 9857"/>
                <a:gd name="connsiteY93" fmla="*/ 4103 h 10000"/>
                <a:gd name="connsiteX94" fmla="*/ 4445 w 9857"/>
                <a:gd name="connsiteY94" fmla="*/ 3943 h 10000"/>
                <a:gd name="connsiteX95" fmla="*/ 4319 w 9857"/>
                <a:gd name="connsiteY95" fmla="*/ 4103 h 10000"/>
                <a:gd name="connsiteX96" fmla="*/ 4050 w 9857"/>
                <a:gd name="connsiteY96" fmla="*/ 4103 h 10000"/>
                <a:gd name="connsiteX97" fmla="*/ 3908 w 9857"/>
                <a:gd name="connsiteY97" fmla="*/ 4405 h 10000"/>
                <a:gd name="connsiteX98" fmla="*/ 3512 w 9857"/>
                <a:gd name="connsiteY98" fmla="*/ 4405 h 10000"/>
                <a:gd name="connsiteX99" fmla="*/ 3370 w 9857"/>
                <a:gd name="connsiteY99" fmla="*/ 4547 h 10000"/>
                <a:gd name="connsiteX100" fmla="*/ 3243 w 9857"/>
                <a:gd name="connsiteY100" fmla="*/ 4547 h 10000"/>
                <a:gd name="connsiteX101" fmla="*/ 3101 w 9857"/>
                <a:gd name="connsiteY101" fmla="*/ 4849 h 10000"/>
                <a:gd name="connsiteX102" fmla="*/ 3101 w 9857"/>
                <a:gd name="connsiteY102" fmla="*/ 5151 h 10000"/>
                <a:gd name="connsiteX103" fmla="*/ 3101 w 9857"/>
                <a:gd name="connsiteY103" fmla="*/ 5453 h 10000"/>
                <a:gd name="connsiteX104" fmla="*/ 0 w 9857"/>
                <a:gd name="connsiteY104" fmla="*/ 9094 h 10000"/>
                <a:gd name="connsiteX105" fmla="*/ 142 w 9857"/>
                <a:gd name="connsiteY105" fmla="*/ 9094 h 10000"/>
                <a:gd name="connsiteX106" fmla="*/ 411 w 9857"/>
                <a:gd name="connsiteY106" fmla="*/ 8952 h 10000"/>
                <a:gd name="connsiteX107" fmla="*/ 538 w 9857"/>
                <a:gd name="connsiteY107" fmla="*/ 9094 h 10000"/>
                <a:gd name="connsiteX108" fmla="*/ 538 w 9857"/>
                <a:gd name="connsiteY108" fmla="*/ 8952 h 10000"/>
                <a:gd name="connsiteX109" fmla="*/ 949 w 9857"/>
                <a:gd name="connsiteY109" fmla="*/ 8952 h 10000"/>
                <a:gd name="connsiteX110" fmla="*/ 1218 w 9857"/>
                <a:gd name="connsiteY110" fmla="*/ 8952 h 10000"/>
                <a:gd name="connsiteX111" fmla="*/ 1345 w 9857"/>
                <a:gd name="connsiteY111" fmla="*/ 8952 h 10000"/>
                <a:gd name="connsiteX112" fmla="*/ 1756 w 9857"/>
                <a:gd name="connsiteY112" fmla="*/ 8952 h 10000"/>
                <a:gd name="connsiteX113" fmla="*/ 1882 w 9857"/>
                <a:gd name="connsiteY113" fmla="*/ 9094 h 10000"/>
                <a:gd name="connsiteX114" fmla="*/ 2025 w 9857"/>
                <a:gd name="connsiteY114" fmla="*/ 8952 h 10000"/>
                <a:gd name="connsiteX115" fmla="*/ 2436 w 9857"/>
                <a:gd name="connsiteY115" fmla="*/ 8952 h 10000"/>
                <a:gd name="connsiteX116" fmla="*/ 2832 w 9857"/>
                <a:gd name="connsiteY116" fmla="*/ 8952 h 10000"/>
                <a:gd name="connsiteX117" fmla="*/ 2974 w 9857"/>
                <a:gd name="connsiteY117" fmla="*/ 8792 h 10000"/>
                <a:gd name="connsiteX118" fmla="*/ 3101 w 9857"/>
                <a:gd name="connsiteY118" fmla="*/ 8952 h 10000"/>
                <a:gd name="connsiteX119" fmla="*/ 3101 w 9857"/>
                <a:gd name="connsiteY119" fmla="*/ 8792 h 10000"/>
                <a:gd name="connsiteX120" fmla="*/ 2974 w 9857"/>
                <a:gd name="connsiteY120" fmla="*/ 8792 h 10000"/>
                <a:gd name="connsiteX121" fmla="*/ 3243 w 9857"/>
                <a:gd name="connsiteY121" fmla="*/ 8632 h 10000"/>
                <a:gd name="connsiteX122" fmla="*/ 3243 w 9857"/>
                <a:gd name="connsiteY122" fmla="*/ 8792 h 10000"/>
                <a:gd name="connsiteX123" fmla="*/ 3370 w 9857"/>
                <a:gd name="connsiteY123" fmla="*/ 8792 h 10000"/>
                <a:gd name="connsiteX124" fmla="*/ 3101 w 9857"/>
                <a:gd name="connsiteY124" fmla="*/ 8952 h 10000"/>
                <a:gd name="connsiteX125" fmla="*/ 3243 w 9857"/>
                <a:gd name="connsiteY125" fmla="*/ 9094 h 10000"/>
                <a:gd name="connsiteX126" fmla="*/ 3243 w 9857"/>
                <a:gd name="connsiteY126" fmla="*/ 9254 h 10000"/>
                <a:gd name="connsiteX127" fmla="*/ 3370 w 9857"/>
                <a:gd name="connsiteY127" fmla="*/ 9094 h 10000"/>
                <a:gd name="connsiteX128" fmla="*/ 3512 w 9857"/>
                <a:gd name="connsiteY128" fmla="*/ 9094 h 10000"/>
                <a:gd name="connsiteX129" fmla="*/ 3512 w 9857"/>
                <a:gd name="connsiteY129" fmla="*/ 9254 h 10000"/>
                <a:gd name="connsiteX130" fmla="*/ 3370 w 9857"/>
                <a:gd name="connsiteY130" fmla="*/ 9254 h 10000"/>
                <a:gd name="connsiteX131" fmla="*/ 3512 w 9857"/>
                <a:gd name="connsiteY131" fmla="*/ 9396 h 10000"/>
                <a:gd name="connsiteX132" fmla="*/ 3512 w 9857"/>
                <a:gd name="connsiteY132" fmla="*/ 9556 h 10000"/>
                <a:gd name="connsiteX133" fmla="*/ 3512 w 9857"/>
                <a:gd name="connsiteY133" fmla="*/ 9698 h 10000"/>
                <a:gd name="connsiteX134" fmla="*/ 3638 w 9857"/>
                <a:gd name="connsiteY134" fmla="*/ 9698 h 10000"/>
                <a:gd name="connsiteX135" fmla="*/ 3638 w 9857"/>
                <a:gd name="connsiteY135" fmla="*/ 9556 h 10000"/>
                <a:gd name="connsiteX136" fmla="*/ 3781 w 9857"/>
                <a:gd name="connsiteY136" fmla="*/ 9556 h 10000"/>
                <a:gd name="connsiteX137" fmla="*/ 3781 w 9857"/>
                <a:gd name="connsiteY137" fmla="*/ 9396 h 10000"/>
                <a:gd name="connsiteX138" fmla="*/ 3908 w 9857"/>
                <a:gd name="connsiteY138" fmla="*/ 9396 h 10000"/>
                <a:gd name="connsiteX139" fmla="*/ 3781 w 9857"/>
                <a:gd name="connsiteY139" fmla="*/ 9556 h 10000"/>
                <a:gd name="connsiteX140" fmla="*/ 3638 w 9857"/>
                <a:gd name="connsiteY140" fmla="*/ 9556 h 10000"/>
                <a:gd name="connsiteX141" fmla="*/ 3638 w 9857"/>
                <a:gd name="connsiteY141" fmla="*/ 9698 h 10000"/>
                <a:gd name="connsiteX142" fmla="*/ 3638 w 9857"/>
                <a:gd name="connsiteY142" fmla="*/ 9858 h 10000"/>
                <a:gd name="connsiteX143" fmla="*/ 3781 w 9857"/>
                <a:gd name="connsiteY143" fmla="*/ 9858 h 10000"/>
                <a:gd name="connsiteX144" fmla="*/ 3908 w 9857"/>
                <a:gd name="connsiteY144" fmla="*/ 9858 h 10000"/>
                <a:gd name="connsiteX145" fmla="*/ 4050 w 9857"/>
                <a:gd name="connsiteY145" fmla="*/ 10000 h 10000"/>
                <a:gd name="connsiteX146" fmla="*/ 4177 w 9857"/>
                <a:gd name="connsiteY146" fmla="*/ 10000 h 10000"/>
                <a:gd name="connsiteX147" fmla="*/ 4319 w 9857"/>
                <a:gd name="connsiteY147" fmla="*/ 10000 h 10000"/>
                <a:gd name="connsiteX148" fmla="*/ 4588 w 9857"/>
                <a:gd name="connsiteY148" fmla="*/ 9698 h 10000"/>
                <a:gd name="connsiteX0" fmla="*/ 4511 w 9856"/>
                <a:gd name="connsiteY0" fmla="*/ 9698 h 10000"/>
                <a:gd name="connsiteX1" fmla="*/ 4511 w 9856"/>
                <a:gd name="connsiteY1" fmla="*/ 9556 h 10000"/>
                <a:gd name="connsiteX2" fmla="*/ 4928 w 9856"/>
                <a:gd name="connsiteY2" fmla="*/ 9556 h 10000"/>
                <a:gd name="connsiteX3" fmla="*/ 5201 w 9856"/>
                <a:gd name="connsiteY3" fmla="*/ 9556 h 10000"/>
                <a:gd name="connsiteX4" fmla="*/ 5329 w 9856"/>
                <a:gd name="connsiteY4" fmla="*/ 9556 h 10000"/>
                <a:gd name="connsiteX5" fmla="*/ 5473 w 9856"/>
                <a:gd name="connsiteY5" fmla="*/ 9556 h 10000"/>
                <a:gd name="connsiteX6" fmla="*/ 5746 w 9856"/>
                <a:gd name="connsiteY6" fmla="*/ 9698 h 10000"/>
                <a:gd name="connsiteX7" fmla="*/ 5875 w 9856"/>
                <a:gd name="connsiteY7" fmla="*/ 9556 h 10000"/>
                <a:gd name="connsiteX8" fmla="*/ 5875 w 9856"/>
                <a:gd name="connsiteY8" fmla="*/ 9396 h 10000"/>
                <a:gd name="connsiteX9" fmla="*/ 6020 w 9856"/>
                <a:gd name="connsiteY9" fmla="*/ 9396 h 10000"/>
                <a:gd name="connsiteX10" fmla="*/ 5875 w 9856"/>
                <a:gd name="connsiteY10" fmla="*/ 9254 h 10000"/>
                <a:gd name="connsiteX11" fmla="*/ 5746 w 9856"/>
                <a:gd name="connsiteY11" fmla="*/ 8792 h 10000"/>
                <a:gd name="connsiteX12" fmla="*/ 5602 w 9856"/>
                <a:gd name="connsiteY12" fmla="*/ 8490 h 10000"/>
                <a:gd name="connsiteX13" fmla="*/ 5329 w 9856"/>
                <a:gd name="connsiteY13" fmla="*/ 8490 h 10000"/>
                <a:gd name="connsiteX14" fmla="*/ 5329 w 9856"/>
                <a:gd name="connsiteY14" fmla="*/ 8330 h 10000"/>
                <a:gd name="connsiteX15" fmla="*/ 5329 w 9856"/>
                <a:gd name="connsiteY15" fmla="*/ 8028 h 10000"/>
                <a:gd name="connsiteX16" fmla="*/ 5201 w 9856"/>
                <a:gd name="connsiteY16" fmla="*/ 7886 h 10000"/>
                <a:gd name="connsiteX17" fmla="*/ 5056 w 9856"/>
                <a:gd name="connsiteY17" fmla="*/ 7726 h 10000"/>
                <a:gd name="connsiteX18" fmla="*/ 4928 w 9856"/>
                <a:gd name="connsiteY18" fmla="*/ 7425 h 10000"/>
                <a:gd name="connsiteX19" fmla="*/ 5201 w 9856"/>
                <a:gd name="connsiteY19" fmla="*/ 7123 h 10000"/>
                <a:gd name="connsiteX20" fmla="*/ 5329 w 9856"/>
                <a:gd name="connsiteY20" fmla="*/ 6980 h 10000"/>
                <a:gd name="connsiteX21" fmla="*/ 5473 w 9856"/>
                <a:gd name="connsiteY21" fmla="*/ 6821 h 10000"/>
                <a:gd name="connsiteX22" fmla="*/ 5473 w 9856"/>
                <a:gd name="connsiteY22" fmla="*/ 6679 h 10000"/>
                <a:gd name="connsiteX23" fmla="*/ 5746 w 9856"/>
                <a:gd name="connsiteY23" fmla="*/ 6821 h 10000"/>
                <a:gd name="connsiteX24" fmla="*/ 5875 w 9856"/>
                <a:gd name="connsiteY24" fmla="*/ 6980 h 10000"/>
                <a:gd name="connsiteX25" fmla="*/ 6020 w 9856"/>
                <a:gd name="connsiteY25" fmla="*/ 6980 h 10000"/>
                <a:gd name="connsiteX26" fmla="*/ 6292 w 9856"/>
                <a:gd name="connsiteY26" fmla="*/ 6980 h 10000"/>
                <a:gd name="connsiteX27" fmla="*/ 6421 w 9856"/>
                <a:gd name="connsiteY27" fmla="*/ 6821 h 10000"/>
                <a:gd name="connsiteX28" fmla="*/ 6421 w 9856"/>
                <a:gd name="connsiteY28" fmla="*/ 6679 h 10000"/>
                <a:gd name="connsiteX29" fmla="*/ 6565 w 9856"/>
                <a:gd name="connsiteY29" fmla="*/ 6519 h 10000"/>
                <a:gd name="connsiteX30" fmla="*/ 6565 w 9856"/>
                <a:gd name="connsiteY30" fmla="*/ 6377 h 10000"/>
                <a:gd name="connsiteX31" fmla="*/ 6839 w 9856"/>
                <a:gd name="connsiteY31" fmla="*/ 6217 h 10000"/>
                <a:gd name="connsiteX32" fmla="*/ 6967 w 9856"/>
                <a:gd name="connsiteY32" fmla="*/ 6075 h 10000"/>
                <a:gd name="connsiteX33" fmla="*/ 7256 w 9856"/>
                <a:gd name="connsiteY33" fmla="*/ 5915 h 10000"/>
                <a:gd name="connsiteX34" fmla="*/ 7385 w 9856"/>
                <a:gd name="connsiteY34" fmla="*/ 5613 h 10000"/>
                <a:gd name="connsiteX35" fmla="*/ 7528 w 9856"/>
                <a:gd name="connsiteY35" fmla="*/ 5311 h 10000"/>
                <a:gd name="connsiteX36" fmla="*/ 7802 w 9856"/>
                <a:gd name="connsiteY36" fmla="*/ 5151 h 10000"/>
                <a:gd name="connsiteX37" fmla="*/ 7657 w 9856"/>
                <a:gd name="connsiteY37" fmla="*/ 4849 h 10000"/>
                <a:gd name="connsiteX38" fmla="*/ 8075 w 9856"/>
                <a:gd name="connsiteY38" fmla="*/ 4405 h 10000"/>
                <a:gd name="connsiteX39" fmla="*/ 8075 w 9856"/>
                <a:gd name="connsiteY39" fmla="*/ 4245 h 10000"/>
                <a:gd name="connsiteX40" fmla="*/ 8075 w 9856"/>
                <a:gd name="connsiteY40" fmla="*/ 4103 h 10000"/>
                <a:gd name="connsiteX41" fmla="*/ 8620 w 9856"/>
                <a:gd name="connsiteY41" fmla="*/ 3641 h 10000"/>
                <a:gd name="connsiteX42" fmla="*/ 8475 w 9856"/>
                <a:gd name="connsiteY42" fmla="*/ 3499 h 10000"/>
                <a:gd name="connsiteX43" fmla="*/ 8203 w 9856"/>
                <a:gd name="connsiteY43" fmla="*/ 3499 h 10000"/>
                <a:gd name="connsiteX44" fmla="*/ 8203 w 9856"/>
                <a:gd name="connsiteY44" fmla="*/ 3339 h 10000"/>
                <a:gd name="connsiteX45" fmla="*/ 7929 w 9856"/>
                <a:gd name="connsiteY45" fmla="*/ 3179 h 10000"/>
                <a:gd name="connsiteX46" fmla="*/ 7657 w 9856"/>
                <a:gd name="connsiteY46" fmla="*/ 1972 h 10000"/>
                <a:gd name="connsiteX47" fmla="*/ 7802 w 9856"/>
                <a:gd name="connsiteY47" fmla="*/ 1829 h 10000"/>
                <a:gd name="connsiteX48" fmla="*/ 8203 w 9856"/>
                <a:gd name="connsiteY48" fmla="*/ 1829 h 10000"/>
                <a:gd name="connsiteX49" fmla="*/ 8346 w 9856"/>
                <a:gd name="connsiteY49" fmla="*/ 1829 h 10000"/>
                <a:gd name="connsiteX50" fmla="*/ 8748 w 9856"/>
                <a:gd name="connsiteY50" fmla="*/ 1829 h 10000"/>
                <a:gd name="connsiteX51" fmla="*/ 9022 w 9856"/>
                <a:gd name="connsiteY51" fmla="*/ 1829 h 10000"/>
                <a:gd name="connsiteX52" fmla="*/ 9165 w 9856"/>
                <a:gd name="connsiteY52" fmla="*/ 1670 h 10000"/>
                <a:gd name="connsiteX53" fmla="*/ 9567 w 9856"/>
                <a:gd name="connsiteY53" fmla="*/ 1368 h 10000"/>
                <a:gd name="connsiteX54" fmla="*/ 9856 w 9856"/>
                <a:gd name="connsiteY54" fmla="*/ 1226 h 10000"/>
                <a:gd name="connsiteX55" fmla="*/ 9711 w 9856"/>
                <a:gd name="connsiteY55" fmla="*/ 924 h 10000"/>
                <a:gd name="connsiteX56" fmla="*/ 9439 w 9856"/>
                <a:gd name="connsiteY56" fmla="*/ 924 h 10000"/>
                <a:gd name="connsiteX57" fmla="*/ 9294 w 9856"/>
                <a:gd name="connsiteY57" fmla="*/ 924 h 10000"/>
                <a:gd name="connsiteX58" fmla="*/ 9022 w 9856"/>
                <a:gd name="connsiteY58" fmla="*/ 924 h 10000"/>
                <a:gd name="connsiteX59" fmla="*/ 9022 w 9856"/>
                <a:gd name="connsiteY59" fmla="*/ 764 h 10000"/>
                <a:gd name="connsiteX60" fmla="*/ 8893 w 9856"/>
                <a:gd name="connsiteY60" fmla="*/ 622 h 10000"/>
                <a:gd name="connsiteX61" fmla="*/ 8748 w 9856"/>
                <a:gd name="connsiteY61" fmla="*/ 302 h 10000"/>
                <a:gd name="connsiteX62" fmla="*/ 8748 w 9856"/>
                <a:gd name="connsiteY62" fmla="*/ 0 h 10000"/>
                <a:gd name="connsiteX63" fmla="*/ 8620 w 9856"/>
                <a:gd name="connsiteY63" fmla="*/ 0 h 10000"/>
                <a:gd name="connsiteX64" fmla="*/ 8346 w 9856"/>
                <a:gd name="connsiteY64" fmla="*/ 0 h 10000"/>
                <a:gd name="connsiteX65" fmla="*/ 8203 w 9856"/>
                <a:gd name="connsiteY65" fmla="*/ 0 h 10000"/>
                <a:gd name="connsiteX66" fmla="*/ 8075 w 9856"/>
                <a:gd name="connsiteY66" fmla="*/ 0 h 10000"/>
                <a:gd name="connsiteX67" fmla="*/ 7256 w 9856"/>
                <a:gd name="connsiteY67" fmla="*/ 160 h 10000"/>
                <a:gd name="connsiteX68" fmla="*/ 6967 w 9856"/>
                <a:gd name="connsiteY68" fmla="*/ 160 h 10000"/>
                <a:gd name="connsiteX69" fmla="*/ 6694 w 9856"/>
                <a:gd name="connsiteY69" fmla="*/ 302 h 10000"/>
                <a:gd name="connsiteX70" fmla="*/ 6565 w 9856"/>
                <a:gd name="connsiteY70" fmla="*/ 462 h 10000"/>
                <a:gd name="connsiteX71" fmla="*/ 6292 w 9856"/>
                <a:gd name="connsiteY71" fmla="*/ 622 h 10000"/>
                <a:gd name="connsiteX72" fmla="*/ 6148 w 9856"/>
                <a:gd name="connsiteY72" fmla="*/ 622 h 10000"/>
                <a:gd name="connsiteX73" fmla="*/ 6148 w 9856"/>
                <a:gd name="connsiteY73" fmla="*/ 924 h 10000"/>
                <a:gd name="connsiteX74" fmla="*/ 6292 w 9856"/>
                <a:gd name="connsiteY74" fmla="*/ 1066 h 10000"/>
                <a:gd name="connsiteX75" fmla="*/ 6292 w 9856"/>
                <a:gd name="connsiteY75" fmla="*/ 1226 h 10000"/>
                <a:gd name="connsiteX76" fmla="*/ 6148 w 9856"/>
                <a:gd name="connsiteY76" fmla="*/ 1528 h 10000"/>
                <a:gd name="connsiteX77" fmla="*/ 6020 w 9856"/>
                <a:gd name="connsiteY77" fmla="*/ 1670 h 10000"/>
                <a:gd name="connsiteX78" fmla="*/ 5875 w 9856"/>
                <a:gd name="connsiteY78" fmla="*/ 1829 h 10000"/>
                <a:gd name="connsiteX79" fmla="*/ 5875 w 9856"/>
                <a:gd name="connsiteY79" fmla="*/ 1972 h 10000"/>
                <a:gd name="connsiteX80" fmla="*/ 6020 w 9856"/>
                <a:gd name="connsiteY80" fmla="*/ 2131 h 10000"/>
                <a:gd name="connsiteX81" fmla="*/ 5875 w 9856"/>
                <a:gd name="connsiteY81" fmla="*/ 2433 h 10000"/>
                <a:gd name="connsiteX82" fmla="*/ 5746 w 9856"/>
                <a:gd name="connsiteY82" fmla="*/ 2433 h 10000"/>
                <a:gd name="connsiteX83" fmla="*/ 5473 w 9856"/>
                <a:gd name="connsiteY83" fmla="*/ 2433 h 10000"/>
                <a:gd name="connsiteX84" fmla="*/ 5201 w 9856"/>
                <a:gd name="connsiteY84" fmla="*/ 2433 h 10000"/>
                <a:gd name="connsiteX85" fmla="*/ 5201 w 9856"/>
                <a:gd name="connsiteY85" fmla="*/ 2575 h 10000"/>
                <a:gd name="connsiteX86" fmla="*/ 5329 w 9856"/>
                <a:gd name="connsiteY86" fmla="*/ 2735 h 10000"/>
                <a:gd name="connsiteX87" fmla="*/ 5473 w 9856"/>
                <a:gd name="connsiteY87" fmla="*/ 2877 h 10000"/>
                <a:gd name="connsiteX88" fmla="*/ 4928 w 9856"/>
                <a:gd name="connsiteY88" fmla="*/ 3037 h 10000"/>
                <a:gd name="connsiteX89" fmla="*/ 4928 w 9856"/>
                <a:gd name="connsiteY89" fmla="*/ 3179 h 10000"/>
                <a:gd name="connsiteX90" fmla="*/ 4928 w 9856"/>
                <a:gd name="connsiteY90" fmla="*/ 3499 h 10000"/>
                <a:gd name="connsiteX91" fmla="*/ 4784 w 9856"/>
                <a:gd name="connsiteY91" fmla="*/ 3801 h 10000"/>
                <a:gd name="connsiteX92" fmla="*/ 4639 w 9856"/>
                <a:gd name="connsiteY92" fmla="*/ 4103 h 10000"/>
                <a:gd name="connsiteX93" fmla="*/ 4511 w 9856"/>
                <a:gd name="connsiteY93" fmla="*/ 4103 h 10000"/>
                <a:gd name="connsiteX94" fmla="*/ 4365 w 9856"/>
                <a:gd name="connsiteY94" fmla="*/ 3943 h 10000"/>
                <a:gd name="connsiteX95" fmla="*/ 4238 w 9856"/>
                <a:gd name="connsiteY95" fmla="*/ 4103 h 10000"/>
                <a:gd name="connsiteX96" fmla="*/ 3965 w 9856"/>
                <a:gd name="connsiteY96" fmla="*/ 4103 h 10000"/>
                <a:gd name="connsiteX97" fmla="*/ 3821 w 9856"/>
                <a:gd name="connsiteY97" fmla="*/ 4405 h 10000"/>
                <a:gd name="connsiteX98" fmla="*/ 3419 w 9856"/>
                <a:gd name="connsiteY98" fmla="*/ 4405 h 10000"/>
                <a:gd name="connsiteX99" fmla="*/ 3275 w 9856"/>
                <a:gd name="connsiteY99" fmla="*/ 4547 h 10000"/>
                <a:gd name="connsiteX100" fmla="*/ 3146 w 9856"/>
                <a:gd name="connsiteY100" fmla="*/ 4547 h 10000"/>
                <a:gd name="connsiteX101" fmla="*/ 3002 w 9856"/>
                <a:gd name="connsiteY101" fmla="*/ 4849 h 10000"/>
                <a:gd name="connsiteX102" fmla="*/ 3002 w 9856"/>
                <a:gd name="connsiteY102" fmla="*/ 5151 h 10000"/>
                <a:gd name="connsiteX103" fmla="*/ 3002 w 9856"/>
                <a:gd name="connsiteY103" fmla="*/ 5453 h 10000"/>
                <a:gd name="connsiteX104" fmla="*/ 0 w 9856"/>
                <a:gd name="connsiteY104" fmla="*/ 9094 h 10000"/>
                <a:gd name="connsiteX105" fmla="*/ 273 w 9856"/>
                <a:gd name="connsiteY105" fmla="*/ 8952 h 10000"/>
                <a:gd name="connsiteX106" fmla="*/ 402 w 9856"/>
                <a:gd name="connsiteY106" fmla="*/ 9094 h 10000"/>
                <a:gd name="connsiteX107" fmla="*/ 402 w 9856"/>
                <a:gd name="connsiteY107" fmla="*/ 8952 h 10000"/>
                <a:gd name="connsiteX108" fmla="*/ 819 w 9856"/>
                <a:gd name="connsiteY108" fmla="*/ 8952 h 10000"/>
                <a:gd name="connsiteX109" fmla="*/ 1092 w 9856"/>
                <a:gd name="connsiteY109" fmla="*/ 8952 h 10000"/>
                <a:gd name="connsiteX110" fmla="*/ 1221 w 9856"/>
                <a:gd name="connsiteY110" fmla="*/ 8952 h 10000"/>
                <a:gd name="connsiteX111" fmla="*/ 1637 w 9856"/>
                <a:gd name="connsiteY111" fmla="*/ 8952 h 10000"/>
                <a:gd name="connsiteX112" fmla="*/ 1765 w 9856"/>
                <a:gd name="connsiteY112" fmla="*/ 9094 h 10000"/>
                <a:gd name="connsiteX113" fmla="*/ 1910 w 9856"/>
                <a:gd name="connsiteY113" fmla="*/ 8952 h 10000"/>
                <a:gd name="connsiteX114" fmla="*/ 2327 w 9856"/>
                <a:gd name="connsiteY114" fmla="*/ 8952 h 10000"/>
                <a:gd name="connsiteX115" fmla="*/ 2729 w 9856"/>
                <a:gd name="connsiteY115" fmla="*/ 8952 h 10000"/>
                <a:gd name="connsiteX116" fmla="*/ 2873 w 9856"/>
                <a:gd name="connsiteY116" fmla="*/ 8792 h 10000"/>
                <a:gd name="connsiteX117" fmla="*/ 3002 w 9856"/>
                <a:gd name="connsiteY117" fmla="*/ 8952 h 10000"/>
                <a:gd name="connsiteX118" fmla="*/ 3002 w 9856"/>
                <a:gd name="connsiteY118" fmla="*/ 8792 h 10000"/>
                <a:gd name="connsiteX119" fmla="*/ 2873 w 9856"/>
                <a:gd name="connsiteY119" fmla="*/ 8792 h 10000"/>
                <a:gd name="connsiteX120" fmla="*/ 3146 w 9856"/>
                <a:gd name="connsiteY120" fmla="*/ 8632 h 10000"/>
                <a:gd name="connsiteX121" fmla="*/ 3146 w 9856"/>
                <a:gd name="connsiteY121" fmla="*/ 8792 h 10000"/>
                <a:gd name="connsiteX122" fmla="*/ 3275 w 9856"/>
                <a:gd name="connsiteY122" fmla="*/ 8792 h 10000"/>
                <a:gd name="connsiteX123" fmla="*/ 3002 w 9856"/>
                <a:gd name="connsiteY123" fmla="*/ 8952 h 10000"/>
                <a:gd name="connsiteX124" fmla="*/ 3146 w 9856"/>
                <a:gd name="connsiteY124" fmla="*/ 9094 h 10000"/>
                <a:gd name="connsiteX125" fmla="*/ 3146 w 9856"/>
                <a:gd name="connsiteY125" fmla="*/ 9254 h 10000"/>
                <a:gd name="connsiteX126" fmla="*/ 3275 w 9856"/>
                <a:gd name="connsiteY126" fmla="*/ 9094 h 10000"/>
                <a:gd name="connsiteX127" fmla="*/ 3419 w 9856"/>
                <a:gd name="connsiteY127" fmla="*/ 9094 h 10000"/>
                <a:gd name="connsiteX128" fmla="*/ 3419 w 9856"/>
                <a:gd name="connsiteY128" fmla="*/ 9254 h 10000"/>
                <a:gd name="connsiteX129" fmla="*/ 3275 w 9856"/>
                <a:gd name="connsiteY129" fmla="*/ 9254 h 10000"/>
                <a:gd name="connsiteX130" fmla="*/ 3419 w 9856"/>
                <a:gd name="connsiteY130" fmla="*/ 9396 h 10000"/>
                <a:gd name="connsiteX131" fmla="*/ 3419 w 9856"/>
                <a:gd name="connsiteY131" fmla="*/ 9556 h 10000"/>
                <a:gd name="connsiteX132" fmla="*/ 3419 w 9856"/>
                <a:gd name="connsiteY132" fmla="*/ 9698 h 10000"/>
                <a:gd name="connsiteX133" fmla="*/ 3547 w 9856"/>
                <a:gd name="connsiteY133" fmla="*/ 9698 h 10000"/>
                <a:gd name="connsiteX134" fmla="*/ 3547 w 9856"/>
                <a:gd name="connsiteY134" fmla="*/ 9556 h 10000"/>
                <a:gd name="connsiteX135" fmla="*/ 3692 w 9856"/>
                <a:gd name="connsiteY135" fmla="*/ 9556 h 10000"/>
                <a:gd name="connsiteX136" fmla="*/ 3692 w 9856"/>
                <a:gd name="connsiteY136" fmla="*/ 9396 h 10000"/>
                <a:gd name="connsiteX137" fmla="*/ 3821 w 9856"/>
                <a:gd name="connsiteY137" fmla="*/ 9396 h 10000"/>
                <a:gd name="connsiteX138" fmla="*/ 3692 w 9856"/>
                <a:gd name="connsiteY138" fmla="*/ 9556 h 10000"/>
                <a:gd name="connsiteX139" fmla="*/ 3547 w 9856"/>
                <a:gd name="connsiteY139" fmla="*/ 9556 h 10000"/>
                <a:gd name="connsiteX140" fmla="*/ 3547 w 9856"/>
                <a:gd name="connsiteY140" fmla="*/ 9698 h 10000"/>
                <a:gd name="connsiteX141" fmla="*/ 3547 w 9856"/>
                <a:gd name="connsiteY141" fmla="*/ 9858 h 10000"/>
                <a:gd name="connsiteX142" fmla="*/ 3692 w 9856"/>
                <a:gd name="connsiteY142" fmla="*/ 9858 h 10000"/>
                <a:gd name="connsiteX143" fmla="*/ 3821 w 9856"/>
                <a:gd name="connsiteY143" fmla="*/ 9858 h 10000"/>
                <a:gd name="connsiteX144" fmla="*/ 3965 w 9856"/>
                <a:gd name="connsiteY144" fmla="*/ 10000 h 10000"/>
                <a:gd name="connsiteX145" fmla="*/ 4094 w 9856"/>
                <a:gd name="connsiteY145" fmla="*/ 10000 h 10000"/>
                <a:gd name="connsiteX146" fmla="*/ 4238 w 9856"/>
                <a:gd name="connsiteY146" fmla="*/ 10000 h 10000"/>
                <a:gd name="connsiteX147" fmla="*/ 4511 w 9856"/>
                <a:gd name="connsiteY147" fmla="*/ 9698 h 10000"/>
                <a:gd name="connsiteX0" fmla="*/ 4300 w 9723"/>
                <a:gd name="connsiteY0" fmla="*/ 9698 h 10000"/>
                <a:gd name="connsiteX1" fmla="*/ 4300 w 9723"/>
                <a:gd name="connsiteY1" fmla="*/ 9556 h 10000"/>
                <a:gd name="connsiteX2" fmla="*/ 4723 w 9723"/>
                <a:gd name="connsiteY2" fmla="*/ 9556 h 10000"/>
                <a:gd name="connsiteX3" fmla="*/ 5000 w 9723"/>
                <a:gd name="connsiteY3" fmla="*/ 9556 h 10000"/>
                <a:gd name="connsiteX4" fmla="*/ 5130 w 9723"/>
                <a:gd name="connsiteY4" fmla="*/ 9556 h 10000"/>
                <a:gd name="connsiteX5" fmla="*/ 5276 w 9723"/>
                <a:gd name="connsiteY5" fmla="*/ 9556 h 10000"/>
                <a:gd name="connsiteX6" fmla="*/ 5553 w 9723"/>
                <a:gd name="connsiteY6" fmla="*/ 9698 h 10000"/>
                <a:gd name="connsiteX7" fmla="*/ 5684 w 9723"/>
                <a:gd name="connsiteY7" fmla="*/ 9556 h 10000"/>
                <a:gd name="connsiteX8" fmla="*/ 5684 w 9723"/>
                <a:gd name="connsiteY8" fmla="*/ 9396 h 10000"/>
                <a:gd name="connsiteX9" fmla="*/ 5831 w 9723"/>
                <a:gd name="connsiteY9" fmla="*/ 9396 h 10000"/>
                <a:gd name="connsiteX10" fmla="*/ 5684 w 9723"/>
                <a:gd name="connsiteY10" fmla="*/ 9254 h 10000"/>
                <a:gd name="connsiteX11" fmla="*/ 5553 w 9723"/>
                <a:gd name="connsiteY11" fmla="*/ 8792 h 10000"/>
                <a:gd name="connsiteX12" fmla="*/ 5407 w 9723"/>
                <a:gd name="connsiteY12" fmla="*/ 8490 h 10000"/>
                <a:gd name="connsiteX13" fmla="*/ 5130 w 9723"/>
                <a:gd name="connsiteY13" fmla="*/ 8490 h 10000"/>
                <a:gd name="connsiteX14" fmla="*/ 5130 w 9723"/>
                <a:gd name="connsiteY14" fmla="*/ 8330 h 10000"/>
                <a:gd name="connsiteX15" fmla="*/ 5130 w 9723"/>
                <a:gd name="connsiteY15" fmla="*/ 8028 h 10000"/>
                <a:gd name="connsiteX16" fmla="*/ 5000 w 9723"/>
                <a:gd name="connsiteY16" fmla="*/ 7886 h 10000"/>
                <a:gd name="connsiteX17" fmla="*/ 4853 w 9723"/>
                <a:gd name="connsiteY17" fmla="*/ 7726 h 10000"/>
                <a:gd name="connsiteX18" fmla="*/ 4723 w 9723"/>
                <a:gd name="connsiteY18" fmla="*/ 7425 h 10000"/>
                <a:gd name="connsiteX19" fmla="*/ 5000 w 9723"/>
                <a:gd name="connsiteY19" fmla="*/ 7123 h 10000"/>
                <a:gd name="connsiteX20" fmla="*/ 5130 w 9723"/>
                <a:gd name="connsiteY20" fmla="*/ 6980 h 10000"/>
                <a:gd name="connsiteX21" fmla="*/ 5276 w 9723"/>
                <a:gd name="connsiteY21" fmla="*/ 6821 h 10000"/>
                <a:gd name="connsiteX22" fmla="*/ 5276 w 9723"/>
                <a:gd name="connsiteY22" fmla="*/ 6679 h 10000"/>
                <a:gd name="connsiteX23" fmla="*/ 5553 w 9723"/>
                <a:gd name="connsiteY23" fmla="*/ 6821 h 10000"/>
                <a:gd name="connsiteX24" fmla="*/ 5684 w 9723"/>
                <a:gd name="connsiteY24" fmla="*/ 6980 h 10000"/>
                <a:gd name="connsiteX25" fmla="*/ 5831 w 9723"/>
                <a:gd name="connsiteY25" fmla="*/ 6980 h 10000"/>
                <a:gd name="connsiteX26" fmla="*/ 6107 w 9723"/>
                <a:gd name="connsiteY26" fmla="*/ 6980 h 10000"/>
                <a:gd name="connsiteX27" fmla="*/ 6238 w 9723"/>
                <a:gd name="connsiteY27" fmla="*/ 6821 h 10000"/>
                <a:gd name="connsiteX28" fmla="*/ 6238 w 9723"/>
                <a:gd name="connsiteY28" fmla="*/ 6679 h 10000"/>
                <a:gd name="connsiteX29" fmla="*/ 6384 w 9723"/>
                <a:gd name="connsiteY29" fmla="*/ 6519 h 10000"/>
                <a:gd name="connsiteX30" fmla="*/ 6384 w 9723"/>
                <a:gd name="connsiteY30" fmla="*/ 6377 h 10000"/>
                <a:gd name="connsiteX31" fmla="*/ 6662 w 9723"/>
                <a:gd name="connsiteY31" fmla="*/ 6217 h 10000"/>
                <a:gd name="connsiteX32" fmla="*/ 6792 w 9723"/>
                <a:gd name="connsiteY32" fmla="*/ 6075 h 10000"/>
                <a:gd name="connsiteX33" fmla="*/ 7085 w 9723"/>
                <a:gd name="connsiteY33" fmla="*/ 5915 h 10000"/>
                <a:gd name="connsiteX34" fmla="*/ 7216 w 9723"/>
                <a:gd name="connsiteY34" fmla="*/ 5613 h 10000"/>
                <a:gd name="connsiteX35" fmla="*/ 7361 w 9723"/>
                <a:gd name="connsiteY35" fmla="*/ 5311 h 10000"/>
                <a:gd name="connsiteX36" fmla="*/ 7639 w 9723"/>
                <a:gd name="connsiteY36" fmla="*/ 5151 h 10000"/>
                <a:gd name="connsiteX37" fmla="*/ 7492 w 9723"/>
                <a:gd name="connsiteY37" fmla="*/ 4849 h 10000"/>
                <a:gd name="connsiteX38" fmla="*/ 7916 w 9723"/>
                <a:gd name="connsiteY38" fmla="*/ 4405 h 10000"/>
                <a:gd name="connsiteX39" fmla="*/ 7916 w 9723"/>
                <a:gd name="connsiteY39" fmla="*/ 4245 h 10000"/>
                <a:gd name="connsiteX40" fmla="*/ 7916 w 9723"/>
                <a:gd name="connsiteY40" fmla="*/ 4103 h 10000"/>
                <a:gd name="connsiteX41" fmla="*/ 8469 w 9723"/>
                <a:gd name="connsiteY41" fmla="*/ 3641 h 10000"/>
                <a:gd name="connsiteX42" fmla="*/ 8322 w 9723"/>
                <a:gd name="connsiteY42" fmla="*/ 3499 h 10000"/>
                <a:gd name="connsiteX43" fmla="*/ 8046 w 9723"/>
                <a:gd name="connsiteY43" fmla="*/ 3499 h 10000"/>
                <a:gd name="connsiteX44" fmla="*/ 8046 w 9723"/>
                <a:gd name="connsiteY44" fmla="*/ 3339 h 10000"/>
                <a:gd name="connsiteX45" fmla="*/ 7768 w 9723"/>
                <a:gd name="connsiteY45" fmla="*/ 3179 h 10000"/>
                <a:gd name="connsiteX46" fmla="*/ 7492 w 9723"/>
                <a:gd name="connsiteY46" fmla="*/ 1972 h 10000"/>
                <a:gd name="connsiteX47" fmla="*/ 7639 w 9723"/>
                <a:gd name="connsiteY47" fmla="*/ 1829 h 10000"/>
                <a:gd name="connsiteX48" fmla="*/ 8046 w 9723"/>
                <a:gd name="connsiteY48" fmla="*/ 1829 h 10000"/>
                <a:gd name="connsiteX49" fmla="*/ 8191 w 9723"/>
                <a:gd name="connsiteY49" fmla="*/ 1829 h 10000"/>
                <a:gd name="connsiteX50" fmla="*/ 8599 w 9723"/>
                <a:gd name="connsiteY50" fmla="*/ 1829 h 10000"/>
                <a:gd name="connsiteX51" fmla="*/ 8877 w 9723"/>
                <a:gd name="connsiteY51" fmla="*/ 1829 h 10000"/>
                <a:gd name="connsiteX52" fmla="*/ 9022 w 9723"/>
                <a:gd name="connsiteY52" fmla="*/ 1670 h 10000"/>
                <a:gd name="connsiteX53" fmla="*/ 9430 w 9723"/>
                <a:gd name="connsiteY53" fmla="*/ 1368 h 10000"/>
                <a:gd name="connsiteX54" fmla="*/ 9723 w 9723"/>
                <a:gd name="connsiteY54" fmla="*/ 1226 h 10000"/>
                <a:gd name="connsiteX55" fmla="*/ 9576 w 9723"/>
                <a:gd name="connsiteY55" fmla="*/ 924 h 10000"/>
                <a:gd name="connsiteX56" fmla="*/ 9300 w 9723"/>
                <a:gd name="connsiteY56" fmla="*/ 924 h 10000"/>
                <a:gd name="connsiteX57" fmla="*/ 9153 w 9723"/>
                <a:gd name="connsiteY57" fmla="*/ 924 h 10000"/>
                <a:gd name="connsiteX58" fmla="*/ 8877 w 9723"/>
                <a:gd name="connsiteY58" fmla="*/ 924 h 10000"/>
                <a:gd name="connsiteX59" fmla="*/ 8877 w 9723"/>
                <a:gd name="connsiteY59" fmla="*/ 764 h 10000"/>
                <a:gd name="connsiteX60" fmla="*/ 8746 w 9723"/>
                <a:gd name="connsiteY60" fmla="*/ 622 h 10000"/>
                <a:gd name="connsiteX61" fmla="*/ 8599 w 9723"/>
                <a:gd name="connsiteY61" fmla="*/ 302 h 10000"/>
                <a:gd name="connsiteX62" fmla="*/ 8599 w 9723"/>
                <a:gd name="connsiteY62" fmla="*/ 0 h 10000"/>
                <a:gd name="connsiteX63" fmla="*/ 8469 w 9723"/>
                <a:gd name="connsiteY63" fmla="*/ 0 h 10000"/>
                <a:gd name="connsiteX64" fmla="*/ 8191 w 9723"/>
                <a:gd name="connsiteY64" fmla="*/ 0 h 10000"/>
                <a:gd name="connsiteX65" fmla="*/ 8046 w 9723"/>
                <a:gd name="connsiteY65" fmla="*/ 0 h 10000"/>
                <a:gd name="connsiteX66" fmla="*/ 7916 w 9723"/>
                <a:gd name="connsiteY66" fmla="*/ 0 h 10000"/>
                <a:gd name="connsiteX67" fmla="*/ 7085 w 9723"/>
                <a:gd name="connsiteY67" fmla="*/ 160 h 10000"/>
                <a:gd name="connsiteX68" fmla="*/ 6792 w 9723"/>
                <a:gd name="connsiteY68" fmla="*/ 160 h 10000"/>
                <a:gd name="connsiteX69" fmla="*/ 6515 w 9723"/>
                <a:gd name="connsiteY69" fmla="*/ 302 h 10000"/>
                <a:gd name="connsiteX70" fmla="*/ 6384 w 9723"/>
                <a:gd name="connsiteY70" fmla="*/ 462 h 10000"/>
                <a:gd name="connsiteX71" fmla="*/ 6107 w 9723"/>
                <a:gd name="connsiteY71" fmla="*/ 622 h 10000"/>
                <a:gd name="connsiteX72" fmla="*/ 5961 w 9723"/>
                <a:gd name="connsiteY72" fmla="*/ 622 h 10000"/>
                <a:gd name="connsiteX73" fmla="*/ 5961 w 9723"/>
                <a:gd name="connsiteY73" fmla="*/ 924 h 10000"/>
                <a:gd name="connsiteX74" fmla="*/ 6107 w 9723"/>
                <a:gd name="connsiteY74" fmla="*/ 1066 h 10000"/>
                <a:gd name="connsiteX75" fmla="*/ 6107 w 9723"/>
                <a:gd name="connsiteY75" fmla="*/ 1226 h 10000"/>
                <a:gd name="connsiteX76" fmla="*/ 5961 w 9723"/>
                <a:gd name="connsiteY76" fmla="*/ 1528 h 10000"/>
                <a:gd name="connsiteX77" fmla="*/ 5831 w 9723"/>
                <a:gd name="connsiteY77" fmla="*/ 1670 h 10000"/>
                <a:gd name="connsiteX78" fmla="*/ 5684 w 9723"/>
                <a:gd name="connsiteY78" fmla="*/ 1829 h 10000"/>
                <a:gd name="connsiteX79" fmla="*/ 5684 w 9723"/>
                <a:gd name="connsiteY79" fmla="*/ 1972 h 10000"/>
                <a:gd name="connsiteX80" fmla="*/ 5831 w 9723"/>
                <a:gd name="connsiteY80" fmla="*/ 2131 h 10000"/>
                <a:gd name="connsiteX81" fmla="*/ 5684 w 9723"/>
                <a:gd name="connsiteY81" fmla="*/ 2433 h 10000"/>
                <a:gd name="connsiteX82" fmla="*/ 5553 w 9723"/>
                <a:gd name="connsiteY82" fmla="*/ 2433 h 10000"/>
                <a:gd name="connsiteX83" fmla="*/ 5276 w 9723"/>
                <a:gd name="connsiteY83" fmla="*/ 2433 h 10000"/>
                <a:gd name="connsiteX84" fmla="*/ 5000 w 9723"/>
                <a:gd name="connsiteY84" fmla="*/ 2433 h 10000"/>
                <a:gd name="connsiteX85" fmla="*/ 5000 w 9723"/>
                <a:gd name="connsiteY85" fmla="*/ 2575 h 10000"/>
                <a:gd name="connsiteX86" fmla="*/ 5130 w 9723"/>
                <a:gd name="connsiteY86" fmla="*/ 2735 h 10000"/>
                <a:gd name="connsiteX87" fmla="*/ 5276 w 9723"/>
                <a:gd name="connsiteY87" fmla="*/ 2877 h 10000"/>
                <a:gd name="connsiteX88" fmla="*/ 4723 w 9723"/>
                <a:gd name="connsiteY88" fmla="*/ 3037 h 10000"/>
                <a:gd name="connsiteX89" fmla="*/ 4723 w 9723"/>
                <a:gd name="connsiteY89" fmla="*/ 3179 h 10000"/>
                <a:gd name="connsiteX90" fmla="*/ 4723 w 9723"/>
                <a:gd name="connsiteY90" fmla="*/ 3499 h 10000"/>
                <a:gd name="connsiteX91" fmla="*/ 4577 w 9723"/>
                <a:gd name="connsiteY91" fmla="*/ 3801 h 10000"/>
                <a:gd name="connsiteX92" fmla="*/ 4430 w 9723"/>
                <a:gd name="connsiteY92" fmla="*/ 4103 h 10000"/>
                <a:gd name="connsiteX93" fmla="*/ 4300 w 9723"/>
                <a:gd name="connsiteY93" fmla="*/ 4103 h 10000"/>
                <a:gd name="connsiteX94" fmla="*/ 4152 w 9723"/>
                <a:gd name="connsiteY94" fmla="*/ 3943 h 10000"/>
                <a:gd name="connsiteX95" fmla="*/ 4023 w 9723"/>
                <a:gd name="connsiteY95" fmla="*/ 4103 h 10000"/>
                <a:gd name="connsiteX96" fmla="*/ 3746 w 9723"/>
                <a:gd name="connsiteY96" fmla="*/ 4103 h 10000"/>
                <a:gd name="connsiteX97" fmla="*/ 3600 w 9723"/>
                <a:gd name="connsiteY97" fmla="*/ 4405 h 10000"/>
                <a:gd name="connsiteX98" fmla="*/ 3192 w 9723"/>
                <a:gd name="connsiteY98" fmla="*/ 4405 h 10000"/>
                <a:gd name="connsiteX99" fmla="*/ 3046 w 9723"/>
                <a:gd name="connsiteY99" fmla="*/ 4547 h 10000"/>
                <a:gd name="connsiteX100" fmla="*/ 2915 w 9723"/>
                <a:gd name="connsiteY100" fmla="*/ 4547 h 10000"/>
                <a:gd name="connsiteX101" fmla="*/ 2769 w 9723"/>
                <a:gd name="connsiteY101" fmla="*/ 4849 h 10000"/>
                <a:gd name="connsiteX102" fmla="*/ 2769 w 9723"/>
                <a:gd name="connsiteY102" fmla="*/ 5151 h 10000"/>
                <a:gd name="connsiteX103" fmla="*/ 2769 w 9723"/>
                <a:gd name="connsiteY103" fmla="*/ 5453 h 10000"/>
                <a:gd name="connsiteX104" fmla="*/ 0 w 9723"/>
                <a:gd name="connsiteY104" fmla="*/ 8952 h 10000"/>
                <a:gd name="connsiteX105" fmla="*/ 131 w 9723"/>
                <a:gd name="connsiteY105" fmla="*/ 9094 h 10000"/>
                <a:gd name="connsiteX106" fmla="*/ 131 w 9723"/>
                <a:gd name="connsiteY106" fmla="*/ 8952 h 10000"/>
                <a:gd name="connsiteX107" fmla="*/ 554 w 9723"/>
                <a:gd name="connsiteY107" fmla="*/ 8952 h 10000"/>
                <a:gd name="connsiteX108" fmla="*/ 831 w 9723"/>
                <a:gd name="connsiteY108" fmla="*/ 8952 h 10000"/>
                <a:gd name="connsiteX109" fmla="*/ 962 w 9723"/>
                <a:gd name="connsiteY109" fmla="*/ 8952 h 10000"/>
                <a:gd name="connsiteX110" fmla="*/ 1384 w 9723"/>
                <a:gd name="connsiteY110" fmla="*/ 8952 h 10000"/>
                <a:gd name="connsiteX111" fmla="*/ 1514 w 9723"/>
                <a:gd name="connsiteY111" fmla="*/ 9094 h 10000"/>
                <a:gd name="connsiteX112" fmla="*/ 1661 w 9723"/>
                <a:gd name="connsiteY112" fmla="*/ 8952 h 10000"/>
                <a:gd name="connsiteX113" fmla="*/ 2084 w 9723"/>
                <a:gd name="connsiteY113" fmla="*/ 8952 h 10000"/>
                <a:gd name="connsiteX114" fmla="*/ 2492 w 9723"/>
                <a:gd name="connsiteY114" fmla="*/ 8952 h 10000"/>
                <a:gd name="connsiteX115" fmla="*/ 2638 w 9723"/>
                <a:gd name="connsiteY115" fmla="*/ 8792 h 10000"/>
                <a:gd name="connsiteX116" fmla="*/ 2769 w 9723"/>
                <a:gd name="connsiteY116" fmla="*/ 8952 h 10000"/>
                <a:gd name="connsiteX117" fmla="*/ 2769 w 9723"/>
                <a:gd name="connsiteY117" fmla="*/ 8792 h 10000"/>
                <a:gd name="connsiteX118" fmla="*/ 2638 w 9723"/>
                <a:gd name="connsiteY118" fmla="*/ 8792 h 10000"/>
                <a:gd name="connsiteX119" fmla="*/ 2915 w 9723"/>
                <a:gd name="connsiteY119" fmla="*/ 8632 h 10000"/>
                <a:gd name="connsiteX120" fmla="*/ 2915 w 9723"/>
                <a:gd name="connsiteY120" fmla="*/ 8792 h 10000"/>
                <a:gd name="connsiteX121" fmla="*/ 3046 w 9723"/>
                <a:gd name="connsiteY121" fmla="*/ 8792 h 10000"/>
                <a:gd name="connsiteX122" fmla="*/ 2769 w 9723"/>
                <a:gd name="connsiteY122" fmla="*/ 8952 h 10000"/>
                <a:gd name="connsiteX123" fmla="*/ 2915 w 9723"/>
                <a:gd name="connsiteY123" fmla="*/ 9094 h 10000"/>
                <a:gd name="connsiteX124" fmla="*/ 2915 w 9723"/>
                <a:gd name="connsiteY124" fmla="*/ 9254 h 10000"/>
                <a:gd name="connsiteX125" fmla="*/ 3046 w 9723"/>
                <a:gd name="connsiteY125" fmla="*/ 9094 h 10000"/>
                <a:gd name="connsiteX126" fmla="*/ 3192 w 9723"/>
                <a:gd name="connsiteY126" fmla="*/ 9094 h 10000"/>
                <a:gd name="connsiteX127" fmla="*/ 3192 w 9723"/>
                <a:gd name="connsiteY127" fmla="*/ 9254 h 10000"/>
                <a:gd name="connsiteX128" fmla="*/ 3046 w 9723"/>
                <a:gd name="connsiteY128" fmla="*/ 9254 h 10000"/>
                <a:gd name="connsiteX129" fmla="*/ 3192 w 9723"/>
                <a:gd name="connsiteY129" fmla="*/ 9396 h 10000"/>
                <a:gd name="connsiteX130" fmla="*/ 3192 w 9723"/>
                <a:gd name="connsiteY130" fmla="*/ 9556 h 10000"/>
                <a:gd name="connsiteX131" fmla="*/ 3192 w 9723"/>
                <a:gd name="connsiteY131" fmla="*/ 9698 h 10000"/>
                <a:gd name="connsiteX132" fmla="*/ 3322 w 9723"/>
                <a:gd name="connsiteY132" fmla="*/ 9698 h 10000"/>
                <a:gd name="connsiteX133" fmla="*/ 3322 w 9723"/>
                <a:gd name="connsiteY133" fmla="*/ 9556 h 10000"/>
                <a:gd name="connsiteX134" fmla="*/ 3469 w 9723"/>
                <a:gd name="connsiteY134" fmla="*/ 9556 h 10000"/>
                <a:gd name="connsiteX135" fmla="*/ 3469 w 9723"/>
                <a:gd name="connsiteY135" fmla="*/ 9396 h 10000"/>
                <a:gd name="connsiteX136" fmla="*/ 3600 w 9723"/>
                <a:gd name="connsiteY136" fmla="*/ 9396 h 10000"/>
                <a:gd name="connsiteX137" fmla="*/ 3469 w 9723"/>
                <a:gd name="connsiteY137" fmla="*/ 9556 h 10000"/>
                <a:gd name="connsiteX138" fmla="*/ 3322 w 9723"/>
                <a:gd name="connsiteY138" fmla="*/ 9556 h 10000"/>
                <a:gd name="connsiteX139" fmla="*/ 3322 w 9723"/>
                <a:gd name="connsiteY139" fmla="*/ 9698 h 10000"/>
                <a:gd name="connsiteX140" fmla="*/ 3322 w 9723"/>
                <a:gd name="connsiteY140" fmla="*/ 9858 h 10000"/>
                <a:gd name="connsiteX141" fmla="*/ 3469 w 9723"/>
                <a:gd name="connsiteY141" fmla="*/ 9858 h 10000"/>
                <a:gd name="connsiteX142" fmla="*/ 3600 w 9723"/>
                <a:gd name="connsiteY142" fmla="*/ 9858 h 10000"/>
                <a:gd name="connsiteX143" fmla="*/ 3746 w 9723"/>
                <a:gd name="connsiteY143" fmla="*/ 10000 h 10000"/>
                <a:gd name="connsiteX144" fmla="*/ 3877 w 9723"/>
                <a:gd name="connsiteY144" fmla="*/ 10000 h 10000"/>
                <a:gd name="connsiteX145" fmla="*/ 4023 w 9723"/>
                <a:gd name="connsiteY145" fmla="*/ 10000 h 10000"/>
                <a:gd name="connsiteX146" fmla="*/ 4300 w 9723"/>
                <a:gd name="connsiteY146" fmla="*/ 9698 h 10000"/>
                <a:gd name="connsiteX0" fmla="*/ 4288 w 9865"/>
                <a:gd name="connsiteY0" fmla="*/ 9698 h 10000"/>
                <a:gd name="connsiteX1" fmla="*/ 4288 w 9865"/>
                <a:gd name="connsiteY1" fmla="*/ 9556 h 10000"/>
                <a:gd name="connsiteX2" fmla="*/ 4723 w 9865"/>
                <a:gd name="connsiteY2" fmla="*/ 9556 h 10000"/>
                <a:gd name="connsiteX3" fmla="*/ 5007 w 9865"/>
                <a:gd name="connsiteY3" fmla="*/ 9556 h 10000"/>
                <a:gd name="connsiteX4" fmla="*/ 5141 w 9865"/>
                <a:gd name="connsiteY4" fmla="*/ 9556 h 10000"/>
                <a:gd name="connsiteX5" fmla="*/ 5291 w 9865"/>
                <a:gd name="connsiteY5" fmla="*/ 9556 h 10000"/>
                <a:gd name="connsiteX6" fmla="*/ 5576 w 9865"/>
                <a:gd name="connsiteY6" fmla="*/ 9698 h 10000"/>
                <a:gd name="connsiteX7" fmla="*/ 5711 w 9865"/>
                <a:gd name="connsiteY7" fmla="*/ 9556 h 10000"/>
                <a:gd name="connsiteX8" fmla="*/ 5711 w 9865"/>
                <a:gd name="connsiteY8" fmla="*/ 9396 h 10000"/>
                <a:gd name="connsiteX9" fmla="*/ 5862 w 9865"/>
                <a:gd name="connsiteY9" fmla="*/ 9396 h 10000"/>
                <a:gd name="connsiteX10" fmla="*/ 5711 w 9865"/>
                <a:gd name="connsiteY10" fmla="*/ 9254 h 10000"/>
                <a:gd name="connsiteX11" fmla="*/ 5576 w 9865"/>
                <a:gd name="connsiteY11" fmla="*/ 8792 h 10000"/>
                <a:gd name="connsiteX12" fmla="*/ 5426 w 9865"/>
                <a:gd name="connsiteY12" fmla="*/ 8490 h 10000"/>
                <a:gd name="connsiteX13" fmla="*/ 5141 w 9865"/>
                <a:gd name="connsiteY13" fmla="*/ 8490 h 10000"/>
                <a:gd name="connsiteX14" fmla="*/ 5141 w 9865"/>
                <a:gd name="connsiteY14" fmla="*/ 8330 h 10000"/>
                <a:gd name="connsiteX15" fmla="*/ 5141 w 9865"/>
                <a:gd name="connsiteY15" fmla="*/ 8028 h 10000"/>
                <a:gd name="connsiteX16" fmla="*/ 5007 w 9865"/>
                <a:gd name="connsiteY16" fmla="*/ 7886 h 10000"/>
                <a:gd name="connsiteX17" fmla="*/ 4856 w 9865"/>
                <a:gd name="connsiteY17" fmla="*/ 7726 h 10000"/>
                <a:gd name="connsiteX18" fmla="*/ 4723 w 9865"/>
                <a:gd name="connsiteY18" fmla="*/ 7425 h 10000"/>
                <a:gd name="connsiteX19" fmla="*/ 5007 w 9865"/>
                <a:gd name="connsiteY19" fmla="*/ 7123 h 10000"/>
                <a:gd name="connsiteX20" fmla="*/ 5141 w 9865"/>
                <a:gd name="connsiteY20" fmla="*/ 6980 h 10000"/>
                <a:gd name="connsiteX21" fmla="*/ 5291 w 9865"/>
                <a:gd name="connsiteY21" fmla="*/ 6821 h 10000"/>
                <a:gd name="connsiteX22" fmla="*/ 5291 w 9865"/>
                <a:gd name="connsiteY22" fmla="*/ 6679 h 10000"/>
                <a:gd name="connsiteX23" fmla="*/ 5576 w 9865"/>
                <a:gd name="connsiteY23" fmla="*/ 6821 h 10000"/>
                <a:gd name="connsiteX24" fmla="*/ 5711 w 9865"/>
                <a:gd name="connsiteY24" fmla="*/ 6980 h 10000"/>
                <a:gd name="connsiteX25" fmla="*/ 5862 w 9865"/>
                <a:gd name="connsiteY25" fmla="*/ 6980 h 10000"/>
                <a:gd name="connsiteX26" fmla="*/ 6146 w 9865"/>
                <a:gd name="connsiteY26" fmla="*/ 6980 h 10000"/>
                <a:gd name="connsiteX27" fmla="*/ 6281 w 9865"/>
                <a:gd name="connsiteY27" fmla="*/ 6821 h 10000"/>
                <a:gd name="connsiteX28" fmla="*/ 6281 w 9865"/>
                <a:gd name="connsiteY28" fmla="*/ 6679 h 10000"/>
                <a:gd name="connsiteX29" fmla="*/ 6431 w 9865"/>
                <a:gd name="connsiteY29" fmla="*/ 6519 h 10000"/>
                <a:gd name="connsiteX30" fmla="*/ 6431 w 9865"/>
                <a:gd name="connsiteY30" fmla="*/ 6377 h 10000"/>
                <a:gd name="connsiteX31" fmla="*/ 6717 w 9865"/>
                <a:gd name="connsiteY31" fmla="*/ 6217 h 10000"/>
                <a:gd name="connsiteX32" fmla="*/ 6850 w 9865"/>
                <a:gd name="connsiteY32" fmla="*/ 6075 h 10000"/>
                <a:gd name="connsiteX33" fmla="*/ 7152 w 9865"/>
                <a:gd name="connsiteY33" fmla="*/ 5915 h 10000"/>
                <a:gd name="connsiteX34" fmla="*/ 7287 w 9865"/>
                <a:gd name="connsiteY34" fmla="*/ 5613 h 10000"/>
                <a:gd name="connsiteX35" fmla="*/ 7436 w 9865"/>
                <a:gd name="connsiteY35" fmla="*/ 5311 h 10000"/>
                <a:gd name="connsiteX36" fmla="*/ 7722 w 9865"/>
                <a:gd name="connsiteY36" fmla="*/ 5151 h 10000"/>
                <a:gd name="connsiteX37" fmla="*/ 7570 w 9865"/>
                <a:gd name="connsiteY37" fmla="*/ 4849 h 10000"/>
                <a:gd name="connsiteX38" fmla="*/ 8007 w 9865"/>
                <a:gd name="connsiteY38" fmla="*/ 4405 h 10000"/>
                <a:gd name="connsiteX39" fmla="*/ 8007 w 9865"/>
                <a:gd name="connsiteY39" fmla="*/ 4245 h 10000"/>
                <a:gd name="connsiteX40" fmla="*/ 8007 w 9865"/>
                <a:gd name="connsiteY40" fmla="*/ 4103 h 10000"/>
                <a:gd name="connsiteX41" fmla="*/ 8575 w 9865"/>
                <a:gd name="connsiteY41" fmla="*/ 3641 h 10000"/>
                <a:gd name="connsiteX42" fmla="*/ 8424 w 9865"/>
                <a:gd name="connsiteY42" fmla="*/ 3499 h 10000"/>
                <a:gd name="connsiteX43" fmla="*/ 8140 w 9865"/>
                <a:gd name="connsiteY43" fmla="*/ 3499 h 10000"/>
                <a:gd name="connsiteX44" fmla="*/ 8140 w 9865"/>
                <a:gd name="connsiteY44" fmla="*/ 3339 h 10000"/>
                <a:gd name="connsiteX45" fmla="*/ 7854 w 9865"/>
                <a:gd name="connsiteY45" fmla="*/ 3179 h 10000"/>
                <a:gd name="connsiteX46" fmla="*/ 7570 w 9865"/>
                <a:gd name="connsiteY46" fmla="*/ 1972 h 10000"/>
                <a:gd name="connsiteX47" fmla="*/ 7722 w 9865"/>
                <a:gd name="connsiteY47" fmla="*/ 1829 h 10000"/>
                <a:gd name="connsiteX48" fmla="*/ 8140 w 9865"/>
                <a:gd name="connsiteY48" fmla="*/ 1829 h 10000"/>
                <a:gd name="connsiteX49" fmla="*/ 8289 w 9865"/>
                <a:gd name="connsiteY49" fmla="*/ 1829 h 10000"/>
                <a:gd name="connsiteX50" fmla="*/ 8709 w 9865"/>
                <a:gd name="connsiteY50" fmla="*/ 1829 h 10000"/>
                <a:gd name="connsiteX51" fmla="*/ 8995 w 9865"/>
                <a:gd name="connsiteY51" fmla="*/ 1829 h 10000"/>
                <a:gd name="connsiteX52" fmla="*/ 9144 w 9865"/>
                <a:gd name="connsiteY52" fmla="*/ 1670 h 10000"/>
                <a:gd name="connsiteX53" fmla="*/ 9564 w 9865"/>
                <a:gd name="connsiteY53" fmla="*/ 1368 h 10000"/>
                <a:gd name="connsiteX54" fmla="*/ 9865 w 9865"/>
                <a:gd name="connsiteY54" fmla="*/ 1226 h 10000"/>
                <a:gd name="connsiteX55" fmla="*/ 9714 w 9865"/>
                <a:gd name="connsiteY55" fmla="*/ 924 h 10000"/>
                <a:gd name="connsiteX56" fmla="*/ 9430 w 9865"/>
                <a:gd name="connsiteY56" fmla="*/ 924 h 10000"/>
                <a:gd name="connsiteX57" fmla="*/ 9279 w 9865"/>
                <a:gd name="connsiteY57" fmla="*/ 924 h 10000"/>
                <a:gd name="connsiteX58" fmla="*/ 8995 w 9865"/>
                <a:gd name="connsiteY58" fmla="*/ 924 h 10000"/>
                <a:gd name="connsiteX59" fmla="*/ 8995 w 9865"/>
                <a:gd name="connsiteY59" fmla="*/ 764 h 10000"/>
                <a:gd name="connsiteX60" fmla="*/ 8860 w 9865"/>
                <a:gd name="connsiteY60" fmla="*/ 622 h 10000"/>
                <a:gd name="connsiteX61" fmla="*/ 8709 w 9865"/>
                <a:gd name="connsiteY61" fmla="*/ 302 h 10000"/>
                <a:gd name="connsiteX62" fmla="*/ 8709 w 9865"/>
                <a:gd name="connsiteY62" fmla="*/ 0 h 10000"/>
                <a:gd name="connsiteX63" fmla="*/ 8575 w 9865"/>
                <a:gd name="connsiteY63" fmla="*/ 0 h 10000"/>
                <a:gd name="connsiteX64" fmla="*/ 8289 w 9865"/>
                <a:gd name="connsiteY64" fmla="*/ 0 h 10000"/>
                <a:gd name="connsiteX65" fmla="*/ 8140 w 9865"/>
                <a:gd name="connsiteY65" fmla="*/ 0 h 10000"/>
                <a:gd name="connsiteX66" fmla="*/ 8007 w 9865"/>
                <a:gd name="connsiteY66" fmla="*/ 0 h 10000"/>
                <a:gd name="connsiteX67" fmla="*/ 7152 w 9865"/>
                <a:gd name="connsiteY67" fmla="*/ 160 h 10000"/>
                <a:gd name="connsiteX68" fmla="*/ 6850 w 9865"/>
                <a:gd name="connsiteY68" fmla="*/ 160 h 10000"/>
                <a:gd name="connsiteX69" fmla="*/ 6566 w 9865"/>
                <a:gd name="connsiteY69" fmla="*/ 302 h 10000"/>
                <a:gd name="connsiteX70" fmla="*/ 6431 w 9865"/>
                <a:gd name="connsiteY70" fmla="*/ 462 h 10000"/>
                <a:gd name="connsiteX71" fmla="*/ 6146 w 9865"/>
                <a:gd name="connsiteY71" fmla="*/ 622 h 10000"/>
                <a:gd name="connsiteX72" fmla="*/ 5996 w 9865"/>
                <a:gd name="connsiteY72" fmla="*/ 622 h 10000"/>
                <a:gd name="connsiteX73" fmla="*/ 5996 w 9865"/>
                <a:gd name="connsiteY73" fmla="*/ 924 h 10000"/>
                <a:gd name="connsiteX74" fmla="*/ 6146 w 9865"/>
                <a:gd name="connsiteY74" fmla="*/ 1066 h 10000"/>
                <a:gd name="connsiteX75" fmla="*/ 6146 w 9865"/>
                <a:gd name="connsiteY75" fmla="*/ 1226 h 10000"/>
                <a:gd name="connsiteX76" fmla="*/ 5996 w 9865"/>
                <a:gd name="connsiteY76" fmla="*/ 1528 h 10000"/>
                <a:gd name="connsiteX77" fmla="*/ 5862 w 9865"/>
                <a:gd name="connsiteY77" fmla="*/ 1670 h 10000"/>
                <a:gd name="connsiteX78" fmla="*/ 5711 w 9865"/>
                <a:gd name="connsiteY78" fmla="*/ 1829 h 10000"/>
                <a:gd name="connsiteX79" fmla="*/ 5711 w 9865"/>
                <a:gd name="connsiteY79" fmla="*/ 1972 h 10000"/>
                <a:gd name="connsiteX80" fmla="*/ 5862 w 9865"/>
                <a:gd name="connsiteY80" fmla="*/ 2131 h 10000"/>
                <a:gd name="connsiteX81" fmla="*/ 5711 w 9865"/>
                <a:gd name="connsiteY81" fmla="*/ 2433 h 10000"/>
                <a:gd name="connsiteX82" fmla="*/ 5576 w 9865"/>
                <a:gd name="connsiteY82" fmla="*/ 2433 h 10000"/>
                <a:gd name="connsiteX83" fmla="*/ 5291 w 9865"/>
                <a:gd name="connsiteY83" fmla="*/ 2433 h 10000"/>
                <a:gd name="connsiteX84" fmla="*/ 5007 w 9865"/>
                <a:gd name="connsiteY84" fmla="*/ 2433 h 10000"/>
                <a:gd name="connsiteX85" fmla="*/ 5007 w 9865"/>
                <a:gd name="connsiteY85" fmla="*/ 2575 h 10000"/>
                <a:gd name="connsiteX86" fmla="*/ 5141 w 9865"/>
                <a:gd name="connsiteY86" fmla="*/ 2735 h 10000"/>
                <a:gd name="connsiteX87" fmla="*/ 5291 w 9865"/>
                <a:gd name="connsiteY87" fmla="*/ 2877 h 10000"/>
                <a:gd name="connsiteX88" fmla="*/ 4723 w 9865"/>
                <a:gd name="connsiteY88" fmla="*/ 3037 h 10000"/>
                <a:gd name="connsiteX89" fmla="*/ 4723 w 9865"/>
                <a:gd name="connsiteY89" fmla="*/ 3179 h 10000"/>
                <a:gd name="connsiteX90" fmla="*/ 4723 w 9865"/>
                <a:gd name="connsiteY90" fmla="*/ 3499 h 10000"/>
                <a:gd name="connsiteX91" fmla="*/ 4572 w 9865"/>
                <a:gd name="connsiteY91" fmla="*/ 3801 h 10000"/>
                <a:gd name="connsiteX92" fmla="*/ 4421 w 9865"/>
                <a:gd name="connsiteY92" fmla="*/ 4103 h 10000"/>
                <a:gd name="connsiteX93" fmla="*/ 4288 w 9865"/>
                <a:gd name="connsiteY93" fmla="*/ 4103 h 10000"/>
                <a:gd name="connsiteX94" fmla="*/ 4135 w 9865"/>
                <a:gd name="connsiteY94" fmla="*/ 3943 h 10000"/>
                <a:gd name="connsiteX95" fmla="*/ 4003 w 9865"/>
                <a:gd name="connsiteY95" fmla="*/ 4103 h 10000"/>
                <a:gd name="connsiteX96" fmla="*/ 3718 w 9865"/>
                <a:gd name="connsiteY96" fmla="*/ 4103 h 10000"/>
                <a:gd name="connsiteX97" fmla="*/ 3568 w 9865"/>
                <a:gd name="connsiteY97" fmla="*/ 4405 h 10000"/>
                <a:gd name="connsiteX98" fmla="*/ 3148 w 9865"/>
                <a:gd name="connsiteY98" fmla="*/ 4405 h 10000"/>
                <a:gd name="connsiteX99" fmla="*/ 2998 w 9865"/>
                <a:gd name="connsiteY99" fmla="*/ 4547 h 10000"/>
                <a:gd name="connsiteX100" fmla="*/ 2863 w 9865"/>
                <a:gd name="connsiteY100" fmla="*/ 4547 h 10000"/>
                <a:gd name="connsiteX101" fmla="*/ 2713 w 9865"/>
                <a:gd name="connsiteY101" fmla="*/ 4849 h 10000"/>
                <a:gd name="connsiteX102" fmla="*/ 2713 w 9865"/>
                <a:gd name="connsiteY102" fmla="*/ 5151 h 10000"/>
                <a:gd name="connsiteX103" fmla="*/ 2713 w 9865"/>
                <a:gd name="connsiteY103" fmla="*/ 5453 h 10000"/>
                <a:gd name="connsiteX104" fmla="*/ 0 w 9865"/>
                <a:gd name="connsiteY104" fmla="*/ 9094 h 10000"/>
                <a:gd name="connsiteX105" fmla="*/ 0 w 9865"/>
                <a:gd name="connsiteY105" fmla="*/ 8952 h 10000"/>
                <a:gd name="connsiteX106" fmla="*/ 435 w 9865"/>
                <a:gd name="connsiteY106" fmla="*/ 8952 h 10000"/>
                <a:gd name="connsiteX107" fmla="*/ 720 w 9865"/>
                <a:gd name="connsiteY107" fmla="*/ 8952 h 10000"/>
                <a:gd name="connsiteX108" fmla="*/ 854 w 9865"/>
                <a:gd name="connsiteY108" fmla="*/ 8952 h 10000"/>
                <a:gd name="connsiteX109" fmla="*/ 1288 w 9865"/>
                <a:gd name="connsiteY109" fmla="*/ 8952 h 10000"/>
                <a:gd name="connsiteX110" fmla="*/ 1422 w 9865"/>
                <a:gd name="connsiteY110" fmla="*/ 9094 h 10000"/>
                <a:gd name="connsiteX111" fmla="*/ 1573 w 9865"/>
                <a:gd name="connsiteY111" fmla="*/ 8952 h 10000"/>
                <a:gd name="connsiteX112" fmla="*/ 2008 w 9865"/>
                <a:gd name="connsiteY112" fmla="*/ 8952 h 10000"/>
                <a:gd name="connsiteX113" fmla="*/ 2428 w 9865"/>
                <a:gd name="connsiteY113" fmla="*/ 8952 h 10000"/>
                <a:gd name="connsiteX114" fmla="*/ 2578 w 9865"/>
                <a:gd name="connsiteY114" fmla="*/ 8792 h 10000"/>
                <a:gd name="connsiteX115" fmla="*/ 2713 w 9865"/>
                <a:gd name="connsiteY115" fmla="*/ 8952 h 10000"/>
                <a:gd name="connsiteX116" fmla="*/ 2713 w 9865"/>
                <a:gd name="connsiteY116" fmla="*/ 8792 h 10000"/>
                <a:gd name="connsiteX117" fmla="*/ 2578 w 9865"/>
                <a:gd name="connsiteY117" fmla="*/ 8792 h 10000"/>
                <a:gd name="connsiteX118" fmla="*/ 2863 w 9865"/>
                <a:gd name="connsiteY118" fmla="*/ 8632 h 10000"/>
                <a:gd name="connsiteX119" fmla="*/ 2863 w 9865"/>
                <a:gd name="connsiteY119" fmla="*/ 8792 h 10000"/>
                <a:gd name="connsiteX120" fmla="*/ 2998 w 9865"/>
                <a:gd name="connsiteY120" fmla="*/ 8792 h 10000"/>
                <a:gd name="connsiteX121" fmla="*/ 2713 w 9865"/>
                <a:gd name="connsiteY121" fmla="*/ 8952 h 10000"/>
                <a:gd name="connsiteX122" fmla="*/ 2863 w 9865"/>
                <a:gd name="connsiteY122" fmla="*/ 9094 h 10000"/>
                <a:gd name="connsiteX123" fmla="*/ 2863 w 9865"/>
                <a:gd name="connsiteY123" fmla="*/ 9254 h 10000"/>
                <a:gd name="connsiteX124" fmla="*/ 2998 w 9865"/>
                <a:gd name="connsiteY124" fmla="*/ 9094 h 10000"/>
                <a:gd name="connsiteX125" fmla="*/ 3148 w 9865"/>
                <a:gd name="connsiteY125" fmla="*/ 9094 h 10000"/>
                <a:gd name="connsiteX126" fmla="*/ 3148 w 9865"/>
                <a:gd name="connsiteY126" fmla="*/ 9254 h 10000"/>
                <a:gd name="connsiteX127" fmla="*/ 2998 w 9865"/>
                <a:gd name="connsiteY127" fmla="*/ 9254 h 10000"/>
                <a:gd name="connsiteX128" fmla="*/ 3148 w 9865"/>
                <a:gd name="connsiteY128" fmla="*/ 9396 h 10000"/>
                <a:gd name="connsiteX129" fmla="*/ 3148 w 9865"/>
                <a:gd name="connsiteY129" fmla="*/ 9556 h 10000"/>
                <a:gd name="connsiteX130" fmla="*/ 3148 w 9865"/>
                <a:gd name="connsiteY130" fmla="*/ 9698 h 10000"/>
                <a:gd name="connsiteX131" fmla="*/ 3282 w 9865"/>
                <a:gd name="connsiteY131" fmla="*/ 9698 h 10000"/>
                <a:gd name="connsiteX132" fmla="*/ 3282 w 9865"/>
                <a:gd name="connsiteY132" fmla="*/ 9556 h 10000"/>
                <a:gd name="connsiteX133" fmla="*/ 3433 w 9865"/>
                <a:gd name="connsiteY133" fmla="*/ 9556 h 10000"/>
                <a:gd name="connsiteX134" fmla="*/ 3433 w 9865"/>
                <a:gd name="connsiteY134" fmla="*/ 9396 h 10000"/>
                <a:gd name="connsiteX135" fmla="*/ 3568 w 9865"/>
                <a:gd name="connsiteY135" fmla="*/ 9396 h 10000"/>
                <a:gd name="connsiteX136" fmla="*/ 3433 w 9865"/>
                <a:gd name="connsiteY136" fmla="*/ 9556 h 10000"/>
                <a:gd name="connsiteX137" fmla="*/ 3282 w 9865"/>
                <a:gd name="connsiteY137" fmla="*/ 9556 h 10000"/>
                <a:gd name="connsiteX138" fmla="*/ 3282 w 9865"/>
                <a:gd name="connsiteY138" fmla="*/ 9698 h 10000"/>
                <a:gd name="connsiteX139" fmla="*/ 3282 w 9865"/>
                <a:gd name="connsiteY139" fmla="*/ 9858 h 10000"/>
                <a:gd name="connsiteX140" fmla="*/ 3433 w 9865"/>
                <a:gd name="connsiteY140" fmla="*/ 9858 h 10000"/>
                <a:gd name="connsiteX141" fmla="*/ 3568 w 9865"/>
                <a:gd name="connsiteY141" fmla="*/ 9858 h 10000"/>
                <a:gd name="connsiteX142" fmla="*/ 3718 w 9865"/>
                <a:gd name="connsiteY142" fmla="*/ 10000 h 10000"/>
                <a:gd name="connsiteX143" fmla="*/ 3852 w 9865"/>
                <a:gd name="connsiteY143" fmla="*/ 10000 h 10000"/>
                <a:gd name="connsiteX144" fmla="*/ 4003 w 9865"/>
                <a:gd name="connsiteY144" fmla="*/ 10000 h 10000"/>
                <a:gd name="connsiteX145" fmla="*/ 4288 w 9865"/>
                <a:gd name="connsiteY145" fmla="*/ 9698 h 10000"/>
                <a:gd name="connsiteX0" fmla="*/ 4347 w 10000"/>
                <a:gd name="connsiteY0" fmla="*/ 9698 h 10000"/>
                <a:gd name="connsiteX1" fmla="*/ 4347 w 10000"/>
                <a:gd name="connsiteY1" fmla="*/ 9556 h 10000"/>
                <a:gd name="connsiteX2" fmla="*/ 4788 w 10000"/>
                <a:gd name="connsiteY2" fmla="*/ 9556 h 10000"/>
                <a:gd name="connsiteX3" fmla="*/ 5076 w 10000"/>
                <a:gd name="connsiteY3" fmla="*/ 9556 h 10000"/>
                <a:gd name="connsiteX4" fmla="*/ 5211 w 10000"/>
                <a:gd name="connsiteY4" fmla="*/ 9556 h 10000"/>
                <a:gd name="connsiteX5" fmla="*/ 5363 w 10000"/>
                <a:gd name="connsiteY5" fmla="*/ 9556 h 10000"/>
                <a:gd name="connsiteX6" fmla="*/ 5652 w 10000"/>
                <a:gd name="connsiteY6" fmla="*/ 9698 h 10000"/>
                <a:gd name="connsiteX7" fmla="*/ 5789 w 10000"/>
                <a:gd name="connsiteY7" fmla="*/ 9556 h 10000"/>
                <a:gd name="connsiteX8" fmla="*/ 5789 w 10000"/>
                <a:gd name="connsiteY8" fmla="*/ 9396 h 10000"/>
                <a:gd name="connsiteX9" fmla="*/ 5942 w 10000"/>
                <a:gd name="connsiteY9" fmla="*/ 9396 h 10000"/>
                <a:gd name="connsiteX10" fmla="*/ 5789 w 10000"/>
                <a:gd name="connsiteY10" fmla="*/ 9254 h 10000"/>
                <a:gd name="connsiteX11" fmla="*/ 5652 w 10000"/>
                <a:gd name="connsiteY11" fmla="*/ 8792 h 10000"/>
                <a:gd name="connsiteX12" fmla="*/ 5500 w 10000"/>
                <a:gd name="connsiteY12" fmla="*/ 8490 h 10000"/>
                <a:gd name="connsiteX13" fmla="*/ 5211 w 10000"/>
                <a:gd name="connsiteY13" fmla="*/ 8490 h 10000"/>
                <a:gd name="connsiteX14" fmla="*/ 5211 w 10000"/>
                <a:gd name="connsiteY14" fmla="*/ 8330 h 10000"/>
                <a:gd name="connsiteX15" fmla="*/ 5211 w 10000"/>
                <a:gd name="connsiteY15" fmla="*/ 8028 h 10000"/>
                <a:gd name="connsiteX16" fmla="*/ 5076 w 10000"/>
                <a:gd name="connsiteY16" fmla="*/ 7886 h 10000"/>
                <a:gd name="connsiteX17" fmla="*/ 4922 w 10000"/>
                <a:gd name="connsiteY17" fmla="*/ 7726 h 10000"/>
                <a:gd name="connsiteX18" fmla="*/ 4788 w 10000"/>
                <a:gd name="connsiteY18" fmla="*/ 7425 h 10000"/>
                <a:gd name="connsiteX19" fmla="*/ 5076 w 10000"/>
                <a:gd name="connsiteY19" fmla="*/ 7123 h 10000"/>
                <a:gd name="connsiteX20" fmla="*/ 5211 w 10000"/>
                <a:gd name="connsiteY20" fmla="*/ 6980 h 10000"/>
                <a:gd name="connsiteX21" fmla="*/ 5363 w 10000"/>
                <a:gd name="connsiteY21" fmla="*/ 6821 h 10000"/>
                <a:gd name="connsiteX22" fmla="*/ 5363 w 10000"/>
                <a:gd name="connsiteY22" fmla="*/ 6679 h 10000"/>
                <a:gd name="connsiteX23" fmla="*/ 5652 w 10000"/>
                <a:gd name="connsiteY23" fmla="*/ 6821 h 10000"/>
                <a:gd name="connsiteX24" fmla="*/ 5789 w 10000"/>
                <a:gd name="connsiteY24" fmla="*/ 6980 h 10000"/>
                <a:gd name="connsiteX25" fmla="*/ 5942 w 10000"/>
                <a:gd name="connsiteY25" fmla="*/ 6980 h 10000"/>
                <a:gd name="connsiteX26" fmla="*/ 6230 w 10000"/>
                <a:gd name="connsiteY26" fmla="*/ 6980 h 10000"/>
                <a:gd name="connsiteX27" fmla="*/ 6367 w 10000"/>
                <a:gd name="connsiteY27" fmla="*/ 6821 h 10000"/>
                <a:gd name="connsiteX28" fmla="*/ 6367 w 10000"/>
                <a:gd name="connsiteY28" fmla="*/ 6679 h 10000"/>
                <a:gd name="connsiteX29" fmla="*/ 6519 w 10000"/>
                <a:gd name="connsiteY29" fmla="*/ 6519 h 10000"/>
                <a:gd name="connsiteX30" fmla="*/ 6519 w 10000"/>
                <a:gd name="connsiteY30" fmla="*/ 6377 h 10000"/>
                <a:gd name="connsiteX31" fmla="*/ 6809 w 10000"/>
                <a:gd name="connsiteY31" fmla="*/ 6217 h 10000"/>
                <a:gd name="connsiteX32" fmla="*/ 6944 w 10000"/>
                <a:gd name="connsiteY32" fmla="*/ 6075 h 10000"/>
                <a:gd name="connsiteX33" fmla="*/ 7250 w 10000"/>
                <a:gd name="connsiteY33" fmla="*/ 5915 h 10000"/>
                <a:gd name="connsiteX34" fmla="*/ 7387 w 10000"/>
                <a:gd name="connsiteY34" fmla="*/ 5613 h 10000"/>
                <a:gd name="connsiteX35" fmla="*/ 7538 w 10000"/>
                <a:gd name="connsiteY35" fmla="*/ 5311 h 10000"/>
                <a:gd name="connsiteX36" fmla="*/ 7828 w 10000"/>
                <a:gd name="connsiteY36" fmla="*/ 5151 h 10000"/>
                <a:gd name="connsiteX37" fmla="*/ 7674 w 10000"/>
                <a:gd name="connsiteY37" fmla="*/ 4849 h 10000"/>
                <a:gd name="connsiteX38" fmla="*/ 8117 w 10000"/>
                <a:gd name="connsiteY38" fmla="*/ 4405 h 10000"/>
                <a:gd name="connsiteX39" fmla="*/ 8117 w 10000"/>
                <a:gd name="connsiteY39" fmla="*/ 4245 h 10000"/>
                <a:gd name="connsiteX40" fmla="*/ 8117 w 10000"/>
                <a:gd name="connsiteY40" fmla="*/ 4103 h 10000"/>
                <a:gd name="connsiteX41" fmla="*/ 8692 w 10000"/>
                <a:gd name="connsiteY41" fmla="*/ 3641 h 10000"/>
                <a:gd name="connsiteX42" fmla="*/ 8539 w 10000"/>
                <a:gd name="connsiteY42" fmla="*/ 3499 h 10000"/>
                <a:gd name="connsiteX43" fmla="*/ 8251 w 10000"/>
                <a:gd name="connsiteY43" fmla="*/ 3499 h 10000"/>
                <a:gd name="connsiteX44" fmla="*/ 8251 w 10000"/>
                <a:gd name="connsiteY44" fmla="*/ 3339 h 10000"/>
                <a:gd name="connsiteX45" fmla="*/ 7961 w 10000"/>
                <a:gd name="connsiteY45" fmla="*/ 3179 h 10000"/>
                <a:gd name="connsiteX46" fmla="*/ 7674 w 10000"/>
                <a:gd name="connsiteY46" fmla="*/ 1972 h 10000"/>
                <a:gd name="connsiteX47" fmla="*/ 7828 w 10000"/>
                <a:gd name="connsiteY47" fmla="*/ 1829 h 10000"/>
                <a:gd name="connsiteX48" fmla="*/ 8251 w 10000"/>
                <a:gd name="connsiteY48" fmla="*/ 1829 h 10000"/>
                <a:gd name="connsiteX49" fmla="*/ 8402 w 10000"/>
                <a:gd name="connsiteY49" fmla="*/ 1829 h 10000"/>
                <a:gd name="connsiteX50" fmla="*/ 8828 w 10000"/>
                <a:gd name="connsiteY50" fmla="*/ 1829 h 10000"/>
                <a:gd name="connsiteX51" fmla="*/ 9118 w 10000"/>
                <a:gd name="connsiteY51" fmla="*/ 1829 h 10000"/>
                <a:gd name="connsiteX52" fmla="*/ 9269 w 10000"/>
                <a:gd name="connsiteY52" fmla="*/ 1670 h 10000"/>
                <a:gd name="connsiteX53" fmla="*/ 9695 w 10000"/>
                <a:gd name="connsiteY53" fmla="*/ 1368 h 10000"/>
                <a:gd name="connsiteX54" fmla="*/ 10000 w 10000"/>
                <a:gd name="connsiteY54" fmla="*/ 1226 h 10000"/>
                <a:gd name="connsiteX55" fmla="*/ 9847 w 10000"/>
                <a:gd name="connsiteY55" fmla="*/ 924 h 10000"/>
                <a:gd name="connsiteX56" fmla="*/ 9559 w 10000"/>
                <a:gd name="connsiteY56" fmla="*/ 924 h 10000"/>
                <a:gd name="connsiteX57" fmla="*/ 9406 w 10000"/>
                <a:gd name="connsiteY57" fmla="*/ 924 h 10000"/>
                <a:gd name="connsiteX58" fmla="*/ 9118 w 10000"/>
                <a:gd name="connsiteY58" fmla="*/ 924 h 10000"/>
                <a:gd name="connsiteX59" fmla="*/ 9118 w 10000"/>
                <a:gd name="connsiteY59" fmla="*/ 764 h 10000"/>
                <a:gd name="connsiteX60" fmla="*/ 8981 w 10000"/>
                <a:gd name="connsiteY60" fmla="*/ 622 h 10000"/>
                <a:gd name="connsiteX61" fmla="*/ 8828 w 10000"/>
                <a:gd name="connsiteY61" fmla="*/ 302 h 10000"/>
                <a:gd name="connsiteX62" fmla="*/ 8828 w 10000"/>
                <a:gd name="connsiteY62" fmla="*/ 0 h 10000"/>
                <a:gd name="connsiteX63" fmla="*/ 8692 w 10000"/>
                <a:gd name="connsiteY63" fmla="*/ 0 h 10000"/>
                <a:gd name="connsiteX64" fmla="*/ 8402 w 10000"/>
                <a:gd name="connsiteY64" fmla="*/ 0 h 10000"/>
                <a:gd name="connsiteX65" fmla="*/ 8251 w 10000"/>
                <a:gd name="connsiteY65" fmla="*/ 0 h 10000"/>
                <a:gd name="connsiteX66" fmla="*/ 8117 w 10000"/>
                <a:gd name="connsiteY66" fmla="*/ 0 h 10000"/>
                <a:gd name="connsiteX67" fmla="*/ 7250 w 10000"/>
                <a:gd name="connsiteY67" fmla="*/ 160 h 10000"/>
                <a:gd name="connsiteX68" fmla="*/ 6944 w 10000"/>
                <a:gd name="connsiteY68" fmla="*/ 160 h 10000"/>
                <a:gd name="connsiteX69" fmla="*/ 6656 w 10000"/>
                <a:gd name="connsiteY69" fmla="*/ 302 h 10000"/>
                <a:gd name="connsiteX70" fmla="*/ 6519 w 10000"/>
                <a:gd name="connsiteY70" fmla="*/ 462 h 10000"/>
                <a:gd name="connsiteX71" fmla="*/ 6230 w 10000"/>
                <a:gd name="connsiteY71" fmla="*/ 622 h 10000"/>
                <a:gd name="connsiteX72" fmla="*/ 6078 w 10000"/>
                <a:gd name="connsiteY72" fmla="*/ 622 h 10000"/>
                <a:gd name="connsiteX73" fmla="*/ 6078 w 10000"/>
                <a:gd name="connsiteY73" fmla="*/ 924 h 10000"/>
                <a:gd name="connsiteX74" fmla="*/ 6230 w 10000"/>
                <a:gd name="connsiteY74" fmla="*/ 1066 h 10000"/>
                <a:gd name="connsiteX75" fmla="*/ 6230 w 10000"/>
                <a:gd name="connsiteY75" fmla="*/ 1226 h 10000"/>
                <a:gd name="connsiteX76" fmla="*/ 6078 w 10000"/>
                <a:gd name="connsiteY76" fmla="*/ 1528 h 10000"/>
                <a:gd name="connsiteX77" fmla="*/ 5942 w 10000"/>
                <a:gd name="connsiteY77" fmla="*/ 1670 h 10000"/>
                <a:gd name="connsiteX78" fmla="*/ 5789 w 10000"/>
                <a:gd name="connsiteY78" fmla="*/ 1829 h 10000"/>
                <a:gd name="connsiteX79" fmla="*/ 5789 w 10000"/>
                <a:gd name="connsiteY79" fmla="*/ 1972 h 10000"/>
                <a:gd name="connsiteX80" fmla="*/ 5942 w 10000"/>
                <a:gd name="connsiteY80" fmla="*/ 2131 h 10000"/>
                <a:gd name="connsiteX81" fmla="*/ 5789 w 10000"/>
                <a:gd name="connsiteY81" fmla="*/ 2433 h 10000"/>
                <a:gd name="connsiteX82" fmla="*/ 5652 w 10000"/>
                <a:gd name="connsiteY82" fmla="*/ 2433 h 10000"/>
                <a:gd name="connsiteX83" fmla="*/ 5363 w 10000"/>
                <a:gd name="connsiteY83" fmla="*/ 2433 h 10000"/>
                <a:gd name="connsiteX84" fmla="*/ 5076 w 10000"/>
                <a:gd name="connsiteY84" fmla="*/ 2433 h 10000"/>
                <a:gd name="connsiteX85" fmla="*/ 5076 w 10000"/>
                <a:gd name="connsiteY85" fmla="*/ 2575 h 10000"/>
                <a:gd name="connsiteX86" fmla="*/ 5211 w 10000"/>
                <a:gd name="connsiteY86" fmla="*/ 2735 h 10000"/>
                <a:gd name="connsiteX87" fmla="*/ 5363 w 10000"/>
                <a:gd name="connsiteY87" fmla="*/ 2877 h 10000"/>
                <a:gd name="connsiteX88" fmla="*/ 4788 w 10000"/>
                <a:gd name="connsiteY88" fmla="*/ 3037 h 10000"/>
                <a:gd name="connsiteX89" fmla="*/ 4788 w 10000"/>
                <a:gd name="connsiteY89" fmla="*/ 3179 h 10000"/>
                <a:gd name="connsiteX90" fmla="*/ 4788 w 10000"/>
                <a:gd name="connsiteY90" fmla="*/ 3499 h 10000"/>
                <a:gd name="connsiteX91" fmla="*/ 4635 w 10000"/>
                <a:gd name="connsiteY91" fmla="*/ 3801 h 10000"/>
                <a:gd name="connsiteX92" fmla="*/ 4482 w 10000"/>
                <a:gd name="connsiteY92" fmla="*/ 4103 h 10000"/>
                <a:gd name="connsiteX93" fmla="*/ 4347 w 10000"/>
                <a:gd name="connsiteY93" fmla="*/ 4103 h 10000"/>
                <a:gd name="connsiteX94" fmla="*/ 4192 w 10000"/>
                <a:gd name="connsiteY94" fmla="*/ 3943 h 10000"/>
                <a:gd name="connsiteX95" fmla="*/ 4058 w 10000"/>
                <a:gd name="connsiteY95" fmla="*/ 4103 h 10000"/>
                <a:gd name="connsiteX96" fmla="*/ 3769 w 10000"/>
                <a:gd name="connsiteY96" fmla="*/ 4103 h 10000"/>
                <a:gd name="connsiteX97" fmla="*/ 3617 w 10000"/>
                <a:gd name="connsiteY97" fmla="*/ 4405 h 10000"/>
                <a:gd name="connsiteX98" fmla="*/ 3191 w 10000"/>
                <a:gd name="connsiteY98" fmla="*/ 4405 h 10000"/>
                <a:gd name="connsiteX99" fmla="*/ 3039 w 10000"/>
                <a:gd name="connsiteY99" fmla="*/ 4547 h 10000"/>
                <a:gd name="connsiteX100" fmla="*/ 2902 w 10000"/>
                <a:gd name="connsiteY100" fmla="*/ 4547 h 10000"/>
                <a:gd name="connsiteX101" fmla="*/ 2750 w 10000"/>
                <a:gd name="connsiteY101" fmla="*/ 4849 h 10000"/>
                <a:gd name="connsiteX102" fmla="*/ 2750 w 10000"/>
                <a:gd name="connsiteY102" fmla="*/ 5151 h 10000"/>
                <a:gd name="connsiteX103" fmla="*/ 2750 w 10000"/>
                <a:gd name="connsiteY103" fmla="*/ 5453 h 10000"/>
                <a:gd name="connsiteX104" fmla="*/ 0 w 10000"/>
                <a:gd name="connsiteY104" fmla="*/ 9094 h 10000"/>
                <a:gd name="connsiteX105" fmla="*/ 441 w 10000"/>
                <a:gd name="connsiteY105" fmla="*/ 8952 h 10000"/>
                <a:gd name="connsiteX106" fmla="*/ 730 w 10000"/>
                <a:gd name="connsiteY106" fmla="*/ 8952 h 10000"/>
                <a:gd name="connsiteX107" fmla="*/ 866 w 10000"/>
                <a:gd name="connsiteY107" fmla="*/ 8952 h 10000"/>
                <a:gd name="connsiteX108" fmla="*/ 1306 w 10000"/>
                <a:gd name="connsiteY108" fmla="*/ 8952 h 10000"/>
                <a:gd name="connsiteX109" fmla="*/ 1441 w 10000"/>
                <a:gd name="connsiteY109" fmla="*/ 9094 h 10000"/>
                <a:gd name="connsiteX110" fmla="*/ 1595 w 10000"/>
                <a:gd name="connsiteY110" fmla="*/ 8952 h 10000"/>
                <a:gd name="connsiteX111" fmla="*/ 2035 w 10000"/>
                <a:gd name="connsiteY111" fmla="*/ 8952 h 10000"/>
                <a:gd name="connsiteX112" fmla="*/ 2461 w 10000"/>
                <a:gd name="connsiteY112" fmla="*/ 8952 h 10000"/>
                <a:gd name="connsiteX113" fmla="*/ 2613 w 10000"/>
                <a:gd name="connsiteY113" fmla="*/ 8792 h 10000"/>
                <a:gd name="connsiteX114" fmla="*/ 2750 w 10000"/>
                <a:gd name="connsiteY114" fmla="*/ 8952 h 10000"/>
                <a:gd name="connsiteX115" fmla="*/ 2750 w 10000"/>
                <a:gd name="connsiteY115" fmla="*/ 8792 h 10000"/>
                <a:gd name="connsiteX116" fmla="*/ 2613 w 10000"/>
                <a:gd name="connsiteY116" fmla="*/ 8792 h 10000"/>
                <a:gd name="connsiteX117" fmla="*/ 2902 w 10000"/>
                <a:gd name="connsiteY117" fmla="*/ 8632 h 10000"/>
                <a:gd name="connsiteX118" fmla="*/ 2902 w 10000"/>
                <a:gd name="connsiteY118" fmla="*/ 8792 h 10000"/>
                <a:gd name="connsiteX119" fmla="*/ 3039 w 10000"/>
                <a:gd name="connsiteY119" fmla="*/ 8792 h 10000"/>
                <a:gd name="connsiteX120" fmla="*/ 2750 w 10000"/>
                <a:gd name="connsiteY120" fmla="*/ 8952 h 10000"/>
                <a:gd name="connsiteX121" fmla="*/ 2902 w 10000"/>
                <a:gd name="connsiteY121" fmla="*/ 9094 h 10000"/>
                <a:gd name="connsiteX122" fmla="*/ 2902 w 10000"/>
                <a:gd name="connsiteY122" fmla="*/ 9254 h 10000"/>
                <a:gd name="connsiteX123" fmla="*/ 3039 w 10000"/>
                <a:gd name="connsiteY123" fmla="*/ 9094 h 10000"/>
                <a:gd name="connsiteX124" fmla="*/ 3191 w 10000"/>
                <a:gd name="connsiteY124" fmla="*/ 9094 h 10000"/>
                <a:gd name="connsiteX125" fmla="*/ 3191 w 10000"/>
                <a:gd name="connsiteY125" fmla="*/ 9254 h 10000"/>
                <a:gd name="connsiteX126" fmla="*/ 3039 w 10000"/>
                <a:gd name="connsiteY126" fmla="*/ 9254 h 10000"/>
                <a:gd name="connsiteX127" fmla="*/ 3191 w 10000"/>
                <a:gd name="connsiteY127" fmla="*/ 9396 h 10000"/>
                <a:gd name="connsiteX128" fmla="*/ 3191 w 10000"/>
                <a:gd name="connsiteY128" fmla="*/ 9556 h 10000"/>
                <a:gd name="connsiteX129" fmla="*/ 3191 w 10000"/>
                <a:gd name="connsiteY129" fmla="*/ 9698 h 10000"/>
                <a:gd name="connsiteX130" fmla="*/ 3327 w 10000"/>
                <a:gd name="connsiteY130" fmla="*/ 9698 h 10000"/>
                <a:gd name="connsiteX131" fmla="*/ 3327 w 10000"/>
                <a:gd name="connsiteY131" fmla="*/ 9556 h 10000"/>
                <a:gd name="connsiteX132" fmla="*/ 3480 w 10000"/>
                <a:gd name="connsiteY132" fmla="*/ 9556 h 10000"/>
                <a:gd name="connsiteX133" fmla="*/ 3480 w 10000"/>
                <a:gd name="connsiteY133" fmla="*/ 9396 h 10000"/>
                <a:gd name="connsiteX134" fmla="*/ 3617 w 10000"/>
                <a:gd name="connsiteY134" fmla="*/ 9396 h 10000"/>
                <a:gd name="connsiteX135" fmla="*/ 3480 w 10000"/>
                <a:gd name="connsiteY135" fmla="*/ 9556 h 10000"/>
                <a:gd name="connsiteX136" fmla="*/ 3327 w 10000"/>
                <a:gd name="connsiteY136" fmla="*/ 9556 h 10000"/>
                <a:gd name="connsiteX137" fmla="*/ 3327 w 10000"/>
                <a:gd name="connsiteY137" fmla="*/ 9698 h 10000"/>
                <a:gd name="connsiteX138" fmla="*/ 3327 w 10000"/>
                <a:gd name="connsiteY138" fmla="*/ 9858 h 10000"/>
                <a:gd name="connsiteX139" fmla="*/ 3480 w 10000"/>
                <a:gd name="connsiteY139" fmla="*/ 9858 h 10000"/>
                <a:gd name="connsiteX140" fmla="*/ 3617 w 10000"/>
                <a:gd name="connsiteY140" fmla="*/ 9858 h 10000"/>
                <a:gd name="connsiteX141" fmla="*/ 3769 w 10000"/>
                <a:gd name="connsiteY141" fmla="*/ 10000 h 10000"/>
                <a:gd name="connsiteX142" fmla="*/ 3905 w 10000"/>
                <a:gd name="connsiteY142" fmla="*/ 10000 h 10000"/>
                <a:gd name="connsiteX143" fmla="*/ 4058 w 10000"/>
                <a:gd name="connsiteY143" fmla="*/ 10000 h 10000"/>
                <a:gd name="connsiteX144" fmla="*/ 4347 w 10000"/>
                <a:gd name="connsiteY144" fmla="*/ 9698 h 10000"/>
                <a:gd name="connsiteX0" fmla="*/ 317 w 9876"/>
                <a:gd name="connsiteY0" fmla="*/ 8952 h 10000"/>
                <a:gd name="connsiteX1" fmla="*/ 606 w 9876"/>
                <a:gd name="connsiteY1" fmla="*/ 8952 h 10000"/>
                <a:gd name="connsiteX2" fmla="*/ 742 w 9876"/>
                <a:gd name="connsiteY2" fmla="*/ 8952 h 10000"/>
                <a:gd name="connsiteX3" fmla="*/ 1182 w 9876"/>
                <a:gd name="connsiteY3" fmla="*/ 8952 h 10000"/>
                <a:gd name="connsiteX4" fmla="*/ 1317 w 9876"/>
                <a:gd name="connsiteY4" fmla="*/ 9094 h 10000"/>
                <a:gd name="connsiteX5" fmla="*/ 1471 w 9876"/>
                <a:gd name="connsiteY5" fmla="*/ 8952 h 10000"/>
                <a:gd name="connsiteX6" fmla="*/ 1911 w 9876"/>
                <a:gd name="connsiteY6" fmla="*/ 8952 h 10000"/>
                <a:gd name="connsiteX7" fmla="*/ 2337 w 9876"/>
                <a:gd name="connsiteY7" fmla="*/ 8952 h 10000"/>
                <a:gd name="connsiteX8" fmla="*/ 2489 w 9876"/>
                <a:gd name="connsiteY8" fmla="*/ 8792 h 10000"/>
                <a:gd name="connsiteX9" fmla="*/ 2626 w 9876"/>
                <a:gd name="connsiteY9" fmla="*/ 8952 h 10000"/>
                <a:gd name="connsiteX10" fmla="*/ 2626 w 9876"/>
                <a:gd name="connsiteY10" fmla="*/ 8792 h 10000"/>
                <a:gd name="connsiteX11" fmla="*/ 2489 w 9876"/>
                <a:gd name="connsiteY11" fmla="*/ 8792 h 10000"/>
                <a:gd name="connsiteX12" fmla="*/ 2778 w 9876"/>
                <a:gd name="connsiteY12" fmla="*/ 8632 h 10000"/>
                <a:gd name="connsiteX13" fmla="*/ 2778 w 9876"/>
                <a:gd name="connsiteY13" fmla="*/ 8792 h 10000"/>
                <a:gd name="connsiteX14" fmla="*/ 2915 w 9876"/>
                <a:gd name="connsiteY14" fmla="*/ 8792 h 10000"/>
                <a:gd name="connsiteX15" fmla="*/ 2626 w 9876"/>
                <a:gd name="connsiteY15" fmla="*/ 8952 h 10000"/>
                <a:gd name="connsiteX16" fmla="*/ 2778 w 9876"/>
                <a:gd name="connsiteY16" fmla="*/ 9094 h 10000"/>
                <a:gd name="connsiteX17" fmla="*/ 2778 w 9876"/>
                <a:gd name="connsiteY17" fmla="*/ 9254 h 10000"/>
                <a:gd name="connsiteX18" fmla="*/ 2915 w 9876"/>
                <a:gd name="connsiteY18" fmla="*/ 9094 h 10000"/>
                <a:gd name="connsiteX19" fmla="*/ 3067 w 9876"/>
                <a:gd name="connsiteY19" fmla="*/ 9094 h 10000"/>
                <a:gd name="connsiteX20" fmla="*/ 3067 w 9876"/>
                <a:gd name="connsiteY20" fmla="*/ 9254 h 10000"/>
                <a:gd name="connsiteX21" fmla="*/ 2915 w 9876"/>
                <a:gd name="connsiteY21" fmla="*/ 9254 h 10000"/>
                <a:gd name="connsiteX22" fmla="*/ 3067 w 9876"/>
                <a:gd name="connsiteY22" fmla="*/ 9396 h 10000"/>
                <a:gd name="connsiteX23" fmla="*/ 3067 w 9876"/>
                <a:gd name="connsiteY23" fmla="*/ 9556 h 10000"/>
                <a:gd name="connsiteX24" fmla="*/ 3067 w 9876"/>
                <a:gd name="connsiteY24" fmla="*/ 9698 h 10000"/>
                <a:gd name="connsiteX25" fmla="*/ 3203 w 9876"/>
                <a:gd name="connsiteY25" fmla="*/ 9698 h 10000"/>
                <a:gd name="connsiteX26" fmla="*/ 3203 w 9876"/>
                <a:gd name="connsiteY26" fmla="*/ 9556 h 10000"/>
                <a:gd name="connsiteX27" fmla="*/ 3356 w 9876"/>
                <a:gd name="connsiteY27" fmla="*/ 9556 h 10000"/>
                <a:gd name="connsiteX28" fmla="*/ 3356 w 9876"/>
                <a:gd name="connsiteY28" fmla="*/ 9396 h 10000"/>
                <a:gd name="connsiteX29" fmla="*/ 3493 w 9876"/>
                <a:gd name="connsiteY29" fmla="*/ 9396 h 10000"/>
                <a:gd name="connsiteX30" fmla="*/ 3356 w 9876"/>
                <a:gd name="connsiteY30" fmla="*/ 9556 h 10000"/>
                <a:gd name="connsiteX31" fmla="*/ 3203 w 9876"/>
                <a:gd name="connsiteY31" fmla="*/ 9556 h 10000"/>
                <a:gd name="connsiteX32" fmla="*/ 3203 w 9876"/>
                <a:gd name="connsiteY32" fmla="*/ 9698 h 10000"/>
                <a:gd name="connsiteX33" fmla="*/ 3203 w 9876"/>
                <a:gd name="connsiteY33" fmla="*/ 9858 h 10000"/>
                <a:gd name="connsiteX34" fmla="*/ 3356 w 9876"/>
                <a:gd name="connsiteY34" fmla="*/ 9858 h 10000"/>
                <a:gd name="connsiteX35" fmla="*/ 3493 w 9876"/>
                <a:gd name="connsiteY35" fmla="*/ 9858 h 10000"/>
                <a:gd name="connsiteX36" fmla="*/ 3645 w 9876"/>
                <a:gd name="connsiteY36" fmla="*/ 10000 h 10000"/>
                <a:gd name="connsiteX37" fmla="*/ 3781 w 9876"/>
                <a:gd name="connsiteY37" fmla="*/ 10000 h 10000"/>
                <a:gd name="connsiteX38" fmla="*/ 3934 w 9876"/>
                <a:gd name="connsiteY38" fmla="*/ 10000 h 10000"/>
                <a:gd name="connsiteX39" fmla="*/ 4223 w 9876"/>
                <a:gd name="connsiteY39" fmla="*/ 9698 h 10000"/>
                <a:gd name="connsiteX40" fmla="*/ 4223 w 9876"/>
                <a:gd name="connsiteY40" fmla="*/ 9556 h 10000"/>
                <a:gd name="connsiteX41" fmla="*/ 4664 w 9876"/>
                <a:gd name="connsiteY41" fmla="*/ 9556 h 10000"/>
                <a:gd name="connsiteX42" fmla="*/ 4952 w 9876"/>
                <a:gd name="connsiteY42" fmla="*/ 9556 h 10000"/>
                <a:gd name="connsiteX43" fmla="*/ 5087 w 9876"/>
                <a:gd name="connsiteY43" fmla="*/ 9556 h 10000"/>
                <a:gd name="connsiteX44" fmla="*/ 5239 w 9876"/>
                <a:gd name="connsiteY44" fmla="*/ 9556 h 10000"/>
                <a:gd name="connsiteX45" fmla="*/ 5528 w 9876"/>
                <a:gd name="connsiteY45" fmla="*/ 9698 h 10000"/>
                <a:gd name="connsiteX46" fmla="*/ 5665 w 9876"/>
                <a:gd name="connsiteY46" fmla="*/ 9556 h 10000"/>
                <a:gd name="connsiteX47" fmla="*/ 5665 w 9876"/>
                <a:gd name="connsiteY47" fmla="*/ 9396 h 10000"/>
                <a:gd name="connsiteX48" fmla="*/ 5818 w 9876"/>
                <a:gd name="connsiteY48" fmla="*/ 9396 h 10000"/>
                <a:gd name="connsiteX49" fmla="*/ 5665 w 9876"/>
                <a:gd name="connsiteY49" fmla="*/ 9254 h 10000"/>
                <a:gd name="connsiteX50" fmla="*/ 5528 w 9876"/>
                <a:gd name="connsiteY50" fmla="*/ 8792 h 10000"/>
                <a:gd name="connsiteX51" fmla="*/ 5376 w 9876"/>
                <a:gd name="connsiteY51" fmla="*/ 8490 h 10000"/>
                <a:gd name="connsiteX52" fmla="*/ 5087 w 9876"/>
                <a:gd name="connsiteY52" fmla="*/ 8490 h 10000"/>
                <a:gd name="connsiteX53" fmla="*/ 5087 w 9876"/>
                <a:gd name="connsiteY53" fmla="*/ 8330 h 10000"/>
                <a:gd name="connsiteX54" fmla="*/ 5087 w 9876"/>
                <a:gd name="connsiteY54" fmla="*/ 8028 h 10000"/>
                <a:gd name="connsiteX55" fmla="*/ 4952 w 9876"/>
                <a:gd name="connsiteY55" fmla="*/ 7886 h 10000"/>
                <a:gd name="connsiteX56" fmla="*/ 4798 w 9876"/>
                <a:gd name="connsiteY56" fmla="*/ 7726 h 10000"/>
                <a:gd name="connsiteX57" fmla="*/ 4664 w 9876"/>
                <a:gd name="connsiteY57" fmla="*/ 7425 h 10000"/>
                <a:gd name="connsiteX58" fmla="*/ 4952 w 9876"/>
                <a:gd name="connsiteY58" fmla="*/ 7123 h 10000"/>
                <a:gd name="connsiteX59" fmla="*/ 5087 w 9876"/>
                <a:gd name="connsiteY59" fmla="*/ 6980 h 10000"/>
                <a:gd name="connsiteX60" fmla="*/ 5239 w 9876"/>
                <a:gd name="connsiteY60" fmla="*/ 6821 h 10000"/>
                <a:gd name="connsiteX61" fmla="*/ 5239 w 9876"/>
                <a:gd name="connsiteY61" fmla="*/ 6679 h 10000"/>
                <a:gd name="connsiteX62" fmla="*/ 5528 w 9876"/>
                <a:gd name="connsiteY62" fmla="*/ 6821 h 10000"/>
                <a:gd name="connsiteX63" fmla="*/ 5665 w 9876"/>
                <a:gd name="connsiteY63" fmla="*/ 6980 h 10000"/>
                <a:gd name="connsiteX64" fmla="*/ 5818 w 9876"/>
                <a:gd name="connsiteY64" fmla="*/ 6980 h 10000"/>
                <a:gd name="connsiteX65" fmla="*/ 6106 w 9876"/>
                <a:gd name="connsiteY65" fmla="*/ 6980 h 10000"/>
                <a:gd name="connsiteX66" fmla="*/ 6243 w 9876"/>
                <a:gd name="connsiteY66" fmla="*/ 6821 h 10000"/>
                <a:gd name="connsiteX67" fmla="*/ 6243 w 9876"/>
                <a:gd name="connsiteY67" fmla="*/ 6679 h 10000"/>
                <a:gd name="connsiteX68" fmla="*/ 6395 w 9876"/>
                <a:gd name="connsiteY68" fmla="*/ 6519 h 10000"/>
                <a:gd name="connsiteX69" fmla="*/ 6395 w 9876"/>
                <a:gd name="connsiteY69" fmla="*/ 6377 h 10000"/>
                <a:gd name="connsiteX70" fmla="*/ 6685 w 9876"/>
                <a:gd name="connsiteY70" fmla="*/ 6217 h 10000"/>
                <a:gd name="connsiteX71" fmla="*/ 6820 w 9876"/>
                <a:gd name="connsiteY71" fmla="*/ 6075 h 10000"/>
                <a:gd name="connsiteX72" fmla="*/ 7126 w 9876"/>
                <a:gd name="connsiteY72" fmla="*/ 5915 h 10000"/>
                <a:gd name="connsiteX73" fmla="*/ 7263 w 9876"/>
                <a:gd name="connsiteY73" fmla="*/ 5613 h 10000"/>
                <a:gd name="connsiteX74" fmla="*/ 7414 w 9876"/>
                <a:gd name="connsiteY74" fmla="*/ 5311 h 10000"/>
                <a:gd name="connsiteX75" fmla="*/ 7704 w 9876"/>
                <a:gd name="connsiteY75" fmla="*/ 5151 h 10000"/>
                <a:gd name="connsiteX76" fmla="*/ 7550 w 9876"/>
                <a:gd name="connsiteY76" fmla="*/ 4849 h 10000"/>
                <a:gd name="connsiteX77" fmla="*/ 7993 w 9876"/>
                <a:gd name="connsiteY77" fmla="*/ 4405 h 10000"/>
                <a:gd name="connsiteX78" fmla="*/ 7993 w 9876"/>
                <a:gd name="connsiteY78" fmla="*/ 4245 h 10000"/>
                <a:gd name="connsiteX79" fmla="*/ 7993 w 9876"/>
                <a:gd name="connsiteY79" fmla="*/ 4103 h 10000"/>
                <a:gd name="connsiteX80" fmla="*/ 8568 w 9876"/>
                <a:gd name="connsiteY80" fmla="*/ 3641 h 10000"/>
                <a:gd name="connsiteX81" fmla="*/ 8415 w 9876"/>
                <a:gd name="connsiteY81" fmla="*/ 3499 h 10000"/>
                <a:gd name="connsiteX82" fmla="*/ 8127 w 9876"/>
                <a:gd name="connsiteY82" fmla="*/ 3499 h 10000"/>
                <a:gd name="connsiteX83" fmla="*/ 8127 w 9876"/>
                <a:gd name="connsiteY83" fmla="*/ 3339 h 10000"/>
                <a:gd name="connsiteX84" fmla="*/ 7837 w 9876"/>
                <a:gd name="connsiteY84" fmla="*/ 3179 h 10000"/>
                <a:gd name="connsiteX85" fmla="*/ 7550 w 9876"/>
                <a:gd name="connsiteY85" fmla="*/ 1972 h 10000"/>
                <a:gd name="connsiteX86" fmla="*/ 7704 w 9876"/>
                <a:gd name="connsiteY86" fmla="*/ 1829 h 10000"/>
                <a:gd name="connsiteX87" fmla="*/ 8127 w 9876"/>
                <a:gd name="connsiteY87" fmla="*/ 1829 h 10000"/>
                <a:gd name="connsiteX88" fmla="*/ 8278 w 9876"/>
                <a:gd name="connsiteY88" fmla="*/ 1829 h 10000"/>
                <a:gd name="connsiteX89" fmla="*/ 8704 w 9876"/>
                <a:gd name="connsiteY89" fmla="*/ 1829 h 10000"/>
                <a:gd name="connsiteX90" fmla="*/ 8994 w 9876"/>
                <a:gd name="connsiteY90" fmla="*/ 1829 h 10000"/>
                <a:gd name="connsiteX91" fmla="*/ 9145 w 9876"/>
                <a:gd name="connsiteY91" fmla="*/ 1670 h 10000"/>
                <a:gd name="connsiteX92" fmla="*/ 9571 w 9876"/>
                <a:gd name="connsiteY92" fmla="*/ 1368 h 10000"/>
                <a:gd name="connsiteX93" fmla="*/ 9876 w 9876"/>
                <a:gd name="connsiteY93" fmla="*/ 1226 h 10000"/>
                <a:gd name="connsiteX94" fmla="*/ 9723 w 9876"/>
                <a:gd name="connsiteY94" fmla="*/ 924 h 10000"/>
                <a:gd name="connsiteX95" fmla="*/ 9435 w 9876"/>
                <a:gd name="connsiteY95" fmla="*/ 924 h 10000"/>
                <a:gd name="connsiteX96" fmla="*/ 9282 w 9876"/>
                <a:gd name="connsiteY96" fmla="*/ 924 h 10000"/>
                <a:gd name="connsiteX97" fmla="*/ 8994 w 9876"/>
                <a:gd name="connsiteY97" fmla="*/ 924 h 10000"/>
                <a:gd name="connsiteX98" fmla="*/ 8994 w 9876"/>
                <a:gd name="connsiteY98" fmla="*/ 764 h 10000"/>
                <a:gd name="connsiteX99" fmla="*/ 8857 w 9876"/>
                <a:gd name="connsiteY99" fmla="*/ 622 h 10000"/>
                <a:gd name="connsiteX100" fmla="*/ 8704 w 9876"/>
                <a:gd name="connsiteY100" fmla="*/ 302 h 10000"/>
                <a:gd name="connsiteX101" fmla="*/ 8704 w 9876"/>
                <a:gd name="connsiteY101" fmla="*/ 0 h 10000"/>
                <a:gd name="connsiteX102" fmla="*/ 8568 w 9876"/>
                <a:gd name="connsiteY102" fmla="*/ 0 h 10000"/>
                <a:gd name="connsiteX103" fmla="*/ 8278 w 9876"/>
                <a:gd name="connsiteY103" fmla="*/ 0 h 10000"/>
                <a:gd name="connsiteX104" fmla="*/ 8127 w 9876"/>
                <a:gd name="connsiteY104" fmla="*/ 0 h 10000"/>
                <a:gd name="connsiteX105" fmla="*/ 7993 w 9876"/>
                <a:gd name="connsiteY105" fmla="*/ 0 h 10000"/>
                <a:gd name="connsiteX106" fmla="*/ 7126 w 9876"/>
                <a:gd name="connsiteY106" fmla="*/ 160 h 10000"/>
                <a:gd name="connsiteX107" fmla="*/ 6820 w 9876"/>
                <a:gd name="connsiteY107" fmla="*/ 160 h 10000"/>
                <a:gd name="connsiteX108" fmla="*/ 6532 w 9876"/>
                <a:gd name="connsiteY108" fmla="*/ 302 h 10000"/>
                <a:gd name="connsiteX109" fmla="*/ 6395 w 9876"/>
                <a:gd name="connsiteY109" fmla="*/ 462 h 10000"/>
                <a:gd name="connsiteX110" fmla="*/ 6106 w 9876"/>
                <a:gd name="connsiteY110" fmla="*/ 622 h 10000"/>
                <a:gd name="connsiteX111" fmla="*/ 5954 w 9876"/>
                <a:gd name="connsiteY111" fmla="*/ 622 h 10000"/>
                <a:gd name="connsiteX112" fmla="*/ 5954 w 9876"/>
                <a:gd name="connsiteY112" fmla="*/ 924 h 10000"/>
                <a:gd name="connsiteX113" fmla="*/ 6106 w 9876"/>
                <a:gd name="connsiteY113" fmla="*/ 1066 h 10000"/>
                <a:gd name="connsiteX114" fmla="*/ 6106 w 9876"/>
                <a:gd name="connsiteY114" fmla="*/ 1226 h 10000"/>
                <a:gd name="connsiteX115" fmla="*/ 5954 w 9876"/>
                <a:gd name="connsiteY115" fmla="*/ 1528 h 10000"/>
                <a:gd name="connsiteX116" fmla="*/ 5818 w 9876"/>
                <a:gd name="connsiteY116" fmla="*/ 1670 h 10000"/>
                <a:gd name="connsiteX117" fmla="*/ 5665 w 9876"/>
                <a:gd name="connsiteY117" fmla="*/ 1829 h 10000"/>
                <a:gd name="connsiteX118" fmla="*/ 5665 w 9876"/>
                <a:gd name="connsiteY118" fmla="*/ 1972 h 10000"/>
                <a:gd name="connsiteX119" fmla="*/ 5818 w 9876"/>
                <a:gd name="connsiteY119" fmla="*/ 2131 h 10000"/>
                <a:gd name="connsiteX120" fmla="*/ 5665 w 9876"/>
                <a:gd name="connsiteY120" fmla="*/ 2433 h 10000"/>
                <a:gd name="connsiteX121" fmla="*/ 5528 w 9876"/>
                <a:gd name="connsiteY121" fmla="*/ 2433 h 10000"/>
                <a:gd name="connsiteX122" fmla="*/ 5239 w 9876"/>
                <a:gd name="connsiteY122" fmla="*/ 2433 h 10000"/>
                <a:gd name="connsiteX123" fmla="*/ 4952 w 9876"/>
                <a:gd name="connsiteY123" fmla="*/ 2433 h 10000"/>
                <a:gd name="connsiteX124" fmla="*/ 4952 w 9876"/>
                <a:gd name="connsiteY124" fmla="*/ 2575 h 10000"/>
                <a:gd name="connsiteX125" fmla="*/ 5087 w 9876"/>
                <a:gd name="connsiteY125" fmla="*/ 2735 h 10000"/>
                <a:gd name="connsiteX126" fmla="*/ 5239 w 9876"/>
                <a:gd name="connsiteY126" fmla="*/ 2877 h 10000"/>
                <a:gd name="connsiteX127" fmla="*/ 4664 w 9876"/>
                <a:gd name="connsiteY127" fmla="*/ 3037 h 10000"/>
                <a:gd name="connsiteX128" fmla="*/ 4664 w 9876"/>
                <a:gd name="connsiteY128" fmla="*/ 3179 h 10000"/>
                <a:gd name="connsiteX129" fmla="*/ 4664 w 9876"/>
                <a:gd name="connsiteY129" fmla="*/ 3499 h 10000"/>
                <a:gd name="connsiteX130" fmla="*/ 4511 w 9876"/>
                <a:gd name="connsiteY130" fmla="*/ 3801 h 10000"/>
                <a:gd name="connsiteX131" fmla="*/ 4358 w 9876"/>
                <a:gd name="connsiteY131" fmla="*/ 4103 h 10000"/>
                <a:gd name="connsiteX132" fmla="*/ 4223 w 9876"/>
                <a:gd name="connsiteY132" fmla="*/ 4103 h 10000"/>
                <a:gd name="connsiteX133" fmla="*/ 4068 w 9876"/>
                <a:gd name="connsiteY133" fmla="*/ 3943 h 10000"/>
                <a:gd name="connsiteX134" fmla="*/ 3934 w 9876"/>
                <a:gd name="connsiteY134" fmla="*/ 4103 h 10000"/>
                <a:gd name="connsiteX135" fmla="*/ 3645 w 9876"/>
                <a:gd name="connsiteY135" fmla="*/ 4103 h 10000"/>
                <a:gd name="connsiteX136" fmla="*/ 3493 w 9876"/>
                <a:gd name="connsiteY136" fmla="*/ 4405 h 10000"/>
                <a:gd name="connsiteX137" fmla="*/ 3067 w 9876"/>
                <a:gd name="connsiteY137" fmla="*/ 4405 h 10000"/>
                <a:gd name="connsiteX138" fmla="*/ 2915 w 9876"/>
                <a:gd name="connsiteY138" fmla="*/ 4547 h 10000"/>
                <a:gd name="connsiteX139" fmla="*/ 2778 w 9876"/>
                <a:gd name="connsiteY139" fmla="*/ 4547 h 10000"/>
                <a:gd name="connsiteX140" fmla="*/ 2626 w 9876"/>
                <a:gd name="connsiteY140" fmla="*/ 4849 h 10000"/>
                <a:gd name="connsiteX141" fmla="*/ 2626 w 9876"/>
                <a:gd name="connsiteY141" fmla="*/ 5151 h 10000"/>
                <a:gd name="connsiteX142" fmla="*/ 2626 w 9876"/>
                <a:gd name="connsiteY142" fmla="*/ 5453 h 10000"/>
                <a:gd name="connsiteX143" fmla="*/ 0 w 9876"/>
                <a:gd name="connsiteY143" fmla="*/ 9223 h 10000"/>
                <a:gd name="connsiteX0" fmla="*/ 614 w 10000"/>
                <a:gd name="connsiteY0" fmla="*/ 8952 h 10000"/>
                <a:gd name="connsiteX1" fmla="*/ 751 w 10000"/>
                <a:gd name="connsiteY1" fmla="*/ 8952 h 10000"/>
                <a:gd name="connsiteX2" fmla="*/ 1197 w 10000"/>
                <a:gd name="connsiteY2" fmla="*/ 8952 h 10000"/>
                <a:gd name="connsiteX3" fmla="*/ 1334 w 10000"/>
                <a:gd name="connsiteY3" fmla="*/ 9094 h 10000"/>
                <a:gd name="connsiteX4" fmla="*/ 1489 w 10000"/>
                <a:gd name="connsiteY4" fmla="*/ 8952 h 10000"/>
                <a:gd name="connsiteX5" fmla="*/ 1935 w 10000"/>
                <a:gd name="connsiteY5" fmla="*/ 8952 h 10000"/>
                <a:gd name="connsiteX6" fmla="*/ 2366 w 10000"/>
                <a:gd name="connsiteY6" fmla="*/ 8952 h 10000"/>
                <a:gd name="connsiteX7" fmla="*/ 2520 w 10000"/>
                <a:gd name="connsiteY7" fmla="*/ 8792 h 10000"/>
                <a:gd name="connsiteX8" fmla="*/ 2659 w 10000"/>
                <a:gd name="connsiteY8" fmla="*/ 8952 h 10000"/>
                <a:gd name="connsiteX9" fmla="*/ 2659 w 10000"/>
                <a:gd name="connsiteY9" fmla="*/ 8792 h 10000"/>
                <a:gd name="connsiteX10" fmla="*/ 2520 w 10000"/>
                <a:gd name="connsiteY10" fmla="*/ 8792 h 10000"/>
                <a:gd name="connsiteX11" fmla="*/ 2813 w 10000"/>
                <a:gd name="connsiteY11" fmla="*/ 8632 h 10000"/>
                <a:gd name="connsiteX12" fmla="*/ 2813 w 10000"/>
                <a:gd name="connsiteY12" fmla="*/ 8792 h 10000"/>
                <a:gd name="connsiteX13" fmla="*/ 2952 w 10000"/>
                <a:gd name="connsiteY13" fmla="*/ 8792 h 10000"/>
                <a:gd name="connsiteX14" fmla="*/ 2659 w 10000"/>
                <a:gd name="connsiteY14" fmla="*/ 8952 h 10000"/>
                <a:gd name="connsiteX15" fmla="*/ 2813 w 10000"/>
                <a:gd name="connsiteY15" fmla="*/ 9094 h 10000"/>
                <a:gd name="connsiteX16" fmla="*/ 2813 w 10000"/>
                <a:gd name="connsiteY16" fmla="*/ 9254 h 10000"/>
                <a:gd name="connsiteX17" fmla="*/ 2952 w 10000"/>
                <a:gd name="connsiteY17" fmla="*/ 9094 h 10000"/>
                <a:gd name="connsiteX18" fmla="*/ 3106 w 10000"/>
                <a:gd name="connsiteY18" fmla="*/ 9094 h 10000"/>
                <a:gd name="connsiteX19" fmla="*/ 3106 w 10000"/>
                <a:gd name="connsiteY19" fmla="*/ 9254 h 10000"/>
                <a:gd name="connsiteX20" fmla="*/ 2952 w 10000"/>
                <a:gd name="connsiteY20" fmla="*/ 9254 h 10000"/>
                <a:gd name="connsiteX21" fmla="*/ 3106 w 10000"/>
                <a:gd name="connsiteY21" fmla="*/ 9396 h 10000"/>
                <a:gd name="connsiteX22" fmla="*/ 3106 w 10000"/>
                <a:gd name="connsiteY22" fmla="*/ 9556 h 10000"/>
                <a:gd name="connsiteX23" fmla="*/ 3106 w 10000"/>
                <a:gd name="connsiteY23" fmla="*/ 9698 h 10000"/>
                <a:gd name="connsiteX24" fmla="*/ 3243 w 10000"/>
                <a:gd name="connsiteY24" fmla="*/ 9698 h 10000"/>
                <a:gd name="connsiteX25" fmla="*/ 3243 w 10000"/>
                <a:gd name="connsiteY25" fmla="*/ 9556 h 10000"/>
                <a:gd name="connsiteX26" fmla="*/ 3398 w 10000"/>
                <a:gd name="connsiteY26" fmla="*/ 9556 h 10000"/>
                <a:gd name="connsiteX27" fmla="*/ 3398 w 10000"/>
                <a:gd name="connsiteY27" fmla="*/ 9396 h 10000"/>
                <a:gd name="connsiteX28" fmla="*/ 3537 w 10000"/>
                <a:gd name="connsiteY28" fmla="*/ 9396 h 10000"/>
                <a:gd name="connsiteX29" fmla="*/ 3398 w 10000"/>
                <a:gd name="connsiteY29" fmla="*/ 9556 h 10000"/>
                <a:gd name="connsiteX30" fmla="*/ 3243 w 10000"/>
                <a:gd name="connsiteY30" fmla="*/ 9556 h 10000"/>
                <a:gd name="connsiteX31" fmla="*/ 3243 w 10000"/>
                <a:gd name="connsiteY31" fmla="*/ 9698 h 10000"/>
                <a:gd name="connsiteX32" fmla="*/ 3243 w 10000"/>
                <a:gd name="connsiteY32" fmla="*/ 9858 h 10000"/>
                <a:gd name="connsiteX33" fmla="*/ 3398 w 10000"/>
                <a:gd name="connsiteY33" fmla="*/ 9858 h 10000"/>
                <a:gd name="connsiteX34" fmla="*/ 3537 w 10000"/>
                <a:gd name="connsiteY34" fmla="*/ 9858 h 10000"/>
                <a:gd name="connsiteX35" fmla="*/ 3691 w 10000"/>
                <a:gd name="connsiteY35" fmla="*/ 10000 h 10000"/>
                <a:gd name="connsiteX36" fmla="*/ 3828 w 10000"/>
                <a:gd name="connsiteY36" fmla="*/ 10000 h 10000"/>
                <a:gd name="connsiteX37" fmla="*/ 3983 w 10000"/>
                <a:gd name="connsiteY37" fmla="*/ 10000 h 10000"/>
                <a:gd name="connsiteX38" fmla="*/ 4276 w 10000"/>
                <a:gd name="connsiteY38" fmla="*/ 9698 h 10000"/>
                <a:gd name="connsiteX39" fmla="*/ 4276 w 10000"/>
                <a:gd name="connsiteY39" fmla="*/ 9556 h 10000"/>
                <a:gd name="connsiteX40" fmla="*/ 4723 w 10000"/>
                <a:gd name="connsiteY40" fmla="*/ 9556 h 10000"/>
                <a:gd name="connsiteX41" fmla="*/ 5014 w 10000"/>
                <a:gd name="connsiteY41" fmla="*/ 9556 h 10000"/>
                <a:gd name="connsiteX42" fmla="*/ 5151 w 10000"/>
                <a:gd name="connsiteY42" fmla="*/ 9556 h 10000"/>
                <a:gd name="connsiteX43" fmla="*/ 5305 w 10000"/>
                <a:gd name="connsiteY43" fmla="*/ 9556 h 10000"/>
                <a:gd name="connsiteX44" fmla="*/ 5597 w 10000"/>
                <a:gd name="connsiteY44" fmla="*/ 9698 h 10000"/>
                <a:gd name="connsiteX45" fmla="*/ 5736 w 10000"/>
                <a:gd name="connsiteY45" fmla="*/ 9556 h 10000"/>
                <a:gd name="connsiteX46" fmla="*/ 5736 w 10000"/>
                <a:gd name="connsiteY46" fmla="*/ 9396 h 10000"/>
                <a:gd name="connsiteX47" fmla="*/ 5891 w 10000"/>
                <a:gd name="connsiteY47" fmla="*/ 9396 h 10000"/>
                <a:gd name="connsiteX48" fmla="*/ 5736 w 10000"/>
                <a:gd name="connsiteY48" fmla="*/ 9254 h 10000"/>
                <a:gd name="connsiteX49" fmla="*/ 5597 w 10000"/>
                <a:gd name="connsiteY49" fmla="*/ 8792 h 10000"/>
                <a:gd name="connsiteX50" fmla="*/ 5443 w 10000"/>
                <a:gd name="connsiteY50" fmla="*/ 8490 h 10000"/>
                <a:gd name="connsiteX51" fmla="*/ 5151 w 10000"/>
                <a:gd name="connsiteY51" fmla="*/ 8490 h 10000"/>
                <a:gd name="connsiteX52" fmla="*/ 5151 w 10000"/>
                <a:gd name="connsiteY52" fmla="*/ 8330 h 10000"/>
                <a:gd name="connsiteX53" fmla="*/ 5151 w 10000"/>
                <a:gd name="connsiteY53" fmla="*/ 8028 h 10000"/>
                <a:gd name="connsiteX54" fmla="*/ 5014 w 10000"/>
                <a:gd name="connsiteY54" fmla="*/ 7886 h 10000"/>
                <a:gd name="connsiteX55" fmla="*/ 4858 w 10000"/>
                <a:gd name="connsiteY55" fmla="*/ 7726 h 10000"/>
                <a:gd name="connsiteX56" fmla="*/ 4723 w 10000"/>
                <a:gd name="connsiteY56" fmla="*/ 7425 h 10000"/>
                <a:gd name="connsiteX57" fmla="*/ 5014 w 10000"/>
                <a:gd name="connsiteY57" fmla="*/ 7123 h 10000"/>
                <a:gd name="connsiteX58" fmla="*/ 5151 w 10000"/>
                <a:gd name="connsiteY58" fmla="*/ 6980 h 10000"/>
                <a:gd name="connsiteX59" fmla="*/ 5305 w 10000"/>
                <a:gd name="connsiteY59" fmla="*/ 6821 h 10000"/>
                <a:gd name="connsiteX60" fmla="*/ 5305 w 10000"/>
                <a:gd name="connsiteY60" fmla="*/ 6679 h 10000"/>
                <a:gd name="connsiteX61" fmla="*/ 5597 w 10000"/>
                <a:gd name="connsiteY61" fmla="*/ 6821 h 10000"/>
                <a:gd name="connsiteX62" fmla="*/ 5736 w 10000"/>
                <a:gd name="connsiteY62" fmla="*/ 6980 h 10000"/>
                <a:gd name="connsiteX63" fmla="*/ 5891 w 10000"/>
                <a:gd name="connsiteY63" fmla="*/ 6980 h 10000"/>
                <a:gd name="connsiteX64" fmla="*/ 6183 w 10000"/>
                <a:gd name="connsiteY64" fmla="*/ 6980 h 10000"/>
                <a:gd name="connsiteX65" fmla="*/ 6321 w 10000"/>
                <a:gd name="connsiteY65" fmla="*/ 6821 h 10000"/>
                <a:gd name="connsiteX66" fmla="*/ 6321 w 10000"/>
                <a:gd name="connsiteY66" fmla="*/ 6679 h 10000"/>
                <a:gd name="connsiteX67" fmla="*/ 6475 w 10000"/>
                <a:gd name="connsiteY67" fmla="*/ 6519 h 10000"/>
                <a:gd name="connsiteX68" fmla="*/ 6475 w 10000"/>
                <a:gd name="connsiteY68" fmla="*/ 6377 h 10000"/>
                <a:gd name="connsiteX69" fmla="*/ 6769 w 10000"/>
                <a:gd name="connsiteY69" fmla="*/ 6217 h 10000"/>
                <a:gd name="connsiteX70" fmla="*/ 6906 w 10000"/>
                <a:gd name="connsiteY70" fmla="*/ 6075 h 10000"/>
                <a:gd name="connsiteX71" fmla="*/ 7215 w 10000"/>
                <a:gd name="connsiteY71" fmla="*/ 5915 h 10000"/>
                <a:gd name="connsiteX72" fmla="*/ 7354 w 10000"/>
                <a:gd name="connsiteY72" fmla="*/ 5613 h 10000"/>
                <a:gd name="connsiteX73" fmla="*/ 7507 w 10000"/>
                <a:gd name="connsiteY73" fmla="*/ 5311 h 10000"/>
                <a:gd name="connsiteX74" fmla="*/ 7801 w 10000"/>
                <a:gd name="connsiteY74" fmla="*/ 5151 h 10000"/>
                <a:gd name="connsiteX75" fmla="*/ 7645 w 10000"/>
                <a:gd name="connsiteY75" fmla="*/ 4849 h 10000"/>
                <a:gd name="connsiteX76" fmla="*/ 8093 w 10000"/>
                <a:gd name="connsiteY76" fmla="*/ 4405 h 10000"/>
                <a:gd name="connsiteX77" fmla="*/ 8093 w 10000"/>
                <a:gd name="connsiteY77" fmla="*/ 4245 h 10000"/>
                <a:gd name="connsiteX78" fmla="*/ 8093 w 10000"/>
                <a:gd name="connsiteY78" fmla="*/ 4103 h 10000"/>
                <a:gd name="connsiteX79" fmla="*/ 8676 w 10000"/>
                <a:gd name="connsiteY79" fmla="*/ 3641 h 10000"/>
                <a:gd name="connsiteX80" fmla="*/ 8521 w 10000"/>
                <a:gd name="connsiteY80" fmla="*/ 3499 h 10000"/>
                <a:gd name="connsiteX81" fmla="*/ 8229 w 10000"/>
                <a:gd name="connsiteY81" fmla="*/ 3499 h 10000"/>
                <a:gd name="connsiteX82" fmla="*/ 8229 w 10000"/>
                <a:gd name="connsiteY82" fmla="*/ 3339 h 10000"/>
                <a:gd name="connsiteX83" fmla="*/ 7935 w 10000"/>
                <a:gd name="connsiteY83" fmla="*/ 3179 h 10000"/>
                <a:gd name="connsiteX84" fmla="*/ 7645 w 10000"/>
                <a:gd name="connsiteY84" fmla="*/ 1972 h 10000"/>
                <a:gd name="connsiteX85" fmla="*/ 7801 w 10000"/>
                <a:gd name="connsiteY85" fmla="*/ 1829 h 10000"/>
                <a:gd name="connsiteX86" fmla="*/ 8229 w 10000"/>
                <a:gd name="connsiteY86" fmla="*/ 1829 h 10000"/>
                <a:gd name="connsiteX87" fmla="*/ 8382 w 10000"/>
                <a:gd name="connsiteY87" fmla="*/ 1829 h 10000"/>
                <a:gd name="connsiteX88" fmla="*/ 8813 w 10000"/>
                <a:gd name="connsiteY88" fmla="*/ 1829 h 10000"/>
                <a:gd name="connsiteX89" fmla="*/ 9107 w 10000"/>
                <a:gd name="connsiteY89" fmla="*/ 1829 h 10000"/>
                <a:gd name="connsiteX90" fmla="*/ 9260 w 10000"/>
                <a:gd name="connsiteY90" fmla="*/ 1670 h 10000"/>
                <a:gd name="connsiteX91" fmla="*/ 9691 w 10000"/>
                <a:gd name="connsiteY91" fmla="*/ 1368 h 10000"/>
                <a:gd name="connsiteX92" fmla="*/ 10000 w 10000"/>
                <a:gd name="connsiteY92" fmla="*/ 1226 h 10000"/>
                <a:gd name="connsiteX93" fmla="*/ 9845 w 10000"/>
                <a:gd name="connsiteY93" fmla="*/ 924 h 10000"/>
                <a:gd name="connsiteX94" fmla="*/ 9553 w 10000"/>
                <a:gd name="connsiteY94" fmla="*/ 924 h 10000"/>
                <a:gd name="connsiteX95" fmla="*/ 9399 w 10000"/>
                <a:gd name="connsiteY95" fmla="*/ 924 h 10000"/>
                <a:gd name="connsiteX96" fmla="*/ 9107 w 10000"/>
                <a:gd name="connsiteY96" fmla="*/ 924 h 10000"/>
                <a:gd name="connsiteX97" fmla="*/ 9107 w 10000"/>
                <a:gd name="connsiteY97" fmla="*/ 764 h 10000"/>
                <a:gd name="connsiteX98" fmla="*/ 8968 w 10000"/>
                <a:gd name="connsiteY98" fmla="*/ 622 h 10000"/>
                <a:gd name="connsiteX99" fmla="*/ 8813 w 10000"/>
                <a:gd name="connsiteY99" fmla="*/ 302 h 10000"/>
                <a:gd name="connsiteX100" fmla="*/ 8813 w 10000"/>
                <a:gd name="connsiteY100" fmla="*/ 0 h 10000"/>
                <a:gd name="connsiteX101" fmla="*/ 8676 w 10000"/>
                <a:gd name="connsiteY101" fmla="*/ 0 h 10000"/>
                <a:gd name="connsiteX102" fmla="*/ 8382 w 10000"/>
                <a:gd name="connsiteY102" fmla="*/ 0 h 10000"/>
                <a:gd name="connsiteX103" fmla="*/ 8229 w 10000"/>
                <a:gd name="connsiteY103" fmla="*/ 0 h 10000"/>
                <a:gd name="connsiteX104" fmla="*/ 8093 w 10000"/>
                <a:gd name="connsiteY104" fmla="*/ 0 h 10000"/>
                <a:gd name="connsiteX105" fmla="*/ 7215 w 10000"/>
                <a:gd name="connsiteY105" fmla="*/ 160 h 10000"/>
                <a:gd name="connsiteX106" fmla="*/ 6906 w 10000"/>
                <a:gd name="connsiteY106" fmla="*/ 160 h 10000"/>
                <a:gd name="connsiteX107" fmla="*/ 6614 w 10000"/>
                <a:gd name="connsiteY107" fmla="*/ 302 h 10000"/>
                <a:gd name="connsiteX108" fmla="*/ 6475 w 10000"/>
                <a:gd name="connsiteY108" fmla="*/ 462 h 10000"/>
                <a:gd name="connsiteX109" fmla="*/ 6183 w 10000"/>
                <a:gd name="connsiteY109" fmla="*/ 622 h 10000"/>
                <a:gd name="connsiteX110" fmla="*/ 6029 w 10000"/>
                <a:gd name="connsiteY110" fmla="*/ 622 h 10000"/>
                <a:gd name="connsiteX111" fmla="*/ 6029 w 10000"/>
                <a:gd name="connsiteY111" fmla="*/ 924 h 10000"/>
                <a:gd name="connsiteX112" fmla="*/ 6183 w 10000"/>
                <a:gd name="connsiteY112" fmla="*/ 1066 h 10000"/>
                <a:gd name="connsiteX113" fmla="*/ 6183 w 10000"/>
                <a:gd name="connsiteY113" fmla="*/ 1226 h 10000"/>
                <a:gd name="connsiteX114" fmla="*/ 6029 w 10000"/>
                <a:gd name="connsiteY114" fmla="*/ 1528 h 10000"/>
                <a:gd name="connsiteX115" fmla="*/ 5891 w 10000"/>
                <a:gd name="connsiteY115" fmla="*/ 1670 h 10000"/>
                <a:gd name="connsiteX116" fmla="*/ 5736 w 10000"/>
                <a:gd name="connsiteY116" fmla="*/ 1829 h 10000"/>
                <a:gd name="connsiteX117" fmla="*/ 5736 w 10000"/>
                <a:gd name="connsiteY117" fmla="*/ 1972 h 10000"/>
                <a:gd name="connsiteX118" fmla="*/ 5891 w 10000"/>
                <a:gd name="connsiteY118" fmla="*/ 2131 h 10000"/>
                <a:gd name="connsiteX119" fmla="*/ 5736 w 10000"/>
                <a:gd name="connsiteY119" fmla="*/ 2433 h 10000"/>
                <a:gd name="connsiteX120" fmla="*/ 5597 w 10000"/>
                <a:gd name="connsiteY120" fmla="*/ 2433 h 10000"/>
                <a:gd name="connsiteX121" fmla="*/ 5305 w 10000"/>
                <a:gd name="connsiteY121" fmla="*/ 2433 h 10000"/>
                <a:gd name="connsiteX122" fmla="*/ 5014 w 10000"/>
                <a:gd name="connsiteY122" fmla="*/ 2433 h 10000"/>
                <a:gd name="connsiteX123" fmla="*/ 5014 w 10000"/>
                <a:gd name="connsiteY123" fmla="*/ 2575 h 10000"/>
                <a:gd name="connsiteX124" fmla="*/ 5151 w 10000"/>
                <a:gd name="connsiteY124" fmla="*/ 2735 h 10000"/>
                <a:gd name="connsiteX125" fmla="*/ 5305 w 10000"/>
                <a:gd name="connsiteY125" fmla="*/ 2877 h 10000"/>
                <a:gd name="connsiteX126" fmla="*/ 4723 w 10000"/>
                <a:gd name="connsiteY126" fmla="*/ 3037 h 10000"/>
                <a:gd name="connsiteX127" fmla="*/ 4723 w 10000"/>
                <a:gd name="connsiteY127" fmla="*/ 3179 h 10000"/>
                <a:gd name="connsiteX128" fmla="*/ 4723 w 10000"/>
                <a:gd name="connsiteY128" fmla="*/ 3499 h 10000"/>
                <a:gd name="connsiteX129" fmla="*/ 4568 w 10000"/>
                <a:gd name="connsiteY129" fmla="*/ 3801 h 10000"/>
                <a:gd name="connsiteX130" fmla="*/ 4413 w 10000"/>
                <a:gd name="connsiteY130" fmla="*/ 4103 h 10000"/>
                <a:gd name="connsiteX131" fmla="*/ 4276 w 10000"/>
                <a:gd name="connsiteY131" fmla="*/ 4103 h 10000"/>
                <a:gd name="connsiteX132" fmla="*/ 4119 w 10000"/>
                <a:gd name="connsiteY132" fmla="*/ 3943 h 10000"/>
                <a:gd name="connsiteX133" fmla="*/ 3983 w 10000"/>
                <a:gd name="connsiteY133" fmla="*/ 4103 h 10000"/>
                <a:gd name="connsiteX134" fmla="*/ 3691 w 10000"/>
                <a:gd name="connsiteY134" fmla="*/ 4103 h 10000"/>
                <a:gd name="connsiteX135" fmla="*/ 3537 w 10000"/>
                <a:gd name="connsiteY135" fmla="*/ 4405 h 10000"/>
                <a:gd name="connsiteX136" fmla="*/ 3106 w 10000"/>
                <a:gd name="connsiteY136" fmla="*/ 4405 h 10000"/>
                <a:gd name="connsiteX137" fmla="*/ 2952 w 10000"/>
                <a:gd name="connsiteY137" fmla="*/ 4547 h 10000"/>
                <a:gd name="connsiteX138" fmla="*/ 2813 w 10000"/>
                <a:gd name="connsiteY138" fmla="*/ 4547 h 10000"/>
                <a:gd name="connsiteX139" fmla="*/ 2659 w 10000"/>
                <a:gd name="connsiteY139" fmla="*/ 4849 h 10000"/>
                <a:gd name="connsiteX140" fmla="*/ 2659 w 10000"/>
                <a:gd name="connsiteY140" fmla="*/ 5151 h 10000"/>
                <a:gd name="connsiteX141" fmla="*/ 2659 w 10000"/>
                <a:gd name="connsiteY141" fmla="*/ 5453 h 10000"/>
                <a:gd name="connsiteX142" fmla="*/ 0 w 10000"/>
                <a:gd name="connsiteY142" fmla="*/ 9223 h 10000"/>
                <a:gd name="connsiteX0" fmla="*/ 0 w 9386"/>
                <a:gd name="connsiteY0" fmla="*/ 8952 h 10000"/>
                <a:gd name="connsiteX1" fmla="*/ 137 w 9386"/>
                <a:gd name="connsiteY1" fmla="*/ 8952 h 10000"/>
                <a:gd name="connsiteX2" fmla="*/ 583 w 9386"/>
                <a:gd name="connsiteY2" fmla="*/ 8952 h 10000"/>
                <a:gd name="connsiteX3" fmla="*/ 720 w 9386"/>
                <a:gd name="connsiteY3" fmla="*/ 9094 h 10000"/>
                <a:gd name="connsiteX4" fmla="*/ 875 w 9386"/>
                <a:gd name="connsiteY4" fmla="*/ 8952 h 10000"/>
                <a:gd name="connsiteX5" fmla="*/ 1321 w 9386"/>
                <a:gd name="connsiteY5" fmla="*/ 8952 h 10000"/>
                <a:gd name="connsiteX6" fmla="*/ 1752 w 9386"/>
                <a:gd name="connsiteY6" fmla="*/ 8952 h 10000"/>
                <a:gd name="connsiteX7" fmla="*/ 1906 w 9386"/>
                <a:gd name="connsiteY7" fmla="*/ 8792 h 10000"/>
                <a:gd name="connsiteX8" fmla="*/ 2045 w 9386"/>
                <a:gd name="connsiteY8" fmla="*/ 8952 h 10000"/>
                <a:gd name="connsiteX9" fmla="*/ 2045 w 9386"/>
                <a:gd name="connsiteY9" fmla="*/ 8792 h 10000"/>
                <a:gd name="connsiteX10" fmla="*/ 1906 w 9386"/>
                <a:gd name="connsiteY10" fmla="*/ 8792 h 10000"/>
                <a:gd name="connsiteX11" fmla="*/ 2199 w 9386"/>
                <a:gd name="connsiteY11" fmla="*/ 8632 h 10000"/>
                <a:gd name="connsiteX12" fmla="*/ 2199 w 9386"/>
                <a:gd name="connsiteY12" fmla="*/ 8792 h 10000"/>
                <a:gd name="connsiteX13" fmla="*/ 2338 w 9386"/>
                <a:gd name="connsiteY13" fmla="*/ 8792 h 10000"/>
                <a:gd name="connsiteX14" fmla="*/ 2045 w 9386"/>
                <a:gd name="connsiteY14" fmla="*/ 8952 h 10000"/>
                <a:gd name="connsiteX15" fmla="*/ 2199 w 9386"/>
                <a:gd name="connsiteY15" fmla="*/ 9094 h 10000"/>
                <a:gd name="connsiteX16" fmla="*/ 2199 w 9386"/>
                <a:gd name="connsiteY16" fmla="*/ 9254 h 10000"/>
                <a:gd name="connsiteX17" fmla="*/ 2338 w 9386"/>
                <a:gd name="connsiteY17" fmla="*/ 9094 h 10000"/>
                <a:gd name="connsiteX18" fmla="*/ 2492 w 9386"/>
                <a:gd name="connsiteY18" fmla="*/ 9094 h 10000"/>
                <a:gd name="connsiteX19" fmla="*/ 2492 w 9386"/>
                <a:gd name="connsiteY19" fmla="*/ 9254 h 10000"/>
                <a:gd name="connsiteX20" fmla="*/ 2338 w 9386"/>
                <a:gd name="connsiteY20" fmla="*/ 9254 h 10000"/>
                <a:gd name="connsiteX21" fmla="*/ 2492 w 9386"/>
                <a:gd name="connsiteY21" fmla="*/ 9396 h 10000"/>
                <a:gd name="connsiteX22" fmla="*/ 2492 w 9386"/>
                <a:gd name="connsiteY22" fmla="*/ 9556 h 10000"/>
                <a:gd name="connsiteX23" fmla="*/ 2492 w 9386"/>
                <a:gd name="connsiteY23" fmla="*/ 9698 h 10000"/>
                <a:gd name="connsiteX24" fmla="*/ 2629 w 9386"/>
                <a:gd name="connsiteY24" fmla="*/ 9698 h 10000"/>
                <a:gd name="connsiteX25" fmla="*/ 2629 w 9386"/>
                <a:gd name="connsiteY25" fmla="*/ 9556 h 10000"/>
                <a:gd name="connsiteX26" fmla="*/ 2784 w 9386"/>
                <a:gd name="connsiteY26" fmla="*/ 9556 h 10000"/>
                <a:gd name="connsiteX27" fmla="*/ 2784 w 9386"/>
                <a:gd name="connsiteY27" fmla="*/ 9396 h 10000"/>
                <a:gd name="connsiteX28" fmla="*/ 2923 w 9386"/>
                <a:gd name="connsiteY28" fmla="*/ 9396 h 10000"/>
                <a:gd name="connsiteX29" fmla="*/ 2784 w 9386"/>
                <a:gd name="connsiteY29" fmla="*/ 9556 h 10000"/>
                <a:gd name="connsiteX30" fmla="*/ 2629 w 9386"/>
                <a:gd name="connsiteY30" fmla="*/ 9556 h 10000"/>
                <a:gd name="connsiteX31" fmla="*/ 2629 w 9386"/>
                <a:gd name="connsiteY31" fmla="*/ 9698 h 10000"/>
                <a:gd name="connsiteX32" fmla="*/ 2629 w 9386"/>
                <a:gd name="connsiteY32" fmla="*/ 9858 h 10000"/>
                <a:gd name="connsiteX33" fmla="*/ 2784 w 9386"/>
                <a:gd name="connsiteY33" fmla="*/ 9858 h 10000"/>
                <a:gd name="connsiteX34" fmla="*/ 2923 w 9386"/>
                <a:gd name="connsiteY34" fmla="*/ 9858 h 10000"/>
                <a:gd name="connsiteX35" fmla="*/ 3077 w 9386"/>
                <a:gd name="connsiteY35" fmla="*/ 10000 h 10000"/>
                <a:gd name="connsiteX36" fmla="*/ 3214 w 9386"/>
                <a:gd name="connsiteY36" fmla="*/ 10000 h 10000"/>
                <a:gd name="connsiteX37" fmla="*/ 3369 w 9386"/>
                <a:gd name="connsiteY37" fmla="*/ 10000 h 10000"/>
                <a:gd name="connsiteX38" fmla="*/ 3662 w 9386"/>
                <a:gd name="connsiteY38" fmla="*/ 9698 h 10000"/>
                <a:gd name="connsiteX39" fmla="*/ 3662 w 9386"/>
                <a:gd name="connsiteY39" fmla="*/ 9556 h 10000"/>
                <a:gd name="connsiteX40" fmla="*/ 4109 w 9386"/>
                <a:gd name="connsiteY40" fmla="*/ 9556 h 10000"/>
                <a:gd name="connsiteX41" fmla="*/ 4400 w 9386"/>
                <a:gd name="connsiteY41" fmla="*/ 9556 h 10000"/>
                <a:gd name="connsiteX42" fmla="*/ 4537 w 9386"/>
                <a:gd name="connsiteY42" fmla="*/ 9556 h 10000"/>
                <a:gd name="connsiteX43" fmla="*/ 4691 w 9386"/>
                <a:gd name="connsiteY43" fmla="*/ 9556 h 10000"/>
                <a:gd name="connsiteX44" fmla="*/ 4983 w 9386"/>
                <a:gd name="connsiteY44" fmla="*/ 9698 h 10000"/>
                <a:gd name="connsiteX45" fmla="*/ 5122 w 9386"/>
                <a:gd name="connsiteY45" fmla="*/ 9556 h 10000"/>
                <a:gd name="connsiteX46" fmla="*/ 5122 w 9386"/>
                <a:gd name="connsiteY46" fmla="*/ 9396 h 10000"/>
                <a:gd name="connsiteX47" fmla="*/ 5277 w 9386"/>
                <a:gd name="connsiteY47" fmla="*/ 9396 h 10000"/>
                <a:gd name="connsiteX48" fmla="*/ 5122 w 9386"/>
                <a:gd name="connsiteY48" fmla="*/ 9254 h 10000"/>
                <a:gd name="connsiteX49" fmla="*/ 4983 w 9386"/>
                <a:gd name="connsiteY49" fmla="*/ 8792 h 10000"/>
                <a:gd name="connsiteX50" fmla="*/ 4829 w 9386"/>
                <a:gd name="connsiteY50" fmla="*/ 8490 h 10000"/>
                <a:gd name="connsiteX51" fmla="*/ 4537 w 9386"/>
                <a:gd name="connsiteY51" fmla="*/ 8490 h 10000"/>
                <a:gd name="connsiteX52" fmla="*/ 4537 w 9386"/>
                <a:gd name="connsiteY52" fmla="*/ 8330 h 10000"/>
                <a:gd name="connsiteX53" fmla="*/ 4537 w 9386"/>
                <a:gd name="connsiteY53" fmla="*/ 8028 h 10000"/>
                <a:gd name="connsiteX54" fmla="*/ 4400 w 9386"/>
                <a:gd name="connsiteY54" fmla="*/ 7886 h 10000"/>
                <a:gd name="connsiteX55" fmla="*/ 4244 w 9386"/>
                <a:gd name="connsiteY55" fmla="*/ 7726 h 10000"/>
                <a:gd name="connsiteX56" fmla="*/ 4109 w 9386"/>
                <a:gd name="connsiteY56" fmla="*/ 7425 h 10000"/>
                <a:gd name="connsiteX57" fmla="*/ 4400 w 9386"/>
                <a:gd name="connsiteY57" fmla="*/ 7123 h 10000"/>
                <a:gd name="connsiteX58" fmla="*/ 4537 w 9386"/>
                <a:gd name="connsiteY58" fmla="*/ 6980 h 10000"/>
                <a:gd name="connsiteX59" fmla="*/ 4691 w 9386"/>
                <a:gd name="connsiteY59" fmla="*/ 6821 h 10000"/>
                <a:gd name="connsiteX60" fmla="*/ 4691 w 9386"/>
                <a:gd name="connsiteY60" fmla="*/ 6679 h 10000"/>
                <a:gd name="connsiteX61" fmla="*/ 4983 w 9386"/>
                <a:gd name="connsiteY61" fmla="*/ 6821 h 10000"/>
                <a:gd name="connsiteX62" fmla="*/ 5122 w 9386"/>
                <a:gd name="connsiteY62" fmla="*/ 6980 h 10000"/>
                <a:gd name="connsiteX63" fmla="*/ 5277 w 9386"/>
                <a:gd name="connsiteY63" fmla="*/ 6980 h 10000"/>
                <a:gd name="connsiteX64" fmla="*/ 5569 w 9386"/>
                <a:gd name="connsiteY64" fmla="*/ 6980 h 10000"/>
                <a:gd name="connsiteX65" fmla="*/ 5707 w 9386"/>
                <a:gd name="connsiteY65" fmla="*/ 6821 h 10000"/>
                <a:gd name="connsiteX66" fmla="*/ 5707 w 9386"/>
                <a:gd name="connsiteY66" fmla="*/ 6679 h 10000"/>
                <a:gd name="connsiteX67" fmla="*/ 5861 w 9386"/>
                <a:gd name="connsiteY67" fmla="*/ 6519 h 10000"/>
                <a:gd name="connsiteX68" fmla="*/ 5861 w 9386"/>
                <a:gd name="connsiteY68" fmla="*/ 6377 h 10000"/>
                <a:gd name="connsiteX69" fmla="*/ 6155 w 9386"/>
                <a:gd name="connsiteY69" fmla="*/ 6217 h 10000"/>
                <a:gd name="connsiteX70" fmla="*/ 6292 w 9386"/>
                <a:gd name="connsiteY70" fmla="*/ 6075 h 10000"/>
                <a:gd name="connsiteX71" fmla="*/ 6601 w 9386"/>
                <a:gd name="connsiteY71" fmla="*/ 5915 h 10000"/>
                <a:gd name="connsiteX72" fmla="*/ 6740 w 9386"/>
                <a:gd name="connsiteY72" fmla="*/ 5613 h 10000"/>
                <a:gd name="connsiteX73" fmla="*/ 6893 w 9386"/>
                <a:gd name="connsiteY73" fmla="*/ 5311 h 10000"/>
                <a:gd name="connsiteX74" fmla="*/ 7187 w 9386"/>
                <a:gd name="connsiteY74" fmla="*/ 5151 h 10000"/>
                <a:gd name="connsiteX75" fmla="*/ 7031 w 9386"/>
                <a:gd name="connsiteY75" fmla="*/ 4849 h 10000"/>
                <a:gd name="connsiteX76" fmla="*/ 7479 w 9386"/>
                <a:gd name="connsiteY76" fmla="*/ 4405 h 10000"/>
                <a:gd name="connsiteX77" fmla="*/ 7479 w 9386"/>
                <a:gd name="connsiteY77" fmla="*/ 4245 h 10000"/>
                <a:gd name="connsiteX78" fmla="*/ 7479 w 9386"/>
                <a:gd name="connsiteY78" fmla="*/ 4103 h 10000"/>
                <a:gd name="connsiteX79" fmla="*/ 8062 w 9386"/>
                <a:gd name="connsiteY79" fmla="*/ 3641 h 10000"/>
                <a:gd name="connsiteX80" fmla="*/ 7907 w 9386"/>
                <a:gd name="connsiteY80" fmla="*/ 3499 h 10000"/>
                <a:gd name="connsiteX81" fmla="*/ 7615 w 9386"/>
                <a:gd name="connsiteY81" fmla="*/ 3499 h 10000"/>
                <a:gd name="connsiteX82" fmla="*/ 7615 w 9386"/>
                <a:gd name="connsiteY82" fmla="*/ 3339 h 10000"/>
                <a:gd name="connsiteX83" fmla="*/ 7321 w 9386"/>
                <a:gd name="connsiteY83" fmla="*/ 3179 h 10000"/>
                <a:gd name="connsiteX84" fmla="*/ 7031 w 9386"/>
                <a:gd name="connsiteY84" fmla="*/ 1972 h 10000"/>
                <a:gd name="connsiteX85" fmla="*/ 7187 w 9386"/>
                <a:gd name="connsiteY85" fmla="*/ 1829 h 10000"/>
                <a:gd name="connsiteX86" fmla="*/ 7615 w 9386"/>
                <a:gd name="connsiteY86" fmla="*/ 1829 h 10000"/>
                <a:gd name="connsiteX87" fmla="*/ 7768 w 9386"/>
                <a:gd name="connsiteY87" fmla="*/ 1829 h 10000"/>
                <a:gd name="connsiteX88" fmla="*/ 8199 w 9386"/>
                <a:gd name="connsiteY88" fmla="*/ 1829 h 10000"/>
                <a:gd name="connsiteX89" fmla="*/ 8493 w 9386"/>
                <a:gd name="connsiteY89" fmla="*/ 1829 h 10000"/>
                <a:gd name="connsiteX90" fmla="*/ 8646 w 9386"/>
                <a:gd name="connsiteY90" fmla="*/ 1670 h 10000"/>
                <a:gd name="connsiteX91" fmla="*/ 9077 w 9386"/>
                <a:gd name="connsiteY91" fmla="*/ 1368 h 10000"/>
                <a:gd name="connsiteX92" fmla="*/ 9386 w 9386"/>
                <a:gd name="connsiteY92" fmla="*/ 1226 h 10000"/>
                <a:gd name="connsiteX93" fmla="*/ 9231 w 9386"/>
                <a:gd name="connsiteY93" fmla="*/ 924 h 10000"/>
                <a:gd name="connsiteX94" fmla="*/ 8939 w 9386"/>
                <a:gd name="connsiteY94" fmla="*/ 924 h 10000"/>
                <a:gd name="connsiteX95" fmla="*/ 8785 w 9386"/>
                <a:gd name="connsiteY95" fmla="*/ 924 h 10000"/>
                <a:gd name="connsiteX96" fmla="*/ 8493 w 9386"/>
                <a:gd name="connsiteY96" fmla="*/ 924 h 10000"/>
                <a:gd name="connsiteX97" fmla="*/ 8493 w 9386"/>
                <a:gd name="connsiteY97" fmla="*/ 764 h 10000"/>
                <a:gd name="connsiteX98" fmla="*/ 8354 w 9386"/>
                <a:gd name="connsiteY98" fmla="*/ 622 h 10000"/>
                <a:gd name="connsiteX99" fmla="*/ 8199 w 9386"/>
                <a:gd name="connsiteY99" fmla="*/ 302 h 10000"/>
                <a:gd name="connsiteX100" fmla="*/ 8199 w 9386"/>
                <a:gd name="connsiteY100" fmla="*/ 0 h 10000"/>
                <a:gd name="connsiteX101" fmla="*/ 8062 w 9386"/>
                <a:gd name="connsiteY101" fmla="*/ 0 h 10000"/>
                <a:gd name="connsiteX102" fmla="*/ 7768 w 9386"/>
                <a:gd name="connsiteY102" fmla="*/ 0 h 10000"/>
                <a:gd name="connsiteX103" fmla="*/ 7615 w 9386"/>
                <a:gd name="connsiteY103" fmla="*/ 0 h 10000"/>
                <a:gd name="connsiteX104" fmla="*/ 7479 w 9386"/>
                <a:gd name="connsiteY104" fmla="*/ 0 h 10000"/>
                <a:gd name="connsiteX105" fmla="*/ 6601 w 9386"/>
                <a:gd name="connsiteY105" fmla="*/ 160 h 10000"/>
                <a:gd name="connsiteX106" fmla="*/ 6292 w 9386"/>
                <a:gd name="connsiteY106" fmla="*/ 160 h 10000"/>
                <a:gd name="connsiteX107" fmla="*/ 6000 w 9386"/>
                <a:gd name="connsiteY107" fmla="*/ 302 h 10000"/>
                <a:gd name="connsiteX108" fmla="*/ 5861 w 9386"/>
                <a:gd name="connsiteY108" fmla="*/ 462 h 10000"/>
                <a:gd name="connsiteX109" fmla="*/ 5569 w 9386"/>
                <a:gd name="connsiteY109" fmla="*/ 622 h 10000"/>
                <a:gd name="connsiteX110" fmla="*/ 5415 w 9386"/>
                <a:gd name="connsiteY110" fmla="*/ 622 h 10000"/>
                <a:gd name="connsiteX111" fmla="*/ 5415 w 9386"/>
                <a:gd name="connsiteY111" fmla="*/ 924 h 10000"/>
                <a:gd name="connsiteX112" fmla="*/ 5569 w 9386"/>
                <a:gd name="connsiteY112" fmla="*/ 1066 h 10000"/>
                <a:gd name="connsiteX113" fmla="*/ 5569 w 9386"/>
                <a:gd name="connsiteY113" fmla="*/ 1226 h 10000"/>
                <a:gd name="connsiteX114" fmla="*/ 5415 w 9386"/>
                <a:gd name="connsiteY114" fmla="*/ 1528 h 10000"/>
                <a:gd name="connsiteX115" fmla="*/ 5277 w 9386"/>
                <a:gd name="connsiteY115" fmla="*/ 1670 h 10000"/>
                <a:gd name="connsiteX116" fmla="*/ 5122 w 9386"/>
                <a:gd name="connsiteY116" fmla="*/ 1829 h 10000"/>
                <a:gd name="connsiteX117" fmla="*/ 5122 w 9386"/>
                <a:gd name="connsiteY117" fmla="*/ 1972 h 10000"/>
                <a:gd name="connsiteX118" fmla="*/ 5277 w 9386"/>
                <a:gd name="connsiteY118" fmla="*/ 2131 h 10000"/>
                <a:gd name="connsiteX119" fmla="*/ 5122 w 9386"/>
                <a:gd name="connsiteY119" fmla="*/ 2433 h 10000"/>
                <a:gd name="connsiteX120" fmla="*/ 4983 w 9386"/>
                <a:gd name="connsiteY120" fmla="*/ 2433 h 10000"/>
                <a:gd name="connsiteX121" fmla="*/ 4691 w 9386"/>
                <a:gd name="connsiteY121" fmla="*/ 2433 h 10000"/>
                <a:gd name="connsiteX122" fmla="*/ 4400 w 9386"/>
                <a:gd name="connsiteY122" fmla="*/ 2433 h 10000"/>
                <a:gd name="connsiteX123" fmla="*/ 4400 w 9386"/>
                <a:gd name="connsiteY123" fmla="*/ 2575 h 10000"/>
                <a:gd name="connsiteX124" fmla="*/ 4537 w 9386"/>
                <a:gd name="connsiteY124" fmla="*/ 2735 h 10000"/>
                <a:gd name="connsiteX125" fmla="*/ 4691 w 9386"/>
                <a:gd name="connsiteY125" fmla="*/ 2877 h 10000"/>
                <a:gd name="connsiteX126" fmla="*/ 4109 w 9386"/>
                <a:gd name="connsiteY126" fmla="*/ 3037 h 10000"/>
                <a:gd name="connsiteX127" fmla="*/ 4109 w 9386"/>
                <a:gd name="connsiteY127" fmla="*/ 3179 h 10000"/>
                <a:gd name="connsiteX128" fmla="*/ 4109 w 9386"/>
                <a:gd name="connsiteY128" fmla="*/ 3499 h 10000"/>
                <a:gd name="connsiteX129" fmla="*/ 3954 w 9386"/>
                <a:gd name="connsiteY129" fmla="*/ 3801 h 10000"/>
                <a:gd name="connsiteX130" fmla="*/ 3799 w 9386"/>
                <a:gd name="connsiteY130" fmla="*/ 4103 h 10000"/>
                <a:gd name="connsiteX131" fmla="*/ 3662 w 9386"/>
                <a:gd name="connsiteY131" fmla="*/ 4103 h 10000"/>
                <a:gd name="connsiteX132" fmla="*/ 3505 w 9386"/>
                <a:gd name="connsiteY132" fmla="*/ 3943 h 10000"/>
                <a:gd name="connsiteX133" fmla="*/ 3369 w 9386"/>
                <a:gd name="connsiteY133" fmla="*/ 4103 h 10000"/>
                <a:gd name="connsiteX134" fmla="*/ 3077 w 9386"/>
                <a:gd name="connsiteY134" fmla="*/ 4103 h 10000"/>
                <a:gd name="connsiteX135" fmla="*/ 2923 w 9386"/>
                <a:gd name="connsiteY135" fmla="*/ 4405 h 10000"/>
                <a:gd name="connsiteX136" fmla="*/ 2492 w 9386"/>
                <a:gd name="connsiteY136" fmla="*/ 4405 h 10000"/>
                <a:gd name="connsiteX137" fmla="*/ 2338 w 9386"/>
                <a:gd name="connsiteY137" fmla="*/ 4547 h 10000"/>
                <a:gd name="connsiteX138" fmla="*/ 2199 w 9386"/>
                <a:gd name="connsiteY138" fmla="*/ 4547 h 10000"/>
                <a:gd name="connsiteX139" fmla="*/ 2045 w 9386"/>
                <a:gd name="connsiteY139" fmla="*/ 4849 h 10000"/>
                <a:gd name="connsiteX140" fmla="*/ 2045 w 9386"/>
                <a:gd name="connsiteY140" fmla="*/ 5151 h 10000"/>
                <a:gd name="connsiteX141" fmla="*/ 2045 w 9386"/>
                <a:gd name="connsiteY141" fmla="*/ 5453 h 10000"/>
                <a:gd name="connsiteX0" fmla="*/ 0 w 9854"/>
                <a:gd name="connsiteY0" fmla="*/ 8952 h 10000"/>
                <a:gd name="connsiteX1" fmla="*/ 475 w 9854"/>
                <a:gd name="connsiteY1" fmla="*/ 8952 h 10000"/>
                <a:gd name="connsiteX2" fmla="*/ 621 w 9854"/>
                <a:gd name="connsiteY2" fmla="*/ 9094 h 10000"/>
                <a:gd name="connsiteX3" fmla="*/ 786 w 9854"/>
                <a:gd name="connsiteY3" fmla="*/ 8952 h 10000"/>
                <a:gd name="connsiteX4" fmla="*/ 1261 w 9854"/>
                <a:gd name="connsiteY4" fmla="*/ 8952 h 10000"/>
                <a:gd name="connsiteX5" fmla="*/ 1721 w 9854"/>
                <a:gd name="connsiteY5" fmla="*/ 8952 h 10000"/>
                <a:gd name="connsiteX6" fmla="*/ 1885 w 9854"/>
                <a:gd name="connsiteY6" fmla="*/ 8792 h 10000"/>
                <a:gd name="connsiteX7" fmla="*/ 2033 w 9854"/>
                <a:gd name="connsiteY7" fmla="*/ 8952 h 10000"/>
                <a:gd name="connsiteX8" fmla="*/ 2033 w 9854"/>
                <a:gd name="connsiteY8" fmla="*/ 8792 h 10000"/>
                <a:gd name="connsiteX9" fmla="*/ 1885 w 9854"/>
                <a:gd name="connsiteY9" fmla="*/ 8792 h 10000"/>
                <a:gd name="connsiteX10" fmla="*/ 2197 w 9854"/>
                <a:gd name="connsiteY10" fmla="*/ 8632 h 10000"/>
                <a:gd name="connsiteX11" fmla="*/ 2197 w 9854"/>
                <a:gd name="connsiteY11" fmla="*/ 8792 h 10000"/>
                <a:gd name="connsiteX12" fmla="*/ 2345 w 9854"/>
                <a:gd name="connsiteY12" fmla="*/ 8792 h 10000"/>
                <a:gd name="connsiteX13" fmla="*/ 2033 w 9854"/>
                <a:gd name="connsiteY13" fmla="*/ 8952 h 10000"/>
                <a:gd name="connsiteX14" fmla="*/ 2197 w 9854"/>
                <a:gd name="connsiteY14" fmla="*/ 9094 h 10000"/>
                <a:gd name="connsiteX15" fmla="*/ 2197 w 9854"/>
                <a:gd name="connsiteY15" fmla="*/ 9254 h 10000"/>
                <a:gd name="connsiteX16" fmla="*/ 2345 w 9854"/>
                <a:gd name="connsiteY16" fmla="*/ 9094 h 10000"/>
                <a:gd name="connsiteX17" fmla="*/ 2509 w 9854"/>
                <a:gd name="connsiteY17" fmla="*/ 9094 h 10000"/>
                <a:gd name="connsiteX18" fmla="*/ 2509 w 9854"/>
                <a:gd name="connsiteY18" fmla="*/ 9254 h 10000"/>
                <a:gd name="connsiteX19" fmla="*/ 2345 w 9854"/>
                <a:gd name="connsiteY19" fmla="*/ 9254 h 10000"/>
                <a:gd name="connsiteX20" fmla="*/ 2509 w 9854"/>
                <a:gd name="connsiteY20" fmla="*/ 9396 h 10000"/>
                <a:gd name="connsiteX21" fmla="*/ 2509 w 9854"/>
                <a:gd name="connsiteY21" fmla="*/ 9556 h 10000"/>
                <a:gd name="connsiteX22" fmla="*/ 2509 w 9854"/>
                <a:gd name="connsiteY22" fmla="*/ 9698 h 10000"/>
                <a:gd name="connsiteX23" fmla="*/ 2655 w 9854"/>
                <a:gd name="connsiteY23" fmla="*/ 9698 h 10000"/>
                <a:gd name="connsiteX24" fmla="*/ 2655 w 9854"/>
                <a:gd name="connsiteY24" fmla="*/ 9556 h 10000"/>
                <a:gd name="connsiteX25" fmla="*/ 2820 w 9854"/>
                <a:gd name="connsiteY25" fmla="*/ 9556 h 10000"/>
                <a:gd name="connsiteX26" fmla="*/ 2820 w 9854"/>
                <a:gd name="connsiteY26" fmla="*/ 9396 h 10000"/>
                <a:gd name="connsiteX27" fmla="*/ 2968 w 9854"/>
                <a:gd name="connsiteY27" fmla="*/ 9396 h 10000"/>
                <a:gd name="connsiteX28" fmla="*/ 2820 w 9854"/>
                <a:gd name="connsiteY28" fmla="*/ 9556 h 10000"/>
                <a:gd name="connsiteX29" fmla="*/ 2655 w 9854"/>
                <a:gd name="connsiteY29" fmla="*/ 9556 h 10000"/>
                <a:gd name="connsiteX30" fmla="*/ 2655 w 9854"/>
                <a:gd name="connsiteY30" fmla="*/ 9698 h 10000"/>
                <a:gd name="connsiteX31" fmla="*/ 2655 w 9854"/>
                <a:gd name="connsiteY31" fmla="*/ 9858 h 10000"/>
                <a:gd name="connsiteX32" fmla="*/ 2820 w 9854"/>
                <a:gd name="connsiteY32" fmla="*/ 9858 h 10000"/>
                <a:gd name="connsiteX33" fmla="*/ 2968 w 9854"/>
                <a:gd name="connsiteY33" fmla="*/ 9858 h 10000"/>
                <a:gd name="connsiteX34" fmla="*/ 3132 w 9854"/>
                <a:gd name="connsiteY34" fmla="*/ 10000 h 10000"/>
                <a:gd name="connsiteX35" fmla="*/ 3278 w 9854"/>
                <a:gd name="connsiteY35" fmla="*/ 10000 h 10000"/>
                <a:gd name="connsiteX36" fmla="*/ 3443 w 9854"/>
                <a:gd name="connsiteY36" fmla="*/ 10000 h 10000"/>
                <a:gd name="connsiteX37" fmla="*/ 3756 w 9854"/>
                <a:gd name="connsiteY37" fmla="*/ 9698 h 10000"/>
                <a:gd name="connsiteX38" fmla="*/ 3756 w 9854"/>
                <a:gd name="connsiteY38" fmla="*/ 9556 h 10000"/>
                <a:gd name="connsiteX39" fmla="*/ 4232 w 9854"/>
                <a:gd name="connsiteY39" fmla="*/ 9556 h 10000"/>
                <a:gd name="connsiteX40" fmla="*/ 4542 w 9854"/>
                <a:gd name="connsiteY40" fmla="*/ 9556 h 10000"/>
                <a:gd name="connsiteX41" fmla="*/ 4688 w 9854"/>
                <a:gd name="connsiteY41" fmla="*/ 9556 h 10000"/>
                <a:gd name="connsiteX42" fmla="*/ 4852 w 9854"/>
                <a:gd name="connsiteY42" fmla="*/ 9556 h 10000"/>
                <a:gd name="connsiteX43" fmla="*/ 5163 w 9854"/>
                <a:gd name="connsiteY43" fmla="*/ 9698 h 10000"/>
                <a:gd name="connsiteX44" fmla="*/ 5311 w 9854"/>
                <a:gd name="connsiteY44" fmla="*/ 9556 h 10000"/>
                <a:gd name="connsiteX45" fmla="*/ 5311 w 9854"/>
                <a:gd name="connsiteY45" fmla="*/ 9396 h 10000"/>
                <a:gd name="connsiteX46" fmla="*/ 5476 w 9854"/>
                <a:gd name="connsiteY46" fmla="*/ 9396 h 10000"/>
                <a:gd name="connsiteX47" fmla="*/ 5311 w 9854"/>
                <a:gd name="connsiteY47" fmla="*/ 9254 h 10000"/>
                <a:gd name="connsiteX48" fmla="*/ 5163 w 9854"/>
                <a:gd name="connsiteY48" fmla="*/ 8792 h 10000"/>
                <a:gd name="connsiteX49" fmla="*/ 4999 w 9854"/>
                <a:gd name="connsiteY49" fmla="*/ 8490 h 10000"/>
                <a:gd name="connsiteX50" fmla="*/ 4688 w 9854"/>
                <a:gd name="connsiteY50" fmla="*/ 8490 h 10000"/>
                <a:gd name="connsiteX51" fmla="*/ 4688 w 9854"/>
                <a:gd name="connsiteY51" fmla="*/ 8330 h 10000"/>
                <a:gd name="connsiteX52" fmla="*/ 4688 w 9854"/>
                <a:gd name="connsiteY52" fmla="*/ 8028 h 10000"/>
                <a:gd name="connsiteX53" fmla="*/ 4542 w 9854"/>
                <a:gd name="connsiteY53" fmla="*/ 7886 h 10000"/>
                <a:gd name="connsiteX54" fmla="*/ 4376 w 9854"/>
                <a:gd name="connsiteY54" fmla="*/ 7726 h 10000"/>
                <a:gd name="connsiteX55" fmla="*/ 4232 w 9854"/>
                <a:gd name="connsiteY55" fmla="*/ 7425 h 10000"/>
                <a:gd name="connsiteX56" fmla="*/ 4542 w 9854"/>
                <a:gd name="connsiteY56" fmla="*/ 7123 h 10000"/>
                <a:gd name="connsiteX57" fmla="*/ 4688 w 9854"/>
                <a:gd name="connsiteY57" fmla="*/ 6980 h 10000"/>
                <a:gd name="connsiteX58" fmla="*/ 4852 w 9854"/>
                <a:gd name="connsiteY58" fmla="*/ 6821 h 10000"/>
                <a:gd name="connsiteX59" fmla="*/ 4852 w 9854"/>
                <a:gd name="connsiteY59" fmla="*/ 6679 h 10000"/>
                <a:gd name="connsiteX60" fmla="*/ 5163 w 9854"/>
                <a:gd name="connsiteY60" fmla="*/ 6821 h 10000"/>
                <a:gd name="connsiteX61" fmla="*/ 5311 w 9854"/>
                <a:gd name="connsiteY61" fmla="*/ 6980 h 10000"/>
                <a:gd name="connsiteX62" fmla="*/ 5476 w 9854"/>
                <a:gd name="connsiteY62" fmla="*/ 6980 h 10000"/>
                <a:gd name="connsiteX63" fmla="*/ 5787 w 9854"/>
                <a:gd name="connsiteY63" fmla="*/ 6980 h 10000"/>
                <a:gd name="connsiteX64" fmla="*/ 5934 w 9854"/>
                <a:gd name="connsiteY64" fmla="*/ 6821 h 10000"/>
                <a:gd name="connsiteX65" fmla="*/ 5934 w 9854"/>
                <a:gd name="connsiteY65" fmla="*/ 6679 h 10000"/>
                <a:gd name="connsiteX66" fmla="*/ 6098 w 9854"/>
                <a:gd name="connsiteY66" fmla="*/ 6519 h 10000"/>
                <a:gd name="connsiteX67" fmla="*/ 6098 w 9854"/>
                <a:gd name="connsiteY67" fmla="*/ 6377 h 10000"/>
                <a:gd name="connsiteX68" fmla="*/ 6412 w 9854"/>
                <a:gd name="connsiteY68" fmla="*/ 6217 h 10000"/>
                <a:gd name="connsiteX69" fmla="*/ 6558 w 9854"/>
                <a:gd name="connsiteY69" fmla="*/ 6075 h 10000"/>
                <a:gd name="connsiteX70" fmla="*/ 6887 w 9854"/>
                <a:gd name="connsiteY70" fmla="*/ 5915 h 10000"/>
                <a:gd name="connsiteX71" fmla="*/ 7035 w 9854"/>
                <a:gd name="connsiteY71" fmla="*/ 5613 h 10000"/>
                <a:gd name="connsiteX72" fmla="*/ 7198 w 9854"/>
                <a:gd name="connsiteY72" fmla="*/ 5311 h 10000"/>
                <a:gd name="connsiteX73" fmla="*/ 7511 w 9854"/>
                <a:gd name="connsiteY73" fmla="*/ 5151 h 10000"/>
                <a:gd name="connsiteX74" fmla="*/ 7345 w 9854"/>
                <a:gd name="connsiteY74" fmla="*/ 4849 h 10000"/>
                <a:gd name="connsiteX75" fmla="*/ 7822 w 9854"/>
                <a:gd name="connsiteY75" fmla="*/ 4405 h 10000"/>
                <a:gd name="connsiteX76" fmla="*/ 7822 w 9854"/>
                <a:gd name="connsiteY76" fmla="*/ 4245 h 10000"/>
                <a:gd name="connsiteX77" fmla="*/ 7822 w 9854"/>
                <a:gd name="connsiteY77" fmla="*/ 4103 h 10000"/>
                <a:gd name="connsiteX78" fmla="*/ 8443 w 9854"/>
                <a:gd name="connsiteY78" fmla="*/ 3641 h 10000"/>
                <a:gd name="connsiteX79" fmla="*/ 8278 w 9854"/>
                <a:gd name="connsiteY79" fmla="*/ 3499 h 10000"/>
                <a:gd name="connsiteX80" fmla="*/ 7967 w 9854"/>
                <a:gd name="connsiteY80" fmla="*/ 3499 h 10000"/>
                <a:gd name="connsiteX81" fmla="*/ 7967 w 9854"/>
                <a:gd name="connsiteY81" fmla="*/ 3339 h 10000"/>
                <a:gd name="connsiteX82" fmla="*/ 7654 w 9854"/>
                <a:gd name="connsiteY82" fmla="*/ 3179 h 10000"/>
                <a:gd name="connsiteX83" fmla="*/ 7345 w 9854"/>
                <a:gd name="connsiteY83" fmla="*/ 1972 h 10000"/>
                <a:gd name="connsiteX84" fmla="*/ 7511 w 9854"/>
                <a:gd name="connsiteY84" fmla="*/ 1829 h 10000"/>
                <a:gd name="connsiteX85" fmla="*/ 7967 w 9854"/>
                <a:gd name="connsiteY85" fmla="*/ 1829 h 10000"/>
                <a:gd name="connsiteX86" fmla="*/ 8130 w 9854"/>
                <a:gd name="connsiteY86" fmla="*/ 1829 h 10000"/>
                <a:gd name="connsiteX87" fmla="*/ 8589 w 9854"/>
                <a:gd name="connsiteY87" fmla="*/ 1829 h 10000"/>
                <a:gd name="connsiteX88" fmla="*/ 8903 w 9854"/>
                <a:gd name="connsiteY88" fmla="*/ 1829 h 10000"/>
                <a:gd name="connsiteX89" fmla="*/ 9066 w 9854"/>
                <a:gd name="connsiteY89" fmla="*/ 1670 h 10000"/>
                <a:gd name="connsiteX90" fmla="*/ 9525 w 9854"/>
                <a:gd name="connsiteY90" fmla="*/ 1368 h 10000"/>
                <a:gd name="connsiteX91" fmla="*/ 9854 w 9854"/>
                <a:gd name="connsiteY91" fmla="*/ 1226 h 10000"/>
                <a:gd name="connsiteX92" fmla="*/ 9689 w 9854"/>
                <a:gd name="connsiteY92" fmla="*/ 924 h 10000"/>
                <a:gd name="connsiteX93" fmla="*/ 9378 w 9854"/>
                <a:gd name="connsiteY93" fmla="*/ 924 h 10000"/>
                <a:gd name="connsiteX94" fmla="*/ 9214 w 9854"/>
                <a:gd name="connsiteY94" fmla="*/ 924 h 10000"/>
                <a:gd name="connsiteX95" fmla="*/ 8903 w 9854"/>
                <a:gd name="connsiteY95" fmla="*/ 924 h 10000"/>
                <a:gd name="connsiteX96" fmla="*/ 8903 w 9854"/>
                <a:gd name="connsiteY96" fmla="*/ 764 h 10000"/>
                <a:gd name="connsiteX97" fmla="*/ 8754 w 9854"/>
                <a:gd name="connsiteY97" fmla="*/ 622 h 10000"/>
                <a:gd name="connsiteX98" fmla="*/ 8589 w 9854"/>
                <a:gd name="connsiteY98" fmla="*/ 302 h 10000"/>
                <a:gd name="connsiteX99" fmla="*/ 8589 w 9854"/>
                <a:gd name="connsiteY99" fmla="*/ 0 h 10000"/>
                <a:gd name="connsiteX100" fmla="*/ 8443 w 9854"/>
                <a:gd name="connsiteY100" fmla="*/ 0 h 10000"/>
                <a:gd name="connsiteX101" fmla="*/ 8130 w 9854"/>
                <a:gd name="connsiteY101" fmla="*/ 0 h 10000"/>
                <a:gd name="connsiteX102" fmla="*/ 7967 w 9854"/>
                <a:gd name="connsiteY102" fmla="*/ 0 h 10000"/>
                <a:gd name="connsiteX103" fmla="*/ 7822 w 9854"/>
                <a:gd name="connsiteY103" fmla="*/ 0 h 10000"/>
                <a:gd name="connsiteX104" fmla="*/ 6887 w 9854"/>
                <a:gd name="connsiteY104" fmla="*/ 160 h 10000"/>
                <a:gd name="connsiteX105" fmla="*/ 6558 w 9854"/>
                <a:gd name="connsiteY105" fmla="*/ 160 h 10000"/>
                <a:gd name="connsiteX106" fmla="*/ 6246 w 9854"/>
                <a:gd name="connsiteY106" fmla="*/ 302 h 10000"/>
                <a:gd name="connsiteX107" fmla="*/ 6098 w 9854"/>
                <a:gd name="connsiteY107" fmla="*/ 462 h 10000"/>
                <a:gd name="connsiteX108" fmla="*/ 5787 w 9854"/>
                <a:gd name="connsiteY108" fmla="*/ 622 h 10000"/>
                <a:gd name="connsiteX109" fmla="*/ 5623 w 9854"/>
                <a:gd name="connsiteY109" fmla="*/ 622 h 10000"/>
                <a:gd name="connsiteX110" fmla="*/ 5623 w 9854"/>
                <a:gd name="connsiteY110" fmla="*/ 924 h 10000"/>
                <a:gd name="connsiteX111" fmla="*/ 5787 w 9854"/>
                <a:gd name="connsiteY111" fmla="*/ 1066 h 10000"/>
                <a:gd name="connsiteX112" fmla="*/ 5787 w 9854"/>
                <a:gd name="connsiteY112" fmla="*/ 1226 h 10000"/>
                <a:gd name="connsiteX113" fmla="*/ 5623 w 9854"/>
                <a:gd name="connsiteY113" fmla="*/ 1528 h 10000"/>
                <a:gd name="connsiteX114" fmla="*/ 5476 w 9854"/>
                <a:gd name="connsiteY114" fmla="*/ 1670 h 10000"/>
                <a:gd name="connsiteX115" fmla="*/ 5311 w 9854"/>
                <a:gd name="connsiteY115" fmla="*/ 1829 h 10000"/>
                <a:gd name="connsiteX116" fmla="*/ 5311 w 9854"/>
                <a:gd name="connsiteY116" fmla="*/ 1972 h 10000"/>
                <a:gd name="connsiteX117" fmla="*/ 5476 w 9854"/>
                <a:gd name="connsiteY117" fmla="*/ 2131 h 10000"/>
                <a:gd name="connsiteX118" fmla="*/ 5311 w 9854"/>
                <a:gd name="connsiteY118" fmla="*/ 2433 h 10000"/>
                <a:gd name="connsiteX119" fmla="*/ 5163 w 9854"/>
                <a:gd name="connsiteY119" fmla="*/ 2433 h 10000"/>
                <a:gd name="connsiteX120" fmla="*/ 4852 w 9854"/>
                <a:gd name="connsiteY120" fmla="*/ 2433 h 10000"/>
                <a:gd name="connsiteX121" fmla="*/ 4542 w 9854"/>
                <a:gd name="connsiteY121" fmla="*/ 2433 h 10000"/>
                <a:gd name="connsiteX122" fmla="*/ 4542 w 9854"/>
                <a:gd name="connsiteY122" fmla="*/ 2575 h 10000"/>
                <a:gd name="connsiteX123" fmla="*/ 4688 w 9854"/>
                <a:gd name="connsiteY123" fmla="*/ 2735 h 10000"/>
                <a:gd name="connsiteX124" fmla="*/ 4852 w 9854"/>
                <a:gd name="connsiteY124" fmla="*/ 2877 h 10000"/>
                <a:gd name="connsiteX125" fmla="*/ 4232 w 9854"/>
                <a:gd name="connsiteY125" fmla="*/ 3037 h 10000"/>
                <a:gd name="connsiteX126" fmla="*/ 4232 w 9854"/>
                <a:gd name="connsiteY126" fmla="*/ 3179 h 10000"/>
                <a:gd name="connsiteX127" fmla="*/ 4232 w 9854"/>
                <a:gd name="connsiteY127" fmla="*/ 3499 h 10000"/>
                <a:gd name="connsiteX128" fmla="*/ 4067 w 9854"/>
                <a:gd name="connsiteY128" fmla="*/ 3801 h 10000"/>
                <a:gd name="connsiteX129" fmla="*/ 3902 w 9854"/>
                <a:gd name="connsiteY129" fmla="*/ 4103 h 10000"/>
                <a:gd name="connsiteX130" fmla="*/ 3756 w 9854"/>
                <a:gd name="connsiteY130" fmla="*/ 4103 h 10000"/>
                <a:gd name="connsiteX131" fmla="*/ 3588 w 9854"/>
                <a:gd name="connsiteY131" fmla="*/ 3943 h 10000"/>
                <a:gd name="connsiteX132" fmla="*/ 3443 w 9854"/>
                <a:gd name="connsiteY132" fmla="*/ 4103 h 10000"/>
                <a:gd name="connsiteX133" fmla="*/ 3132 w 9854"/>
                <a:gd name="connsiteY133" fmla="*/ 4103 h 10000"/>
                <a:gd name="connsiteX134" fmla="*/ 2968 w 9854"/>
                <a:gd name="connsiteY134" fmla="*/ 4405 h 10000"/>
                <a:gd name="connsiteX135" fmla="*/ 2509 w 9854"/>
                <a:gd name="connsiteY135" fmla="*/ 4405 h 10000"/>
                <a:gd name="connsiteX136" fmla="*/ 2345 w 9854"/>
                <a:gd name="connsiteY136" fmla="*/ 4547 h 10000"/>
                <a:gd name="connsiteX137" fmla="*/ 2197 w 9854"/>
                <a:gd name="connsiteY137" fmla="*/ 4547 h 10000"/>
                <a:gd name="connsiteX138" fmla="*/ 2033 w 9854"/>
                <a:gd name="connsiteY138" fmla="*/ 4849 h 10000"/>
                <a:gd name="connsiteX139" fmla="*/ 2033 w 9854"/>
                <a:gd name="connsiteY139" fmla="*/ 5151 h 10000"/>
                <a:gd name="connsiteX140" fmla="*/ 2033 w 9854"/>
                <a:gd name="connsiteY140" fmla="*/ 5453 h 10000"/>
                <a:gd name="connsiteX0" fmla="*/ 0 w 9518"/>
                <a:gd name="connsiteY0" fmla="*/ 8952 h 10000"/>
                <a:gd name="connsiteX1" fmla="*/ 148 w 9518"/>
                <a:gd name="connsiteY1" fmla="*/ 9094 h 10000"/>
                <a:gd name="connsiteX2" fmla="*/ 316 w 9518"/>
                <a:gd name="connsiteY2" fmla="*/ 8952 h 10000"/>
                <a:gd name="connsiteX3" fmla="*/ 798 w 9518"/>
                <a:gd name="connsiteY3" fmla="*/ 8952 h 10000"/>
                <a:gd name="connsiteX4" fmla="*/ 1264 w 9518"/>
                <a:gd name="connsiteY4" fmla="*/ 8952 h 10000"/>
                <a:gd name="connsiteX5" fmla="*/ 1431 w 9518"/>
                <a:gd name="connsiteY5" fmla="*/ 8792 h 10000"/>
                <a:gd name="connsiteX6" fmla="*/ 1581 w 9518"/>
                <a:gd name="connsiteY6" fmla="*/ 8952 h 10000"/>
                <a:gd name="connsiteX7" fmla="*/ 1581 w 9518"/>
                <a:gd name="connsiteY7" fmla="*/ 8792 h 10000"/>
                <a:gd name="connsiteX8" fmla="*/ 1431 w 9518"/>
                <a:gd name="connsiteY8" fmla="*/ 8792 h 10000"/>
                <a:gd name="connsiteX9" fmla="*/ 1748 w 9518"/>
                <a:gd name="connsiteY9" fmla="*/ 8632 h 10000"/>
                <a:gd name="connsiteX10" fmla="*/ 1748 w 9518"/>
                <a:gd name="connsiteY10" fmla="*/ 8792 h 10000"/>
                <a:gd name="connsiteX11" fmla="*/ 1898 w 9518"/>
                <a:gd name="connsiteY11" fmla="*/ 8792 h 10000"/>
                <a:gd name="connsiteX12" fmla="*/ 1581 w 9518"/>
                <a:gd name="connsiteY12" fmla="*/ 8952 h 10000"/>
                <a:gd name="connsiteX13" fmla="*/ 1748 w 9518"/>
                <a:gd name="connsiteY13" fmla="*/ 9094 h 10000"/>
                <a:gd name="connsiteX14" fmla="*/ 1748 w 9518"/>
                <a:gd name="connsiteY14" fmla="*/ 9254 h 10000"/>
                <a:gd name="connsiteX15" fmla="*/ 1898 w 9518"/>
                <a:gd name="connsiteY15" fmla="*/ 9094 h 10000"/>
                <a:gd name="connsiteX16" fmla="*/ 2064 w 9518"/>
                <a:gd name="connsiteY16" fmla="*/ 9094 h 10000"/>
                <a:gd name="connsiteX17" fmla="*/ 2064 w 9518"/>
                <a:gd name="connsiteY17" fmla="*/ 9254 h 10000"/>
                <a:gd name="connsiteX18" fmla="*/ 1898 w 9518"/>
                <a:gd name="connsiteY18" fmla="*/ 9254 h 10000"/>
                <a:gd name="connsiteX19" fmla="*/ 2064 w 9518"/>
                <a:gd name="connsiteY19" fmla="*/ 9396 h 10000"/>
                <a:gd name="connsiteX20" fmla="*/ 2064 w 9518"/>
                <a:gd name="connsiteY20" fmla="*/ 9556 h 10000"/>
                <a:gd name="connsiteX21" fmla="*/ 2064 w 9518"/>
                <a:gd name="connsiteY21" fmla="*/ 9698 h 10000"/>
                <a:gd name="connsiteX22" fmla="*/ 2212 w 9518"/>
                <a:gd name="connsiteY22" fmla="*/ 9698 h 10000"/>
                <a:gd name="connsiteX23" fmla="*/ 2212 w 9518"/>
                <a:gd name="connsiteY23" fmla="*/ 9556 h 10000"/>
                <a:gd name="connsiteX24" fmla="*/ 2380 w 9518"/>
                <a:gd name="connsiteY24" fmla="*/ 9556 h 10000"/>
                <a:gd name="connsiteX25" fmla="*/ 2380 w 9518"/>
                <a:gd name="connsiteY25" fmla="*/ 9396 h 10000"/>
                <a:gd name="connsiteX26" fmla="*/ 2530 w 9518"/>
                <a:gd name="connsiteY26" fmla="*/ 9396 h 10000"/>
                <a:gd name="connsiteX27" fmla="*/ 2380 w 9518"/>
                <a:gd name="connsiteY27" fmla="*/ 9556 h 10000"/>
                <a:gd name="connsiteX28" fmla="*/ 2212 w 9518"/>
                <a:gd name="connsiteY28" fmla="*/ 9556 h 10000"/>
                <a:gd name="connsiteX29" fmla="*/ 2212 w 9518"/>
                <a:gd name="connsiteY29" fmla="*/ 9698 h 10000"/>
                <a:gd name="connsiteX30" fmla="*/ 2212 w 9518"/>
                <a:gd name="connsiteY30" fmla="*/ 9858 h 10000"/>
                <a:gd name="connsiteX31" fmla="*/ 2380 w 9518"/>
                <a:gd name="connsiteY31" fmla="*/ 9858 h 10000"/>
                <a:gd name="connsiteX32" fmla="*/ 2530 w 9518"/>
                <a:gd name="connsiteY32" fmla="*/ 9858 h 10000"/>
                <a:gd name="connsiteX33" fmla="*/ 2696 w 9518"/>
                <a:gd name="connsiteY33" fmla="*/ 10000 h 10000"/>
                <a:gd name="connsiteX34" fmla="*/ 2845 w 9518"/>
                <a:gd name="connsiteY34" fmla="*/ 10000 h 10000"/>
                <a:gd name="connsiteX35" fmla="*/ 3012 w 9518"/>
                <a:gd name="connsiteY35" fmla="*/ 10000 h 10000"/>
                <a:gd name="connsiteX36" fmla="*/ 3330 w 9518"/>
                <a:gd name="connsiteY36" fmla="*/ 9698 h 10000"/>
                <a:gd name="connsiteX37" fmla="*/ 3330 w 9518"/>
                <a:gd name="connsiteY37" fmla="*/ 9556 h 10000"/>
                <a:gd name="connsiteX38" fmla="*/ 3813 w 9518"/>
                <a:gd name="connsiteY38" fmla="*/ 9556 h 10000"/>
                <a:gd name="connsiteX39" fmla="*/ 4127 w 9518"/>
                <a:gd name="connsiteY39" fmla="*/ 9556 h 10000"/>
                <a:gd name="connsiteX40" fmla="*/ 4275 w 9518"/>
                <a:gd name="connsiteY40" fmla="*/ 9556 h 10000"/>
                <a:gd name="connsiteX41" fmla="*/ 4442 w 9518"/>
                <a:gd name="connsiteY41" fmla="*/ 9556 h 10000"/>
                <a:gd name="connsiteX42" fmla="*/ 4757 w 9518"/>
                <a:gd name="connsiteY42" fmla="*/ 9698 h 10000"/>
                <a:gd name="connsiteX43" fmla="*/ 4908 w 9518"/>
                <a:gd name="connsiteY43" fmla="*/ 9556 h 10000"/>
                <a:gd name="connsiteX44" fmla="*/ 4908 w 9518"/>
                <a:gd name="connsiteY44" fmla="*/ 9396 h 10000"/>
                <a:gd name="connsiteX45" fmla="*/ 5075 w 9518"/>
                <a:gd name="connsiteY45" fmla="*/ 9396 h 10000"/>
                <a:gd name="connsiteX46" fmla="*/ 4908 w 9518"/>
                <a:gd name="connsiteY46" fmla="*/ 9254 h 10000"/>
                <a:gd name="connsiteX47" fmla="*/ 4757 w 9518"/>
                <a:gd name="connsiteY47" fmla="*/ 8792 h 10000"/>
                <a:gd name="connsiteX48" fmla="*/ 4591 w 9518"/>
                <a:gd name="connsiteY48" fmla="*/ 8490 h 10000"/>
                <a:gd name="connsiteX49" fmla="*/ 4275 w 9518"/>
                <a:gd name="connsiteY49" fmla="*/ 8490 h 10000"/>
                <a:gd name="connsiteX50" fmla="*/ 4275 w 9518"/>
                <a:gd name="connsiteY50" fmla="*/ 8330 h 10000"/>
                <a:gd name="connsiteX51" fmla="*/ 4275 w 9518"/>
                <a:gd name="connsiteY51" fmla="*/ 8028 h 10000"/>
                <a:gd name="connsiteX52" fmla="*/ 4127 w 9518"/>
                <a:gd name="connsiteY52" fmla="*/ 7886 h 10000"/>
                <a:gd name="connsiteX53" fmla="*/ 3959 w 9518"/>
                <a:gd name="connsiteY53" fmla="*/ 7726 h 10000"/>
                <a:gd name="connsiteX54" fmla="*/ 3813 w 9518"/>
                <a:gd name="connsiteY54" fmla="*/ 7425 h 10000"/>
                <a:gd name="connsiteX55" fmla="*/ 4127 w 9518"/>
                <a:gd name="connsiteY55" fmla="*/ 7123 h 10000"/>
                <a:gd name="connsiteX56" fmla="*/ 4275 w 9518"/>
                <a:gd name="connsiteY56" fmla="*/ 6980 h 10000"/>
                <a:gd name="connsiteX57" fmla="*/ 4442 w 9518"/>
                <a:gd name="connsiteY57" fmla="*/ 6821 h 10000"/>
                <a:gd name="connsiteX58" fmla="*/ 4442 w 9518"/>
                <a:gd name="connsiteY58" fmla="*/ 6679 h 10000"/>
                <a:gd name="connsiteX59" fmla="*/ 4757 w 9518"/>
                <a:gd name="connsiteY59" fmla="*/ 6821 h 10000"/>
                <a:gd name="connsiteX60" fmla="*/ 4908 w 9518"/>
                <a:gd name="connsiteY60" fmla="*/ 6980 h 10000"/>
                <a:gd name="connsiteX61" fmla="*/ 5075 w 9518"/>
                <a:gd name="connsiteY61" fmla="*/ 6980 h 10000"/>
                <a:gd name="connsiteX62" fmla="*/ 5391 w 9518"/>
                <a:gd name="connsiteY62" fmla="*/ 6980 h 10000"/>
                <a:gd name="connsiteX63" fmla="*/ 5540 w 9518"/>
                <a:gd name="connsiteY63" fmla="*/ 6821 h 10000"/>
                <a:gd name="connsiteX64" fmla="*/ 5540 w 9518"/>
                <a:gd name="connsiteY64" fmla="*/ 6679 h 10000"/>
                <a:gd name="connsiteX65" fmla="*/ 5706 w 9518"/>
                <a:gd name="connsiteY65" fmla="*/ 6519 h 10000"/>
                <a:gd name="connsiteX66" fmla="*/ 5706 w 9518"/>
                <a:gd name="connsiteY66" fmla="*/ 6377 h 10000"/>
                <a:gd name="connsiteX67" fmla="*/ 6025 w 9518"/>
                <a:gd name="connsiteY67" fmla="*/ 6217 h 10000"/>
                <a:gd name="connsiteX68" fmla="*/ 6173 w 9518"/>
                <a:gd name="connsiteY68" fmla="*/ 6075 h 10000"/>
                <a:gd name="connsiteX69" fmla="*/ 6507 w 9518"/>
                <a:gd name="connsiteY69" fmla="*/ 5915 h 10000"/>
                <a:gd name="connsiteX70" fmla="*/ 6657 w 9518"/>
                <a:gd name="connsiteY70" fmla="*/ 5613 h 10000"/>
                <a:gd name="connsiteX71" fmla="*/ 6823 w 9518"/>
                <a:gd name="connsiteY71" fmla="*/ 5311 h 10000"/>
                <a:gd name="connsiteX72" fmla="*/ 7140 w 9518"/>
                <a:gd name="connsiteY72" fmla="*/ 5151 h 10000"/>
                <a:gd name="connsiteX73" fmla="*/ 6972 w 9518"/>
                <a:gd name="connsiteY73" fmla="*/ 4849 h 10000"/>
                <a:gd name="connsiteX74" fmla="*/ 7456 w 9518"/>
                <a:gd name="connsiteY74" fmla="*/ 4405 h 10000"/>
                <a:gd name="connsiteX75" fmla="*/ 7456 w 9518"/>
                <a:gd name="connsiteY75" fmla="*/ 4245 h 10000"/>
                <a:gd name="connsiteX76" fmla="*/ 7456 w 9518"/>
                <a:gd name="connsiteY76" fmla="*/ 4103 h 10000"/>
                <a:gd name="connsiteX77" fmla="*/ 8086 w 9518"/>
                <a:gd name="connsiteY77" fmla="*/ 3641 h 10000"/>
                <a:gd name="connsiteX78" fmla="*/ 7919 w 9518"/>
                <a:gd name="connsiteY78" fmla="*/ 3499 h 10000"/>
                <a:gd name="connsiteX79" fmla="*/ 7603 w 9518"/>
                <a:gd name="connsiteY79" fmla="*/ 3499 h 10000"/>
                <a:gd name="connsiteX80" fmla="*/ 7603 w 9518"/>
                <a:gd name="connsiteY80" fmla="*/ 3339 h 10000"/>
                <a:gd name="connsiteX81" fmla="*/ 7285 w 9518"/>
                <a:gd name="connsiteY81" fmla="*/ 3179 h 10000"/>
                <a:gd name="connsiteX82" fmla="*/ 6972 w 9518"/>
                <a:gd name="connsiteY82" fmla="*/ 1972 h 10000"/>
                <a:gd name="connsiteX83" fmla="*/ 7140 w 9518"/>
                <a:gd name="connsiteY83" fmla="*/ 1829 h 10000"/>
                <a:gd name="connsiteX84" fmla="*/ 7603 w 9518"/>
                <a:gd name="connsiteY84" fmla="*/ 1829 h 10000"/>
                <a:gd name="connsiteX85" fmla="*/ 7768 w 9518"/>
                <a:gd name="connsiteY85" fmla="*/ 1829 h 10000"/>
                <a:gd name="connsiteX86" fmla="*/ 8234 w 9518"/>
                <a:gd name="connsiteY86" fmla="*/ 1829 h 10000"/>
                <a:gd name="connsiteX87" fmla="*/ 8553 w 9518"/>
                <a:gd name="connsiteY87" fmla="*/ 1829 h 10000"/>
                <a:gd name="connsiteX88" fmla="*/ 8718 w 9518"/>
                <a:gd name="connsiteY88" fmla="*/ 1670 h 10000"/>
                <a:gd name="connsiteX89" fmla="*/ 9184 w 9518"/>
                <a:gd name="connsiteY89" fmla="*/ 1368 h 10000"/>
                <a:gd name="connsiteX90" fmla="*/ 9518 w 9518"/>
                <a:gd name="connsiteY90" fmla="*/ 1226 h 10000"/>
                <a:gd name="connsiteX91" fmla="*/ 9351 w 9518"/>
                <a:gd name="connsiteY91" fmla="*/ 924 h 10000"/>
                <a:gd name="connsiteX92" fmla="*/ 9035 w 9518"/>
                <a:gd name="connsiteY92" fmla="*/ 924 h 10000"/>
                <a:gd name="connsiteX93" fmla="*/ 8869 w 9518"/>
                <a:gd name="connsiteY93" fmla="*/ 924 h 10000"/>
                <a:gd name="connsiteX94" fmla="*/ 8553 w 9518"/>
                <a:gd name="connsiteY94" fmla="*/ 924 h 10000"/>
                <a:gd name="connsiteX95" fmla="*/ 8553 w 9518"/>
                <a:gd name="connsiteY95" fmla="*/ 764 h 10000"/>
                <a:gd name="connsiteX96" fmla="*/ 8402 w 9518"/>
                <a:gd name="connsiteY96" fmla="*/ 622 h 10000"/>
                <a:gd name="connsiteX97" fmla="*/ 8234 w 9518"/>
                <a:gd name="connsiteY97" fmla="*/ 302 h 10000"/>
                <a:gd name="connsiteX98" fmla="*/ 8234 w 9518"/>
                <a:gd name="connsiteY98" fmla="*/ 0 h 10000"/>
                <a:gd name="connsiteX99" fmla="*/ 8086 w 9518"/>
                <a:gd name="connsiteY99" fmla="*/ 0 h 10000"/>
                <a:gd name="connsiteX100" fmla="*/ 7768 w 9518"/>
                <a:gd name="connsiteY100" fmla="*/ 0 h 10000"/>
                <a:gd name="connsiteX101" fmla="*/ 7603 w 9518"/>
                <a:gd name="connsiteY101" fmla="*/ 0 h 10000"/>
                <a:gd name="connsiteX102" fmla="*/ 7456 w 9518"/>
                <a:gd name="connsiteY102" fmla="*/ 0 h 10000"/>
                <a:gd name="connsiteX103" fmla="*/ 6507 w 9518"/>
                <a:gd name="connsiteY103" fmla="*/ 160 h 10000"/>
                <a:gd name="connsiteX104" fmla="*/ 6173 w 9518"/>
                <a:gd name="connsiteY104" fmla="*/ 160 h 10000"/>
                <a:gd name="connsiteX105" fmla="*/ 5857 w 9518"/>
                <a:gd name="connsiteY105" fmla="*/ 302 h 10000"/>
                <a:gd name="connsiteX106" fmla="*/ 5706 w 9518"/>
                <a:gd name="connsiteY106" fmla="*/ 462 h 10000"/>
                <a:gd name="connsiteX107" fmla="*/ 5391 w 9518"/>
                <a:gd name="connsiteY107" fmla="*/ 622 h 10000"/>
                <a:gd name="connsiteX108" fmla="*/ 5224 w 9518"/>
                <a:gd name="connsiteY108" fmla="*/ 622 h 10000"/>
                <a:gd name="connsiteX109" fmla="*/ 5224 w 9518"/>
                <a:gd name="connsiteY109" fmla="*/ 924 h 10000"/>
                <a:gd name="connsiteX110" fmla="*/ 5391 w 9518"/>
                <a:gd name="connsiteY110" fmla="*/ 1066 h 10000"/>
                <a:gd name="connsiteX111" fmla="*/ 5391 w 9518"/>
                <a:gd name="connsiteY111" fmla="*/ 1226 h 10000"/>
                <a:gd name="connsiteX112" fmla="*/ 5224 w 9518"/>
                <a:gd name="connsiteY112" fmla="*/ 1528 h 10000"/>
                <a:gd name="connsiteX113" fmla="*/ 5075 w 9518"/>
                <a:gd name="connsiteY113" fmla="*/ 1670 h 10000"/>
                <a:gd name="connsiteX114" fmla="*/ 4908 w 9518"/>
                <a:gd name="connsiteY114" fmla="*/ 1829 h 10000"/>
                <a:gd name="connsiteX115" fmla="*/ 4908 w 9518"/>
                <a:gd name="connsiteY115" fmla="*/ 1972 h 10000"/>
                <a:gd name="connsiteX116" fmla="*/ 5075 w 9518"/>
                <a:gd name="connsiteY116" fmla="*/ 2131 h 10000"/>
                <a:gd name="connsiteX117" fmla="*/ 4908 w 9518"/>
                <a:gd name="connsiteY117" fmla="*/ 2433 h 10000"/>
                <a:gd name="connsiteX118" fmla="*/ 4757 w 9518"/>
                <a:gd name="connsiteY118" fmla="*/ 2433 h 10000"/>
                <a:gd name="connsiteX119" fmla="*/ 4442 w 9518"/>
                <a:gd name="connsiteY119" fmla="*/ 2433 h 10000"/>
                <a:gd name="connsiteX120" fmla="*/ 4127 w 9518"/>
                <a:gd name="connsiteY120" fmla="*/ 2433 h 10000"/>
                <a:gd name="connsiteX121" fmla="*/ 4127 w 9518"/>
                <a:gd name="connsiteY121" fmla="*/ 2575 h 10000"/>
                <a:gd name="connsiteX122" fmla="*/ 4275 w 9518"/>
                <a:gd name="connsiteY122" fmla="*/ 2735 h 10000"/>
                <a:gd name="connsiteX123" fmla="*/ 4442 w 9518"/>
                <a:gd name="connsiteY123" fmla="*/ 2877 h 10000"/>
                <a:gd name="connsiteX124" fmla="*/ 3813 w 9518"/>
                <a:gd name="connsiteY124" fmla="*/ 3037 h 10000"/>
                <a:gd name="connsiteX125" fmla="*/ 3813 w 9518"/>
                <a:gd name="connsiteY125" fmla="*/ 3179 h 10000"/>
                <a:gd name="connsiteX126" fmla="*/ 3813 w 9518"/>
                <a:gd name="connsiteY126" fmla="*/ 3499 h 10000"/>
                <a:gd name="connsiteX127" fmla="*/ 3645 w 9518"/>
                <a:gd name="connsiteY127" fmla="*/ 3801 h 10000"/>
                <a:gd name="connsiteX128" fmla="*/ 3478 w 9518"/>
                <a:gd name="connsiteY128" fmla="*/ 4103 h 10000"/>
                <a:gd name="connsiteX129" fmla="*/ 3330 w 9518"/>
                <a:gd name="connsiteY129" fmla="*/ 4103 h 10000"/>
                <a:gd name="connsiteX130" fmla="*/ 3159 w 9518"/>
                <a:gd name="connsiteY130" fmla="*/ 3943 h 10000"/>
                <a:gd name="connsiteX131" fmla="*/ 3012 w 9518"/>
                <a:gd name="connsiteY131" fmla="*/ 4103 h 10000"/>
                <a:gd name="connsiteX132" fmla="*/ 2696 w 9518"/>
                <a:gd name="connsiteY132" fmla="*/ 4103 h 10000"/>
                <a:gd name="connsiteX133" fmla="*/ 2530 w 9518"/>
                <a:gd name="connsiteY133" fmla="*/ 4405 h 10000"/>
                <a:gd name="connsiteX134" fmla="*/ 2064 w 9518"/>
                <a:gd name="connsiteY134" fmla="*/ 4405 h 10000"/>
                <a:gd name="connsiteX135" fmla="*/ 1898 w 9518"/>
                <a:gd name="connsiteY135" fmla="*/ 4547 h 10000"/>
                <a:gd name="connsiteX136" fmla="*/ 1748 w 9518"/>
                <a:gd name="connsiteY136" fmla="*/ 4547 h 10000"/>
                <a:gd name="connsiteX137" fmla="*/ 1581 w 9518"/>
                <a:gd name="connsiteY137" fmla="*/ 4849 h 10000"/>
                <a:gd name="connsiteX138" fmla="*/ 1581 w 9518"/>
                <a:gd name="connsiteY138" fmla="*/ 5151 h 10000"/>
                <a:gd name="connsiteX139" fmla="*/ 1581 w 9518"/>
                <a:gd name="connsiteY139" fmla="*/ 5453 h 10000"/>
                <a:gd name="connsiteX0" fmla="*/ 0 w 9845"/>
                <a:gd name="connsiteY0" fmla="*/ 9094 h 10000"/>
                <a:gd name="connsiteX1" fmla="*/ 177 w 9845"/>
                <a:gd name="connsiteY1" fmla="*/ 8952 h 10000"/>
                <a:gd name="connsiteX2" fmla="*/ 683 w 9845"/>
                <a:gd name="connsiteY2" fmla="*/ 8952 h 10000"/>
                <a:gd name="connsiteX3" fmla="*/ 1173 w 9845"/>
                <a:gd name="connsiteY3" fmla="*/ 8952 h 10000"/>
                <a:gd name="connsiteX4" fmla="*/ 1348 w 9845"/>
                <a:gd name="connsiteY4" fmla="*/ 8792 h 10000"/>
                <a:gd name="connsiteX5" fmla="*/ 1506 w 9845"/>
                <a:gd name="connsiteY5" fmla="*/ 8952 h 10000"/>
                <a:gd name="connsiteX6" fmla="*/ 1506 w 9845"/>
                <a:gd name="connsiteY6" fmla="*/ 8792 h 10000"/>
                <a:gd name="connsiteX7" fmla="*/ 1348 w 9845"/>
                <a:gd name="connsiteY7" fmla="*/ 8792 h 10000"/>
                <a:gd name="connsiteX8" fmla="*/ 1682 w 9845"/>
                <a:gd name="connsiteY8" fmla="*/ 8632 h 10000"/>
                <a:gd name="connsiteX9" fmla="*/ 1682 w 9845"/>
                <a:gd name="connsiteY9" fmla="*/ 8792 h 10000"/>
                <a:gd name="connsiteX10" fmla="*/ 1839 w 9845"/>
                <a:gd name="connsiteY10" fmla="*/ 8792 h 10000"/>
                <a:gd name="connsiteX11" fmla="*/ 1506 w 9845"/>
                <a:gd name="connsiteY11" fmla="*/ 8952 h 10000"/>
                <a:gd name="connsiteX12" fmla="*/ 1682 w 9845"/>
                <a:gd name="connsiteY12" fmla="*/ 9094 h 10000"/>
                <a:gd name="connsiteX13" fmla="*/ 1682 w 9845"/>
                <a:gd name="connsiteY13" fmla="*/ 9254 h 10000"/>
                <a:gd name="connsiteX14" fmla="*/ 1839 w 9845"/>
                <a:gd name="connsiteY14" fmla="*/ 9094 h 10000"/>
                <a:gd name="connsiteX15" fmla="*/ 2014 w 9845"/>
                <a:gd name="connsiteY15" fmla="*/ 9094 h 10000"/>
                <a:gd name="connsiteX16" fmla="*/ 2014 w 9845"/>
                <a:gd name="connsiteY16" fmla="*/ 9254 h 10000"/>
                <a:gd name="connsiteX17" fmla="*/ 1839 w 9845"/>
                <a:gd name="connsiteY17" fmla="*/ 9254 h 10000"/>
                <a:gd name="connsiteX18" fmla="*/ 2014 w 9845"/>
                <a:gd name="connsiteY18" fmla="*/ 9396 h 10000"/>
                <a:gd name="connsiteX19" fmla="*/ 2014 w 9845"/>
                <a:gd name="connsiteY19" fmla="*/ 9556 h 10000"/>
                <a:gd name="connsiteX20" fmla="*/ 2014 w 9845"/>
                <a:gd name="connsiteY20" fmla="*/ 9698 h 10000"/>
                <a:gd name="connsiteX21" fmla="*/ 2169 w 9845"/>
                <a:gd name="connsiteY21" fmla="*/ 9698 h 10000"/>
                <a:gd name="connsiteX22" fmla="*/ 2169 w 9845"/>
                <a:gd name="connsiteY22" fmla="*/ 9556 h 10000"/>
                <a:gd name="connsiteX23" fmla="*/ 2346 w 9845"/>
                <a:gd name="connsiteY23" fmla="*/ 9556 h 10000"/>
                <a:gd name="connsiteX24" fmla="*/ 2346 w 9845"/>
                <a:gd name="connsiteY24" fmla="*/ 9396 h 10000"/>
                <a:gd name="connsiteX25" fmla="*/ 2503 w 9845"/>
                <a:gd name="connsiteY25" fmla="*/ 9396 h 10000"/>
                <a:gd name="connsiteX26" fmla="*/ 2346 w 9845"/>
                <a:gd name="connsiteY26" fmla="*/ 9556 h 10000"/>
                <a:gd name="connsiteX27" fmla="*/ 2169 w 9845"/>
                <a:gd name="connsiteY27" fmla="*/ 9556 h 10000"/>
                <a:gd name="connsiteX28" fmla="*/ 2169 w 9845"/>
                <a:gd name="connsiteY28" fmla="*/ 9698 h 10000"/>
                <a:gd name="connsiteX29" fmla="*/ 2169 w 9845"/>
                <a:gd name="connsiteY29" fmla="*/ 9858 h 10000"/>
                <a:gd name="connsiteX30" fmla="*/ 2346 w 9845"/>
                <a:gd name="connsiteY30" fmla="*/ 9858 h 10000"/>
                <a:gd name="connsiteX31" fmla="*/ 2503 w 9845"/>
                <a:gd name="connsiteY31" fmla="*/ 9858 h 10000"/>
                <a:gd name="connsiteX32" fmla="*/ 2678 w 9845"/>
                <a:gd name="connsiteY32" fmla="*/ 10000 h 10000"/>
                <a:gd name="connsiteX33" fmla="*/ 2834 w 9845"/>
                <a:gd name="connsiteY33" fmla="*/ 10000 h 10000"/>
                <a:gd name="connsiteX34" fmla="*/ 3010 w 9845"/>
                <a:gd name="connsiteY34" fmla="*/ 10000 h 10000"/>
                <a:gd name="connsiteX35" fmla="*/ 3344 w 9845"/>
                <a:gd name="connsiteY35" fmla="*/ 9698 h 10000"/>
                <a:gd name="connsiteX36" fmla="*/ 3344 w 9845"/>
                <a:gd name="connsiteY36" fmla="*/ 9556 h 10000"/>
                <a:gd name="connsiteX37" fmla="*/ 3851 w 9845"/>
                <a:gd name="connsiteY37" fmla="*/ 9556 h 10000"/>
                <a:gd name="connsiteX38" fmla="*/ 4181 w 9845"/>
                <a:gd name="connsiteY38" fmla="*/ 9556 h 10000"/>
                <a:gd name="connsiteX39" fmla="*/ 4336 w 9845"/>
                <a:gd name="connsiteY39" fmla="*/ 9556 h 10000"/>
                <a:gd name="connsiteX40" fmla="*/ 4512 w 9845"/>
                <a:gd name="connsiteY40" fmla="*/ 9556 h 10000"/>
                <a:gd name="connsiteX41" fmla="*/ 4843 w 9845"/>
                <a:gd name="connsiteY41" fmla="*/ 9698 h 10000"/>
                <a:gd name="connsiteX42" fmla="*/ 5002 w 9845"/>
                <a:gd name="connsiteY42" fmla="*/ 9556 h 10000"/>
                <a:gd name="connsiteX43" fmla="*/ 5002 w 9845"/>
                <a:gd name="connsiteY43" fmla="*/ 9396 h 10000"/>
                <a:gd name="connsiteX44" fmla="*/ 5177 w 9845"/>
                <a:gd name="connsiteY44" fmla="*/ 9396 h 10000"/>
                <a:gd name="connsiteX45" fmla="*/ 5002 w 9845"/>
                <a:gd name="connsiteY45" fmla="*/ 9254 h 10000"/>
                <a:gd name="connsiteX46" fmla="*/ 4843 w 9845"/>
                <a:gd name="connsiteY46" fmla="*/ 8792 h 10000"/>
                <a:gd name="connsiteX47" fmla="*/ 4668 w 9845"/>
                <a:gd name="connsiteY47" fmla="*/ 8490 h 10000"/>
                <a:gd name="connsiteX48" fmla="*/ 4336 w 9845"/>
                <a:gd name="connsiteY48" fmla="*/ 8490 h 10000"/>
                <a:gd name="connsiteX49" fmla="*/ 4336 w 9845"/>
                <a:gd name="connsiteY49" fmla="*/ 8330 h 10000"/>
                <a:gd name="connsiteX50" fmla="*/ 4336 w 9845"/>
                <a:gd name="connsiteY50" fmla="*/ 8028 h 10000"/>
                <a:gd name="connsiteX51" fmla="*/ 4181 w 9845"/>
                <a:gd name="connsiteY51" fmla="*/ 7886 h 10000"/>
                <a:gd name="connsiteX52" fmla="*/ 4004 w 9845"/>
                <a:gd name="connsiteY52" fmla="*/ 7726 h 10000"/>
                <a:gd name="connsiteX53" fmla="*/ 3851 w 9845"/>
                <a:gd name="connsiteY53" fmla="*/ 7425 h 10000"/>
                <a:gd name="connsiteX54" fmla="*/ 4181 w 9845"/>
                <a:gd name="connsiteY54" fmla="*/ 7123 h 10000"/>
                <a:gd name="connsiteX55" fmla="*/ 4336 w 9845"/>
                <a:gd name="connsiteY55" fmla="*/ 6980 h 10000"/>
                <a:gd name="connsiteX56" fmla="*/ 4512 w 9845"/>
                <a:gd name="connsiteY56" fmla="*/ 6821 h 10000"/>
                <a:gd name="connsiteX57" fmla="*/ 4512 w 9845"/>
                <a:gd name="connsiteY57" fmla="*/ 6679 h 10000"/>
                <a:gd name="connsiteX58" fmla="*/ 4843 w 9845"/>
                <a:gd name="connsiteY58" fmla="*/ 6821 h 10000"/>
                <a:gd name="connsiteX59" fmla="*/ 5002 w 9845"/>
                <a:gd name="connsiteY59" fmla="*/ 6980 h 10000"/>
                <a:gd name="connsiteX60" fmla="*/ 5177 w 9845"/>
                <a:gd name="connsiteY60" fmla="*/ 6980 h 10000"/>
                <a:gd name="connsiteX61" fmla="*/ 5509 w 9845"/>
                <a:gd name="connsiteY61" fmla="*/ 6980 h 10000"/>
                <a:gd name="connsiteX62" fmla="*/ 5666 w 9845"/>
                <a:gd name="connsiteY62" fmla="*/ 6821 h 10000"/>
                <a:gd name="connsiteX63" fmla="*/ 5666 w 9845"/>
                <a:gd name="connsiteY63" fmla="*/ 6679 h 10000"/>
                <a:gd name="connsiteX64" fmla="*/ 5840 w 9845"/>
                <a:gd name="connsiteY64" fmla="*/ 6519 h 10000"/>
                <a:gd name="connsiteX65" fmla="*/ 5840 w 9845"/>
                <a:gd name="connsiteY65" fmla="*/ 6377 h 10000"/>
                <a:gd name="connsiteX66" fmla="*/ 6175 w 9845"/>
                <a:gd name="connsiteY66" fmla="*/ 6217 h 10000"/>
                <a:gd name="connsiteX67" fmla="*/ 6331 w 9845"/>
                <a:gd name="connsiteY67" fmla="*/ 6075 h 10000"/>
                <a:gd name="connsiteX68" fmla="*/ 6682 w 9845"/>
                <a:gd name="connsiteY68" fmla="*/ 5915 h 10000"/>
                <a:gd name="connsiteX69" fmla="*/ 6839 w 9845"/>
                <a:gd name="connsiteY69" fmla="*/ 5613 h 10000"/>
                <a:gd name="connsiteX70" fmla="*/ 7014 w 9845"/>
                <a:gd name="connsiteY70" fmla="*/ 5311 h 10000"/>
                <a:gd name="connsiteX71" fmla="*/ 7347 w 9845"/>
                <a:gd name="connsiteY71" fmla="*/ 5151 h 10000"/>
                <a:gd name="connsiteX72" fmla="*/ 7170 w 9845"/>
                <a:gd name="connsiteY72" fmla="*/ 4849 h 10000"/>
                <a:gd name="connsiteX73" fmla="*/ 7679 w 9845"/>
                <a:gd name="connsiteY73" fmla="*/ 4405 h 10000"/>
                <a:gd name="connsiteX74" fmla="*/ 7679 w 9845"/>
                <a:gd name="connsiteY74" fmla="*/ 4245 h 10000"/>
                <a:gd name="connsiteX75" fmla="*/ 7679 w 9845"/>
                <a:gd name="connsiteY75" fmla="*/ 4103 h 10000"/>
                <a:gd name="connsiteX76" fmla="*/ 8340 w 9845"/>
                <a:gd name="connsiteY76" fmla="*/ 3641 h 10000"/>
                <a:gd name="connsiteX77" fmla="*/ 8165 w 9845"/>
                <a:gd name="connsiteY77" fmla="*/ 3499 h 10000"/>
                <a:gd name="connsiteX78" fmla="*/ 7833 w 9845"/>
                <a:gd name="connsiteY78" fmla="*/ 3499 h 10000"/>
                <a:gd name="connsiteX79" fmla="*/ 7833 w 9845"/>
                <a:gd name="connsiteY79" fmla="*/ 3339 h 10000"/>
                <a:gd name="connsiteX80" fmla="*/ 7499 w 9845"/>
                <a:gd name="connsiteY80" fmla="*/ 3179 h 10000"/>
                <a:gd name="connsiteX81" fmla="*/ 7170 w 9845"/>
                <a:gd name="connsiteY81" fmla="*/ 1972 h 10000"/>
                <a:gd name="connsiteX82" fmla="*/ 7347 w 9845"/>
                <a:gd name="connsiteY82" fmla="*/ 1829 h 10000"/>
                <a:gd name="connsiteX83" fmla="*/ 7833 w 9845"/>
                <a:gd name="connsiteY83" fmla="*/ 1829 h 10000"/>
                <a:gd name="connsiteX84" fmla="*/ 8006 w 9845"/>
                <a:gd name="connsiteY84" fmla="*/ 1829 h 10000"/>
                <a:gd name="connsiteX85" fmla="*/ 8496 w 9845"/>
                <a:gd name="connsiteY85" fmla="*/ 1829 h 10000"/>
                <a:gd name="connsiteX86" fmla="*/ 8831 w 9845"/>
                <a:gd name="connsiteY86" fmla="*/ 1829 h 10000"/>
                <a:gd name="connsiteX87" fmla="*/ 9004 w 9845"/>
                <a:gd name="connsiteY87" fmla="*/ 1670 h 10000"/>
                <a:gd name="connsiteX88" fmla="*/ 9494 w 9845"/>
                <a:gd name="connsiteY88" fmla="*/ 1368 h 10000"/>
                <a:gd name="connsiteX89" fmla="*/ 9845 w 9845"/>
                <a:gd name="connsiteY89" fmla="*/ 1226 h 10000"/>
                <a:gd name="connsiteX90" fmla="*/ 9670 w 9845"/>
                <a:gd name="connsiteY90" fmla="*/ 924 h 10000"/>
                <a:gd name="connsiteX91" fmla="*/ 9338 w 9845"/>
                <a:gd name="connsiteY91" fmla="*/ 924 h 10000"/>
                <a:gd name="connsiteX92" fmla="*/ 9163 w 9845"/>
                <a:gd name="connsiteY92" fmla="*/ 924 h 10000"/>
                <a:gd name="connsiteX93" fmla="*/ 8831 w 9845"/>
                <a:gd name="connsiteY93" fmla="*/ 924 h 10000"/>
                <a:gd name="connsiteX94" fmla="*/ 8831 w 9845"/>
                <a:gd name="connsiteY94" fmla="*/ 764 h 10000"/>
                <a:gd name="connsiteX95" fmla="*/ 8672 w 9845"/>
                <a:gd name="connsiteY95" fmla="*/ 622 h 10000"/>
                <a:gd name="connsiteX96" fmla="*/ 8496 w 9845"/>
                <a:gd name="connsiteY96" fmla="*/ 302 h 10000"/>
                <a:gd name="connsiteX97" fmla="*/ 8496 w 9845"/>
                <a:gd name="connsiteY97" fmla="*/ 0 h 10000"/>
                <a:gd name="connsiteX98" fmla="*/ 8340 w 9845"/>
                <a:gd name="connsiteY98" fmla="*/ 0 h 10000"/>
                <a:gd name="connsiteX99" fmla="*/ 8006 w 9845"/>
                <a:gd name="connsiteY99" fmla="*/ 0 h 10000"/>
                <a:gd name="connsiteX100" fmla="*/ 7833 w 9845"/>
                <a:gd name="connsiteY100" fmla="*/ 0 h 10000"/>
                <a:gd name="connsiteX101" fmla="*/ 7679 w 9845"/>
                <a:gd name="connsiteY101" fmla="*/ 0 h 10000"/>
                <a:gd name="connsiteX102" fmla="*/ 6682 w 9845"/>
                <a:gd name="connsiteY102" fmla="*/ 160 h 10000"/>
                <a:gd name="connsiteX103" fmla="*/ 6331 w 9845"/>
                <a:gd name="connsiteY103" fmla="*/ 160 h 10000"/>
                <a:gd name="connsiteX104" fmla="*/ 5999 w 9845"/>
                <a:gd name="connsiteY104" fmla="*/ 302 h 10000"/>
                <a:gd name="connsiteX105" fmla="*/ 5840 w 9845"/>
                <a:gd name="connsiteY105" fmla="*/ 462 h 10000"/>
                <a:gd name="connsiteX106" fmla="*/ 5509 w 9845"/>
                <a:gd name="connsiteY106" fmla="*/ 622 h 10000"/>
                <a:gd name="connsiteX107" fmla="*/ 5334 w 9845"/>
                <a:gd name="connsiteY107" fmla="*/ 622 h 10000"/>
                <a:gd name="connsiteX108" fmla="*/ 5334 w 9845"/>
                <a:gd name="connsiteY108" fmla="*/ 924 h 10000"/>
                <a:gd name="connsiteX109" fmla="*/ 5509 w 9845"/>
                <a:gd name="connsiteY109" fmla="*/ 1066 h 10000"/>
                <a:gd name="connsiteX110" fmla="*/ 5509 w 9845"/>
                <a:gd name="connsiteY110" fmla="*/ 1226 h 10000"/>
                <a:gd name="connsiteX111" fmla="*/ 5334 w 9845"/>
                <a:gd name="connsiteY111" fmla="*/ 1528 h 10000"/>
                <a:gd name="connsiteX112" fmla="*/ 5177 w 9845"/>
                <a:gd name="connsiteY112" fmla="*/ 1670 h 10000"/>
                <a:gd name="connsiteX113" fmla="*/ 5002 w 9845"/>
                <a:gd name="connsiteY113" fmla="*/ 1829 h 10000"/>
                <a:gd name="connsiteX114" fmla="*/ 5002 w 9845"/>
                <a:gd name="connsiteY114" fmla="*/ 1972 h 10000"/>
                <a:gd name="connsiteX115" fmla="*/ 5177 w 9845"/>
                <a:gd name="connsiteY115" fmla="*/ 2131 h 10000"/>
                <a:gd name="connsiteX116" fmla="*/ 5002 w 9845"/>
                <a:gd name="connsiteY116" fmla="*/ 2433 h 10000"/>
                <a:gd name="connsiteX117" fmla="*/ 4843 w 9845"/>
                <a:gd name="connsiteY117" fmla="*/ 2433 h 10000"/>
                <a:gd name="connsiteX118" fmla="*/ 4512 w 9845"/>
                <a:gd name="connsiteY118" fmla="*/ 2433 h 10000"/>
                <a:gd name="connsiteX119" fmla="*/ 4181 w 9845"/>
                <a:gd name="connsiteY119" fmla="*/ 2433 h 10000"/>
                <a:gd name="connsiteX120" fmla="*/ 4181 w 9845"/>
                <a:gd name="connsiteY120" fmla="*/ 2575 h 10000"/>
                <a:gd name="connsiteX121" fmla="*/ 4336 w 9845"/>
                <a:gd name="connsiteY121" fmla="*/ 2735 h 10000"/>
                <a:gd name="connsiteX122" fmla="*/ 4512 w 9845"/>
                <a:gd name="connsiteY122" fmla="*/ 2877 h 10000"/>
                <a:gd name="connsiteX123" fmla="*/ 3851 w 9845"/>
                <a:gd name="connsiteY123" fmla="*/ 3037 h 10000"/>
                <a:gd name="connsiteX124" fmla="*/ 3851 w 9845"/>
                <a:gd name="connsiteY124" fmla="*/ 3179 h 10000"/>
                <a:gd name="connsiteX125" fmla="*/ 3851 w 9845"/>
                <a:gd name="connsiteY125" fmla="*/ 3499 h 10000"/>
                <a:gd name="connsiteX126" fmla="*/ 3675 w 9845"/>
                <a:gd name="connsiteY126" fmla="*/ 3801 h 10000"/>
                <a:gd name="connsiteX127" fmla="*/ 3499 w 9845"/>
                <a:gd name="connsiteY127" fmla="*/ 4103 h 10000"/>
                <a:gd name="connsiteX128" fmla="*/ 3344 w 9845"/>
                <a:gd name="connsiteY128" fmla="*/ 4103 h 10000"/>
                <a:gd name="connsiteX129" fmla="*/ 3164 w 9845"/>
                <a:gd name="connsiteY129" fmla="*/ 3943 h 10000"/>
                <a:gd name="connsiteX130" fmla="*/ 3010 w 9845"/>
                <a:gd name="connsiteY130" fmla="*/ 4103 h 10000"/>
                <a:gd name="connsiteX131" fmla="*/ 2678 w 9845"/>
                <a:gd name="connsiteY131" fmla="*/ 4103 h 10000"/>
                <a:gd name="connsiteX132" fmla="*/ 2503 w 9845"/>
                <a:gd name="connsiteY132" fmla="*/ 4405 h 10000"/>
                <a:gd name="connsiteX133" fmla="*/ 2014 w 9845"/>
                <a:gd name="connsiteY133" fmla="*/ 4405 h 10000"/>
                <a:gd name="connsiteX134" fmla="*/ 1839 w 9845"/>
                <a:gd name="connsiteY134" fmla="*/ 4547 h 10000"/>
                <a:gd name="connsiteX135" fmla="*/ 1682 w 9845"/>
                <a:gd name="connsiteY135" fmla="*/ 4547 h 10000"/>
                <a:gd name="connsiteX136" fmla="*/ 1506 w 9845"/>
                <a:gd name="connsiteY136" fmla="*/ 4849 h 10000"/>
                <a:gd name="connsiteX137" fmla="*/ 1506 w 9845"/>
                <a:gd name="connsiteY137" fmla="*/ 5151 h 10000"/>
                <a:gd name="connsiteX138" fmla="*/ 1506 w 9845"/>
                <a:gd name="connsiteY138" fmla="*/ 5453 h 10000"/>
                <a:gd name="connsiteX0" fmla="*/ 0 w 9820"/>
                <a:gd name="connsiteY0" fmla="*/ 8952 h 10000"/>
                <a:gd name="connsiteX1" fmla="*/ 514 w 9820"/>
                <a:gd name="connsiteY1" fmla="*/ 8952 h 10000"/>
                <a:gd name="connsiteX2" fmla="*/ 1011 w 9820"/>
                <a:gd name="connsiteY2" fmla="*/ 8952 h 10000"/>
                <a:gd name="connsiteX3" fmla="*/ 1189 w 9820"/>
                <a:gd name="connsiteY3" fmla="*/ 8792 h 10000"/>
                <a:gd name="connsiteX4" fmla="*/ 1350 w 9820"/>
                <a:gd name="connsiteY4" fmla="*/ 8952 h 10000"/>
                <a:gd name="connsiteX5" fmla="*/ 1350 w 9820"/>
                <a:gd name="connsiteY5" fmla="*/ 8792 h 10000"/>
                <a:gd name="connsiteX6" fmla="*/ 1189 w 9820"/>
                <a:gd name="connsiteY6" fmla="*/ 8792 h 10000"/>
                <a:gd name="connsiteX7" fmla="*/ 1528 w 9820"/>
                <a:gd name="connsiteY7" fmla="*/ 8632 h 10000"/>
                <a:gd name="connsiteX8" fmla="*/ 1528 w 9820"/>
                <a:gd name="connsiteY8" fmla="*/ 8792 h 10000"/>
                <a:gd name="connsiteX9" fmla="*/ 1688 w 9820"/>
                <a:gd name="connsiteY9" fmla="*/ 8792 h 10000"/>
                <a:gd name="connsiteX10" fmla="*/ 1350 w 9820"/>
                <a:gd name="connsiteY10" fmla="*/ 8952 h 10000"/>
                <a:gd name="connsiteX11" fmla="*/ 1528 w 9820"/>
                <a:gd name="connsiteY11" fmla="*/ 9094 h 10000"/>
                <a:gd name="connsiteX12" fmla="*/ 1528 w 9820"/>
                <a:gd name="connsiteY12" fmla="*/ 9254 h 10000"/>
                <a:gd name="connsiteX13" fmla="*/ 1688 w 9820"/>
                <a:gd name="connsiteY13" fmla="*/ 9094 h 10000"/>
                <a:gd name="connsiteX14" fmla="*/ 1866 w 9820"/>
                <a:gd name="connsiteY14" fmla="*/ 9094 h 10000"/>
                <a:gd name="connsiteX15" fmla="*/ 1866 w 9820"/>
                <a:gd name="connsiteY15" fmla="*/ 9254 h 10000"/>
                <a:gd name="connsiteX16" fmla="*/ 1688 w 9820"/>
                <a:gd name="connsiteY16" fmla="*/ 9254 h 10000"/>
                <a:gd name="connsiteX17" fmla="*/ 1866 w 9820"/>
                <a:gd name="connsiteY17" fmla="*/ 9396 h 10000"/>
                <a:gd name="connsiteX18" fmla="*/ 1866 w 9820"/>
                <a:gd name="connsiteY18" fmla="*/ 9556 h 10000"/>
                <a:gd name="connsiteX19" fmla="*/ 1866 w 9820"/>
                <a:gd name="connsiteY19" fmla="*/ 9698 h 10000"/>
                <a:gd name="connsiteX20" fmla="*/ 2023 w 9820"/>
                <a:gd name="connsiteY20" fmla="*/ 9698 h 10000"/>
                <a:gd name="connsiteX21" fmla="*/ 2023 w 9820"/>
                <a:gd name="connsiteY21" fmla="*/ 9556 h 10000"/>
                <a:gd name="connsiteX22" fmla="*/ 2203 w 9820"/>
                <a:gd name="connsiteY22" fmla="*/ 9556 h 10000"/>
                <a:gd name="connsiteX23" fmla="*/ 2203 w 9820"/>
                <a:gd name="connsiteY23" fmla="*/ 9396 h 10000"/>
                <a:gd name="connsiteX24" fmla="*/ 2362 w 9820"/>
                <a:gd name="connsiteY24" fmla="*/ 9396 h 10000"/>
                <a:gd name="connsiteX25" fmla="*/ 2203 w 9820"/>
                <a:gd name="connsiteY25" fmla="*/ 9556 h 10000"/>
                <a:gd name="connsiteX26" fmla="*/ 2023 w 9820"/>
                <a:gd name="connsiteY26" fmla="*/ 9556 h 10000"/>
                <a:gd name="connsiteX27" fmla="*/ 2023 w 9820"/>
                <a:gd name="connsiteY27" fmla="*/ 9698 h 10000"/>
                <a:gd name="connsiteX28" fmla="*/ 2023 w 9820"/>
                <a:gd name="connsiteY28" fmla="*/ 9858 h 10000"/>
                <a:gd name="connsiteX29" fmla="*/ 2203 w 9820"/>
                <a:gd name="connsiteY29" fmla="*/ 9858 h 10000"/>
                <a:gd name="connsiteX30" fmla="*/ 2362 w 9820"/>
                <a:gd name="connsiteY30" fmla="*/ 9858 h 10000"/>
                <a:gd name="connsiteX31" fmla="*/ 2540 w 9820"/>
                <a:gd name="connsiteY31" fmla="*/ 10000 h 10000"/>
                <a:gd name="connsiteX32" fmla="*/ 2699 w 9820"/>
                <a:gd name="connsiteY32" fmla="*/ 10000 h 10000"/>
                <a:gd name="connsiteX33" fmla="*/ 2877 w 9820"/>
                <a:gd name="connsiteY33" fmla="*/ 10000 h 10000"/>
                <a:gd name="connsiteX34" fmla="*/ 3217 w 9820"/>
                <a:gd name="connsiteY34" fmla="*/ 9698 h 10000"/>
                <a:gd name="connsiteX35" fmla="*/ 3217 w 9820"/>
                <a:gd name="connsiteY35" fmla="*/ 9556 h 10000"/>
                <a:gd name="connsiteX36" fmla="*/ 3732 w 9820"/>
                <a:gd name="connsiteY36" fmla="*/ 9556 h 10000"/>
                <a:gd name="connsiteX37" fmla="*/ 4067 w 9820"/>
                <a:gd name="connsiteY37" fmla="*/ 9556 h 10000"/>
                <a:gd name="connsiteX38" fmla="*/ 4224 w 9820"/>
                <a:gd name="connsiteY38" fmla="*/ 9556 h 10000"/>
                <a:gd name="connsiteX39" fmla="*/ 4403 w 9820"/>
                <a:gd name="connsiteY39" fmla="*/ 9556 h 10000"/>
                <a:gd name="connsiteX40" fmla="*/ 4739 w 9820"/>
                <a:gd name="connsiteY40" fmla="*/ 9698 h 10000"/>
                <a:gd name="connsiteX41" fmla="*/ 4901 w 9820"/>
                <a:gd name="connsiteY41" fmla="*/ 9556 h 10000"/>
                <a:gd name="connsiteX42" fmla="*/ 4901 w 9820"/>
                <a:gd name="connsiteY42" fmla="*/ 9396 h 10000"/>
                <a:gd name="connsiteX43" fmla="*/ 5079 w 9820"/>
                <a:gd name="connsiteY43" fmla="*/ 9396 h 10000"/>
                <a:gd name="connsiteX44" fmla="*/ 4901 w 9820"/>
                <a:gd name="connsiteY44" fmla="*/ 9254 h 10000"/>
                <a:gd name="connsiteX45" fmla="*/ 4739 w 9820"/>
                <a:gd name="connsiteY45" fmla="*/ 8792 h 10000"/>
                <a:gd name="connsiteX46" fmla="*/ 4561 w 9820"/>
                <a:gd name="connsiteY46" fmla="*/ 8490 h 10000"/>
                <a:gd name="connsiteX47" fmla="*/ 4224 w 9820"/>
                <a:gd name="connsiteY47" fmla="*/ 8490 h 10000"/>
                <a:gd name="connsiteX48" fmla="*/ 4224 w 9820"/>
                <a:gd name="connsiteY48" fmla="*/ 8330 h 10000"/>
                <a:gd name="connsiteX49" fmla="*/ 4224 w 9820"/>
                <a:gd name="connsiteY49" fmla="*/ 8028 h 10000"/>
                <a:gd name="connsiteX50" fmla="*/ 4067 w 9820"/>
                <a:gd name="connsiteY50" fmla="*/ 7886 h 10000"/>
                <a:gd name="connsiteX51" fmla="*/ 3887 w 9820"/>
                <a:gd name="connsiteY51" fmla="*/ 7726 h 10000"/>
                <a:gd name="connsiteX52" fmla="*/ 3732 w 9820"/>
                <a:gd name="connsiteY52" fmla="*/ 7425 h 10000"/>
                <a:gd name="connsiteX53" fmla="*/ 4067 w 9820"/>
                <a:gd name="connsiteY53" fmla="*/ 7123 h 10000"/>
                <a:gd name="connsiteX54" fmla="*/ 4224 w 9820"/>
                <a:gd name="connsiteY54" fmla="*/ 6980 h 10000"/>
                <a:gd name="connsiteX55" fmla="*/ 4403 w 9820"/>
                <a:gd name="connsiteY55" fmla="*/ 6821 h 10000"/>
                <a:gd name="connsiteX56" fmla="*/ 4403 w 9820"/>
                <a:gd name="connsiteY56" fmla="*/ 6679 h 10000"/>
                <a:gd name="connsiteX57" fmla="*/ 4739 w 9820"/>
                <a:gd name="connsiteY57" fmla="*/ 6821 h 10000"/>
                <a:gd name="connsiteX58" fmla="*/ 4901 w 9820"/>
                <a:gd name="connsiteY58" fmla="*/ 6980 h 10000"/>
                <a:gd name="connsiteX59" fmla="*/ 5079 w 9820"/>
                <a:gd name="connsiteY59" fmla="*/ 6980 h 10000"/>
                <a:gd name="connsiteX60" fmla="*/ 5416 w 9820"/>
                <a:gd name="connsiteY60" fmla="*/ 6980 h 10000"/>
                <a:gd name="connsiteX61" fmla="*/ 5575 w 9820"/>
                <a:gd name="connsiteY61" fmla="*/ 6821 h 10000"/>
                <a:gd name="connsiteX62" fmla="*/ 5575 w 9820"/>
                <a:gd name="connsiteY62" fmla="*/ 6679 h 10000"/>
                <a:gd name="connsiteX63" fmla="*/ 5752 w 9820"/>
                <a:gd name="connsiteY63" fmla="*/ 6519 h 10000"/>
                <a:gd name="connsiteX64" fmla="*/ 5752 w 9820"/>
                <a:gd name="connsiteY64" fmla="*/ 6377 h 10000"/>
                <a:gd name="connsiteX65" fmla="*/ 6092 w 9820"/>
                <a:gd name="connsiteY65" fmla="*/ 6217 h 10000"/>
                <a:gd name="connsiteX66" fmla="*/ 6251 w 9820"/>
                <a:gd name="connsiteY66" fmla="*/ 6075 h 10000"/>
                <a:gd name="connsiteX67" fmla="*/ 6607 w 9820"/>
                <a:gd name="connsiteY67" fmla="*/ 5915 h 10000"/>
                <a:gd name="connsiteX68" fmla="*/ 6767 w 9820"/>
                <a:gd name="connsiteY68" fmla="*/ 5613 h 10000"/>
                <a:gd name="connsiteX69" fmla="*/ 6944 w 9820"/>
                <a:gd name="connsiteY69" fmla="*/ 5311 h 10000"/>
                <a:gd name="connsiteX70" fmla="*/ 7283 w 9820"/>
                <a:gd name="connsiteY70" fmla="*/ 5151 h 10000"/>
                <a:gd name="connsiteX71" fmla="*/ 7103 w 9820"/>
                <a:gd name="connsiteY71" fmla="*/ 4849 h 10000"/>
                <a:gd name="connsiteX72" fmla="*/ 7620 w 9820"/>
                <a:gd name="connsiteY72" fmla="*/ 4405 h 10000"/>
                <a:gd name="connsiteX73" fmla="*/ 7620 w 9820"/>
                <a:gd name="connsiteY73" fmla="*/ 4245 h 10000"/>
                <a:gd name="connsiteX74" fmla="*/ 7620 w 9820"/>
                <a:gd name="connsiteY74" fmla="*/ 4103 h 10000"/>
                <a:gd name="connsiteX75" fmla="*/ 8291 w 9820"/>
                <a:gd name="connsiteY75" fmla="*/ 3641 h 10000"/>
                <a:gd name="connsiteX76" fmla="*/ 8114 w 9820"/>
                <a:gd name="connsiteY76" fmla="*/ 3499 h 10000"/>
                <a:gd name="connsiteX77" fmla="*/ 7776 w 9820"/>
                <a:gd name="connsiteY77" fmla="*/ 3499 h 10000"/>
                <a:gd name="connsiteX78" fmla="*/ 7776 w 9820"/>
                <a:gd name="connsiteY78" fmla="*/ 3339 h 10000"/>
                <a:gd name="connsiteX79" fmla="*/ 7437 w 9820"/>
                <a:gd name="connsiteY79" fmla="*/ 3179 h 10000"/>
                <a:gd name="connsiteX80" fmla="*/ 7103 w 9820"/>
                <a:gd name="connsiteY80" fmla="*/ 1972 h 10000"/>
                <a:gd name="connsiteX81" fmla="*/ 7283 w 9820"/>
                <a:gd name="connsiteY81" fmla="*/ 1829 h 10000"/>
                <a:gd name="connsiteX82" fmla="*/ 7776 w 9820"/>
                <a:gd name="connsiteY82" fmla="*/ 1829 h 10000"/>
                <a:gd name="connsiteX83" fmla="*/ 7952 w 9820"/>
                <a:gd name="connsiteY83" fmla="*/ 1829 h 10000"/>
                <a:gd name="connsiteX84" fmla="*/ 8450 w 9820"/>
                <a:gd name="connsiteY84" fmla="*/ 1829 h 10000"/>
                <a:gd name="connsiteX85" fmla="*/ 8790 w 9820"/>
                <a:gd name="connsiteY85" fmla="*/ 1829 h 10000"/>
                <a:gd name="connsiteX86" fmla="*/ 8966 w 9820"/>
                <a:gd name="connsiteY86" fmla="*/ 1670 h 10000"/>
                <a:gd name="connsiteX87" fmla="*/ 9463 w 9820"/>
                <a:gd name="connsiteY87" fmla="*/ 1368 h 10000"/>
                <a:gd name="connsiteX88" fmla="*/ 9820 w 9820"/>
                <a:gd name="connsiteY88" fmla="*/ 1226 h 10000"/>
                <a:gd name="connsiteX89" fmla="*/ 9642 w 9820"/>
                <a:gd name="connsiteY89" fmla="*/ 924 h 10000"/>
                <a:gd name="connsiteX90" fmla="*/ 9305 w 9820"/>
                <a:gd name="connsiteY90" fmla="*/ 924 h 10000"/>
                <a:gd name="connsiteX91" fmla="*/ 9127 w 9820"/>
                <a:gd name="connsiteY91" fmla="*/ 924 h 10000"/>
                <a:gd name="connsiteX92" fmla="*/ 8790 w 9820"/>
                <a:gd name="connsiteY92" fmla="*/ 924 h 10000"/>
                <a:gd name="connsiteX93" fmla="*/ 8790 w 9820"/>
                <a:gd name="connsiteY93" fmla="*/ 764 h 10000"/>
                <a:gd name="connsiteX94" fmla="*/ 8629 w 9820"/>
                <a:gd name="connsiteY94" fmla="*/ 622 h 10000"/>
                <a:gd name="connsiteX95" fmla="*/ 8450 w 9820"/>
                <a:gd name="connsiteY95" fmla="*/ 302 h 10000"/>
                <a:gd name="connsiteX96" fmla="*/ 8450 w 9820"/>
                <a:gd name="connsiteY96" fmla="*/ 0 h 10000"/>
                <a:gd name="connsiteX97" fmla="*/ 8291 w 9820"/>
                <a:gd name="connsiteY97" fmla="*/ 0 h 10000"/>
                <a:gd name="connsiteX98" fmla="*/ 7952 w 9820"/>
                <a:gd name="connsiteY98" fmla="*/ 0 h 10000"/>
                <a:gd name="connsiteX99" fmla="*/ 7776 w 9820"/>
                <a:gd name="connsiteY99" fmla="*/ 0 h 10000"/>
                <a:gd name="connsiteX100" fmla="*/ 7620 w 9820"/>
                <a:gd name="connsiteY100" fmla="*/ 0 h 10000"/>
                <a:gd name="connsiteX101" fmla="*/ 6607 w 9820"/>
                <a:gd name="connsiteY101" fmla="*/ 160 h 10000"/>
                <a:gd name="connsiteX102" fmla="*/ 6251 w 9820"/>
                <a:gd name="connsiteY102" fmla="*/ 160 h 10000"/>
                <a:gd name="connsiteX103" fmla="*/ 5913 w 9820"/>
                <a:gd name="connsiteY103" fmla="*/ 302 h 10000"/>
                <a:gd name="connsiteX104" fmla="*/ 5752 w 9820"/>
                <a:gd name="connsiteY104" fmla="*/ 462 h 10000"/>
                <a:gd name="connsiteX105" fmla="*/ 5416 w 9820"/>
                <a:gd name="connsiteY105" fmla="*/ 622 h 10000"/>
                <a:gd name="connsiteX106" fmla="*/ 5238 w 9820"/>
                <a:gd name="connsiteY106" fmla="*/ 622 h 10000"/>
                <a:gd name="connsiteX107" fmla="*/ 5238 w 9820"/>
                <a:gd name="connsiteY107" fmla="*/ 924 h 10000"/>
                <a:gd name="connsiteX108" fmla="*/ 5416 w 9820"/>
                <a:gd name="connsiteY108" fmla="*/ 1066 h 10000"/>
                <a:gd name="connsiteX109" fmla="*/ 5416 w 9820"/>
                <a:gd name="connsiteY109" fmla="*/ 1226 h 10000"/>
                <a:gd name="connsiteX110" fmla="*/ 5238 w 9820"/>
                <a:gd name="connsiteY110" fmla="*/ 1528 h 10000"/>
                <a:gd name="connsiteX111" fmla="*/ 5079 w 9820"/>
                <a:gd name="connsiteY111" fmla="*/ 1670 h 10000"/>
                <a:gd name="connsiteX112" fmla="*/ 4901 w 9820"/>
                <a:gd name="connsiteY112" fmla="*/ 1829 h 10000"/>
                <a:gd name="connsiteX113" fmla="*/ 4901 w 9820"/>
                <a:gd name="connsiteY113" fmla="*/ 1972 h 10000"/>
                <a:gd name="connsiteX114" fmla="*/ 5079 w 9820"/>
                <a:gd name="connsiteY114" fmla="*/ 2131 h 10000"/>
                <a:gd name="connsiteX115" fmla="*/ 4901 w 9820"/>
                <a:gd name="connsiteY115" fmla="*/ 2433 h 10000"/>
                <a:gd name="connsiteX116" fmla="*/ 4739 w 9820"/>
                <a:gd name="connsiteY116" fmla="*/ 2433 h 10000"/>
                <a:gd name="connsiteX117" fmla="*/ 4403 w 9820"/>
                <a:gd name="connsiteY117" fmla="*/ 2433 h 10000"/>
                <a:gd name="connsiteX118" fmla="*/ 4067 w 9820"/>
                <a:gd name="connsiteY118" fmla="*/ 2433 h 10000"/>
                <a:gd name="connsiteX119" fmla="*/ 4067 w 9820"/>
                <a:gd name="connsiteY119" fmla="*/ 2575 h 10000"/>
                <a:gd name="connsiteX120" fmla="*/ 4224 w 9820"/>
                <a:gd name="connsiteY120" fmla="*/ 2735 h 10000"/>
                <a:gd name="connsiteX121" fmla="*/ 4403 w 9820"/>
                <a:gd name="connsiteY121" fmla="*/ 2877 h 10000"/>
                <a:gd name="connsiteX122" fmla="*/ 3732 w 9820"/>
                <a:gd name="connsiteY122" fmla="*/ 3037 h 10000"/>
                <a:gd name="connsiteX123" fmla="*/ 3732 w 9820"/>
                <a:gd name="connsiteY123" fmla="*/ 3179 h 10000"/>
                <a:gd name="connsiteX124" fmla="*/ 3732 w 9820"/>
                <a:gd name="connsiteY124" fmla="*/ 3499 h 10000"/>
                <a:gd name="connsiteX125" fmla="*/ 3553 w 9820"/>
                <a:gd name="connsiteY125" fmla="*/ 3801 h 10000"/>
                <a:gd name="connsiteX126" fmla="*/ 3374 w 9820"/>
                <a:gd name="connsiteY126" fmla="*/ 4103 h 10000"/>
                <a:gd name="connsiteX127" fmla="*/ 3217 w 9820"/>
                <a:gd name="connsiteY127" fmla="*/ 4103 h 10000"/>
                <a:gd name="connsiteX128" fmla="*/ 3034 w 9820"/>
                <a:gd name="connsiteY128" fmla="*/ 3943 h 10000"/>
                <a:gd name="connsiteX129" fmla="*/ 2877 w 9820"/>
                <a:gd name="connsiteY129" fmla="*/ 4103 h 10000"/>
                <a:gd name="connsiteX130" fmla="*/ 2540 w 9820"/>
                <a:gd name="connsiteY130" fmla="*/ 4103 h 10000"/>
                <a:gd name="connsiteX131" fmla="*/ 2362 w 9820"/>
                <a:gd name="connsiteY131" fmla="*/ 4405 h 10000"/>
                <a:gd name="connsiteX132" fmla="*/ 1866 w 9820"/>
                <a:gd name="connsiteY132" fmla="*/ 4405 h 10000"/>
                <a:gd name="connsiteX133" fmla="*/ 1688 w 9820"/>
                <a:gd name="connsiteY133" fmla="*/ 4547 h 10000"/>
                <a:gd name="connsiteX134" fmla="*/ 1528 w 9820"/>
                <a:gd name="connsiteY134" fmla="*/ 4547 h 10000"/>
                <a:gd name="connsiteX135" fmla="*/ 1350 w 9820"/>
                <a:gd name="connsiteY135" fmla="*/ 4849 h 10000"/>
                <a:gd name="connsiteX136" fmla="*/ 1350 w 9820"/>
                <a:gd name="connsiteY136" fmla="*/ 5151 h 10000"/>
                <a:gd name="connsiteX137" fmla="*/ 1350 w 9820"/>
                <a:gd name="connsiteY137" fmla="*/ 5453 h 10000"/>
                <a:gd name="connsiteX0" fmla="*/ 0 w 9477"/>
                <a:gd name="connsiteY0" fmla="*/ 8952 h 10000"/>
                <a:gd name="connsiteX1" fmla="*/ 507 w 9477"/>
                <a:gd name="connsiteY1" fmla="*/ 8952 h 10000"/>
                <a:gd name="connsiteX2" fmla="*/ 688 w 9477"/>
                <a:gd name="connsiteY2" fmla="*/ 8792 h 10000"/>
                <a:gd name="connsiteX3" fmla="*/ 852 w 9477"/>
                <a:gd name="connsiteY3" fmla="*/ 8952 h 10000"/>
                <a:gd name="connsiteX4" fmla="*/ 852 w 9477"/>
                <a:gd name="connsiteY4" fmla="*/ 8792 h 10000"/>
                <a:gd name="connsiteX5" fmla="*/ 688 w 9477"/>
                <a:gd name="connsiteY5" fmla="*/ 8792 h 10000"/>
                <a:gd name="connsiteX6" fmla="*/ 1033 w 9477"/>
                <a:gd name="connsiteY6" fmla="*/ 8632 h 10000"/>
                <a:gd name="connsiteX7" fmla="*/ 1033 w 9477"/>
                <a:gd name="connsiteY7" fmla="*/ 8792 h 10000"/>
                <a:gd name="connsiteX8" fmla="*/ 1196 w 9477"/>
                <a:gd name="connsiteY8" fmla="*/ 8792 h 10000"/>
                <a:gd name="connsiteX9" fmla="*/ 852 w 9477"/>
                <a:gd name="connsiteY9" fmla="*/ 8952 h 10000"/>
                <a:gd name="connsiteX10" fmla="*/ 1033 w 9477"/>
                <a:gd name="connsiteY10" fmla="*/ 9094 h 10000"/>
                <a:gd name="connsiteX11" fmla="*/ 1033 w 9477"/>
                <a:gd name="connsiteY11" fmla="*/ 9254 h 10000"/>
                <a:gd name="connsiteX12" fmla="*/ 1196 w 9477"/>
                <a:gd name="connsiteY12" fmla="*/ 9094 h 10000"/>
                <a:gd name="connsiteX13" fmla="*/ 1377 w 9477"/>
                <a:gd name="connsiteY13" fmla="*/ 9094 h 10000"/>
                <a:gd name="connsiteX14" fmla="*/ 1377 w 9477"/>
                <a:gd name="connsiteY14" fmla="*/ 9254 h 10000"/>
                <a:gd name="connsiteX15" fmla="*/ 1196 w 9477"/>
                <a:gd name="connsiteY15" fmla="*/ 9254 h 10000"/>
                <a:gd name="connsiteX16" fmla="*/ 1377 w 9477"/>
                <a:gd name="connsiteY16" fmla="*/ 9396 h 10000"/>
                <a:gd name="connsiteX17" fmla="*/ 1377 w 9477"/>
                <a:gd name="connsiteY17" fmla="*/ 9556 h 10000"/>
                <a:gd name="connsiteX18" fmla="*/ 1377 w 9477"/>
                <a:gd name="connsiteY18" fmla="*/ 9698 h 10000"/>
                <a:gd name="connsiteX19" fmla="*/ 1537 w 9477"/>
                <a:gd name="connsiteY19" fmla="*/ 9698 h 10000"/>
                <a:gd name="connsiteX20" fmla="*/ 1537 w 9477"/>
                <a:gd name="connsiteY20" fmla="*/ 9556 h 10000"/>
                <a:gd name="connsiteX21" fmla="*/ 1720 w 9477"/>
                <a:gd name="connsiteY21" fmla="*/ 9556 h 10000"/>
                <a:gd name="connsiteX22" fmla="*/ 1720 w 9477"/>
                <a:gd name="connsiteY22" fmla="*/ 9396 h 10000"/>
                <a:gd name="connsiteX23" fmla="*/ 1882 w 9477"/>
                <a:gd name="connsiteY23" fmla="*/ 9396 h 10000"/>
                <a:gd name="connsiteX24" fmla="*/ 1720 w 9477"/>
                <a:gd name="connsiteY24" fmla="*/ 9556 h 10000"/>
                <a:gd name="connsiteX25" fmla="*/ 1537 w 9477"/>
                <a:gd name="connsiteY25" fmla="*/ 9556 h 10000"/>
                <a:gd name="connsiteX26" fmla="*/ 1537 w 9477"/>
                <a:gd name="connsiteY26" fmla="*/ 9698 h 10000"/>
                <a:gd name="connsiteX27" fmla="*/ 1537 w 9477"/>
                <a:gd name="connsiteY27" fmla="*/ 9858 h 10000"/>
                <a:gd name="connsiteX28" fmla="*/ 1720 w 9477"/>
                <a:gd name="connsiteY28" fmla="*/ 9858 h 10000"/>
                <a:gd name="connsiteX29" fmla="*/ 1882 w 9477"/>
                <a:gd name="connsiteY29" fmla="*/ 9858 h 10000"/>
                <a:gd name="connsiteX30" fmla="*/ 2064 w 9477"/>
                <a:gd name="connsiteY30" fmla="*/ 10000 h 10000"/>
                <a:gd name="connsiteX31" fmla="*/ 2225 w 9477"/>
                <a:gd name="connsiteY31" fmla="*/ 10000 h 10000"/>
                <a:gd name="connsiteX32" fmla="*/ 2407 w 9477"/>
                <a:gd name="connsiteY32" fmla="*/ 10000 h 10000"/>
                <a:gd name="connsiteX33" fmla="*/ 2753 w 9477"/>
                <a:gd name="connsiteY33" fmla="*/ 9698 h 10000"/>
                <a:gd name="connsiteX34" fmla="*/ 2753 w 9477"/>
                <a:gd name="connsiteY34" fmla="*/ 9556 h 10000"/>
                <a:gd name="connsiteX35" fmla="*/ 3277 w 9477"/>
                <a:gd name="connsiteY35" fmla="*/ 9556 h 10000"/>
                <a:gd name="connsiteX36" fmla="*/ 3619 w 9477"/>
                <a:gd name="connsiteY36" fmla="*/ 9556 h 10000"/>
                <a:gd name="connsiteX37" fmla="*/ 3778 w 9477"/>
                <a:gd name="connsiteY37" fmla="*/ 9556 h 10000"/>
                <a:gd name="connsiteX38" fmla="*/ 3961 w 9477"/>
                <a:gd name="connsiteY38" fmla="*/ 9556 h 10000"/>
                <a:gd name="connsiteX39" fmla="*/ 4303 w 9477"/>
                <a:gd name="connsiteY39" fmla="*/ 9698 h 10000"/>
                <a:gd name="connsiteX40" fmla="*/ 4468 w 9477"/>
                <a:gd name="connsiteY40" fmla="*/ 9556 h 10000"/>
                <a:gd name="connsiteX41" fmla="*/ 4468 w 9477"/>
                <a:gd name="connsiteY41" fmla="*/ 9396 h 10000"/>
                <a:gd name="connsiteX42" fmla="*/ 4649 w 9477"/>
                <a:gd name="connsiteY42" fmla="*/ 9396 h 10000"/>
                <a:gd name="connsiteX43" fmla="*/ 4468 w 9477"/>
                <a:gd name="connsiteY43" fmla="*/ 9254 h 10000"/>
                <a:gd name="connsiteX44" fmla="*/ 4303 w 9477"/>
                <a:gd name="connsiteY44" fmla="*/ 8792 h 10000"/>
                <a:gd name="connsiteX45" fmla="*/ 4122 w 9477"/>
                <a:gd name="connsiteY45" fmla="*/ 8490 h 10000"/>
                <a:gd name="connsiteX46" fmla="*/ 3778 w 9477"/>
                <a:gd name="connsiteY46" fmla="*/ 8490 h 10000"/>
                <a:gd name="connsiteX47" fmla="*/ 3778 w 9477"/>
                <a:gd name="connsiteY47" fmla="*/ 8330 h 10000"/>
                <a:gd name="connsiteX48" fmla="*/ 3778 w 9477"/>
                <a:gd name="connsiteY48" fmla="*/ 8028 h 10000"/>
                <a:gd name="connsiteX49" fmla="*/ 3619 w 9477"/>
                <a:gd name="connsiteY49" fmla="*/ 7886 h 10000"/>
                <a:gd name="connsiteX50" fmla="*/ 3435 w 9477"/>
                <a:gd name="connsiteY50" fmla="*/ 7726 h 10000"/>
                <a:gd name="connsiteX51" fmla="*/ 3277 w 9477"/>
                <a:gd name="connsiteY51" fmla="*/ 7425 h 10000"/>
                <a:gd name="connsiteX52" fmla="*/ 3619 w 9477"/>
                <a:gd name="connsiteY52" fmla="*/ 7123 h 10000"/>
                <a:gd name="connsiteX53" fmla="*/ 3778 w 9477"/>
                <a:gd name="connsiteY53" fmla="*/ 6980 h 10000"/>
                <a:gd name="connsiteX54" fmla="*/ 3961 w 9477"/>
                <a:gd name="connsiteY54" fmla="*/ 6821 h 10000"/>
                <a:gd name="connsiteX55" fmla="*/ 3961 w 9477"/>
                <a:gd name="connsiteY55" fmla="*/ 6679 h 10000"/>
                <a:gd name="connsiteX56" fmla="*/ 4303 w 9477"/>
                <a:gd name="connsiteY56" fmla="*/ 6821 h 10000"/>
                <a:gd name="connsiteX57" fmla="*/ 4468 w 9477"/>
                <a:gd name="connsiteY57" fmla="*/ 6980 h 10000"/>
                <a:gd name="connsiteX58" fmla="*/ 4649 w 9477"/>
                <a:gd name="connsiteY58" fmla="*/ 6980 h 10000"/>
                <a:gd name="connsiteX59" fmla="*/ 4992 w 9477"/>
                <a:gd name="connsiteY59" fmla="*/ 6980 h 10000"/>
                <a:gd name="connsiteX60" fmla="*/ 5154 w 9477"/>
                <a:gd name="connsiteY60" fmla="*/ 6821 h 10000"/>
                <a:gd name="connsiteX61" fmla="*/ 5154 w 9477"/>
                <a:gd name="connsiteY61" fmla="*/ 6679 h 10000"/>
                <a:gd name="connsiteX62" fmla="*/ 5334 w 9477"/>
                <a:gd name="connsiteY62" fmla="*/ 6519 h 10000"/>
                <a:gd name="connsiteX63" fmla="*/ 5334 w 9477"/>
                <a:gd name="connsiteY63" fmla="*/ 6377 h 10000"/>
                <a:gd name="connsiteX64" fmla="*/ 5681 w 9477"/>
                <a:gd name="connsiteY64" fmla="*/ 6217 h 10000"/>
                <a:gd name="connsiteX65" fmla="*/ 5843 w 9477"/>
                <a:gd name="connsiteY65" fmla="*/ 6075 h 10000"/>
                <a:gd name="connsiteX66" fmla="*/ 6205 w 9477"/>
                <a:gd name="connsiteY66" fmla="*/ 5915 h 10000"/>
                <a:gd name="connsiteX67" fmla="*/ 6368 w 9477"/>
                <a:gd name="connsiteY67" fmla="*/ 5613 h 10000"/>
                <a:gd name="connsiteX68" fmla="*/ 6548 w 9477"/>
                <a:gd name="connsiteY68" fmla="*/ 5311 h 10000"/>
                <a:gd name="connsiteX69" fmla="*/ 6893 w 9477"/>
                <a:gd name="connsiteY69" fmla="*/ 5151 h 10000"/>
                <a:gd name="connsiteX70" fmla="*/ 6710 w 9477"/>
                <a:gd name="connsiteY70" fmla="*/ 4849 h 10000"/>
                <a:gd name="connsiteX71" fmla="*/ 7237 w 9477"/>
                <a:gd name="connsiteY71" fmla="*/ 4405 h 10000"/>
                <a:gd name="connsiteX72" fmla="*/ 7237 w 9477"/>
                <a:gd name="connsiteY72" fmla="*/ 4245 h 10000"/>
                <a:gd name="connsiteX73" fmla="*/ 7237 w 9477"/>
                <a:gd name="connsiteY73" fmla="*/ 4103 h 10000"/>
                <a:gd name="connsiteX74" fmla="*/ 7920 w 9477"/>
                <a:gd name="connsiteY74" fmla="*/ 3641 h 10000"/>
                <a:gd name="connsiteX75" fmla="*/ 7740 w 9477"/>
                <a:gd name="connsiteY75" fmla="*/ 3499 h 10000"/>
                <a:gd name="connsiteX76" fmla="*/ 7396 w 9477"/>
                <a:gd name="connsiteY76" fmla="*/ 3499 h 10000"/>
                <a:gd name="connsiteX77" fmla="*/ 7396 w 9477"/>
                <a:gd name="connsiteY77" fmla="*/ 3339 h 10000"/>
                <a:gd name="connsiteX78" fmla="*/ 7050 w 9477"/>
                <a:gd name="connsiteY78" fmla="*/ 3179 h 10000"/>
                <a:gd name="connsiteX79" fmla="*/ 6710 w 9477"/>
                <a:gd name="connsiteY79" fmla="*/ 1972 h 10000"/>
                <a:gd name="connsiteX80" fmla="*/ 6893 w 9477"/>
                <a:gd name="connsiteY80" fmla="*/ 1829 h 10000"/>
                <a:gd name="connsiteX81" fmla="*/ 7396 w 9477"/>
                <a:gd name="connsiteY81" fmla="*/ 1829 h 10000"/>
                <a:gd name="connsiteX82" fmla="*/ 7575 w 9477"/>
                <a:gd name="connsiteY82" fmla="*/ 1829 h 10000"/>
                <a:gd name="connsiteX83" fmla="*/ 8082 w 9477"/>
                <a:gd name="connsiteY83" fmla="*/ 1829 h 10000"/>
                <a:gd name="connsiteX84" fmla="*/ 8428 w 9477"/>
                <a:gd name="connsiteY84" fmla="*/ 1829 h 10000"/>
                <a:gd name="connsiteX85" fmla="*/ 8607 w 9477"/>
                <a:gd name="connsiteY85" fmla="*/ 1670 h 10000"/>
                <a:gd name="connsiteX86" fmla="*/ 9113 w 9477"/>
                <a:gd name="connsiteY86" fmla="*/ 1368 h 10000"/>
                <a:gd name="connsiteX87" fmla="*/ 9477 w 9477"/>
                <a:gd name="connsiteY87" fmla="*/ 1226 h 10000"/>
                <a:gd name="connsiteX88" fmla="*/ 9296 w 9477"/>
                <a:gd name="connsiteY88" fmla="*/ 924 h 10000"/>
                <a:gd name="connsiteX89" fmla="*/ 8953 w 9477"/>
                <a:gd name="connsiteY89" fmla="*/ 924 h 10000"/>
                <a:gd name="connsiteX90" fmla="*/ 8771 w 9477"/>
                <a:gd name="connsiteY90" fmla="*/ 924 h 10000"/>
                <a:gd name="connsiteX91" fmla="*/ 8428 w 9477"/>
                <a:gd name="connsiteY91" fmla="*/ 924 h 10000"/>
                <a:gd name="connsiteX92" fmla="*/ 8428 w 9477"/>
                <a:gd name="connsiteY92" fmla="*/ 764 h 10000"/>
                <a:gd name="connsiteX93" fmla="*/ 8264 w 9477"/>
                <a:gd name="connsiteY93" fmla="*/ 622 h 10000"/>
                <a:gd name="connsiteX94" fmla="*/ 8082 w 9477"/>
                <a:gd name="connsiteY94" fmla="*/ 302 h 10000"/>
                <a:gd name="connsiteX95" fmla="*/ 8082 w 9477"/>
                <a:gd name="connsiteY95" fmla="*/ 0 h 10000"/>
                <a:gd name="connsiteX96" fmla="*/ 7920 w 9477"/>
                <a:gd name="connsiteY96" fmla="*/ 0 h 10000"/>
                <a:gd name="connsiteX97" fmla="*/ 7575 w 9477"/>
                <a:gd name="connsiteY97" fmla="*/ 0 h 10000"/>
                <a:gd name="connsiteX98" fmla="*/ 7396 w 9477"/>
                <a:gd name="connsiteY98" fmla="*/ 0 h 10000"/>
                <a:gd name="connsiteX99" fmla="*/ 7237 w 9477"/>
                <a:gd name="connsiteY99" fmla="*/ 0 h 10000"/>
                <a:gd name="connsiteX100" fmla="*/ 6205 w 9477"/>
                <a:gd name="connsiteY100" fmla="*/ 160 h 10000"/>
                <a:gd name="connsiteX101" fmla="*/ 5843 w 9477"/>
                <a:gd name="connsiteY101" fmla="*/ 160 h 10000"/>
                <a:gd name="connsiteX102" fmla="*/ 5498 w 9477"/>
                <a:gd name="connsiteY102" fmla="*/ 302 h 10000"/>
                <a:gd name="connsiteX103" fmla="*/ 5334 w 9477"/>
                <a:gd name="connsiteY103" fmla="*/ 462 h 10000"/>
                <a:gd name="connsiteX104" fmla="*/ 4992 w 9477"/>
                <a:gd name="connsiteY104" fmla="*/ 622 h 10000"/>
                <a:gd name="connsiteX105" fmla="*/ 4811 w 9477"/>
                <a:gd name="connsiteY105" fmla="*/ 622 h 10000"/>
                <a:gd name="connsiteX106" fmla="*/ 4811 w 9477"/>
                <a:gd name="connsiteY106" fmla="*/ 924 h 10000"/>
                <a:gd name="connsiteX107" fmla="*/ 4992 w 9477"/>
                <a:gd name="connsiteY107" fmla="*/ 1066 h 10000"/>
                <a:gd name="connsiteX108" fmla="*/ 4992 w 9477"/>
                <a:gd name="connsiteY108" fmla="*/ 1226 h 10000"/>
                <a:gd name="connsiteX109" fmla="*/ 4811 w 9477"/>
                <a:gd name="connsiteY109" fmla="*/ 1528 h 10000"/>
                <a:gd name="connsiteX110" fmla="*/ 4649 w 9477"/>
                <a:gd name="connsiteY110" fmla="*/ 1670 h 10000"/>
                <a:gd name="connsiteX111" fmla="*/ 4468 w 9477"/>
                <a:gd name="connsiteY111" fmla="*/ 1829 h 10000"/>
                <a:gd name="connsiteX112" fmla="*/ 4468 w 9477"/>
                <a:gd name="connsiteY112" fmla="*/ 1972 h 10000"/>
                <a:gd name="connsiteX113" fmla="*/ 4649 w 9477"/>
                <a:gd name="connsiteY113" fmla="*/ 2131 h 10000"/>
                <a:gd name="connsiteX114" fmla="*/ 4468 w 9477"/>
                <a:gd name="connsiteY114" fmla="*/ 2433 h 10000"/>
                <a:gd name="connsiteX115" fmla="*/ 4303 w 9477"/>
                <a:gd name="connsiteY115" fmla="*/ 2433 h 10000"/>
                <a:gd name="connsiteX116" fmla="*/ 3961 w 9477"/>
                <a:gd name="connsiteY116" fmla="*/ 2433 h 10000"/>
                <a:gd name="connsiteX117" fmla="*/ 3619 w 9477"/>
                <a:gd name="connsiteY117" fmla="*/ 2433 h 10000"/>
                <a:gd name="connsiteX118" fmla="*/ 3619 w 9477"/>
                <a:gd name="connsiteY118" fmla="*/ 2575 h 10000"/>
                <a:gd name="connsiteX119" fmla="*/ 3778 w 9477"/>
                <a:gd name="connsiteY119" fmla="*/ 2735 h 10000"/>
                <a:gd name="connsiteX120" fmla="*/ 3961 w 9477"/>
                <a:gd name="connsiteY120" fmla="*/ 2877 h 10000"/>
                <a:gd name="connsiteX121" fmla="*/ 3277 w 9477"/>
                <a:gd name="connsiteY121" fmla="*/ 3037 h 10000"/>
                <a:gd name="connsiteX122" fmla="*/ 3277 w 9477"/>
                <a:gd name="connsiteY122" fmla="*/ 3179 h 10000"/>
                <a:gd name="connsiteX123" fmla="*/ 3277 w 9477"/>
                <a:gd name="connsiteY123" fmla="*/ 3499 h 10000"/>
                <a:gd name="connsiteX124" fmla="*/ 3095 w 9477"/>
                <a:gd name="connsiteY124" fmla="*/ 3801 h 10000"/>
                <a:gd name="connsiteX125" fmla="*/ 2913 w 9477"/>
                <a:gd name="connsiteY125" fmla="*/ 4103 h 10000"/>
                <a:gd name="connsiteX126" fmla="*/ 2753 w 9477"/>
                <a:gd name="connsiteY126" fmla="*/ 4103 h 10000"/>
                <a:gd name="connsiteX127" fmla="*/ 2567 w 9477"/>
                <a:gd name="connsiteY127" fmla="*/ 3943 h 10000"/>
                <a:gd name="connsiteX128" fmla="*/ 2407 w 9477"/>
                <a:gd name="connsiteY128" fmla="*/ 4103 h 10000"/>
                <a:gd name="connsiteX129" fmla="*/ 2064 w 9477"/>
                <a:gd name="connsiteY129" fmla="*/ 4103 h 10000"/>
                <a:gd name="connsiteX130" fmla="*/ 1882 w 9477"/>
                <a:gd name="connsiteY130" fmla="*/ 4405 h 10000"/>
                <a:gd name="connsiteX131" fmla="*/ 1377 w 9477"/>
                <a:gd name="connsiteY131" fmla="*/ 4405 h 10000"/>
                <a:gd name="connsiteX132" fmla="*/ 1196 w 9477"/>
                <a:gd name="connsiteY132" fmla="*/ 4547 h 10000"/>
                <a:gd name="connsiteX133" fmla="*/ 1033 w 9477"/>
                <a:gd name="connsiteY133" fmla="*/ 4547 h 10000"/>
                <a:gd name="connsiteX134" fmla="*/ 852 w 9477"/>
                <a:gd name="connsiteY134" fmla="*/ 4849 h 10000"/>
                <a:gd name="connsiteX135" fmla="*/ 852 w 9477"/>
                <a:gd name="connsiteY135" fmla="*/ 5151 h 10000"/>
                <a:gd name="connsiteX136" fmla="*/ 852 w 9477"/>
                <a:gd name="connsiteY136" fmla="*/ 5453 h 10000"/>
                <a:gd name="connsiteX0" fmla="*/ 0 w 9465"/>
                <a:gd name="connsiteY0" fmla="*/ 8952 h 10000"/>
                <a:gd name="connsiteX1" fmla="*/ 191 w 9465"/>
                <a:gd name="connsiteY1" fmla="*/ 8792 h 10000"/>
                <a:gd name="connsiteX2" fmla="*/ 364 w 9465"/>
                <a:gd name="connsiteY2" fmla="*/ 8952 h 10000"/>
                <a:gd name="connsiteX3" fmla="*/ 364 w 9465"/>
                <a:gd name="connsiteY3" fmla="*/ 8792 h 10000"/>
                <a:gd name="connsiteX4" fmla="*/ 191 w 9465"/>
                <a:gd name="connsiteY4" fmla="*/ 8792 h 10000"/>
                <a:gd name="connsiteX5" fmla="*/ 555 w 9465"/>
                <a:gd name="connsiteY5" fmla="*/ 8632 h 10000"/>
                <a:gd name="connsiteX6" fmla="*/ 555 w 9465"/>
                <a:gd name="connsiteY6" fmla="*/ 8792 h 10000"/>
                <a:gd name="connsiteX7" fmla="*/ 727 w 9465"/>
                <a:gd name="connsiteY7" fmla="*/ 8792 h 10000"/>
                <a:gd name="connsiteX8" fmla="*/ 364 w 9465"/>
                <a:gd name="connsiteY8" fmla="*/ 8952 h 10000"/>
                <a:gd name="connsiteX9" fmla="*/ 555 w 9465"/>
                <a:gd name="connsiteY9" fmla="*/ 9094 h 10000"/>
                <a:gd name="connsiteX10" fmla="*/ 555 w 9465"/>
                <a:gd name="connsiteY10" fmla="*/ 9254 h 10000"/>
                <a:gd name="connsiteX11" fmla="*/ 727 w 9465"/>
                <a:gd name="connsiteY11" fmla="*/ 9094 h 10000"/>
                <a:gd name="connsiteX12" fmla="*/ 918 w 9465"/>
                <a:gd name="connsiteY12" fmla="*/ 9094 h 10000"/>
                <a:gd name="connsiteX13" fmla="*/ 918 w 9465"/>
                <a:gd name="connsiteY13" fmla="*/ 9254 h 10000"/>
                <a:gd name="connsiteX14" fmla="*/ 727 w 9465"/>
                <a:gd name="connsiteY14" fmla="*/ 9254 h 10000"/>
                <a:gd name="connsiteX15" fmla="*/ 918 w 9465"/>
                <a:gd name="connsiteY15" fmla="*/ 9396 h 10000"/>
                <a:gd name="connsiteX16" fmla="*/ 918 w 9465"/>
                <a:gd name="connsiteY16" fmla="*/ 9556 h 10000"/>
                <a:gd name="connsiteX17" fmla="*/ 918 w 9465"/>
                <a:gd name="connsiteY17" fmla="*/ 9698 h 10000"/>
                <a:gd name="connsiteX18" fmla="*/ 1087 w 9465"/>
                <a:gd name="connsiteY18" fmla="*/ 9698 h 10000"/>
                <a:gd name="connsiteX19" fmla="*/ 1087 w 9465"/>
                <a:gd name="connsiteY19" fmla="*/ 9556 h 10000"/>
                <a:gd name="connsiteX20" fmla="*/ 1280 w 9465"/>
                <a:gd name="connsiteY20" fmla="*/ 9556 h 10000"/>
                <a:gd name="connsiteX21" fmla="*/ 1280 w 9465"/>
                <a:gd name="connsiteY21" fmla="*/ 9396 h 10000"/>
                <a:gd name="connsiteX22" fmla="*/ 1451 w 9465"/>
                <a:gd name="connsiteY22" fmla="*/ 9396 h 10000"/>
                <a:gd name="connsiteX23" fmla="*/ 1280 w 9465"/>
                <a:gd name="connsiteY23" fmla="*/ 9556 h 10000"/>
                <a:gd name="connsiteX24" fmla="*/ 1087 w 9465"/>
                <a:gd name="connsiteY24" fmla="*/ 9556 h 10000"/>
                <a:gd name="connsiteX25" fmla="*/ 1087 w 9465"/>
                <a:gd name="connsiteY25" fmla="*/ 9698 h 10000"/>
                <a:gd name="connsiteX26" fmla="*/ 1087 w 9465"/>
                <a:gd name="connsiteY26" fmla="*/ 9858 h 10000"/>
                <a:gd name="connsiteX27" fmla="*/ 1280 w 9465"/>
                <a:gd name="connsiteY27" fmla="*/ 9858 h 10000"/>
                <a:gd name="connsiteX28" fmla="*/ 1451 w 9465"/>
                <a:gd name="connsiteY28" fmla="*/ 9858 h 10000"/>
                <a:gd name="connsiteX29" fmla="*/ 1643 w 9465"/>
                <a:gd name="connsiteY29" fmla="*/ 10000 h 10000"/>
                <a:gd name="connsiteX30" fmla="*/ 1813 w 9465"/>
                <a:gd name="connsiteY30" fmla="*/ 10000 h 10000"/>
                <a:gd name="connsiteX31" fmla="*/ 2005 w 9465"/>
                <a:gd name="connsiteY31" fmla="*/ 10000 h 10000"/>
                <a:gd name="connsiteX32" fmla="*/ 2370 w 9465"/>
                <a:gd name="connsiteY32" fmla="*/ 9698 h 10000"/>
                <a:gd name="connsiteX33" fmla="*/ 2370 w 9465"/>
                <a:gd name="connsiteY33" fmla="*/ 9556 h 10000"/>
                <a:gd name="connsiteX34" fmla="*/ 2923 w 9465"/>
                <a:gd name="connsiteY34" fmla="*/ 9556 h 10000"/>
                <a:gd name="connsiteX35" fmla="*/ 3284 w 9465"/>
                <a:gd name="connsiteY35" fmla="*/ 9556 h 10000"/>
                <a:gd name="connsiteX36" fmla="*/ 3451 w 9465"/>
                <a:gd name="connsiteY36" fmla="*/ 9556 h 10000"/>
                <a:gd name="connsiteX37" fmla="*/ 3645 w 9465"/>
                <a:gd name="connsiteY37" fmla="*/ 9556 h 10000"/>
                <a:gd name="connsiteX38" fmla="*/ 4005 w 9465"/>
                <a:gd name="connsiteY38" fmla="*/ 9698 h 10000"/>
                <a:gd name="connsiteX39" fmla="*/ 4180 w 9465"/>
                <a:gd name="connsiteY39" fmla="*/ 9556 h 10000"/>
                <a:gd name="connsiteX40" fmla="*/ 4180 w 9465"/>
                <a:gd name="connsiteY40" fmla="*/ 9396 h 10000"/>
                <a:gd name="connsiteX41" fmla="*/ 4371 w 9465"/>
                <a:gd name="connsiteY41" fmla="*/ 9396 h 10000"/>
                <a:gd name="connsiteX42" fmla="*/ 4180 w 9465"/>
                <a:gd name="connsiteY42" fmla="*/ 9254 h 10000"/>
                <a:gd name="connsiteX43" fmla="*/ 4005 w 9465"/>
                <a:gd name="connsiteY43" fmla="*/ 8792 h 10000"/>
                <a:gd name="connsiteX44" fmla="*/ 3814 w 9465"/>
                <a:gd name="connsiteY44" fmla="*/ 8490 h 10000"/>
                <a:gd name="connsiteX45" fmla="*/ 3451 w 9465"/>
                <a:gd name="connsiteY45" fmla="*/ 8490 h 10000"/>
                <a:gd name="connsiteX46" fmla="*/ 3451 w 9465"/>
                <a:gd name="connsiteY46" fmla="*/ 8330 h 10000"/>
                <a:gd name="connsiteX47" fmla="*/ 3451 w 9465"/>
                <a:gd name="connsiteY47" fmla="*/ 8028 h 10000"/>
                <a:gd name="connsiteX48" fmla="*/ 3284 w 9465"/>
                <a:gd name="connsiteY48" fmla="*/ 7886 h 10000"/>
                <a:gd name="connsiteX49" fmla="*/ 3090 w 9465"/>
                <a:gd name="connsiteY49" fmla="*/ 7726 h 10000"/>
                <a:gd name="connsiteX50" fmla="*/ 2923 w 9465"/>
                <a:gd name="connsiteY50" fmla="*/ 7425 h 10000"/>
                <a:gd name="connsiteX51" fmla="*/ 3284 w 9465"/>
                <a:gd name="connsiteY51" fmla="*/ 7123 h 10000"/>
                <a:gd name="connsiteX52" fmla="*/ 3451 w 9465"/>
                <a:gd name="connsiteY52" fmla="*/ 6980 h 10000"/>
                <a:gd name="connsiteX53" fmla="*/ 3645 w 9465"/>
                <a:gd name="connsiteY53" fmla="*/ 6821 h 10000"/>
                <a:gd name="connsiteX54" fmla="*/ 3645 w 9465"/>
                <a:gd name="connsiteY54" fmla="*/ 6679 h 10000"/>
                <a:gd name="connsiteX55" fmla="*/ 4005 w 9465"/>
                <a:gd name="connsiteY55" fmla="*/ 6821 h 10000"/>
                <a:gd name="connsiteX56" fmla="*/ 4180 w 9465"/>
                <a:gd name="connsiteY56" fmla="*/ 6980 h 10000"/>
                <a:gd name="connsiteX57" fmla="*/ 4371 w 9465"/>
                <a:gd name="connsiteY57" fmla="*/ 6980 h 10000"/>
                <a:gd name="connsiteX58" fmla="*/ 4732 w 9465"/>
                <a:gd name="connsiteY58" fmla="*/ 6980 h 10000"/>
                <a:gd name="connsiteX59" fmla="*/ 4903 w 9465"/>
                <a:gd name="connsiteY59" fmla="*/ 6821 h 10000"/>
                <a:gd name="connsiteX60" fmla="*/ 4903 w 9465"/>
                <a:gd name="connsiteY60" fmla="*/ 6679 h 10000"/>
                <a:gd name="connsiteX61" fmla="*/ 5093 w 9465"/>
                <a:gd name="connsiteY61" fmla="*/ 6519 h 10000"/>
                <a:gd name="connsiteX62" fmla="*/ 5093 w 9465"/>
                <a:gd name="connsiteY62" fmla="*/ 6377 h 10000"/>
                <a:gd name="connsiteX63" fmla="*/ 5460 w 9465"/>
                <a:gd name="connsiteY63" fmla="*/ 6217 h 10000"/>
                <a:gd name="connsiteX64" fmla="*/ 5630 w 9465"/>
                <a:gd name="connsiteY64" fmla="*/ 6075 h 10000"/>
                <a:gd name="connsiteX65" fmla="*/ 6012 w 9465"/>
                <a:gd name="connsiteY65" fmla="*/ 5915 h 10000"/>
                <a:gd name="connsiteX66" fmla="*/ 6184 w 9465"/>
                <a:gd name="connsiteY66" fmla="*/ 5613 h 10000"/>
                <a:gd name="connsiteX67" fmla="*/ 6374 w 9465"/>
                <a:gd name="connsiteY67" fmla="*/ 5311 h 10000"/>
                <a:gd name="connsiteX68" fmla="*/ 6738 w 9465"/>
                <a:gd name="connsiteY68" fmla="*/ 5151 h 10000"/>
                <a:gd name="connsiteX69" fmla="*/ 6545 w 9465"/>
                <a:gd name="connsiteY69" fmla="*/ 4849 h 10000"/>
                <a:gd name="connsiteX70" fmla="*/ 7101 w 9465"/>
                <a:gd name="connsiteY70" fmla="*/ 4405 h 10000"/>
                <a:gd name="connsiteX71" fmla="*/ 7101 w 9465"/>
                <a:gd name="connsiteY71" fmla="*/ 4245 h 10000"/>
                <a:gd name="connsiteX72" fmla="*/ 7101 w 9465"/>
                <a:gd name="connsiteY72" fmla="*/ 4103 h 10000"/>
                <a:gd name="connsiteX73" fmla="*/ 7822 w 9465"/>
                <a:gd name="connsiteY73" fmla="*/ 3641 h 10000"/>
                <a:gd name="connsiteX74" fmla="*/ 7632 w 9465"/>
                <a:gd name="connsiteY74" fmla="*/ 3499 h 10000"/>
                <a:gd name="connsiteX75" fmla="*/ 7269 w 9465"/>
                <a:gd name="connsiteY75" fmla="*/ 3499 h 10000"/>
                <a:gd name="connsiteX76" fmla="*/ 7269 w 9465"/>
                <a:gd name="connsiteY76" fmla="*/ 3339 h 10000"/>
                <a:gd name="connsiteX77" fmla="*/ 6904 w 9465"/>
                <a:gd name="connsiteY77" fmla="*/ 3179 h 10000"/>
                <a:gd name="connsiteX78" fmla="*/ 6545 w 9465"/>
                <a:gd name="connsiteY78" fmla="*/ 1972 h 10000"/>
                <a:gd name="connsiteX79" fmla="*/ 6738 w 9465"/>
                <a:gd name="connsiteY79" fmla="*/ 1829 h 10000"/>
                <a:gd name="connsiteX80" fmla="*/ 7269 w 9465"/>
                <a:gd name="connsiteY80" fmla="*/ 1829 h 10000"/>
                <a:gd name="connsiteX81" fmla="*/ 7458 w 9465"/>
                <a:gd name="connsiteY81" fmla="*/ 1829 h 10000"/>
                <a:gd name="connsiteX82" fmla="*/ 7993 w 9465"/>
                <a:gd name="connsiteY82" fmla="*/ 1829 h 10000"/>
                <a:gd name="connsiteX83" fmla="*/ 8358 w 9465"/>
                <a:gd name="connsiteY83" fmla="*/ 1829 h 10000"/>
                <a:gd name="connsiteX84" fmla="*/ 8547 w 9465"/>
                <a:gd name="connsiteY84" fmla="*/ 1670 h 10000"/>
                <a:gd name="connsiteX85" fmla="*/ 9081 w 9465"/>
                <a:gd name="connsiteY85" fmla="*/ 1368 h 10000"/>
                <a:gd name="connsiteX86" fmla="*/ 9465 w 9465"/>
                <a:gd name="connsiteY86" fmla="*/ 1226 h 10000"/>
                <a:gd name="connsiteX87" fmla="*/ 9274 w 9465"/>
                <a:gd name="connsiteY87" fmla="*/ 924 h 10000"/>
                <a:gd name="connsiteX88" fmla="*/ 8912 w 9465"/>
                <a:gd name="connsiteY88" fmla="*/ 924 h 10000"/>
                <a:gd name="connsiteX89" fmla="*/ 8720 w 9465"/>
                <a:gd name="connsiteY89" fmla="*/ 924 h 10000"/>
                <a:gd name="connsiteX90" fmla="*/ 8358 w 9465"/>
                <a:gd name="connsiteY90" fmla="*/ 924 h 10000"/>
                <a:gd name="connsiteX91" fmla="*/ 8358 w 9465"/>
                <a:gd name="connsiteY91" fmla="*/ 764 h 10000"/>
                <a:gd name="connsiteX92" fmla="*/ 8185 w 9465"/>
                <a:gd name="connsiteY92" fmla="*/ 622 h 10000"/>
                <a:gd name="connsiteX93" fmla="*/ 7993 w 9465"/>
                <a:gd name="connsiteY93" fmla="*/ 302 h 10000"/>
                <a:gd name="connsiteX94" fmla="*/ 7993 w 9465"/>
                <a:gd name="connsiteY94" fmla="*/ 0 h 10000"/>
                <a:gd name="connsiteX95" fmla="*/ 7822 w 9465"/>
                <a:gd name="connsiteY95" fmla="*/ 0 h 10000"/>
                <a:gd name="connsiteX96" fmla="*/ 7458 w 9465"/>
                <a:gd name="connsiteY96" fmla="*/ 0 h 10000"/>
                <a:gd name="connsiteX97" fmla="*/ 7269 w 9465"/>
                <a:gd name="connsiteY97" fmla="*/ 0 h 10000"/>
                <a:gd name="connsiteX98" fmla="*/ 7101 w 9465"/>
                <a:gd name="connsiteY98" fmla="*/ 0 h 10000"/>
                <a:gd name="connsiteX99" fmla="*/ 6012 w 9465"/>
                <a:gd name="connsiteY99" fmla="*/ 160 h 10000"/>
                <a:gd name="connsiteX100" fmla="*/ 5630 w 9465"/>
                <a:gd name="connsiteY100" fmla="*/ 160 h 10000"/>
                <a:gd name="connsiteX101" fmla="*/ 5266 w 9465"/>
                <a:gd name="connsiteY101" fmla="*/ 302 h 10000"/>
                <a:gd name="connsiteX102" fmla="*/ 5093 w 9465"/>
                <a:gd name="connsiteY102" fmla="*/ 462 h 10000"/>
                <a:gd name="connsiteX103" fmla="*/ 4732 w 9465"/>
                <a:gd name="connsiteY103" fmla="*/ 622 h 10000"/>
                <a:gd name="connsiteX104" fmla="*/ 4542 w 9465"/>
                <a:gd name="connsiteY104" fmla="*/ 622 h 10000"/>
                <a:gd name="connsiteX105" fmla="*/ 4542 w 9465"/>
                <a:gd name="connsiteY105" fmla="*/ 924 h 10000"/>
                <a:gd name="connsiteX106" fmla="*/ 4732 w 9465"/>
                <a:gd name="connsiteY106" fmla="*/ 1066 h 10000"/>
                <a:gd name="connsiteX107" fmla="*/ 4732 w 9465"/>
                <a:gd name="connsiteY107" fmla="*/ 1226 h 10000"/>
                <a:gd name="connsiteX108" fmla="*/ 4542 w 9465"/>
                <a:gd name="connsiteY108" fmla="*/ 1528 h 10000"/>
                <a:gd name="connsiteX109" fmla="*/ 4371 w 9465"/>
                <a:gd name="connsiteY109" fmla="*/ 1670 h 10000"/>
                <a:gd name="connsiteX110" fmla="*/ 4180 w 9465"/>
                <a:gd name="connsiteY110" fmla="*/ 1829 h 10000"/>
                <a:gd name="connsiteX111" fmla="*/ 4180 w 9465"/>
                <a:gd name="connsiteY111" fmla="*/ 1972 h 10000"/>
                <a:gd name="connsiteX112" fmla="*/ 4371 w 9465"/>
                <a:gd name="connsiteY112" fmla="*/ 2131 h 10000"/>
                <a:gd name="connsiteX113" fmla="*/ 4180 w 9465"/>
                <a:gd name="connsiteY113" fmla="*/ 2433 h 10000"/>
                <a:gd name="connsiteX114" fmla="*/ 4005 w 9465"/>
                <a:gd name="connsiteY114" fmla="*/ 2433 h 10000"/>
                <a:gd name="connsiteX115" fmla="*/ 3645 w 9465"/>
                <a:gd name="connsiteY115" fmla="*/ 2433 h 10000"/>
                <a:gd name="connsiteX116" fmla="*/ 3284 w 9465"/>
                <a:gd name="connsiteY116" fmla="*/ 2433 h 10000"/>
                <a:gd name="connsiteX117" fmla="*/ 3284 w 9465"/>
                <a:gd name="connsiteY117" fmla="*/ 2575 h 10000"/>
                <a:gd name="connsiteX118" fmla="*/ 3451 w 9465"/>
                <a:gd name="connsiteY118" fmla="*/ 2735 h 10000"/>
                <a:gd name="connsiteX119" fmla="*/ 3645 w 9465"/>
                <a:gd name="connsiteY119" fmla="*/ 2877 h 10000"/>
                <a:gd name="connsiteX120" fmla="*/ 2923 w 9465"/>
                <a:gd name="connsiteY120" fmla="*/ 3037 h 10000"/>
                <a:gd name="connsiteX121" fmla="*/ 2923 w 9465"/>
                <a:gd name="connsiteY121" fmla="*/ 3179 h 10000"/>
                <a:gd name="connsiteX122" fmla="*/ 2923 w 9465"/>
                <a:gd name="connsiteY122" fmla="*/ 3499 h 10000"/>
                <a:gd name="connsiteX123" fmla="*/ 2731 w 9465"/>
                <a:gd name="connsiteY123" fmla="*/ 3801 h 10000"/>
                <a:gd name="connsiteX124" fmla="*/ 2539 w 9465"/>
                <a:gd name="connsiteY124" fmla="*/ 4103 h 10000"/>
                <a:gd name="connsiteX125" fmla="*/ 2370 w 9465"/>
                <a:gd name="connsiteY125" fmla="*/ 4103 h 10000"/>
                <a:gd name="connsiteX126" fmla="*/ 2174 w 9465"/>
                <a:gd name="connsiteY126" fmla="*/ 3943 h 10000"/>
                <a:gd name="connsiteX127" fmla="*/ 2005 w 9465"/>
                <a:gd name="connsiteY127" fmla="*/ 4103 h 10000"/>
                <a:gd name="connsiteX128" fmla="*/ 1643 w 9465"/>
                <a:gd name="connsiteY128" fmla="*/ 4103 h 10000"/>
                <a:gd name="connsiteX129" fmla="*/ 1451 w 9465"/>
                <a:gd name="connsiteY129" fmla="*/ 4405 h 10000"/>
                <a:gd name="connsiteX130" fmla="*/ 918 w 9465"/>
                <a:gd name="connsiteY130" fmla="*/ 4405 h 10000"/>
                <a:gd name="connsiteX131" fmla="*/ 727 w 9465"/>
                <a:gd name="connsiteY131" fmla="*/ 4547 h 10000"/>
                <a:gd name="connsiteX132" fmla="*/ 555 w 9465"/>
                <a:gd name="connsiteY132" fmla="*/ 4547 h 10000"/>
                <a:gd name="connsiteX133" fmla="*/ 364 w 9465"/>
                <a:gd name="connsiteY133" fmla="*/ 4849 h 10000"/>
                <a:gd name="connsiteX134" fmla="*/ 364 w 9465"/>
                <a:gd name="connsiteY134" fmla="*/ 5151 h 10000"/>
                <a:gd name="connsiteX135" fmla="*/ 364 w 9465"/>
                <a:gd name="connsiteY135" fmla="*/ 5453 h 10000"/>
                <a:gd name="connsiteX0" fmla="*/ 0 w 9798"/>
                <a:gd name="connsiteY0" fmla="*/ 8792 h 10000"/>
                <a:gd name="connsiteX1" fmla="*/ 183 w 9798"/>
                <a:gd name="connsiteY1" fmla="*/ 8952 h 10000"/>
                <a:gd name="connsiteX2" fmla="*/ 183 w 9798"/>
                <a:gd name="connsiteY2" fmla="*/ 8792 h 10000"/>
                <a:gd name="connsiteX3" fmla="*/ 0 w 9798"/>
                <a:gd name="connsiteY3" fmla="*/ 8792 h 10000"/>
                <a:gd name="connsiteX4" fmla="*/ 384 w 9798"/>
                <a:gd name="connsiteY4" fmla="*/ 8632 h 10000"/>
                <a:gd name="connsiteX5" fmla="*/ 384 w 9798"/>
                <a:gd name="connsiteY5" fmla="*/ 8792 h 10000"/>
                <a:gd name="connsiteX6" fmla="*/ 566 w 9798"/>
                <a:gd name="connsiteY6" fmla="*/ 8792 h 10000"/>
                <a:gd name="connsiteX7" fmla="*/ 183 w 9798"/>
                <a:gd name="connsiteY7" fmla="*/ 8952 h 10000"/>
                <a:gd name="connsiteX8" fmla="*/ 384 w 9798"/>
                <a:gd name="connsiteY8" fmla="*/ 9094 h 10000"/>
                <a:gd name="connsiteX9" fmla="*/ 384 w 9798"/>
                <a:gd name="connsiteY9" fmla="*/ 9254 h 10000"/>
                <a:gd name="connsiteX10" fmla="*/ 566 w 9798"/>
                <a:gd name="connsiteY10" fmla="*/ 9094 h 10000"/>
                <a:gd name="connsiteX11" fmla="*/ 768 w 9798"/>
                <a:gd name="connsiteY11" fmla="*/ 9094 h 10000"/>
                <a:gd name="connsiteX12" fmla="*/ 768 w 9798"/>
                <a:gd name="connsiteY12" fmla="*/ 9254 h 10000"/>
                <a:gd name="connsiteX13" fmla="*/ 566 w 9798"/>
                <a:gd name="connsiteY13" fmla="*/ 9254 h 10000"/>
                <a:gd name="connsiteX14" fmla="*/ 768 w 9798"/>
                <a:gd name="connsiteY14" fmla="*/ 9396 h 10000"/>
                <a:gd name="connsiteX15" fmla="*/ 768 w 9798"/>
                <a:gd name="connsiteY15" fmla="*/ 9556 h 10000"/>
                <a:gd name="connsiteX16" fmla="*/ 768 w 9798"/>
                <a:gd name="connsiteY16" fmla="*/ 9698 h 10000"/>
                <a:gd name="connsiteX17" fmla="*/ 946 w 9798"/>
                <a:gd name="connsiteY17" fmla="*/ 9698 h 10000"/>
                <a:gd name="connsiteX18" fmla="*/ 946 w 9798"/>
                <a:gd name="connsiteY18" fmla="*/ 9556 h 10000"/>
                <a:gd name="connsiteX19" fmla="*/ 1150 w 9798"/>
                <a:gd name="connsiteY19" fmla="*/ 9556 h 10000"/>
                <a:gd name="connsiteX20" fmla="*/ 1150 w 9798"/>
                <a:gd name="connsiteY20" fmla="*/ 9396 h 10000"/>
                <a:gd name="connsiteX21" fmla="*/ 1331 w 9798"/>
                <a:gd name="connsiteY21" fmla="*/ 9396 h 10000"/>
                <a:gd name="connsiteX22" fmla="*/ 1150 w 9798"/>
                <a:gd name="connsiteY22" fmla="*/ 9556 h 10000"/>
                <a:gd name="connsiteX23" fmla="*/ 946 w 9798"/>
                <a:gd name="connsiteY23" fmla="*/ 9556 h 10000"/>
                <a:gd name="connsiteX24" fmla="*/ 946 w 9798"/>
                <a:gd name="connsiteY24" fmla="*/ 9698 h 10000"/>
                <a:gd name="connsiteX25" fmla="*/ 946 w 9798"/>
                <a:gd name="connsiteY25" fmla="*/ 9858 h 10000"/>
                <a:gd name="connsiteX26" fmla="*/ 1150 w 9798"/>
                <a:gd name="connsiteY26" fmla="*/ 9858 h 10000"/>
                <a:gd name="connsiteX27" fmla="*/ 1331 w 9798"/>
                <a:gd name="connsiteY27" fmla="*/ 9858 h 10000"/>
                <a:gd name="connsiteX28" fmla="*/ 1534 w 9798"/>
                <a:gd name="connsiteY28" fmla="*/ 10000 h 10000"/>
                <a:gd name="connsiteX29" fmla="*/ 1713 w 9798"/>
                <a:gd name="connsiteY29" fmla="*/ 10000 h 10000"/>
                <a:gd name="connsiteX30" fmla="*/ 1916 w 9798"/>
                <a:gd name="connsiteY30" fmla="*/ 10000 h 10000"/>
                <a:gd name="connsiteX31" fmla="*/ 2302 w 9798"/>
                <a:gd name="connsiteY31" fmla="*/ 9698 h 10000"/>
                <a:gd name="connsiteX32" fmla="*/ 2302 w 9798"/>
                <a:gd name="connsiteY32" fmla="*/ 9556 h 10000"/>
                <a:gd name="connsiteX33" fmla="*/ 2886 w 9798"/>
                <a:gd name="connsiteY33" fmla="*/ 9556 h 10000"/>
                <a:gd name="connsiteX34" fmla="*/ 3268 w 9798"/>
                <a:gd name="connsiteY34" fmla="*/ 9556 h 10000"/>
                <a:gd name="connsiteX35" fmla="*/ 3444 w 9798"/>
                <a:gd name="connsiteY35" fmla="*/ 9556 h 10000"/>
                <a:gd name="connsiteX36" fmla="*/ 3649 w 9798"/>
                <a:gd name="connsiteY36" fmla="*/ 9556 h 10000"/>
                <a:gd name="connsiteX37" fmla="*/ 4029 w 9798"/>
                <a:gd name="connsiteY37" fmla="*/ 9698 h 10000"/>
                <a:gd name="connsiteX38" fmla="*/ 4214 w 9798"/>
                <a:gd name="connsiteY38" fmla="*/ 9556 h 10000"/>
                <a:gd name="connsiteX39" fmla="*/ 4214 w 9798"/>
                <a:gd name="connsiteY39" fmla="*/ 9396 h 10000"/>
                <a:gd name="connsiteX40" fmla="*/ 4416 w 9798"/>
                <a:gd name="connsiteY40" fmla="*/ 9396 h 10000"/>
                <a:gd name="connsiteX41" fmla="*/ 4214 w 9798"/>
                <a:gd name="connsiteY41" fmla="*/ 9254 h 10000"/>
                <a:gd name="connsiteX42" fmla="*/ 4029 w 9798"/>
                <a:gd name="connsiteY42" fmla="*/ 8792 h 10000"/>
                <a:gd name="connsiteX43" fmla="*/ 3828 w 9798"/>
                <a:gd name="connsiteY43" fmla="*/ 8490 h 10000"/>
                <a:gd name="connsiteX44" fmla="*/ 3444 w 9798"/>
                <a:gd name="connsiteY44" fmla="*/ 8490 h 10000"/>
                <a:gd name="connsiteX45" fmla="*/ 3444 w 9798"/>
                <a:gd name="connsiteY45" fmla="*/ 8330 h 10000"/>
                <a:gd name="connsiteX46" fmla="*/ 3444 w 9798"/>
                <a:gd name="connsiteY46" fmla="*/ 8028 h 10000"/>
                <a:gd name="connsiteX47" fmla="*/ 3268 w 9798"/>
                <a:gd name="connsiteY47" fmla="*/ 7886 h 10000"/>
                <a:gd name="connsiteX48" fmla="*/ 3063 w 9798"/>
                <a:gd name="connsiteY48" fmla="*/ 7726 h 10000"/>
                <a:gd name="connsiteX49" fmla="*/ 2886 w 9798"/>
                <a:gd name="connsiteY49" fmla="*/ 7425 h 10000"/>
                <a:gd name="connsiteX50" fmla="*/ 3268 w 9798"/>
                <a:gd name="connsiteY50" fmla="*/ 7123 h 10000"/>
                <a:gd name="connsiteX51" fmla="*/ 3444 w 9798"/>
                <a:gd name="connsiteY51" fmla="*/ 6980 h 10000"/>
                <a:gd name="connsiteX52" fmla="*/ 3649 w 9798"/>
                <a:gd name="connsiteY52" fmla="*/ 6821 h 10000"/>
                <a:gd name="connsiteX53" fmla="*/ 3649 w 9798"/>
                <a:gd name="connsiteY53" fmla="*/ 6679 h 10000"/>
                <a:gd name="connsiteX54" fmla="*/ 4029 w 9798"/>
                <a:gd name="connsiteY54" fmla="*/ 6821 h 10000"/>
                <a:gd name="connsiteX55" fmla="*/ 4214 w 9798"/>
                <a:gd name="connsiteY55" fmla="*/ 6980 h 10000"/>
                <a:gd name="connsiteX56" fmla="*/ 4416 w 9798"/>
                <a:gd name="connsiteY56" fmla="*/ 6980 h 10000"/>
                <a:gd name="connsiteX57" fmla="*/ 4797 w 9798"/>
                <a:gd name="connsiteY57" fmla="*/ 6980 h 10000"/>
                <a:gd name="connsiteX58" fmla="*/ 4978 w 9798"/>
                <a:gd name="connsiteY58" fmla="*/ 6821 h 10000"/>
                <a:gd name="connsiteX59" fmla="*/ 4978 w 9798"/>
                <a:gd name="connsiteY59" fmla="*/ 6679 h 10000"/>
                <a:gd name="connsiteX60" fmla="*/ 5179 w 9798"/>
                <a:gd name="connsiteY60" fmla="*/ 6519 h 10000"/>
                <a:gd name="connsiteX61" fmla="*/ 5179 w 9798"/>
                <a:gd name="connsiteY61" fmla="*/ 6377 h 10000"/>
                <a:gd name="connsiteX62" fmla="*/ 5567 w 9798"/>
                <a:gd name="connsiteY62" fmla="*/ 6217 h 10000"/>
                <a:gd name="connsiteX63" fmla="*/ 5746 w 9798"/>
                <a:gd name="connsiteY63" fmla="*/ 6075 h 10000"/>
                <a:gd name="connsiteX64" fmla="*/ 6150 w 9798"/>
                <a:gd name="connsiteY64" fmla="*/ 5915 h 10000"/>
                <a:gd name="connsiteX65" fmla="*/ 6332 w 9798"/>
                <a:gd name="connsiteY65" fmla="*/ 5613 h 10000"/>
                <a:gd name="connsiteX66" fmla="*/ 6532 w 9798"/>
                <a:gd name="connsiteY66" fmla="*/ 5311 h 10000"/>
                <a:gd name="connsiteX67" fmla="*/ 6917 w 9798"/>
                <a:gd name="connsiteY67" fmla="*/ 5151 h 10000"/>
                <a:gd name="connsiteX68" fmla="*/ 6713 w 9798"/>
                <a:gd name="connsiteY68" fmla="*/ 4849 h 10000"/>
                <a:gd name="connsiteX69" fmla="*/ 7300 w 9798"/>
                <a:gd name="connsiteY69" fmla="*/ 4405 h 10000"/>
                <a:gd name="connsiteX70" fmla="*/ 7300 w 9798"/>
                <a:gd name="connsiteY70" fmla="*/ 4245 h 10000"/>
                <a:gd name="connsiteX71" fmla="*/ 7300 w 9798"/>
                <a:gd name="connsiteY71" fmla="*/ 4103 h 10000"/>
                <a:gd name="connsiteX72" fmla="*/ 8062 w 9798"/>
                <a:gd name="connsiteY72" fmla="*/ 3641 h 10000"/>
                <a:gd name="connsiteX73" fmla="*/ 7861 w 9798"/>
                <a:gd name="connsiteY73" fmla="*/ 3499 h 10000"/>
                <a:gd name="connsiteX74" fmla="*/ 7478 w 9798"/>
                <a:gd name="connsiteY74" fmla="*/ 3499 h 10000"/>
                <a:gd name="connsiteX75" fmla="*/ 7478 w 9798"/>
                <a:gd name="connsiteY75" fmla="*/ 3339 h 10000"/>
                <a:gd name="connsiteX76" fmla="*/ 7092 w 9798"/>
                <a:gd name="connsiteY76" fmla="*/ 3179 h 10000"/>
                <a:gd name="connsiteX77" fmla="*/ 6713 w 9798"/>
                <a:gd name="connsiteY77" fmla="*/ 1972 h 10000"/>
                <a:gd name="connsiteX78" fmla="*/ 6917 w 9798"/>
                <a:gd name="connsiteY78" fmla="*/ 1829 h 10000"/>
                <a:gd name="connsiteX79" fmla="*/ 7478 w 9798"/>
                <a:gd name="connsiteY79" fmla="*/ 1829 h 10000"/>
                <a:gd name="connsiteX80" fmla="*/ 7678 w 9798"/>
                <a:gd name="connsiteY80" fmla="*/ 1829 h 10000"/>
                <a:gd name="connsiteX81" fmla="*/ 8243 w 9798"/>
                <a:gd name="connsiteY81" fmla="*/ 1829 h 10000"/>
                <a:gd name="connsiteX82" fmla="*/ 8628 w 9798"/>
                <a:gd name="connsiteY82" fmla="*/ 1829 h 10000"/>
                <a:gd name="connsiteX83" fmla="*/ 8828 w 9798"/>
                <a:gd name="connsiteY83" fmla="*/ 1670 h 10000"/>
                <a:gd name="connsiteX84" fmla="*/ 9392 w 9798"/>
                <a:gd name="connsiteY84" fmla="*/ 1368 h 10000"/>
                <a:gd name="connsiteX85" fmla="*/ 9798 w 9798"/>
                <a:gd name="connsiteY85" fmla="*/ 1226 h 10000"/>
                <a:gd name="connsiteX86" fmla="*/ 9596 w 9798"/>
                <a:gd name="connsiteY86" fmla="*/ 924 h 10000"/>
                <a:gd name="connsiteX87" fmla="*/ 9214 w 9798"/>
                <a:gd name="connsiteY87" fmla="*/ 924 h 10000"/>
                <a:gd name="connsiteX88" fmla="*/ 9011 w 9798"/>
                <a:gd name="connsiteY88" fmla="*/ 924 h 10000"/>
                <a:gd name="connsiteX89" fmla="*/ 8628 w 9798"/>
                <a:gd name="connsiteY89" fmla="*/ 924 h 10000"/>
                <a:gd name="connsiteX90" fmla="*/ 8628 w 9798"/>
                <a:gd name="connsiteY90" fmla="*/ 764 h 10000"/>
                <a:gd name="connsiteX91" fmla="*/ 8446 w 9798"/>
                <a:gd name="connsiteY91" fmla="*/ 622 h 10000"/>
                <a:gd name="connsiteX92" fmla="*/ 8243 w 9798"/>
                <a:gd name="connsiteY92" fmla="*/ 302 h 10000"/>
                <a:gd name="connsiteX93" fmla="*/ 8243 w 9798"/>
                <a:gd name="connsiteY93" fmla="*/ 0 h 10000"/>
                <a:gd name="connsiteX94" fmla="*/ 8062 w 9798"/>
                <a:gd name="connsiteY94" fmla="*/ 0 h 10000"/>
                <a:gd name="connsiteX95" fmla="*/ 7678 w 9798"/>
                <a:gd name="connsiteY95" fmla="*/ 0 h 10000"/>
                <a:gd name="connsiteX96" fmla="*/ 7478 w 9798"/>
                <a:gd name="connsiteY96" fmla="*/ 0 h 10000"/>
                <a:gd name="connsiteX97" fmla="*/ 7300 w 9798"/>
                <a:gd name="connsiteY97" fmla="*/ 0 h 10000"/>
                <a:gd name="connsiteX98" fmla="*/ 6150 w 9798"/>
                <a:gd name="connsiteY98" fmla="*/ 160 h 10000"/>
                <a:gd name="connsiteX99" fmla="*/ 5746 w 9798"/>
                <a:gd name="connsiteY99" fmla="*/ 160 h 10000"/>
                <a:gd name="connsiteX100" fmla="*/ 5362 w 9798"/>
                <a:gd name="connsiteY100" fmla="*/ 302 h 10000"/>
                <a:gd name="connsiteX101" fmla="*/ 5179 w 9798"/>
                <a:gd name="connsiteY101" fmla="*/ 462 h 10000"/>
                <a:gd name="connsiteX102" fmla="*/ 4797 w 9798"/>
                <a:gd name="connsiteY102" fmla="*/ 622 h 10000"/>
                <a:gd name="connsiteX103" fmla="*/ 4597 w 9798"/>
                <a:gd name="connsiteY103" fmla="*/ 622 h 10000"/>
                <a:gd name="connsiteX104" fmla="*/ 4597 w 9798"/>
                <a:gd name="connsiteY104" fmla="*/ 924 h 10000"/>
                <a:gd name="connsiteX105" fmla="*/ 4797 w 9798"/>
                <a:gd name="connsiteY105" fmla="*/ 1066 h 10000"/>
                <a:gd name="connsiteX106" fmla="*/ 4797 w 9798"/>
                <a:gd name="connsiteY106" fmla="*/ 1226 h 10000"/>
                <a:gd name="connsiteX107" fmla="*/ 4597 w 9798"/>
                <a:gd name="connsiteY107" fmla="*/ 1528 h 10000"/>
                <a:gd name="connsiteX108" fmla="*/ 4416 w 9798"/>
                <a:gd name="connsiteY108" fmla="*/ 1670 h 10000"/>
                <a:gd name="connsiteX109" fmla="*/ 4214 w 9798"/>
                <a:gd name="connsiteY109" fmla="*/ 1829 h 10000"/>
                <a:gd name="connsiteX110" fmla="*/ 4214 w 9798"/>
                <a:gd name="connsiteY110" fmla="*/ 1972 h 10000"/>
                <a:gd name="connsiteX111" fmla="*/ 4416 w 9798"/>
                <a:gd name="connsiteY111" fmla="*/ 2131 h 10000"/>
                <a:gd name="connsiteX112" fmla="*/ 4214 w 9798"/>
                <a:gd name="connsiteY112" fmla="*/ 2433 h 10000"/>
                <a:gd name="connsiteX113" fmla="*/ 4029 w 9798"/>
                <a:gd name="connsiteY113" fmla="*/ 2433 h 10000"/>
                <a:gd name="connsiteX114" fmla="*/ 3649 w 9798"/>
                <a:gd name="connsiteY114" fmla="*/ 2433 h 10000"/>
                <a:gd name="connsiteX115" fmla="*/ 3268 w 9798"/>
                <a:gd name="connsiteY115" fmla="*/ 2433 h 10000"/>
                <a:gd name="connsiteX116" fmla="*/ 3268 w 9798"/>
                <a:gd name="connsiteY116" fmla="*/ 2575 h 10000"/>
                <a:gd name="connsiteX117" fmla="*/ 3444 w 9798"/>
                <a:gd name="connsiteY117" fmla="*/ 2735 h 10000"/>
                <a:gd name="connsiteX118" fmla="*/ 3649 w 9798"/>
                <a:gd name="connsiteY118" fmla="*/ 2877 h 10000"/>
                <a:gd name="connsiteX119" fmla="*/ 2886 w 9798"/>
                <a:gd name="connsiteY119" fmla="*/ 3037 h 10000"/>
                <a:gd name="connsiteX120" fmla="*/ 2886 w 9798"/>
                <a:gd name="connsiteY120" fmla="*/ 3179 h 10000"/>
                <a:gd name="connsiteX121" fmla="*/ 2886 w 9798"/>
                <a:gd name="connsiteY121" fmla="*/ 3499 h 10000"/>
                <a:gd name="connsiteX122" fmla="*/ 2683 w 9798"/>
                <a:gd name="connsiteY122" fmla="*/ 3801 h 10000"/>
                <a:gd name="connsiteX123" fmla="*/ 2481 w 9798"/>
                <a:gd name="connsiteY123" fmla="*/ 4103 h 10000"/>
                <a:gd name="connsiteX124" fmla="*/ 2302 w 9798"/>
                <a:gd name="connsiteY124" fmla="*/ 4103 h 10000"/>
                <a:gd name="connsiteX125" fmla="*/ 2095 w 9798"/>
                <a:gd name="connsiteY125" fmla="*/ 3943 h 10000"/>
                <a:gd name="connsiteX126" fmla="*/ 1916 w 9798"/>
                <a:gd name="connsiteY126" fmla="*/ 4103 h 10000"/>
                <a:gd name="connsiteX127" fmla="*/ 1534 w 9798"/>
                <a:gd name="connsiteY127" fmla="*/ 4103 h 10000"/>
                <a:gd name="connsiteX128" fmla="*/ 1331 w 9798"/>
                <a:gd name="connsiteY128" fmla="*/ 4405 h 10000"/>
                <a:gd name="connsiteX129" fmla="*/ 768 w 9798"/>
                <a:gd name="connsiteY129" fmla="*/ 4405 h 10000"/>
                <a:gd name="connsiteX130" fmla="*/ 566 w 9798"/>
                <a:gd name="connsiteY130" fmla="*/ 4547 h 10000"/>
                <a:gd name="connsiteX131" fmla="*/ 384 w 9798"/>
                <a:gd name="connsiteY131" fmla="*/ 4547 h 10000"/>
                <a:gd name="connsiteX132" fmla="*/ 183 w 9798"/>
                <a:gd name="connsiteY132" fmla="*/ 4849 h 10000"/>
                <a:gd name="connsiteX133" fmla="*/ 183 w 9798"/>
                <a:gd name="connsiteY133" fmla="*/ 5151 h 10000"/>
                <a:gd name="connsiteX134" fmla="*/ 183 w 9798"/>
                <a:gd name="connsiteY134" fmla="*/ 5453 h 10000"/>
                <a:gd name="connsiteX0" fmla="*/ 0 w 10000"/>
                <a:gd name="connsiteY0" fmla="*/ 8792 h 10000"/>
                <a:gd name="connsiteX1" fmla="*/ 187 w 10000"/>
                <a:gd name="connsiteY1" fmla="*/ 8952 h 10000"/>
                <a:gd name="connsiteX2" fmla="*/ 187 w 10000"/>
                <a:gd name="connsiteY2" fmla="*/ 8792 h 10000"/>
                <a:gd name="connsiteX3" fmla="*/ 392 w 10000"/>
                <a:gd name="connsiteY3" fmla="*/ 8632 h 10000"/>
                <a:gd name="connsiteX4" fmla="*/ 392 w 10000"/>
                <a:gd name="connsiteY4" fmla="*/ 8792 h 10000"/>
                <a:gd name="connsiteX5" fmla="*/ 578 w 10000"/>
                <a:gd name="connsiteY5" fmla="*/ 8792 h 10000"/>
                <a:gd name="connsiteX6" fmla="*/ 187 w 10000"/>
                <a:gd name="connsiteY6" fmla="*/ 8952 h 10000"/>
                <a:gd name="connsiteX7" fmla="*/ 392 w 10000"/>
                <a:gd name="connsiteY7" fmla="*/ 9094 h 10000"/>
                <a:gd name="connsiteX8" fmla="*/ 392 w 10000"/>
                <a:gd name="connsiteY8" fmla="*/ 9254 h 10000"/>
                <a:gd name="connsiteX9" fmla="*/ 578 w 10000"/>
                <a:gd name="connsiteY9" fmla="*/ 9094 h 10000"/>
                <a:gd name="connsiteX10" fmla="*/ 784 w 10000"/>
                <a:gd name="connsiteY10" fmla="*/ 9094 h 10000"/>
                <a:gd name="connsiteX11" fmla="*/ 784 w 10000"/>
                <a:gd name="connsiteY11" fmla="*/ 9254 h 10000"/>
                <a:gd name="connsiteX12" fmla="*/ 578 w 10000"/>
                <a:gd name="connsiteY12" fmla="*/ 9254 h 10000"/>
                <a:gd name="connsiteX13" fmla="*/ 784 w 10000"/>
                <a:gd name="connsiteY13" fmla="*/ 9396 h 10000"/>
                <a:gd name="connsiteX14" fmla="*/ 784 w 10000"/>
                <a:gd name="connsiteY14" fmla="*/ 9556 h 10000"/>
                <a:gd name="connsiteX15" fmla="*/ 784 w 10000"/>
                <a:gd name="connsiteY15" fmla="*/ 9698 h 10000"/>
                <a:gd name="connsiteX16" fmla="*/ 966 w 10000"/>
                <a:gd name="connsiteY16" fmla="*/ 9698 h 10000"/>
                <a:gd name="connsiteX17" fmla="*/ 966 w 10000"/>
                <a:gd name="connsiteY17" fmla="*/ 9556 h 10000"/>
                <a:gd name="connsiteX18" fmla="*/ 1174 w 10000"/>
                <a:gd name="connsiteY18" fmla="*/ 9556 h 10000"/>
                <a:gd name="connsiteX19" fmla="*/ 1174 w 10000"/>
                <a:gd name="connsiteY19" fmla="*/ 9396 h 10000"/>
                <a:gd name="connsiteX20" fmla="*/ 1358 w 10000"/>
                <a:gd name="connsiteY20" fmla="*/ 9396 h 10000"/>
                <a:gd name="connsiteX21" fmla="*/ 1174 w 10000"/>
                <a:gd name="connsiteY21" fmla="*/ 9556 h 10000"/>
                <a:gd name="connsiteX22" fmla="*/ 966 w 10000"/>
                <a:gd name="connsiteY22" fmla="*/ 9556 h 10000"/>
                <a:gd name="connsiteX23" fmla="*/ 966 w 10000"/>
                <a:gd name="connsiteY23" fmla="*/ 9698 h 10000"/>
                <a:gd name="connsiteX24" fmla="*/ 966 w 10000"/>
                <a:gd name="connsiteY24" fmla="*/ 9858 h 10000"/>
                <a:gd name="connsiteX25" fmla="*/ 1174 w 10000"/>
                <a:gd name="connsiteY25" fmla="*/ 9858 h 10000"/>
                <a:gd name="connsiteX26" fmla="*/ 1358 w 10000"/>
                <a:gd name="connsiteY26" fmla="*/ 9858 h 10000"/>
                <a:gd name="connsiteX27" fmla="*/ 1566 w 10000"/>
                <a:gd name="connsiteY27" fmla="*/ 10000 h 10000"/>
                <a:gd name="connsiteX28" fmla="*/ 1748 w 10000"/>
                <a:gd name="connsiteY28" fmla="*/ 10000 h 10000"/>
                <a:gd name="connsiteX29" fmla="*/ 1956 w 10000"/>
                <a:gd name="connsiteY29" fmla="*/ 10000 h 10000"/>
                <a:gd name="connsiteX30" fmla="*/ 2349 w 10000"/>
                <a:gd name="connsiteY30" fmla="*/ 9698 h 10000"/>
                <a:gd name="connsiteX31" fmla="*/ 2349 w 10000"/>
                <a:gd name="connsiteY31" fmla="*/ 9556 h 10000"/>
                <a:gd name="connsiteX32" fmla="*/ 2945 w 10000"/>
                <a:gd name="connsiteY32" fmla="*/ 9556 h 10000"/>
                <a:gd name="connsiteX33" fmla="*/ 3335 w 10000"/>
                <a:gd name="connsiteY33" fmla="*/ 9556 h 10000"/>
                <a:gd name="connsiteX34" fmla="*/ 3515 w 10000"/>
                <a:gd name="connsiteY34" fmla="*/ 9556 h 10000"/>
                <a:gd name="connsiteX35" fmla="*/ 3724 w 10000"/>
                <a:gd name="connsiteY35" fmla="*/ 9556 h 10000"/>
                <a:gd name="connsiteX36" fmla="*/ 4112 w 10000"/>
                <a:gd name="connsiteY36" fmla="*/ 9698 h 10000"/>
                <a:gd name="connsiteX37" fmla="*/ 4301 w 10000"/>
                <a:gd name="connsiteY37" fmla="*/ 9556 h 10000"/>
                <a:gd name="connsiteX38" fmla="*/ 4301 w 10000"/>
                <a:gd name="connsiteY38" fmla="*/ 9396 h 10000"/>
                <a:gd name="connsiteX39" fmla="*/ 4507 w 10000"/>
                <a:gd name="connsiteY39" fmla="*/ 9396 h 10000"/>
                <a:gd name="connsiteX40" fmla="*/ 4301 w 10000"/>
                <a:gd name="connsiteY40" fmla="*/ 9254 h 10000"/>
                <a:gd name="connsiteX41" fmla="*/ 4112 w 10000"/>
                <a:gd name="connsiteY41" fmla="*/ 8792 h 10000"/>
                <a:gd name="connsiteX42" fmla="*/ 3907 w 10000"/>
                <a:gd name="connsiteY42" fmla="*/ 8490 h 10000"/>
                <a:gd name="connsiteX43" fmla="*/ 3515 w 10000"/>
                <a:gd name="connsiteY43" fmla="*/ 8490 h 10000"/>
                <a:gd name="connsiteX44" fmla="*/ 3515 w 10000"/>
                <a:gd name="connsiteY44" fmla="*/ 8330 h 10000"/>
                <a:gd name="connsiteX45" fmla="*/ 3515 w 10000"/>
                <a:gd name="connsiteY45" fmla="*/ 8028 h 10000"/>
                <a:gd name="connsiteX46" fmla="*/ 3335 w 10000"/>
                <a:gd name="connsiteY46" fmla="*/ 7886 h 10000"/>
                <a:gd name="connsiteX47" fmla="*/ 3126 w 10000"/>
                <a:gd name="connsiteY47" fmla="*/ 7726 h 10000"/>
                <a:gd name="connsiteX48" fmla="*/ 2945 w 10000"/>
                <a:gd name="connsiteY48" fmla="*/ 7425 h 10000"/>
                <a:gd name="connsiteX49" fmla="*/ 3335 w 10000"/>
                <a:gd name="connsiteY49" fmla="*/ 7123 h 10000"/>
                <a:gd name="connsiteX50" fmla="*/ 3515 w 10000"/>
                <a:gd name="connsiteY50" fmla="*/ 6980 h 10000"/>
                <a:gd name="connsiteX51" fmla="*/ 3724 w 10000"/>
                <a:gd name="connsiteY51" fmla="*/ 6821 h 10000"/>
                <a:gd name="connsiteX52" fmla="*/ 3724 w 10000"/>
                <a:gd name="connsiteY52" fmla="*/ 6679 h 10000"/>
                <a:gd name="connsiteX53" fmla="*/ 4112 w 10000"/>
                <a:gd name="connsiteY53" fmla="*/ 6821 h 10000"/>
                <a:gd name="connsiteX54" fmla="*/ 4301 w 10000"/>
                <a:gd name="connsiteY54" fmla="*/ 6980 h 10000"/>
                <a:gd name="connsiteX55" fmla="*/ 4507 w 10000"/>
                <a:gd name="connsiteY55" fmla="*/ 6980 h 10000"/>
                <a:gd name="connsiteX56" fmla="*/ 4896 w 10000"/>
                <a:gd name="connsiteY56" fmla="*/ 6980 h 10000"/>
                <a:gd name="connsiteX57" fmla="*/ 5081 w 10000"/>
                <a:gd name="connsiteY57" fmla="*/ 6821 h 10000"/>
                <a:gd name="connsiteX58" fmla="*/ 5081 w 10000"/>
                <a:gd name="connsiteY58" fmla="*/ 6679 h 10000"/>
                <a:gd name="connsiteX59" fmla="*/ 5286 w 10000"/>
                <a:gd name="connsiteY59" fmla="*/ 6519 h 10000"/>
                <a:gd name="connsiteX60" fmla="*/ 5286 w 10000"/>
                <a:gd name="connsiteY60" fmla="*/ 6377 h 10000"/>
                <a:gd name="connsiteX61" fmla="*/ 5682 w 10000"/>
                <a:gd name="connsiteY61" fmla="*/ 6217 h 10000"/>
                <a:gd name="connsiteX62" fmla="*/ 5864 w 10000"/>
                <a:gd name="connsiteY62" fmla="*/ 6075 h 10000"/>
                <a:gd name="connsiteX63" fmla="*/ 6277 w 10000"/>
                <a:gd name="connsiteY63" fmla="*/ 5915 h 10000"/>
                <a:gd name="connsiteX64" fmla="*/ 6463 w 10000"/>
                <a:gd name="connsiteY64" fmla="*/ 5613 h 10000"/>
                <a:gd name="connsiteX65" fmla="*/ 6667 w 10000"/>
                <a:gd name="connsiteY65" fmla="*/ 5311 h 10000"/>
                <a:gd name="connsiteX66" fmla="*/ 7060 w 10000"/>
                <a:gd name="connsiteY66" fmla="*/ 5151 h 10000"/>
                <a:gd name="connsiteX67" fmla="*/ 6851 w 10000"/>
                <a:gd name="connsiteY67" fmla="*/ 4849 h 10000"/>
                <a:gd name="connsiteX68" fmla="*/ 7451 w 10000"/>
                <a:gd name="connsiteY68" fmla="*/ 4405 h 10000"/>
                <a:gd name="connsiteX69" fmla="*/ 7451 w 10000"/>
                <a:gd name="connsiteY69" fmla="*/ 4245 h 10000"/>
                <a:gd name="connsiteX70" fmla="*/ 7451 w 10000"/>
                <a:gd name="connsiteY70" fmla="*/ 4103 h 10000"/>
                <a:gd name="connsiteX71" fmla="*/ 8228 w 10000"/>
                <a:gd name="connsiteY71" fmla="*/ 3641 h 10000"/>
                <a:gd name="connsiteX72" fmla="*/ 8023 w 10000"/>
                <a:gd name="connsiteY72" fmla="*/ 3499 h 10000"/>
                <a:gd name="connsiteX73" fmla="*/ 7632 w 10000"/>
                <a:gd name="connsiteY73" fmla="*/ 3499 h 10000"/>
                <a:gd name="connsiteX74" fmla="*/ 7632 w 10000"/>
                <a:gd name="connsiteY74" fmla="*/ 3339 h 10000"/>
                <a:gd name="connsiteX75" fmla="*/ 7238 w 10000"/>
                <a:gd name="connsiteY75" fmla="*/ 3179 h 10000"/>
                <a:gd name="connsiteX76" fmla="*/ 6851 w 10000"/>
                <a:gd name="connsiteY76" fmla="*/ 1972 h 10000"/>
                <a:gd name="connsiteX77" fmla="*/ 7060 w 10000"/>
                <a:gd name="connsiteY77" fmla="*/ 1829 h 10000"/>
                <a:gd name="connsiteX78" fmla="*/ 7632 w 10000"/>
                <a:gd name="connsiteY78" fmla="*/ 1829 h 10000"/>
                <a:gd name="connsiteX79" fmla="*/ 7836 w 10000"/>
                <a:gd name="connsiteY79" fmla="*/ 1829 h 10000"/>
                <a:gd name="connsiteX80" fmla="*/ 8413 w 10000"/>
                <a:gd name="connsiteY80" fmla="*/ 1829 h 10000"/>
                <a:gd name="connsiteX81" fmla="*/ 8806 w 10000"/>
                <a:gd name="connsiteY81" fmla="*/ 1829 h 10000"/>
                <a:gd name="connsiteX82" fmla="*/ 9010 w 10000"/>
                <a:gd name="connsiteY82" fmla="*/ 1670 h 10000"/>
                <a:gd name="connsiteX83" fmla="*/ 9586 w 10000"/>
                <a:gd name="connsiteY83" fmla="*/ 1368 h 10000"/>
                <a:gd name="connsiteX84" fmla="*/ 10000 w 10000"/>
                <a:gd name="connsiteY84" fmla="*/ 1226 h 10000"/>
                <a:gd name="connsiteX85" fmla="*/ 9794 w 10000"/>
                <a:gd name="connsiteY85" fmla="*/ 924 h 10000"/>
                <a:gd name="connsiteX86" fmla="*/ 9404 w 10000"/>
                <a:gd name="connsiteY86" fmla="*/ 924 h 10000"/>
                <a:gd name="connsiteX87" fmla="*/ 9197 w 10000"/>
                <a:gd name="connsiteY87" fmla="*/ 924 h 10000"/>
                <a:gd name="connsiteX88" fmla="*/ 8806 w 10000"/>
                <a:gd name="connsiteY88" fmla="*/ 924 h 10000"/>
                <a:gd name="connsiteX89" fmla="*/ 8806 w 10000"/>
                <a:gd name="connsiteY89" fmla="*/ 764 h 10000"/>
                <a:gd name="connsiteX90" fmla="*/ 8620 w 10000"/>
                <a:gd name="connsiteY90" fmla="*/ 622 h 10000"/>
                <a:gd name="connsiteX91" fmla="*/ 8413 w 10000"/>
                <a:gd name="connsiteY91" fmla="*/ 302 h 10000"/>
                <a:gd name="connsiteX92" fmla="*/ 8413 w 10000"/>
                <a:gd name="connsiteY92" fmla="*/ 0 h 10000"/>
                <a:gd name="connsiteX93" fmla="*/ 8228 w 10000"/>
                <a:gd name="connsiteY93" fmla="*/ 0 h 10000"/>
                <a:gd name="connsiteX94" fmla="*/ 7836 w 10000"/>
                <a:gd name="connsiteY94" fmla="*/ 0 h 10000"/>
                <a:gd name="connsiteX95" fmla="*/ 7632 w 10000"/>
                <a:gd name="connsiteY95" fmla="*/ 0 h 10000"/>
                <a:gd name="connsiteX96" fmla="*/ 7451 w 10000"/>
                <a:gd name="connsiteY96" fmla="*/ 0 h 10000"/>
                <a:gd name="connsiteX97" fmla="*/ 6277 w 10000"/>
                <a:gd name="connsiteY97" fmla="*/ 160 h 10000"/>
                <a:gd name="connsiteX98" fmla="*/ 5864 w 10000"/>
                <a:gd name="connsiteY98" fmla="*/ 160 h 10000"/>
                <a:gd name="connsiteX99" fmla="*/ 5473 w 10000"/>
                <a:gd name="connsiteY99" fmla="*/ 302 h 10000"/>
                <a:gd name="connsiteX100" fmla="*/ 5286 w 10000"/>
                <a:gd name="connsiteY100" fmla="*/ 462 h 10000"/>
                <a:gd name="connsiteX101" fmla="*/ 4896 w 10000"/>
                <a:gd name="connsiteY101" fmla="*/ 622 h 10000"/>
                <a:gd name="connsiteX102" fmla="*/ 4692 w 10000"/>
                <a:gd name="connsiteY102" fmla="*/ 622 h 10000"/>
                <a:gd name="connsiteX103" fmla="*/ 4692 w 10000"/>
                <a:gd name="connsiteY103" fmla="*/ 924 h 10000"/>
                <a:gd name="connsiteX104" fmla="*/ 4896 w 10000"/>
                <a:gd name="connsiteY104" fmla="*/ 1066 h 10000"/>
                <a:gd name="connsiteX105" fmla="*/ 4896 w 10000"/>
                <a:gd name="connsiteY105" fmla="*/ 1226 h 10000"/>
                <a:gd name="connsiteX106" fmla="*/ 4692 w 10000"/>
                <a:gd name="connsiteY106" fmla="*/ 1528 h 10000"/>
                <a:gd name="connsiteX107" fmla="*/ 4507 w 10000"/>
                <a:gd name="connsiteY107" fmla="*/ 1670 h 10000"/>
                <a:gd name="connsiteX108" fmla="*/ 4301 w 10000"/>
                <a:gd name="connsiteY108" fmla="*/ 1829 h 10000"/>
                <a:gd name="connsiteX109" fmla="*/ 4301 w 10000"/>
                <a:gd name="connsiteY109" fmla="*/ 1972 h 10000"/>
                <a:gd name="connsiteX110" fmla="*/ 4507 w 10000"/>
                <a:gd name="connsiteY110" fmla="*/ 2131 h 10000"/>
                <a:gd name="connsiteX111" fmla="*/ 4301 w 10000"/>
                <a:gd name="connsiteY111" fmla="*/ 2433 h 10000"/>
                <a:gd name="connsiteX112" fmla="*/ 4112 w 10000"/>
                <a:gd name="connsiteY112" fmla="*/ 2433 h 10000"/>
                <a:gd name="connsiteX113" fmla="*/ 3724 w 10000"/>
                <a:gd name="connsiteY113" fmla="*/ 2433 h 10000"/>
                <a:gd name="connsiteX114" fmla="*/ 3335 w 10000"/>
                <a:gd name="connsiteY114" fmla="*/ 2433 h 10000"/>
                <a:gd name="connsiteX115" fmla="*/ 3335 w 10000"/>
                <a:gd name="connsiteY115" fmla="*/ 2575 h 10000"/>
                <a:gd name="connsiteX116" fmla="*/ 3515 w 10000"/>
                <a:gd name="connsiteY116" fmla="*/ 2735 h 10000"/>
                <a:gd name="connsiteX117" fmla="*/ 3724 w 10000"/>
                <a:gd name="connsiteY117" fmla="*/ 2877 h 10000"/>
                <a:gd name="connsiteX118" fmla="*/ 2945 w 10000"/>
                <a:gd name="connsiteY118" fmla="*/ 3037 h 10000"/>
                <a:gd name="connsiteX119" fmla="*/ 2945 w 10000"/>
                <a:gd name="connsiteY119" fmla="*/ 3179 h 10000"/>
                <a:gd name="connsiteX120" fmla="*/ 2945 w 10000"/>
                <a:gd name="connsiteY120" fmla="*/ 3499 h 10000"/>
                <a:gd name="connsiteX121" fmla="*/ 2738 w 10000"/>
                <a:gd name="connsiteY121" fmla="*/ 3801 h 10000"/>
                <a:gd name="connsiteX122" fmla="*/ 2532 w 10000"/>
                <a:gd name="connsiteY122" fmla="*/ 4103 h 10000"/>
                <a:gd name="connsiteX123" fmla="*/ 2349 w 10000"/>
                <a:gd name="connsiteY123" fmla="*/ 4103 h 10000"/>
                <a:gd name="connsiteX124" fmla="*/ 2138 w 10000"/>
                <a:gd name="connsiteY124" fmla="*/ 3943 h 10000"/>
                <a:gd name="connsiteX125" fmla="*/ 1956 w 10000"/>
                <a:gd name="connsiteY125" fmla="*/ 4103 h 10000"/>
                <a:gd name="connsiteX126" fmla="*/ 1566 w 10000"/>
                <a:gd name="connsiteY126" fmla="*/ 4103 h 10000"/>
                <a:gd name="connsiteX127" fmla="*/ 1358 w 10000"/>
                <a:gd name="connsiteY127" fmla="*/ 4405 h 10000"/>
                <a:gd name="connsiteX128" fmla="*/ 784 w 10000"/>
                <a:gd name="connsiteY128" fmla="*/ 4405 h 10000"/>
                <a:gd name="connsiteX129" fmla="*/ 578 w 10000"/>
                <a:gd name="connsiteY129" fmla="*/ 4547 h 10000"/>
                <a:gd name="connsiteX130" fmla="*/ 392 w 10000"/>
                <a:gd name="connsiteY130" fmla="*/ 4547 h 10000"/>
                <a:gd name="connsiteX131" fmla="*/ 187 w 10000"/>
                <a:gd name="connsiteY131" fmla="*/ 4849 h 10000"/>
                <a:gd name="connsiteX132" fmla="*/ 187 w 10000"/>
                <a:gd name="connsiteY132" fmla="*/ 5151 h 10000"/>
                <a:gd name="connsiteX133" fmla="*/ 187 w 10000"/>
                <a:gd name="connsiteY133" fmla="*/ 5453 h 10000"/>
                <a:gd name="connsiteX0" fmla="*/ 0 w 10000"/>
                <a:gd name="connsiteY0" fmla="*/ 8792 h 10000"/>
                <a:gd name="connsiteX1" fmla="*/ 187 w 10000"/>
                <a:gd name="connsiteY1" fmla="*/ 8952 h 10000"/>
                <a:gd name="connsiteX2" fmla="*/ 392 w 10000"/>
                <a:gd name="connsiteY2" fmla="*/ 8632 h 10000"/>
                <a:gd name="connsiteX3" fmla="*/ 392 w 10000"/>
                <a:gd name="connsiteY3" fmla="*/ 8792 h 10000"/>
                <a:gd name="connsiteX4" fmla="*/ 578 w 10000"/>
                <a:gd name="connsiteY4" fmla="*/ 8792 h 10000"/>
                <a:gd name="connsiteX5" fmla="*/ 187 w 10000"/>
                <a:gd name="connsiteY5" fmla="*/ 8952 h 10000"/>
                <a:gd name="connsiteX6" fmla="*/ 392 w 10000"/>
                <a:gd name="connsiteY6" fmla="*/ 9094 h 10000"/>
                <a:gd name="connsiteX7" fmla="*/ 392 w 10000"/>
                <a:gd name="connsiteY7" fmla="*/ 9254 h 10000"/>
                <a:gd name="connsiteX8" fmla="*/ 578 w 10000"/>
                <a:gd name="connsiteY8" fmla="*/ 9094 h 10000"/>
                <a:gd name="connsiteX9" fmla="*/ 784 w 10000"/>
                <a:gd name="connsiteY9" fmla="*/ 9094 h 10000"/>
                <a:gd name="connsiteX10" fmla="*/ 784 w 10000"/>
                <a:gd name="connsiteY10" fmla="*/ 9254 h 10000"/>
                <a:gd name="connsiteX11" fmla="*/ 578 w 10000"/>
                <a:gd name="connsiteY11" fmla="*/ 9254 h 10000"/>
                <a:gd name="connsiteX12" fmla="*/ 784 w 10000"/>
                <a:gd name="connsiteY12" fmla="*/ 9396 h 10000"/>
                <a:gd name="connsiteX13" fmla="*/ 784 w 10000"/>
                <a:gd name="connsiteY13" fmla="*/ 9556 h 10000"/>
                <a:gd name="connsiteX14" fmla="*/ 784 w 10000"/>
                <a:gd name="connsiteY14" fmla="*/ 9698 h 10000"/>
                <a:gd name="connsiteX15" fmla="*/ 966 w 10000"/>
                <a:gd name="connsiteY15" fmla="*/ 9698 h 10000"/>
                <a:gd name="connsiteX16" fmla="*/ 966 w 10000"/>
                <a:gd name="connsiteY16" fmla="*/ 9556 h 10000"/>
                <a:gd name="connsiteX17" fmla="*/ 1174 w 10000"/>
                <a:gd name="connsiteY17" fmla="*/ 9556 h 10000"/>
                <a:gd name="connsiteX18" fmla="*/ 1174 w 10000"/>
                <a:gd name="connsiteY18" fmla="*/ 9396 h 10000"/>
                <a:gd name="connsiteX19" fmla="*/ 1358 w 10000"/>
                <a:gd name="connsiteY19" fmla="*/ 9396 h 10000"/>
                <a:gd name="connsiteX20" fmla="*/ 1174 w 10000"/>
                <a:gd name="connsiteY20" fmla="*/ 9556 h 10000"/>
                <a:gd name="connsiteX21" fmla="*/ 966 w 10000"/>
                <a:gd name="connsiteY21" fmla="*/ 9556 h 10000"/>
                <a:gd name="connsiteX22" fmla="*/ 966 w 10000"/>
                <a:gd name="connsiteY22" fmla="*/ 9698 h 10000"/>
                <a:gd name="connsiteX23" fmla="*/ 966 w 10000"/>
                <a:gd name="connsiteY23" fmla="*/ 9858 h 10000"/>
                <a:gd name="connsiteX24" fmla="*/ 1174 w 10000"/>
                <a:gd name="connsiteY24" fmla="*/ 9858 h 10000"/>
                <a:gd name="connsiteX25" fmla="*/ 1358 w 10000"/>
                <a:gd name="connsiteY25" fmla="*/ 9858 h 10000"/>
                <a:gd name="connsiteX26" fmla="*/ 1566 w 10000"/>
                <a:gd name="connsiteY26" fmla="*/ 10000 h 10000"/>
                <a:gd name="connsiteX27" fmla="*/ 1748 w 10000"/>
                <a:gd name="connsiteY27" fmla="*/ 10000 h 10000"/>
                <a:gd name="connsiteX28" fmla="*/ 1956 w 10000"/>
                <a:gd name="connsiteY28" fmla="*/ 10000 h 10000"/>
                <a:gd name="connsiteX29" fmla="*/ 2349 w 10000"/>
                <a:gd name="connsiteY29" fmla="*/ 9698 h 10000"/>
                <a:gd name="connsiteX30" fmla="*/ 2349 w 10000"/>
                <a:gd name="connsiteY30" fmla="*/ 9556 h 10000"/>
                <a:gd name="connsiteX31" fmla="*/ 2945 w 10000"/>
                <a:gd name="connsiteY31" fmla="*/ 9556 h 10000"/>
                <a:gd name="connsiteX32" fmla="*/ 3335 w 10000"/>
                <a:gd name="connsiteY32" fmla="*/ 9556 h 10000"/>
                <a:gd name="connsiteX33" fmla="*/ 3515 w 10000"/>
                <a:gd name="connsiteY33" fmla="*/ 9556 h 10000"/>
                <a:gd name="connsiteX34" fmla="*/ 3724 w 10000"/>
                <a:gd name="connsiteY34" fmla="*/ 9556 h 10000"/>
                <a:gd name="connsiteX35" fmla="*/ 4112 w 10000"/>
                <a:gd name="connsiteY35" fmla="*/ 9698 h 10000"/>
                <a:gd name="connsiteX36" fmla="*/ 4301 w 10000"/>
                <a:gd name="connsiteY36" fmla="*/ 9556 h 10000"/>
                <a:gd name="connsiteX37" fmla="*/ 4301 w 10000"/>
                <a:gd name="connsiteY37" fmla="*/ 9396 h 10000"/>
                <a:gd name="connsiteX38" fmla="*/ 4507 w 10000"/>
                <a:gd name="connsiteY38" fmla="*/ 9396 h 10000"/>
                <a:gd name="connsiteX39" fmla="*/ 4301 w 10000"/>
                <a:gd name="connsiteY39" fmla="*/ 9254 h 10000"/>
                <a:gd name="connsiteX40" fmla="*/ 4112 w 10000"/>
                <a:gd name="connsiteY40" fmla="*/ 8792 h 10000"/>
                <a:gd name="connsiteX41" fmla="*/ 3907 w 10000"/>
                <a:gd name="connsiteY41" fmla="*/ 8490 h 10000"/>
                <a:gd name="connsiteX42" fmla="*/ 3515 w 10000"/>
                <a:gd name="connsiteY42" fmla="*/ 8490 h 10000"/>
                <a:gd name="connsiteX43" fmla="*/ 3515 w 10000"/>
                <a:gd name="connsiteY43" fmla="*/ 8330 h 10000"/>
                <a:gd name="connsiteX44" fmla="*/ 3515 w 10000"/>
                <a:gd name="connsiteY44" fmla="*/ 8028 h 10000"/>
                <a:gd name="connsiteX45" fmla="*/ 3335 w 10000"/>
                <a:gd name="connsiteY45" fmla="*/ 7886 h 10000"/>
                <a:gd name="connsiteX46" fmla="*/ 3126 w 10000"/>
                <a:gd name="connsiteY46" fmla="*/ 7726 h 10000"/>
                <a:gd name="connsiteX47" fmla="*/ 2945 w 10000"/>
                <a:gd name="connsiteY47" fmla="*/ 7425 h 10000"/>
                <a:gd name="connsiteX48" fmla="*/ 3335 w 10000"/>
                <a:gd name="connsiteY48" fmla="*/ 7123 h 10000"/>
                <a:gd name="connsiteX49" fmla="*/ 3515 w 10000"/>
                <a:gd name="connsiteY49" fmla="*/ 6980 h 10000"/>
                <a:gd name="connsiteX50" fmla="*/ 3724 w 10000"/>
                <a:gd name="connsiteY50" fmla="*/ 6821 h 10000"/>
                <a:gd name="connsiteX51" fmla="*/ 3724 w 10000"/>
                <a:gd name="connsiteY51" fmla="*/ 6679 h 10000"/>
                <a:gd name="connsiteX52" fmla="*/ 4112 w 10000"/>
                <a:gd name="connsiteY52" fmla="*/ 6821 h 10000"/>
                <a:gd name="connsiteX53" fmla="*/ 4301 w 10000"/>
                <a:gd name="connsiteY53" fmla="*/ 6980 h 10000"/>
                <a:gd name="connsiteX54" fmla="*/ 4507 w 10000"/>
                <a:gd name="connsiteY54" fmla="*/ 6980 h 10000"/>
                <a:gd name="connsiteX55" fmla="*/ 4896 w 10000"/>
                <a:gd name="connsiteY55" fmla="*/ 6980 h 10000"/>
                <a:gd name="connsiteX56" fmla="*/ 5081 w 10000"/>
                <a:gd name="connsiteY56" fmla="*/ 6821 h 10000"/>
                <a:gd name="connsiteX57" fmla="*/ 5081 w 10000"/>
                <a:gd name="connsiteY57" fmla="*/ 6679 h 10000"/>
                <a:gd name="connsiteX58" fmla="*/ 5286 w 10000"/>
                <a:gd name="connsiteY58" fmla="*/ 6519 h 10000"/>
                <a:gd name="connsiteX59" fmla="*/ 5286 w 10000"/>
                <a:gd name="connsiteY59" fmla="*/ 6377 h 10000"/>
                <a:gd name="connsiteX60" fmla="*/ 5682 w 10000"/>
                <a:gd name="connsiteY60" fmla="*/ 6217 h 10000"/>
                <a:gd name="connsiteX61" fmla="*/ 5864 w 10000"/>
                <a:gd name="connsiteY61" fmla="*/ 6075 h 10000"/>
                <a:gd name="connsiteX62" fmla="*/ 6277 w 10000"/>
                <a:gd name="connsiteY62" fmla="*/ 5915 h 10000"/>
                <a:gd name="connsiteX63" fmla="*/ 6463 w 10000"/>
                <a:gd name="connsiteY63" fmla="*/ 5613 h 10000"/>
                <a:gd name="connsiteX64" fmla="*/ 6667 w 10000"/>
                <a:gd name="connsiteY64" fmla="*/ 5311 h 10000"/>
                <a:gd name="connsiteX65" fmla="*/ 7060 w 10000"/>
                <a:gd name="connsiteY65" fmla="*/ 5151 h 10000"/>
                <a:gd name="connsiteX66" fmla="*/ 6851 w 10000"/>
                <a:gd name="connsiteY66" fmla="*/ 4849 h 10000"/>
                <a:gd name="connsiteX67" fmla="*/ 7451 w 10000"/>
                <a:gd name="connsiteY67" fmla="*/ 4405 h 10000"/>
                <a:gd name="connsiteX68" fmla="*/ 7451 w 10000"/>
                <a:gd name="connsiteY68" fmla="*/ 4245 h 10000"/>
                <a:gd name="connsiteX69" fmla="*/ 7451 w 10000"/>
                <a:gd name="connsiteY69" fmla="*/ 4103 h 10000"/>
                <a:gd name="connsiteX70" fmla="*/ 8228 w 10000"/>
                <a:gd name="connsiteY70" fmla="*/ 3641 h 10000"/>
                <a:gd name="connsiteX71" fmla="*/ 8023 w 10000"/>
                <a:gd name="connsiteY71" fmla="*/ 3499 h 10000"/>
                <a:gd name="connsiteX72" fmla="*/ 7632 w 10000"/>
                <a:gd name="connsiteY72" fmla="*/ 3499 h 10000"/>
                <a:gd name="connsiteX73" fmla="*/ 7632 w 10000"/>
                <a:gd name="connsiteY73" fmla="*/ 3339 h 10000"/>
                <a:gd name="connsiteX74" fmla="*/ 7238 w 10000"/>
                <a:gd name="connsiteY74" fmla="*/ 3179 h 10000"/>
                <a:gd name="connsiteX75" fmla="*/ 6851 w 10000"/>
                <a:gd name="connsiteY75" fmla="*/ 1972 h 10000"/>
                <a:gd name="connsiteX76" fmla="*/ 7060 w 10000"/>
                <a:gd name="connsiteY76" fmla="*/ 1829 h 10000"/>
                <a:gd name="connsiteX77" fmla="*/ 7632 w 10000"/>
                <a:gd name="connsiteY77" fmla="*/ 1829 h 10000"/>
                <a:gd name="connsiteX78" fmla="*/ 7836 w 10000"/>
                <a:gd name="connsiteY78" fmla="*/ 1829 h 10000"/>
                <a:gd name="connsiteX79" fmla="*/ 8413 w 10000"/>
                <a:gd name="connsiteY79" fmla="*/ 1829 h 10000"/>
                <a:gd name="connsiteX80" fmla="*/ 8806 w 10000"/>
                <a:gd name="connsiteY80" fmla="*/ 1829 h 10000"/>
                <a:gd name="connsiteX81" fmla="*/ 9010 w 10000"/>
                <a:gd name="connsiteY81" fmla="*/ 1670 h 10000"/>
                <a:gd name="connsiteX82" fmla="*/ 9586 w 10000"/>
                <a:gd name="connsiteY82" fmla="*/ 1368 h 10000"/>
                <a:gd name="connsiteX83" fmla="*/ 10000 w 10000"/>
                <a:gd name="connsiteY83" fmla="*/ 1226 h 10000"/>
                <a:gd name="connsiteX84" fmla="*/ 9794 w 10000"/>
                <a:gd name="connsiteY84" fmla="*/ 924 h 10000"/>
                <a:gd name="connsiteX85" fmla="*/ 9404 w 10000"/>
                <a:gd name="connsiteY85" fmla="*/ 924 h 10000"/>
                <a:gd name="connsiteX86" fmla="*/ 9197 w 10000"/>
                <a:gd name="connsiteY86" fmla="*/ 924 h 10000"/>
                <a:gd name="connsiteX87" fmla="*/ 8806 w 10000"/>
                <a:gd name="connsiteY87" fmla="*/ 924 h 10000"/>
                <a:gd name="connsiteX88" fmla="*/ 8806 w 10000"/>
                <a:gd name="connsiteY88" fmla="*/ 764 h 10000"/>
                <a:gd name="connsiteX89" fmla="*/ 8620 w 10000"/>
                <a:gd name="connsiteY89" fmla="*/ 622 h 10000"/>
                <a:gd name="connsiteX90" fmla="*/ 8413 w 10000"/>
                <a:gd name="connsiteY90" fmla="*/ 302 h 10000"/>
                <a:gd name="connsiteX91" fmla="*/ 8413 w 10000"/>
                <a:gd name="connsiteY91" fmla="*/ 0 h 10000"/>
                <a:gd name="connsiteX92" fmla="*/ 8228 w 10000"/>
                <a:gd name="connsiteY92" fmla="*/ 0 h 10000"/>
                <a:gd name="connsiteX93" fmla="*/ 7836 w 10000"/>
                <a:gd name="connsiteY93" fmla="*/ 0 h 10000"/>
                <a:gd name="connsiteX94" fmla="*/ 7632 w 10000"/>
                <a:gd name="connsiteY94" fmla="*/ 0 h 10000"/>
                <a:gd name="connsiteX95" fmla="*/ 7451 w 10000"/>
                <a:gd name="connsiteY95" fmla="*/ 0 h 10000"/>
                <a:gd name="connsiteX96" fmla="*/ 6277 w 10000"/>
                <a:gd name="connsiteY96" fmla="*/ 160 h 10000"/>
                <a:gd name="connsiteX97" fmla="*/ 5864 w 10000"/>
                <a:gd name="connsiteY97" fmla="*/ 160 h 10000"/>
                <a:gd name="connsiteX98" fmla="*/ 5473 w 10000"/>
                <a:gd name="connsiteY98" fmla="*/ 302 h 10000"/>
                <a:gd name="connsiteX99" fmla="*/ 5286 w 10000"/>
                <a:gd name="connsiteY99" fmla="*/ 462 h 10000"/>
                <a:gd name="connsiteX100" fmla="*/ 4896 w 10000"/>
                <a:gd name="connsiteY100" fmla="*/ 622 h 10000"/>
                <a:gd name="connsiteX101" fmla="*/ 4692 w 10000"/>
                <a:gd name="connsiteY101" fmla="*/ 622 h 10000"/>
                <a:gd name="connsiteX102" fmla="*/ 4692 w 10000"/>
                <a:gd name="connsiteY102" fmla="*/ 924 h 10000"/>
                <a:gd name="connsiteX103" fmla="*/ 4896 w 10000"/>
                <a:gd name="connsiteY103" fmla="*/ 1066 h 10000"/>
                <a:gd name="connsiteX104" fmla="*/ 4896 w 10000"/>
                <a:gd name="connsiteY104" fmla="*/ 1226 h 10000"/>
                <a:gd name="connsiteX105" fmla="*/ 4692 w 10000"/>
                <a:gd name="connsiteY105" fmla="*/ 1528 h 10000"/>
                <a:gd name="connsiteX106" fmla="*/ 4507 w 10000"/>
                <a:gd name="connsiteY106" fmla="*/ 1670 h 10000"/>
                <a:gd name="connsiteX107" fmla="*/ 4301 w 10000"/>
                <a:gd name="connsiteY107" fmla="*/ 1829 h 10000"/>
                <a:gd name="connsiteX108" fmla="*/ 4301 w 10000"/>
                <a:gd name="connsiteY108" fmla="*/ 1972 h 10000"/>
                <a:gd name="connsiteX109" fmla="*/ 4507 w 10000"/>
                <a:gd name="connsiteY109" fmla="*/ 2131 h 10000"/>
                <a:gd name="connsiteX110" fmla="*/ 4301 w 10000"/>
                <a:gd name="connsiteY110" fmla="*/ 2433 h 10000"/>
                <a:gd name="connsiteX111" fmla="*/ 4112 w 10000"/>
                <a:gd name="connsiteY111" fmla="*/ 2433 h 10000"/>
                <a:gd name="connsiteX112" fmla="*/ 3724 w 10000"/>
                <a:gd name="connsiteY112" fmla="*/ 2433 h 10000"/>
                <a:gd name="connsiteX113" fmla="*/ 3335 w 10000"/>
                <a:gd name="connsiteY113" fmla="*/ 2433 h 10000"/>
                <a:gd name="connsiteX114" fmla="*/ 3335 w 10000"/>
                <a:gd name="connsiteY114" fmla="*/ 2575 h 10000"/>
                <a:gd name="connsiteX115" fmla="*/ 3515 w 10000"/>
                <a:gd name="connsiteY115" fmla="*/ 2735 h 10000"/>
                <a:gd name="connsiteX116" fmla="*/ 3724 w 10000"/>
                <a:gd name="connsiteY116" fmla="*/ 2877 h 10000"/>
                <a:gd name="connsiteX117" fmla="*/ 2945 w 10000"/>
                <a:gd name="connsiteY117" fmla="*/ 3037 h 10000"/>
                <a:gd name="connsiteX118" fmla="*/ 2945 w 10000"/>
                <a:gd name="connsiteY118" fmla="*/ 3179 h 10000"/>
                <a:gd name="connsiteX119" fmla="*/ 2945 w 10000"/>
                <a:gd name="connsiteY119" fmla="*/ 3499 h 10000"/>
                <a:gd name="connsiteX120" fmla="*/ 2738 w 10000"/>
                <a:gd name="connsiteY120" fmla="*/ 3801 h 10000"/>
                <a:gd name="connsiteX121" fmla="*/ 2532 w 10000"/>
                <a:gd name="connsiteY121" fmla="*/ 4103 h 10000"/>
                <a:gd name="connsiteX122" fmla="*/ 2349 w 10000"/>
                <a:gd name="connsiteY122" fmla="*/ 4103 h 10000"/>
                <a:gd name="connsiteX123" fmla="*/ 2138 w 10000"/>
                <a:gd name="connsiteY123" fmla="*/ 3943 h 10000"/>
                <a:gd name="connsiteX124" fmla="*/ 1956 w 10000"/>
                <a:gd name="connsiteY124" fmla="*/ 4103 h 10000"/>
                <a:gd name="connsiteX125" fmla="*/ 1566 w 10000"/>
                <a:gd name="connsiteY125" fmla="*/ 4103 h 10000"/>
                <a:gd name="connsiteX126" fmla="*/ 1358 w 10000"/>
                <a:gd name="connsiteY126" fmla="*/ 4405 h 10000"/>
                <a:gd name="connsiteX127" fmla="*/ 784 w 10000"/>
                <a:gd name="connsiteY127" fmla="*/ 4405 h 10000"/>
                <a:gd name="connsiteX128" fmla="*/ 578 w 10000"/>
                <a:gd name="connsiteY128" fmla="*/ 4547 h 10000"/>
                <a:gd name="connsiteX129" fmla="*/ 392 w 10000"/>
                <a:gd name="connsiteY129" fmla="*/ 4547 h 10000"/>
                <a:gd name="connsiteX130" fmla="*/ 187 w 10000"/>
                <a:gd name="connsiteY130" fmla="*/ 4849 h 10000"/>
                <a:gd name="connsiteX131" fmla="*/ 187 w 10000"/>
                <a:gd name="connsiteY131" fmla="*/ 5151 h 10000"/>
                <a:gd name="connsiteX132" fmla="*/ 187 w 10000"/>
                <a:gd name="connsiteY132" fmla="*/ 5453 h 10000"/>
                <a:gd name="connsiteX0" fmla="*/ 0 w 10000"/>
                <a:gd name="connsiteY0" fmla="*/ 8792 h 10000"/>
                <a:gd name="connsiteX1" fmla="*/ 187 w 10000"/>
                <a:gd name="connsiteY1" fmla="*/ 8952 h 10000"/>
                <a:gd name="connsiteX2" fmla="*/ 392 w 10000"/>
                <a:gd name="connsiteY2" fmla="*/ 8632 h 10000"/>
                <a:gd name="connsiteX3" fmla="*/ 392 w 10000"/>
                <a:gd name="connsiteY3" fmla="*/ 8792 h 10000"/>
                <a:gd name="connsiteX4" fmla="*/ 578 w 10000"/>
                <a:gd name="connsiteY4" fmla="*/ 8792 h 10000"/>
                <a:gd name="connsiteX5" fmla="*/ 392 w 10000"/>
                <a:gd name="connsiteY5" fmla="*/ 9094 h 10000"/>
                <a:gd name="connsiteX6" fmla="*/ 392 w 10000"/>
                <a:gd name="connsiteY6" fmla="*/ 9254 h 10000"/>
                <a:gd name="connsiteX7" fmla="*/ 578 w 10000"/>
                <a:gd name="connsiteY7" fmla="*/ 9094 h 10000"/>
                <a:gd name="connsiteX8" fmla="*/ 784 w 10000"/>
                <a:gd name="connsiteY8" fmla="*/ 9094 h 10000"/>
                <a:gd name="connsiteX9" fmla="*/ 784 w 10000"/>
                <a:gd name="connsiteY9" fmla="*/ 9254 h 10000"/>
                <a:gd name="connsiteX10" fmla="*/ 578 w 10000"/>
                <a:gd name="connsiteY10" fmla="*/ 9254 h 10000"/>
                <a:gd name="connsiteX11" fmla="*/ 784 w 10000"/>
                <a:gd name="connsiteY11" fmla="*/ 9396 h 10000"/>
                <a:gd name="connsiteX12" fmla="*/ 784 w 10000"/>
                <a:gd name="connsiteY12" fmla="*/ 9556 h 10000"/>
                <a:gd name="connsiteX13" fmla="*/ 784 w 10000"/>
                <a:gd name="connsiteY13" fmla="*/ 9698 h 10000"/>
                <a:gd name="connsiteX14" fmla="*/ 966 w 10000"/>
                <a:gd name="connsiteY14" fmla="*/ 9698 h 10000"/>
                <a:gd name="connsiteX15" fmla="*/ 966 w 10000"/>
                <a:gd name="connsiteY15" fmla="*/ 9556 h 10000"/>
                <a:gd name="connsiteX16" fmla="*/ 1174 w 10000"/>
                <a:gd name="connsiteY16" fmla="*/ 9556 h 10000"/>
                <a:gd name="connsiteX17" fmla="*/ 1174 w 10000"/>
                <a:gd name="connsiteY17" fmla="*/ 9396 h 10000"/>
                <a:gd name="connsiteX18" fmla="*/ 1358 w 10000"/>
                <a:gd name="connsiteY18" fmla="*/ 9396 h 10000"/>
                <a:gd name="connsiteX19" fmla="*/ 1174 w 10000"/>
                <a:gd name="connsiteY19" fmla="*/ 9556 h 10000"/>
                <a:gd name="connsiteX20" fmla="*/ 966 w 10000"/>
                <a:gd name="connsiteY20" fmla="*/ 9556 h 10000"/>
                <a:gd name="connsiteX21" fmla="*/ 966 w 10000"/>
                <a:gd name="connsiteY21" fmla="*/ 9698 h 10000"/>
                <a:gd name="connsiteX22" fmla="*/ 966 w 10000"/>
                <a:gd name="connsiteY22" fmla="*/ 9858 h 10000"/>
                <a:gd name="connsiteX23" fmla="*/ 1174 w 10000"/>
                <a:gd name="connsiteY23" fmla="*/ 9858 h 10000"/>
                <a:gd name="connsiteX24" fmla="*/ 1358 w 10000"/>
                <a:gd name="connsiteY24" fmla="*/ 9858 h 10000"/>
                <a:gd name="connsiteX25" fmla="*/ 1566 w 10000"/>
                <a:gd name="connsiteY25" fmla="*/ 10000 h 10000"/>
                <a:gd name="connsiteX26" fmla="*/ 1748 w 10000"/>
                <a:gd name="connsiteY26" fmla="*/ 10000 h 10000"/>
                <a:gd name="connsiteX27" fmla="*/ 1956 w 10000"/>
                <a:gd name="connsiteY27" fmla="*/ 10000 h 10000"/>
                <a:gd name="connsiteX28" fmla="*/ 2349 w 10000"/>
                <a:gd name="connsiteY28" fmla="*/ 9698 h 10000"/>
                <a:gd name="connsiteX29" fmla="*/ 2349 w 10000"/>
                <a:gd name="connsiteY29" fmla="*/ 9556 h 10000"/>
                <a:gd name="connsiteX30" fmla="*/ 2945 w 10000"/>
                <a:gd name="connsiteY30" fmla="*/ 9556 h 10000"/>
                <a:gd name="connsiteX31" fmla="*/ 3335 w 10000"/>
                <a:gd name="connsiteY31" fmla="*/ 9556 h 10000"/>
                <a:gd name="connsiteX32" fmla="*/ 3515 w 10000"/>
                <a:gd name="connsiteY32" fmla="*/ 9556 h 10000"/>
                <a:gd name="connsiteX33" fmla="*/ 3724 w 10000"/>
                <a:gd name="connsiteY33" fmla="*/ 9556 h 10000"/>
                <a:gd name="connsiteX34" fmla="*/ 4112 w 10000"/>
                <a:gd name="connsiteY34" fmla="*/ 9698 h 10000"/>
                <a:gd name="connsiteX35" fmla="*/ 4301 w 10000"/>
                <a:gd name="connsiteY35" fmla="*/ 9556 h 10000"/>
                <a:gd name="connsiteX36" fmla="*/ 4301 w 10000"/>
                <a:gd name="connsiteY36" fmla="*/ 9396 h 10000"/>
                <a:gd name="connsiteX37" fmla="*/ 4507 w 10000"/>
                <a:gd name="connsiteY37" fmla="*/ 9396 h 10000"/>
                <a:gd name="connsiteX38" fmla="*/ 4301 w 10000"/>
                <a:gd name="connsiteY38" fmla="*/ 9254 h 10000"/>
                <a:gd name="connsiteX39" fmla="*/ 4112 w 10000"/>
                <a:gd name="connsiteY39" fmla="*/ 8792 h 10000"/>
                <a:gd name="connsiteX40" fmla="*/ 3907 w 10000"/>
                <a:gd name="connsiteY40" fmla="*/ 8490 h 10000"/>
                <a:gd name="connsiteX41" fmla="*/ 3515 w 10000"/>
                <a:gd name="connsiteY41" fmla="*/ 8490 h 10000"/>
                <a:gd name="connsiteX42" fmla="*/ 3515 w 10000"/>
                <a:gd name="connsiteY42" fmla="*/ 8330 h 10000"/>
                <a:gd name="connsiteX43" fmla="*/ 3515 w 10000"/>
                <a:gd name="connsiteY43" fmla="*/ 8028 h 10000"/>
                <a:gd name="connsiteX44" fmla="*/ 3335 w 10000"/>
                <a:gd name="connsiteY44" fmla="*/ 7886 h 10000"/>
                <a:gd name="connsiteX45" fmla="*/ 3126 w 10000"/>
                <a:gd name="connsiteY45" fmla="*/ 7726 h 10000"/>
                <a:gd name="connsiteX46" fmla="*/ 2945 w 10000"/>
                <a:gd name="connsiteY46" fmla="*/ 7425 h 10000"/>
                <a:gd name="connsiteX47" fmla="*/ 3335 w 10000"/>
                <a:gd name="connsiteY47" fmla="*/ 7123 h 10000"/>
                <a:gd name="connsiteX48" fmla="*/ 3515 w 10000"/>
                <a:gd name="connsiteY48" fmla="*/ 6980 h 10000"/>
                <a:gd name="connsiteX49" fmla="*/ 3724 w 10000"/>
                <a:gd name="connsiteY49" fmla="*/ 6821 h 10000"/>
                <a:gd name="connsiteX50" fmla="*/ 3724 w 10000"/>
                <a:gd name="connsiteY50" fmla="*/ 6679 h 10000"/>
                <a:gd name="connsiteX51" fmla="*/ 4112 w 10000"/>
                <a:gd name="connsiteY51" fmla="*/ 6821 h 10000"/>
                <a:gd name="connsiteX52" fmla="*/ 4301 w 10000"/>
                <a:gd name="connsiteY52" fmla="*/ 6980 h 10000"/>
                <a:gd name="connsiteX53" fmla="*/ 4507 w 10000"/>
                <a:gd name="connsiteY53" fmla="*/ 6980 h 10000"/>
                <a:gd name="connsiteX54" fmla="*/ 4896 w 10000"/>
                <a:gd name="connsiteY54" fmla="*/ 6980 h 10000"/>
                <a:gd name="connsiteX55" fmla="*/ 5081 w 10000"/>
                <a:gd name="connsiteY55" fmla="*/ 6821 h 10000"/>
                <a:gd name="connsiteX56" fmla="*/ 5081 w 10000"/>
                <a:gd name="connsiteY56" fmla="*/ 6679 h 10000"/>
                <a:gd name="connsiteX57" fmla="*/ 5286 w 10000"/>
                <a:gd name="connsiteY57" fmla="*/ 6519 h 10000"/>
                <a:gd name="connsiteX58" fmla="*/ 5286 w 10000"/>
                <a:gd name="connsiteY58" fmla="*/ 6377 h 10000"/>
                <a:gd name="connsiteX59" fmla="*/ 5682 w 10000"/>
                <a:gd name="connsiteY59" fmla="*/ 6217 h 10000"/>
                <a:gd name="connsiteX60" fmla="*/ 5864 w 10000"/>
                <a:gd name="connsiteY60" fmla="*/ 6075 h 10000"/>
                <a:gd name="connsiteX61" fmla="*/ 6277 w 10000"/>
                <a:gd name="connsiteY61" fmla="*/ 5915 h 10000"/>
                <a:gd name="connsiteX62" fmla="*/ 6463 w 10000"/>
                <a:gd name="connsiteY62" fmla="*/ 5613 h 10000"/>
                <a:gd name="connsiteX63" fmla="*/ 6667 w 10000"/>
                <a:gd name="connsiteY63" fmla="*/ 5311 h 10000"/>
                <a:gd name="connsiteX64" fmla="*/ 7060 w 10000"/>
                <a:gd name="connsiteY64" fmla="*/ 5151 h 10000"/>
                <a:gd name="connsiteX65" fmla="*/ 6851 w 10000"/>
                <a:gd name="connsiteY65" fmla="*/ 4849 h 10000"/>
                <a:gd name="connsiteX66" fmla="*/ 7451 w 10000"/>
                <a:gd name="connsiteY66" fmla="*/ 4405 h 10000"/>
                <a:gd name="connsiteX67" fmla="*/ 7451 w 10000"/>
                <a:gd name="connsiteY67" fmla="*/ 4245 h 10000"/>
                <a:gd name="connsiteX68" fmla="*/ 7451 w 10000"/>
                <a:gd name="connsiteY68" fmla="*/ 4103 h 10000"/>
                <a:gd name="connsiteX69" fmla="*/ 8228 w 10000"/>
                <a:gd name="connsiteY69" fmla="*/ 3641 h 10000"/>
                <a:gd name="connsiteX70" fmla="*/ 8023 w 10000"/>
                <a:gd name="connsiteY70" fmla="*/ 3499 h 10000"/>
                <a:gd name="connsiteX71" fmla="*/ 7632 w 10000"/>
                <a:gd name="connsiteY71" fmla="*/ 3499 h 10000"/>
                <a:gd name="connsiteX72" fmla="*/ 7632 w 10000"/>
                <a:gd name="connsiteY72" fmla="*/ 3339 h 10000"/>
                <a:gd name="connsiteX73" fmla="*/ 7238 w 10000"/>
                <a:gd name="connsiteY73" fmla="*/ 3179 h 10000"/>
                <a:gd name="connsiteX74" fmla="*/ 6851 w 10000"/>
                <a:gd name="connsiteY74" fmla="*/ 1972 h 10000"/>
                <a:gd name="connsiteX75" fmla="*/ 7060 w 10000"/>
                <a:gd name="connsiteY75" fmla="*/ 1829 h 10000"/>
                <a:gd name="connsiteX76" fmla="*/ 7632 w 10000"/>
                <a:gd name="connsiteY76" fmla="*/ 1829 h 10000"/>
                <a:gd name="connsiteX77" fmla="*/ 7836 w 10000"/>
                <a:gd name="connsiteY77" fmla="*/ 1829 h 10000"/>
                <a:gd name="connsiteX78" fmla="*/ 8413 w 10000"/>
                <a:gd name="connsiteY78" fmla="*/ 1829 h 10000"/>
                <a:gd name="connsiteX79" fmla="*/ 8806 w 10000"/>
                <a:gd name="connsiteY79" fmla="*/ 1829 h 10000"/>
                <a:gd name="connsiteX80" fmla="*/ 9010 w 10000"/>
                <a:gd name="connsiteY80" fmla="*/ 1670 h 10000"/>
                <a:gd name="connsiteX81" fmla="*/ 9586 w 10000"/>
                <a:gd name="connsiteY81" fmla="*/ 1368 h 10000"/>
                <a:gd name="connsiteX82" fmla="*/ 10000 w 10000"/>
                <a:gd name="connsiteY82" fmla="*/ 1226 h 10000"/>
                <a:gd name="connsiteX83" fmla="*/ 9794 w 10000"/>
                <a:gd name="connsiteY83" fmla="*/ 924 h 10000"/>
                <a:gd name="connsiteX84" fmla="*/ 9404 w 10000"/>
                <a:gd name="connsiteY84" fmla="*/ 924 h 10000"/>
                <a:gd name="connsiteX85" fmla="*/ 9197 w 10000"/>
                <a:gd name="connsiteY85" fmla="*/ 924 h 10000"/>
                <a:gd name="connsiteX86" fmla="*/ 8806 w 10000"/>
                <a:gd name="connsiteY86" fmla="*/ 924 h 10000"/>
                <a:gd name="connsiteX87" fmla="*/ 8806 w 10000"/>
                <a:gd name="connsiteY87" fmla="*/ 764 h 10000"/>
                <a:gd name="connsiteX88" fmla="*/ 8620 w 10000"/>
                <a:gd name="connsiteY88" fmla="*/ 622 h 10000"/>
                <a:gd name="connsiteX89" fmla="*/ 8413 w 10000"/>
                <a:gd name="connsiteY89" fmla="*/ 302 h 10000"/>
                <a:gd name="connsiteX90" fmla="*/ 8413 w 10000"/>
                <a:gd name="connsiteY90" fmla="*/ 0 h 10000"/>
                <a:gd name="connsiteX91" fmla="*/ 8228 w 10000"/>
                <a:gd name="connsiteY91" fmla="*/ 0 h 10000"/>
                <a:gd name="connsiteX92" fmla="*/ 7836 w 10000"/>
                <a:gd name="connsiteY92" fmla="*/ 0 h 10000"/>
                <a:gd name="connsiteX93" fmla="*/ 7632 w 10000"/>
                <a:gd name="connsiteY93" fmla="*/ 0 h 10000"/>
                <a:gd name="connsiteX94" fmla="*/ 7451 w 10000"/>
                <a:gd name="connsiteY94" fmla="*/ 0 h 10000"/>
                <a:gd name="connsiteX95" fmla="*/ 6277 w 10000"/>
                <a:gd name="connsiteY95" fmla="*/ 160 h 10000"/>
                <a:gd name="connsiteX96" fmla="*/ 5864 w 10000"/>
                <a:gd name="connsiteY96" fmla="*/ 160 h 10000"/>
                <a:gd name="connsiteX97" fmla="*/ 5473 w 10000"/>
                <a:gd name="connsiteY97" fmla="*/ 302 h 10000"/>
                <a:gd name="connsiteX98" fmla="*/ 5286 w 10000"/>
                <a:gd name="connsiteY98" fmla="*/ 462 h 10000"/>
                <a:gd name="connsiteX99" fmla="*/ 4896 w 10000"/>
                <a:gd name="connsiteY99" fmla="*/ 622 h 10000"/>
                <a:gd name="connsiteX100" fmla="*/ 4692 w 10000"/>
                <a:gd name="connsiteY100" fmla="*/ 622 h 10000"/>
                <a:gd name="connsiteX101" fmla="*/ 4692 w 10000"/>
                <a:gd name="connsiteY101" fmla="*/ 924 h 10000"/>
                <a:gd name="connsiteX102" fmla="*/ 4896 w 10000"/>
                <a:gd name="connsiteY102" fmla="*/ 1066 h 10000"/>
                <a:gd name="connsiteX103" fmla="*/ 4896 w 10000"/>
                <a:gd name="connsiteY103" fmla="*/ 1226 h 10000"/>
                <a:gd name="connsiteX104" fmla="*/ 4692 w 10000"/>
                <a:gd name="connsiteY104" fmla="*/ 1528 h 10000"/>
                <a:gd name="connsiteX105" fmla="*/ 4507 w 10000"/>
                <a:gd name="connsiteY105" fmla="*/ 1670 h 10000"/>
                <a:gd name="connsiteX106" fmla="*/ 4301 w 10000"/>
                <a:gd name="connsiteY106" fmla="*/ 1829 h 10000"/>
                <a:gd name="connsiteX107" fmla="*/ 4301 w 10000"/>
                <a:gd name="connsiteY107" fmla="*/ 1972 h 10000"/>
                <a:gd name="connsiteX108" fmla="*/ 4507 w 10000"/>
                <a:gd name="connsiteY108" fmla="*/ 2131 h 10000"/>
                <a:gd name="connsiteX109" fmla="*/ 4301 w 10000"/>
                <a:gd name="connsiteY109" fmla="*/ 2433 h 10000"/>
                <a:gd name="connsiteX110" fmla="*/ 4112 w 10000"/>
                <a:gd name="connsiteY110" fmla="*/ 2433 h 10000"/>
                <a:gd name="connsiteX111" fmla="*/ 3724 w 10000"/>
                <a:gd name="connsiteY111" fmla="*/ 2433 h 10000"/>
                <a:gd name="connsiteX112" fmla="*/ 3335 w 10000"/>
                <a:gd name="connsiteY112" fmla="*/ 2433 h 10000"/>
                <a:gd name="connsiteX113" fmla="*/ 3335 w 10000"/>
                <a:gd name="connsiteY113" fmla="*/ 2575 h 10000"/>
                <a:gd name="connsiteX114" fmla="*/ 3515 w 10000"/>
                <a:gd name="connsiteY114" fmla="*/ 2735 h 10000"/>
                <a:gd name="connsiteX115" fmla="*/ 3724 w 10000"/>
                <a:gd name="connsiteY115" fmla="*/ 2877 h 10000"/>
                <a:gd name="connsiteX116" fmla="*/ 2945 w 10000"/>
                <a:gd name="connsiteY116" fmla="*/ 3037 h 10000"/>
                <a:gd name="connsiteX117" fmla="*/ 2945 w 10000"/>
                <a:gd name="connsiteY117" fmla="*/ 3179 h 10000"/>
                <a:gd name="connsiteX118" fmla="*/ 2945 w 10000"/>
                <a:gd name="connsiteY118" fmla="*/ 3499 h 10000"/>
                <a:gd name="connsiteX119" fmla="*/ 2738 w 10000"/>
                <a:gd name="connsiteY119" fmla="*/ 3801 h 10000"/>
                <a:gd name="connsiteX120" fmla="*/ 2532 w 10000"/>
                <a:gd name="connsiteY120" fmla="*/ 4103 h 10000"/>
                <a:gd name="connsiteX121" fmla="*/ 2349 w 10000"/>
                <a:gd name="connsiteY121" fmla="*/ 4103 h 10000"/>
                <a:gd name="connsiteX122" fmla="*/ 2138 w 10000"/>
                <a:gd name="connsiteY122" fmla="*/ 3943 h 10000"/>
                <a:gd name="connsiteX123" fmla="*/ 1956 w 10000"/>
                <a:gd name="connsiteY123" fmla="*/ 4103 h 10000"/>
                <a:gd name="connsiteX124" fmla="*/ 1566 w 10000"/>
                <a:gd name="connsiteY124" fmla="*/ 4103 h 10000"/>
                <a:gd name="connsiteX125" fmla="*/ 1358 w 10000"/>
                <a:gd name="connsiteY125" fmla="*/ 4405 h 10000"/>
                <a:gd name="connsiteX126" fmla="*/ 784 w 10000"/>
                <a:gd name="connsiteY126" fmla="*/ 4405 h 10000"/>
                <a:gd name="connsiteX127" fmla="*/ 578 w 10000"/>
                <a:gd name="connsiteY127" fmla="*/ 4547 h 10000"/>
                <a:gd name="connsiteX128" fmla="*/ 392 w 10000"/>
                <a:gd name="connsiteY128" fmla="*/ 4547 h 10000"/>
                <a:gd name="connsiteX129" fmla="*/ 187 w 10000"/>
                <a:gd name="connsiteY129" fmla="*/ 4849 h 10000"/>
                <a:gd name="connsiteX130" fmla="*/ 187 w 10000"/>
                <a:gd name="connsiteY130" fmla="*/ 5151 h 10000"/>
                <a:gd name="connsiteX131" fmla="*/ 187 w 10000"/>
                <a:gd name="connsiteY131" fmla="*/ 5453 h 10000"/>
                <a:gd name="connsiteX0" fmla="*/ 0 w 9813"/>
                <a:gd name="connsiteY0" fmla="*/ 8952 h 10000"/>
                <a:gd name="connsiteX1" fmla="*/ 205 w 9813"/>
                <a:gd name="connsiteY1" fmla="*/ 8632 h 10000"/>
                <a:gd name="connsiteX2" fmla="*/ 205 w 9813"/>
                <a:gd name="connsiteY2" fmla="*/ 8792 h 10000"/>
                <a:gd name="connsiteX3" fmla="*/ 391 w 9813"/>
                <a:gd name="connsiteY3" fmla="*/ 8792 h 10000"/>
                <a:gd name="connsiteX4" fmla="*/ 205 w 9813"/>
                <a:gd name="connsiteY4" fmla="*/ 9094 h 10000"/>
                <a:gd name="connsiteX5" fmla="*/ 205 w 9813"/>
                <a:gd name="connsiteY5" fmla="*/ 9254 h 10000"/>
                <a:gd name="connsiteX6" fmla="*/ 391 w 9813"/>
                <a:gd name="connsiteY6" fmla="*/ 9094 h 10000"/>
                <a:gd name="connsiteX7" fmla="*/ 597 w 9813"/>
                <a:gd name="connsiteY7" fmla="*/ 9094 h 10000"/>
                <a:gd name="connsiteX8" fmla="*/ 597 w 9813"/>
                <a:gd name="connsiteY8" fmla="*/ 9254 h 10000"/>
                <a:gd name="connsiteX9" fmla="*/ 391 w 9813"/>
                <a:gd name="connsiteY9" fmla="*/ 9254 h 10000"/>
                <a:gd name="connsiteX10" fmla="*/ 597 w 9813"/>
                <a:gd name="connsiteY10" fmla="*/ 9396 h 10000"/>
                <a:gd name="connsiteX11" fmla="*/ 597 w 9813"/>
                <a:gd name="connsiteY11" fmla="*/ 9556 h 10000"/>
                <a:gd name="connsiteX12" fmla="*/ 597 w 9813"/>
                <a:gd name="connsiteY12" fmla="*/ 9698 h 10000"/>
                <a:gd name="connsiteX13" fmla="*/ 779 w 9813"/>
                <a:gd name="connsiteY13" fmla="*/ 9698 h 10000"/>
                <a:gd name="connsiteX14" fmla="*/ 779 w 9813"/>
                <a:gd name="connsiteY14" fmla="*/ 9556 h 10000"/>
                <a:gd name="connsiteX15" fmla="*/ 987 w 9813"/>
                <a:gd name="connsiteY15" fmla="*/ 9556 h 10000"/>
                <a:gd name="connsiteX16" fmla="*/ 987 w 9813"/>
                <a:gd name="connsiteY16" fmla="*/ 9396 h 10000"/>
                <a:gd name="connsiteX17" fmla="*/ 1171 w 9813"/>
                <a:gd name="connsiteY17" fmla="*/ 9396 h 10000"/>
                <a:gd name="connsiteX18" fmla="*/ 987 w 9813"/>
                <a:gd name="connsiteY18" fmla="*/ 9556 h 10000"/>
                <a:gd name="connsiteX19" fmla="*/ 779 w 9813"/>
                <a:gd name="connsiteY19" fmla="*/ 9556 h 10000"/>
                <a:gd name="connsiteX20" fmla="*/ 779 w 9813"/>
                <a:gd name="connsiteY20" fmla="*/ 9698 h 10000"/>
                <a:gd name="connsiteX21" fmla="*/ 779 w 9813"/>
                <a:gd name="connsiteY21" fmla="*/ 9858 h 10000"/>
                <a:gd name="connsiteX22" fmla="*/ 987 w 9813"/>
                <a:gd name="connsiteY22" fmla="*/ 9858 h 10000"/>
                <a:gd name="connsiteX23" fmla="*/ 1171 w 9813"/>
                <a:gd name="connsiteY23" fmla="*/ 9858 h 10000"/>
                <a:gd name="connsiteX24" fmla="*/ 1379 w 9813"/>
                <a:gd name="connsiteY24" fmla="*/ 10000 h 10000"/>
                <a:gd name="connsiteX25" fmla="*/ 1561 w 9813"/>
                <a:gd name="connsiteY25" fmla="*/ 10000 h 10000"/>
                <a:gd name="connsiteX26" fmla="*/ 1769 w 9813"/>
                <a:gd name="connsiteY26" fmla="*/ 10000 h 10000"/>
                <a:gd name="connsiteX27" fmla="*/ 2162 w 9813"/>
                <a:gd name="connsiteY27" fmla="*/ 9698 h 10000"/>
                <a:gd name="connsiteX28" fmla="*/ 2162 w 9813"/>
                <a:gd name="connsiteY28" fmla="*/ 9556 h 10000"/>
                <a:gd name="connsiteX29" fmla="*/ 2758 w 9813"/>
                <a:gd name="connsiteY29" fmla="*/ 9556 h 10000"/>
                <a:gd name="connsiteX30" fmla="*/ 3148 w 9813"/>
                <a:gd name="connsiteY30" fmla="*/ 9556 h 10000"/>
                <a:gd name="connsiteX31" fmla="*/ 3328 w 9813"/>
                <a:gd name="connsiteY31" fmla="*/ 9556 h 10000"/>
                <a:gd name="connsiteX32" fmla="*/ 3537 w 9813"/>
                <a:gd name="connsiteY32" fmla="*/ 9556 h 10000"/>
                <a:gd name="connsiteX33" fmla="*/ 3925 w 9813"/>
                <a:gd name="connsiteY33" fmla="*/ 9698 h 10000"/>
                <a:gd name="connsiteX34" fmla="*/ 4114 w 9813"/>
                <a:gd name="connsiteY34" fmla="*/ 9556 h 10000"/>
                <a:gd name="connsiteX35" fmla="*/ 4114 w 9813"/>
                <a:gd name="connsiteY35" fmla="*/ 9396 h 10000"/>
                <a:gd name="connsiteX36" fmla="*/ 4320 w 9813"/>
                <a:gd name="connsiteY36" fmla="*/ 9396 h 10000"/>
                <a:gd name="connsiteX37" fmla="*/ 4114 w 9813"/>
                <a:gd name="connsiteY37" fmla="*/ 9254 h 10000"/>
                <a:gd name="connsiteX38" fmla="*/ 3925 w 9813"/>
                <a:gd name="connsiteY38" fmla="*/ 8792 h 10000"/>
                <a:gd name="connsiteX39" fmla="*/ 3720 w 9813"/>
                <a:gd name="connsiteY39" fmla="*/ 8490 h 10000"/>
                <a:gd name="connsiteX40" fmla="*/ 3328 w 9813"/>
                <a:gd name="connsiteY40" fmla="*/ 8490 h 10000"/>
                <a:gd name="connsiteX41" fmla="*/ 3328 w 9813"/>
                <a:gd name="connsiteY41" fmla="*/ 8330 h 10000"/>
                <a:gd name="connsiteX42" fmla="*/ 3328 w 9813"/>
                <a:gd name="connsiteY42" fmla="*/ 8028 h 10000"/>
                <a:gd name="connsiteX43" fmla="*/ 3148 w 9813"/>
                <a:gd name="connsiteY43" fmla="*/ 7886 h 10000"/>
                <a:gd name="connsiteX44" fmla="*/ 2939 w 9813"/>
                <a:gd name="connsiteY44" fmla="*/ 7726 h 10000"/>
                <a:gd name="connsiteX45" fmla="*/ 2758 w 9813"/>
                <a:gd name="connsiteY45" fmla="*/ 7425 h 10000"/>
                <a:gd name="connsiteX46" fmla="*/ 3148 w 9813"/>
                <a:gd name="connsiteY46" fmla="*/ 7123 h 10000"/>
                <a:gd name="connsiteX47" fmla="*/ 3328 w 9813"/>
                <a:gd name="connsiteY47" fmla="*/ 6980 h 10000"/>
                <a:gd name="connsiteX48" fmla="*/ 3537 w 9813"/>
                <a:gd name="connsiteY48" fmla="*/ 6821 h 10000"/>
                <a:gd name="connsiteX49" fmla="*/ 3537 w 9813"/>
                <a:gd name="connsiteY49" fmla="*/ 6679 h 10000"/>
                <a:gd name="connsiteX50" fmla="*/ 3925 w 9813"/>
                <a:gd name="connsiteY50" fmla="*/ 6821 h 10000"/>
                <a:gd name="connsiteX51" fmla="*/ 4114 w 9813"/>
                <a:gd name="connsiteY51" fmla="*/ 6980 h 10000"/>
                <a:gd name="connsiteX52" fmla="*/ 4320 w 9813"/>
                <a:gd name="connsiteY52" fmla="*/ 6980 h 10000"/>
                <a:gd name="connsiteX53" fmla="*/ 4709 w 9813"/>
                <a:gd name="connsiteY53" fmla="*/ 6980 h 10000"/>
                <a:gd name="connsiteX54" fmla="*/ 4894 w 9813"/>
                <a:gd name="connsiteY54" fmla="*/ 6821 h 10000"/>
                <a:gd name="connsiteX55" fmla="*/ 4894 w 9813"/>
                <a:gd name="connsiteY55" fmla="*/ 6679 h 10000"/>
                <a:gd name="connsiteX56" fmla="*/ 5099 w 9813"/>
                <a:gd name="connsiteY56" fmla="*/ 6519 h 10000"/>
                <a:gd name="connsiteX57" fmla="*/ 5099 w 9813"/>
                <a:gd name="connsiteY57" fmla="*/ 6377 h 10000"/>
                <a:gd name="connsiteX58" fmla="*/ 5495 w 9813"/>
                <a:gd name="connsiteY58" fmla="*/ 6217 h 10000"/>
                <a:gd name="connsiteX59" fmla="*/ 5677 w 9813"/>
                <a:gd name="connsiteY59" fmla="*/ 6075 h 10000"/>
                <a:gd name="connsiteX60" fmla="*/ 6090 w 9813"/>
                <a:gd name="connsiteY60" fmla="*/ 5915 h 10000"/>
                <a:gd name="connsiteX61" fmla="*/ 6276 w 9813"/>
                <a:gd name="connsiteY61" fmla="*/ 5613 h 10000"/>
                <a:gd name="connsiteX62" fmla="*/ 6480 w 9813"/>
                <a:gd name="connsiteY62" fmla="*/ 5311 h 10000"/>
                <a:gd name="connsiteX63" fmla="*/ 6873 w 9813"/>
                <a:gd name="connsiteY63" fmla="*/ 5151 h 10000"/>
                <a:gd name="connsiteX64" fmla="*/ 6664 w 9813"/>
                <a:gd name="connsiteY64" fmla="*/ 4849 h 10000"/>
                <a:gd name="connsiteX65" fmla="*/ 7264 w 9813"/>
                <a:gd name="connsiteY65" fmla="*/ 4405 h 10000"/>
                <a:gd name="connsiteX66" fmla="*/ 7264 w 9813"/>
                <a:gd name="connsiteY66" fmla="*/ 4245 h 10000"/>
                <a:gd name="connsiteX67" fmla="*/ 7264 w 9813"/>
                <a:gd name="connsiteY67" fmla="*/ 4103 h 10000"/>
                <a:gd name="connsiteX68" fmla="*/ 8041 w 9813"/>
                <a:gd name="connsiteY68" fmla="*/ 3641 h 10000"/>
                <a:gd name="connsiteX69" fmla="*/ 7836 w 9813"/>
                <a:gd name="connsiteY69" fmla="*/ 3499 h 10000"/>
                <a:gd name="connsiteX70" fmla="*/ 7445 w 9813"/>
                <a:gd name="connsiteY70" fmla="*/ 3499 h 10000"/>
                <a:gd name="connsiteX71" fmla="*/ 7445 w 9813"/>
                <a:gd name="connsiteY71" fmla="*/ 3339 h 10000"/>
                <a:gd name="connsiteX72" fmla="*/ 7051 w 9813"/>
                <a:gd name="connsiteY72" fmla="*/ 3179 h 10000"/>
                <a:gd name="connsiteX73" fmla="*/ 6664 w 9813"/>
                <a:gd name="connsiteY73" fmla="*/ 1972 h 10000"/>
                <a:gd name="connsiteX74" fmla="*/ 6873 w 9813"/>
                <a:gd name="connsiteY74" fmla="*/ 1829 h 10000"/>
                <a:gd name="connsiteX75" fmla="*/ 7445 w 9813"/>
                <a:gd name="connsiteY75" fmla="*/ 1829 h 10000"/>
                <a:gd name="connsiteX76" fmla="*/ 7649 w 9813"/>
                <a:gd name="connsiteY76" fmla="*/ 1829 h 10000"/>
                <a:gd name="connsiteX77" fmla="*/ 8226 w 9813"/>
                <a:gd name="connsiteY77" fmla="*/ 1829 h 10000"/>
                <a:gd name="connsiteX78" fmla="*/ 8619 w 9813"/>
                <a:gd name="connsiteY78" fmla="*/ 1829 h 10000"/>
                <a:gd name="connsiteX79" fmla="*/ 8823 w 9813"/>
                <a:gd name="connsiteY79" fmla="*/ 1670 h 10000"/>
                <a:gd name="connsiteX80" fmla="*/ 9399 w 9813"/>
                <a:gd name="connsiteY80" fmla="*/ 1368 h 10000"/>
                <a:gd name="connsiteX81" fmla="*/ 9813 w 9813"/>
                <a:gd name="connsiteY81" fmla="*/ 1226 h 10000"/>
                <a:gd name="connsiteX82" fmla="*/ 9607 w 9813"/>
                <a:gd name="connsiteY82" fmla="*/ 924 h 10000"/>
                <a:gd name="connsiteX83" fmla="*/ 9217 w 9813"/>
                <a:gd name="connsiteY83" fmla="*/ 924 h 10000"/>
                <a:gd name="connsiteX84" fmla="*/ 9010 w 9813"/>
                <a:gd name="connsiteY84" fmla="*/ 924 h 10000"/>
                <a:gd name="connsiteX85" fmla="*/ 8619 w 9813"/>
                <a:gd name="connsiteY85" fmla="*/ 924 h 10000"/>
                <a:gd name="connsiteX86" fmla="*/ 8619 w 9813"/>
                <a:gd name="connsiteY86" fmla="*/ 764 h 10000"/>
                <a:gd name="connsiteX87" fmla="*/ 8433 w 9813"/>
                <a:gd name="connsiteY87" fmla="*/ 622 h 10000"/>
                <a:gd name="connsiteX88" fmla="*/ 8226 w 9813"/>
                <a:gd name="connsiteY88" fmla="*/ 302 h 10000"/>
                <a:gd name="connsiteX89" fmla="*/ 8226 w 9813"/>
                <a:gd name="connsiteY89" fmla="*/ 0 h 10000"/>
                <a:gd name="connsiteX90" fmla="*/ 8041 w 9813"/>
                <a:gd name="connsiteY90" fmla="*/ 0 h 10000"/>
                <a:gd name="connsiteX91" fmla="*/ 7649 w 9813"/>
                <a:gd name="connsiteY91" fmla="*/ 0 h 10000"/>
                <a:gd name="connsiteX92" fmla="*/ 7445 w 9813"/>
                <a:gd name="connsiteY92" fmla="*/ 0 h 10000"/>
                <a:gd name="connsiteX93" fmla="*/ 7264 w 9813"/>
                <a:gd name="connsiteY93" fmla="*/ 0 h 10000"/>
                <a:gd name="connsiteX94" fmla="*/ 6090 w 9813"/>
                <a:gd name="connsiteY94" fmla="*/ 160 h 10000"/>
                <a:gd name="connsiteX95" fmla="*/ 5677 w 9813"/>
                <a:gd name="connsiteY95" fmla="*/ 160 h 10000"/>
                <a:gd name="connsiteX96" fmla="*/ 5286 w 9813"/>
                <a:gd name="connsiteY96" fmla="*/ 302 h 10000"/>
                <a:gd name="connsiteX97" fmla="*/ 5099 w 9813"/>
                <a:gd name="connsiteY97" fmla="*/ 462 h 10000"/>
                <a:gd name="connsiteX98" fmla="*/ 4709 w 9813"/>
                <a:gd name="connsiteY98" fmla="*/ 622 h 10000"/>
                <a:gd name="connsiteX99" fmla="*/ 4505 w 9813"/>
                <a:gd name="connsiteY99" fmla="*/ 622 h 10000"/>
                <a:gd name="connsiteX100" fmla="*/ 4505 w 9813"/>
                <a:gd name="connsiteY100" fmla="*/ 924 h 10000"/>
                <a:gd name="connsiteX101" fmla="*/ 4709 w 9813"/>
                <a:gd name="connsiteY101" fmla="*/ 1066 h 10000"/>
                <a:gd name="connsiteX102" fmla="*/ 4709 w 9813"/>
                <a:gd name="connsiteY102" fmla="*/ 1226 h 10000"/>
                <a:gd name="connsiteX103" fmla="*/ 4505 w 9813"/>
                <a:gd name="connsiteY103" fmla="*/ 1528 h 10000"/>
                <a:gd name="connsiteX104" fmla="*/ 4320 w 9813"/>
                <a:gd name="connsiteY104" fmla="*/ 1670 h 10000"/>
                <a:gd name="connsiteX105" fmla="*/ 4114 w 9813"/>
                <a:gd name="connsiteY105" fmla="*/ 1829 h 10000"/>
                <a:gd name="connsiteX106" fmla="*/ 4114 w 9813"/>
                <a:gd name="connsiteY106" fmla="*/ 1972 h 10000"/>
                <a:gd name="connsiteX107" fmla="*/ 4320 w 9813"/>
                <a:gd name="connsiteY107" fmla="*/ 2131 h 10000"/>
                <a:gd name="connsiteX108" fmla="*/ 4114 w 9813"/>
                <a:gd name="connsiteY108" fmla="*/ 2433 h 10000"/>
                <a:gd name="connsiteX109" fmla="*/ 3925 w 9813"/>
                <a:gd name="connsiteY109" fmla="*/ 2433 h 10000"/>
                <a:gd name="connsiteX110" fmla="*/ 3537 w 9813"/>
                <a:gd name="connsiteY110" fmla="*/ 2433 h 10000"/>
                <a:gd name="connsiteX111" fmla="*/ 3148 w 9813"/>
                <a:gd name="connsiteY111" fmla="*/ 2433 h 10000"/>
                <a:gd name="connsiteX112" fmla="*/ 3148 w 9813"/>
                <a:gd name="connsiteY112" fmla="*/ 2575 h 10000"/>
                <a:gd name="connsiteX113" fmla="*/ 3328 w 9813"/>
                <a:gd name="connsiteY113" fmla="*/ 2735 h 10000"/>
                <a:gd name="connsiteX114" fmla="*/ 3537 w 9813"/>
                <a:gd name="connsiteY114" fmla="*/ 2877 h 10000"/>
                <a:gd name="connsiteX115" fmla="*/ 2758 w 9813"/>
                <a:gd name="connsiteY115" fmla="*/ 3037 h 10000"/>
                <a:gd name="connsiteX116" fmla="*/ 2758 w 9813"/>
                <a:gd name="connsiteY116" fmla="*/ 3179 h 10000"/>
                <a:gd name="connsiteX117" fmla="*/ 2758 w 9813"/>
                <a:gd name="connsiteY117" fmla="*/ 3499 h 10000"/>
                <a:gd name="connsiteX118" fmla="*/ 2551 w 9813"/>
                <a:gd name="connsiteY118" fmla="*/ 3801 h 10000"/>
                <a:gd name="connsiteX119" fmla="*/ 2345 w 9813"/>
                <a:gd name="connsiteY119" fmla="*/ 4103 h 10000"/>
                <a:gd name="connsiteX120" fmla="*/ 2162 w 9813"/>
                <a:gd name="connsiteY120" fmla="*/ 4103 h 10000"/>
                <a:gd name="connsiteX121" fmla="*/ 1951 w 9813"/>
                <a:gd name="connsiteY121" fmla="*/ 3943 h 10000"/>
                <a:gd name="connsiteX122" fmla="*/ 1769 w 9813"/>
                <a:gd name="connsiteY122" fmla="*/ 4103 h 10000"/>
                <a:gd name="connsiteX123" fmla="*/ 1379 w 9813"/>
                <a:gd name="connsiteY123" fmla="*/ 4103 h 10000"/>
                <a:gd name="connsiteX124" fmla="*/ 1171 w 9813"/>
                <a:gd name="connsiteY124" fmla="*/ 4405 h 10000"/>
                <a:gd name="connsiteX125" fmla="*/ 597 w 9813"/>
                <a:gd name="connsiteY125" fmla="*/ 4405 h 10000"/>
                <a:gd name="connsiteX126" fmla="*/ 391 w 9813"/>
                <a:gd name="connsiteY126" fmla="*/ 4547 h 10000"/>
                <a:gd name="connsiteX127" fmla="*/ 205 w 9813"/>
                <a:gd name="connsiteY127" fmla="*/ 4547 h 10000"/>
                <a:gd name="connsiteX128" fmla="*/ 0 w 9813"/>
                <a:gd name="connsiteY128" fmla="*/ 4849 h 10000"/>
                <a:gd name="connsiteX129" fmla="*/ 0 w 9813"/>
                <a:gd name="connsiteY129" fmla="*/ 5151 h 10000"/>
                <a:gd name="connsiteX130" fmla="*/ 0 w 9813"/>
                <a:gd name="connsiteY130" fmla="*/ 5453 h 10000"/>
                <a:gd name="connsiteX0" fmla="*/ 0 w 10000"/>
                <a:gd name="connsiteY0" fmla="*/ 8952 h 10000"/>
                <a:gd name="connsiteX1" fmla="*/ 209 w 10000"/>
                <a:gd name="connsiteY1" fmla="*/ 8792 h 10000"/>
                <a:gd name="connsiteX2" fmla="*/ 398 w 10000"/>
                <a:gd name="connsiteY2" fmla="*/ 8792 h 10000"/>
                <a:gd name="connsiteX3" fmla="*/ 209 w 10000"/>
                <a:gd name="connsiteY3" fmla="*/ 9094 h 10000"/>
                <a:gd name="connsiteX4" fmla="*/ 209 w 10000"/>
                <a:gd name="connsiteY4" fmla="*/ 9254 h 10000"/>
                <a:gd name="connsiteX5" fmla="*/ 398 w 10000"/>
                <a:gd name="connsiteY5" fmla="*/ 9094 h 10000"/>
                <a:gd name="connsiteX6" fmla="*/ 608 w 10000"/>
                <a:gd name="connsiteY6" fmla="*/ 9094 h 10000"/>
                <a:gd name="connsiteX7" fmla="*/ 608 w 10000"/>
                <a:gd name="connsiteY7" fmla="*/ 9254 h 10000"/>
                <a:gd name="connsiteX8" fmla="*/ 398 w 10000"/>
                <a:gd name="connsiteY8" fmla="*/ 9254 h 10000"/>
                <a:gd name="connsiteX9" fmla="*/ 608 w 10000"/>
                <a:gd name="connsiteY9" fmla="*/ 9396 h 10000"/>
                <a:gd name="connsiteX10" fmla="*/ 608 w 10000"/>
                <a:gd name="connsiteY10" fmla="*/ 9556 h 10000"/>
                <a:gd name="connsiteX11" fmla="*/ 608 w 10000"/>
                <a:gd name="connsiteY11" fmla="*/ 9698 h 10000"/>
                <a:gd name="connsiteX12" fmla="*/ 794 w 10000"/>
                <a:gd name="connsiteY12" fmla="*/ 9698 h 10000"/>
                <a:gd name="connsiteX13" fmla="*/ 794 w 10000"/>
                <a:gd name="connsiteY13" fmla="*/ 9556 h 10000"/>
                <a:gd name="connsiteX14" fmla="*/ 1006 w 10000"/>
                <a:gd name="connsiteY14" fmla="*/ 9556 h 10000"/>
                <a:gd name="connsiteX15" fmla="*/ 1006 w 10000"/>
                <a:gd name="connsiteY15" fmla="*/ 9396 h 10000"/>
                <a:gd name="connsiteX16" fmla="*/ 1193 w 10000"/>
                <a:gd name="connsiteY16" fmla="*/ 9396 h 10000"/>
                <a:gd name="connsiteX17" fmla="*/ 1006 w 10000"/>
                <a:gd name="connsiteY17" fmla="*/ 9556 h 10000"/>
                <a:gd name="connsiteX18" fmla="*/ 794 w 10000"/>
                <a:gd name="connsiteY18" fmla="*/ 9556 h 10000"/>
                <a:gd name="connsiteX19" fmla="*/ 794 w 10000"/>
                <a:gd name="connsiteY19" fmla="*/ 9698 h 10000"/>
                <a:gd name="connsiteX20" fmla="*/ 794 w 10000"/>
                <a:gd name="connsiteY20" fmla="*/ 9858 h 10000"/>
                <a:gd name="connsiteX21" fmla="*/ 1006 w 10000"/>
                <a:gd name="connsiteY21" fmla="*/ 9858 h 10000"/>
                <a:gd name="connsiteX22" fmla="*/ 1193 w 10000"/>
                <a:gd name="connsiteY22" fmla="*/ 9858 h 10000"/>
                <a:gd name="connsiteX23" fmla="*/ 1405 w 10000"/>
                <a:gd name="connsiteY23" fmla="*/ 10000 h 10000"/>
                <a:gd name="connsiteX24" fmla="*/ 1591 w 10000"/>
                <a:gd name="connsiteY24" fmla="*/ 10000 h 10000"/>
                <a:gd name="connsiteX25" fmla="*/ 1803 w 10000"/>
                <a:gd name="connsiteY25" fmla="*/ 10000 h 10000"/>
                <a:gd name="connsiteX26" fmla="*/ 2203 w 10000"/>
                <a:gd name="connsiteY26" fmla="*/ 9698 h 10000"/>
                <a:gd name="connsiteX27" fmla="*/ 2203 w 10000"/>
                <a:gd name="connsiteY27" fmla="*/ 9556 h 10000"/>
                <a:gd name="connsiteX28" fmla="*/ 2811 w 10000"/>
                <a:gd name="connsiteY28" fmla="*/ 9556 h 10000"/>
                <a:gd name="connsiteX29" fmla="*/ 3208 w 10000"/>
                <a:gd name="connsiteY29" fmla="*/ 9556 h 10000"/>
                <a:gd name="connsiteX30" fmla="*/ 3391 w 10000"/>
                <a:gd name="connsiteY30" fmla="*/ 9556 h 10000"/>
                <a:gd name="connsiteX31" fmla="*/ 3604 w 10000"/>
                <a:gd name="connsiteY31" fmla="*/ 9556 h 10000"/>
                <a:gd name="connsiteX32" fmla="*/ 4000 w 10000"/>
                <a:gd name="connsiteY32" fmla="*/ 9698 h 10000"/>
                <a:gd name="connsiteX33" fmla="*/ 4192 w 10000"/>
                <a:gd name="connsiteY33" fmla="*/ 9556 h 10000"/>
                <a:gd name="connsiteX34" fmla="*/ 4192 w 10000"/>
                <a:gd name="connsiteY34" fmla="*/ 9396 h 10000"/>
                <a:gd name="connsiteX35" fmla="*/ 4402 w 10000"/>
                <a:gd name="connsiteY35" fmla="*/ 9396 h 10000"/>
                <a:gd name="connsiteX36" fmla="*/ 4192 w 10000"/>
                <a:gd name="connsiteY36" fmla="*/ 9254 h 10000"/>
                <a:gd name="connsiteX37" fmla="*/ 4000 w 10000"/>
                <a:gd name="connsiteY37" fmla="*/ 8792 h 10000"/>
                <a:gd name="connsiteX38" fmla="*/ 3791 w 10000"/>
                <a:gd name="connsiteY38" fmla="*/ 8490 h 10000"/>
                <a:gd name="connsiteX39" fmla="*/ 3391 w 10000"/>
                <a:gd name="connsiteY39" fmla="*/ 8490 h 10000"/>
                <a:gd name="connsiteX40" fmla="*/ 3391 w 10000"/>
                <a:gd name="connsiteY40" fmla="*/ 8330 h 10000"/>
                <a:gd name="connsiteX41" fmla="*/ 3391 w 10000"/>
                <a:gd name="connsiteY41" fmla="*/ 8028 h 10000"/>
                <a:gd name="connsiteX42" fmla="*/ 3208 w 10000"/>
                <a:gd name="connsiteY42" fmla="*/ 7886 h 10000"/>
                <a:gd name="connsiteX43" fmla="*/ 2995 w 10000"/>
                <a:gd name="connsiteY43" fmla="*/ 7726 h 10000"/>
                <a:gd name="connsiteX44" fmla="*/ 2811 w 10000"/>
                <a:gd name="connsiteY44" fmla="*/ 7425 h 10000"/>
                <a:gd name="connsiteX45" fmla="*/ 3208 w 10000"/>
                <a:gd name="connsiteY45" fmla="*/ 7123 h 10000"/>
                <a:gd name="connsiteX46" fmla="*/ 3391 w 10000"/>
                <a:gd name="connsiteY46" fmla="*/ 6980 h 10000"/>
                <a:gd name="connsiteX47" fmla="*/ 3604 w 10000"/>
                <a:gd name="connsiteY47" fmla="*/ 6821 h 10000"/>
                <a:gd name="connsiteX48" fmla="*/ 3604 w 10000"/>
                <a:gd name="connsiteY48" fmla="*/ 6679 h 10000"/>
                <a:gd name="connsiteX49" fmla="*/ 4000 w 10000"/>
                <a:gd name="connsiteY49" fmla="*/ 6821 h 10000"/>
                <a:gd name="connsiteX50" fmla="*/ 4192 w 10000"/>
                <a:gd name="connsiteY50" fmla="*/ 6980 h 10000"/>
                <a:gd name="connsiteX51" fmla="*/ 4402 w 10000"/>
                <a:gd name="connsiteY51" fmla="*/ 6980 h 10000"/>
                <a:gd name="connsiteX52" fmla="*/ 4799 w 10000"/>
                <a:gd name="connsiteY52" fmla="*/ 6980 h 10000"/>
                <a:gd name="connsiteX53" fmla="*/ 4987 w 10000"/>
                <a:gd name="connsiteY53" fmla="*/ 6821 h 10000"/>
                <a:gd name="connsiteX54" fmla="*/ 4987 w 10000"/>
                <a:gd name="connsiteY54" fmla="*/ 6679 h 10000"/>
                <a:gd name="connsiteX55" fmla="*/ 5196 w 10000"/>
                <a:gd name="connsiteY55" fmla="*/ 6519 h 10000"/>
                <a:gd name="connsiteX56" fmla="*/ 5196 w 10000"/>
                <a:gd name="connsiteY56" fmla="*/ 6377 h 10000"/>
                <a:gd name="connsiteX57" fmla="*/ 5600 w 10000"/>
                <a:gd name="connsiteY57" fmla="*/ 6217 h 10000"/>
                <a:gd name="connsiteX58" fmla="*/ 5785 w 10000"/>
                <a:gd name="connsiteY58" fmla="*/ 6075 h 10000"/>
                <a:gd name="connsiteX59" fmla="*/ 6206 w 10000"/>
                <a:gd name="connsiteY59" fmla="*/ 5915 h 10000"/>
                <a:gd name="connsiteX60" fmla="*/ 6396 w 10000"/>
                <a:gd name="connsiteY60" fmla="*/ 5613 h 10000"/>
                <a:gd name="connsiteX61" fmla="*/ 6603 w 10000"/>
                <a:gd name="connsiteY61" fmla="*/ 5311 h 10000"/>
                <a:gd name="connsiteX62" fmla="*/ 7004 w 10000"/>
                <a:gd name="connsiteY62" fmla="*/ 5151 h 10000"/>
                <a:gd name="connsiteX63" fmla="*/ 6791 w 10000"/>
                <a:gd name="connsiteY63" fmla="*/ 4849 h 10000"/>
                <a:gd name="connsiteX64" fmla="*/ 7402 w 10000"/>
                <a:gd name="connsiteY64" fmla="*/ 4405 h 10000"/>
                <a:gd name="connsiteX65" fmla="*/ 7402 w 10000"/>
                <a:gd name="connsiteY65" fmla="*/ 4245 h 10000"/>
                <a:gd name="connsiteX66" fmla="*/ 7402 w 10000"/>
                <a:gd name="connsiteY66" fmla="*/ 4103 h 10000"/>
                <a:gd name="connsiteX67" fmla="*/ 8194 w 10000"/>
                <a:gd name="connsiteY67" fmla="*/ 3641 h 10000"/>
                <a:gd name="connsiteX68" fmla="*/ 7985 w 10000"/>
                <a:gd name="connsiteY68" fmla="*/ 3499 h 10000"/>
                <a:gd name="connsiteX69" fmla="*/ 7587 w 10000"/>
                <a:gd name="connsiteY69" fmla="*/ 3499 h 10000"/>
                <a:gd name="connsiteX70" fmla="*/ 7587 w 10000"/>
                <a:gd name="connsiteY70" fmla="*/ 3339 h 10000"/>
                <a:gd name="connsiteX71" fmla="*/ 7185 w 10000"/>
                <a:gd name="connsiteY71" fmla="*/ 3179 h 10000"/>
                <a:gd name="connsiteX72" fmla="*/ 6791 w 10000"/>
                <a:gd name="connsiteY72" fmla="*/ 1972 h 10000"/>
                <a:gd name="connsiteX73" fmla="*/ 7004 w 10000"/>
                <a:gd name="connsiteY73" fmla="*/ 1829 h 10000"/>
                <a:gd name="connsiteX74" fmla="*/ 7587 w 10000"/>
                <a:gd name="connsiteY74" fmla="*/ 1829 h 10000"/>
                <a:gd name="connsiteX75" fmla="*/ 7795 w 10000"/>
                <a:gd name="connsiteY75" fmla="*/ 1829 h 10000"/>
                <a:gd name="connsiteX76" fmla="*/ 8383 w 10000"/>
                <a:gd name="connsiteY76" fmla="*/ 1829 h 10000"/>
                <a:gd name="connsiteX77" fmla="*/ 8783 w 10000"/>
                <a:gd name="connsiteY77" fmla="*/ 1829 h 10000"/>
                <a:gd name="connsiteX78" fmla="*/ 8991 w 10000"/>
                <a:gd name="connsiteY78" fmla="*/ 1670 h 10000"/>
                <a:gd name="connsiteX79" fmla="*/ 9578 w 10000"/>
                <a:gd name="connsiteY79" fmla="*/ 1368 h 10000"/>
                <a:gd name="connsiteX80" fmla="*/ 10000 w 10000"/>
                <a:gd name="connsiteY80" fmla="*/ 1226 h 10000"/>
                <a:gd name="connsiteX81" fmla="*/ 9790 w 10000"/>
                <a:gd name="connsiteY81" fmla="*/ 924 h 10000"/>
                <a:gd name="connsiteX82" fmla="*/ 9393 w 10000"/>
                <a:gd name="connsiteY82" fmla="*/ 924 h 10000"/>
                <a:gd name="connsiteX83" fmla="*/ 9182 w 10000"/>
                <a:gd name="connsiteY83" fmla="*/ 924 h 10000"/>
                <a:gd name="connsiteX84" fmla="*/ 8783 w 10000"/>
                <a:gd name="connsiteY84" fmla="*/ 924 h 10000"/>
                <a:gd name="connsiteX85" fmla="*/ 8783 w 10000"/>
                <a:gd name="connsiteY85" fmla="*/ 764 h 10000"/>
                <a:gd name="connsiteX86" fmla="*/ 8594 w 10000"/>
                <a:gd name="connsiteY86" fmla="*/ 622 h 10000"/>
                <a:gd name="connsiteX87" fmla="*/ 8383 w 10000"/>
                <a:gd name="connsiteY87" fmla="*/ 302 h 10000"/>
                <a:gd name="connsiteX88" fmla="*/ 8383 w 10000"/>
                <a:gd name="connsiteY88" fmla="*/ 0 h 10000"/>
                <a:gd name="connsiteX89" fmla="*/ 8194 w 10000"/>
                <a:gd name="connsiteY89" fmla="*/ 0 h 10000"/>
                <a:gd name="connsiteX90" fmla="*/ 7795 w 10000"/>
                <a:gd name="connsiteY90" fmla="*/ 0 h 10000"/>
                <a:gd name="connsiteX91" fmla="*/ 7587 w 10000"/>
                <a:gd name="connsiteY91" fmla="*/ 0 h 10000"/>
                <a:gd name="connsiteX92" fmla="*/ 7402 w 10000"/>
                <a:gd name="connsiteY92" fmla="*/ 0 h 10000"/>
                <a:gd name="connsiteX93" fmla="*/ 6206 w 10000"/>
                <a:gd name="connsiteY93" fmla="*/ 160 h 10000"/>
                <a:gd name="connsiteX94" fmla="*/ 5785 w 10000"/>
                <a:gd name="connsiteY94" fmla="*/ 160 h 10000"/>
                <a:gd name="connsiteX95" fmla="*/ 5387 w 10000"/>
                <a:gd name="connsiteY95" fmla="*/ 302 h 10000"/>
                <a:gd name="connsiteX96" fmla="*/ 5196 w 10000"/>
                <a:gd name="connsiteY96" fmla="*/ 462 h 10000"/>
                <a:gd name="connsiteX97" fmla="*/ 4799 w 10000"/>
                <a:gd name="connsiteY97" fmla="*/ 622 h 10000"/>
                <a:gd name="connsiteX98" fmla="*/ 4591 w 10000"/>
                <a:gd name="connsiteY98" fmla="*/ 622 h 10000"/>
                <a:gd name="connsiteX99" fmla="*/ 4591 w 10000"/>
                <a:gd name="connsiteY99" fmla="*/ 924 h 10000"/>
                <a:gd name="connsiteX100" fmla="*/ 4799 w 10000"/>
                <a:gd name="connsiteY100" fmla="*/ 1066 h 10000"/>
                <a:gd name="connsiteX101" fmla="*/ 4799 w 10000"/>
                <a:gd name="connsiteY101" fmla="*/ 1226 h 10000"/>
                <a:gd name="connsiteX102" fmla="*/ 4591 w 10000"/>
                <a:gd name="connsiteY102" fmla="*/ 1528 h 10000"/>
                <a:gd name="connsiteX103" fmla="*/ 4402 w 10000"/>
                <a:gd name="connsiteY103" fmla="*/ 1670 h 10000"/>
                <a:gd name="connsiteX104" fmla="*/ 4192 w 10000"/>
                <a:gd name="connsiteY104" fmla="*/ 1829 h 10000"/>
                <a:gd name="connsiteX105" fmla="*/ 4192 w 10000"/>
                <a:gd name="connsiteY105" fmla="*/ 1972 h 10000"/>
                <a:gd name="connsiteX106" fmla="*/ 4402 w 10000"/>
                <a:gd name="connsiteY106" fmla="*/ 2131 h 10000"/>
                <a:gd name="connsiteX107" fmla="*/ 4192 w 10000"/>
                <a:gd name="connsiteY107" fmla="*/ 2433 h 10000"/>
                <a:gd name="connsiteX108" fmla="*/ 4000 w 10000"/>
                <a:gd name="connsiteY108" fmla="*/ 2433 h 10000"/>
                <a:gd name="connsiteX109" fmla="*/ 3604 w 10000"/>
                <a:gd name="connsiteY109" fmla="*/ 2433 h 10000"/>
                <a:gd name="connsiteX110" fmla="*/ 3208 w 10000"/>
                <a:gd name="connsiteY110" fmla="*/ 2433 h 10000"/>
                <a:gd name="connsiteX111" fmla="*/ 3208 w 10000"/>
                <a:gd name="connsiteY111" fmla="*/ 2575 h 10000"/>
                <a:gd name="connsiteX112" fmla="*/ 3391 w 10000"/>
                <a:gd name="connsiteY112" fmla="*/ 2735 h 10000"/>
                <a:gd name="connsiteX113" fmla="*/ 3604 w 10000"/>
                <a:gd name="connsiteY113" fmla="*/ 2877 h 10000"/>
                <a:gd name="connsiteX114" fmla="*/ 2811 w 10000"/>
                <a:gd name="connsiteY114" fmla="*/ 3037 h 10000"/>
                <a:gd name="connsiteX115" fmla="*/ 2811 w 10000"/>
                <a:gd name="connsiteY115" fmla="*/ 3179 h 10000"/>
                <a:gd name="connsiteX116" fmla="*/ 2811 w 10000"/>
                <a:gd name="connsiteY116" fmla="*/ 3499 h 10000"/>
                <a:gd name="connsiteX117" fmla="*/ 2600 w 10000"/>
                <a:gd name="connsiteY117" fmla="*/ 3801 h 10000"/>
                <a:gd name="connsiteX118" fmla="*/ 2390 w 10000"/>
                <a:gd name="connsiteY118" fmla="*/ 4103 h 10000"/>
                <a:gd name="connsiteX119" fmla="*/ 2203 w 10000"/>
                <a:gd name="connsiteY119" fmla="*/ 4103 h 10000"/>
                <a:gd name="connsiteX120" fmla="*/ 1988 w 10000"/>
                <a:gd name="connsiteY120" fmla="*/ 3943 h 10000"/>
                <a:gd name="connsiteX121" fmla="*/ 1803 w 10000"/>
                <a:gd name="connsiteY121" fmla="*/ 4103 h 10000"/>
                <a:gd name="connsiteX122" fmla="*/ 1405 w 10000"/>
                <a:gd name="connsiteY122" fmla="*/ 4103 h 10000"/>
                <a:gd name="connsiteX123" fmla="*/ 1193 w 10000"/>
                <a:gd name="connsiteY123" fmla="*/ 4405 h 10000"/>
                <a:gd name="connsiteX124" fmla="*/ 608 w 10000"/>
                <a:gd name="connsiteY124" fmla="*/ 4405 h 10000"/>
                <a:gd name="connsiteX125" fmla="*/ 398 w 10000"/>
                <a:gd name="connsiteY125" fmla="*/ 4547 h 10000"/>
                <a:gd name="connsiteX126" fmla="*/ 209 w 10000"/>
                <a:gd name="connsiteY126" fmla="*/ 4547 h 10000"/>
                <a:gd name="connsiteX127" fmla="*/ 0 w 10000"/>
                <a:gd name="connsiteY127" fmla="*/ 4849 h 10000"/>
                <a:gd name="connsiteX128" fmla="*/ 0 w 10000"/>
                <a:gd name="connsiteY128" fmla="*/ 5151 h 10000"/>
                <a:gd name="connsiteX129" fmla="*/ 0 w 10000"/>
                <a:gd name="connsiteY129" fmla="*/ 5453 h 10000"/>
                <a:gd name="connsiteX0" fmla="*/ 0 w 10000"/>
                <a:gd name="connsiteY0" fmla="*/ 8952 h 10000"/>
                <a:gd name="connsiteX1" fmla="*/ 398 w 10000"/>
                <a:gd name="connsiteY1" fmla="*/ 8792 h 10000"/>
                <a:gd name="connsiteX2" fmla="*/ 209 w 10000"/>
                <a:gd name="connsiteY2" fmla="*/ 9094 h 10000"/>
                <a:gd name="connsiteX3" fmla="*/ 209 w 10000"/>
                <a:gd name="connsiteY3" fmla="*/ 9254 h 10000"/>
                <a:gd name="connsiteX4" fmla="*/ 398 w 10000"/>
                <a:gd name="connsiteY4" fmla="*/ 9094 h 10000"/>
                <a:gd name="connsiteX5" fmla="*/ 608 w 10000"/>
                <a:gd name="connsiteY5" fmla="*/ 9094 h 10000"/>
                <a:gd name="connsiteX6" fmla="*/ 608 w 10000"/>
                <a:gd name="connsiteY6" fmla="*/ 9254 h 10000"/>
                <a:gd name="connsiteX7" fmla="*/ 398 w 10000"/>
                <a:gd name="connsiteY7" fmla="*/ 9254 h 10000"/>
                <a:gd name="connsiteX8" fmla="*/ 608 w 10000"/>
                <a:gd name="connsiteY8" fmla="*/ 9396 h 10000"/>
                <a:gd name="connsiteX9" fmla="*/ 608 w 10000"/>
                <a:gd name="connsiteY9" fmla="*/ 9556 h 10000"/>
                <a:gd name="connsiteX10" fmla="*/ 608 w 10000"/>
                <a:gd name="connsiteY10" fmla="*/ 9698 h 10000"/>
                <a:gd name="connsiteX11" fmla="*/ 794 w 10000"/>
                <a:gd name="connsiteY11" fmla="*/ 9698 h 10000"/>
                <a:gd name="connsiteX12" fmla="*/ 794 w 10000"/>
                <a:gd name="connsiteY12" fmla="*/ 9556 h 10000"/>
                <a:gd name="connsiteX13" fmla="*/ 1006 w 10000"/>
                <a:gd name="connsiteY13" fmla="*/ 9556 h 10000"/>
                <a:gd name="connsiteX14" fmla="*/ 1006 w 10000"/>
                <a:gd name="connsiteY14" fmla="*/ 9396 h 10000"/>
                <a:gd name="connsiteX15" fmla="*/ 1193 w 10000"/>
                <a:gd name="connsiteY15" fmla="*/ 9396 h 10000"/>
                <a:gd name="connsiteX16" fmla="*/ 1006 w 10000"/>
                <a:gd name="connsiteY16" fmla="*/ 9556 h 10000"/>
                <a:gd name="connsiteX17" fmla="*/ 794 w 10000"/>
                <a:gd name="connsiteY17" fmla="*/ 9556 h 10000"/>
                <a:gd name="connsiteX18" fmla="*/ 794 w 10000"/>
                <a:gd name="connsiteY18" fmla="*/ 9698 h 10000"/>
                <a:gd name="connsiteX19" fmla="*/ 794 w 10000"/>
                <a:gd name="connsiteY19" fmla="*/ 9858 h 10000"/>
                <a:gd name="connsiteX20" fmla="*/ 1006 w 10000"/>
                <a:gd name="connsiteY20" fmla="*/ 9858 h 10000"/>
                <a:gd name="connsiteX21" fmla="*/ 1193 w 10000"/>
                <a:gd name="connsiteY21" fmla="*/ 9858 h 10000"/>
                <a:gd name="connsiteX22" fmla="*/ 1405 w 10000"/>
                <a:gd name="connsiteY22" fmla="*/ 10000 h 10000"/>
                <a:gd name="connsiteX23" fmla="*/ 1591 w 10000"/>
                <a:gd name="connsiteY23" fmla="*/ 10000 h 10000"/>
                <a:gd name="connsiteX24" fmla="*/ 1803 w 10000"/>
                <a:gd name="connsiteY24" fmla="*/ 10000 h 10000"/>
                <a:gd name="connsiteX25" fmla="*/ 2203 w 10000"/>
                <a:gd name="connsiteY25" fmla="*/ 9698 h 10000"/>
                <a:gd name="connsiteX26" fmla="*/ 2203 w 10000"/>
                <a:gd name="connsiteY26" fmla="*/ 9556 h 10000"/>
                <a:gd name="connsiteX27" fmla="*/ 2811 w 10000"/>
                <a:gd name="connsiteY27" fmla="*/ 9556 h 10000"/>
                <a:gd name="connsiteX28" fmla="*/ 3208 w 10000"/>
                <a:gd name="connsiteY28" fmla="*/ 9556 h 10000"/>
                <a:gd name="connsiteX29" fmla="*/ 3391 w 10000"/>
                <a:gd name="connsiteY29" fmla="*/ 9556 h 10000"/>
                <a:gd name="connsiteX30" fmla="*/ 3604 w 10000"/>
                <a:gd name="connsiteY30" fmla="*/ 9556 h 10000"/>
                <a:gd name="connsiteX31" fmla="*/ 4000 w 10000"/>
                <a:gd name="connsiteY31" fmla="*/ 9698 h 10000"/>
                <a:gd name="connsiteX32" fmla="*/ 4192 w 10000"/>
                <a:gd name="connsiteY32" fmla="*/ 9556 h 10000"/>
                <a:gd name="connsiteX33" fmla="*/ 4192 w 10000"/>
                <a:gd name="connsiteY33" fmla="*/ 9396 h 10000"/>
                <a:gd name="connsiteX34" fmla="*/ 4402 w 10000"/>
                <a:gd name="connsiteY34" fmla="*/ 9396 h 10000"/>
                <a:gd name="connsiteX35" fmla="*/ 4192 w 10000"/>
                <a:gd name="connsiteY35" fmla="*/ 9254 h 10000"/>
                <a:gd name="connsiteX36" fmla="*/ 4000 w 10000"/>
                <a:gd name="connsiteY36" fmla="*/ 8792 h 10000"/>
                <a:gd name="connsiteX37" fmla="*/ 3791 w 10000"/>
                <a:gd name="connsiteY37" fmla="*/ 8490 h 10000"/>
                <a:gd name="connsiteX38" fmla="*/ 3391 w 10000"/>
                <a:gd name="connsiteY38" fmla="*/ 8490 h 10000"/>
                <a:gd name="connsiteX39" fmla="*/ 3391 w 10000"/>
                <a:gd name="connsiteY39" fmla="*/ 8330 h 10000"/>
                <a:gd name="connsiteX40" fmla="*/ 3391 w 10000"/>
                <a:gd name="connsiteY40" fmla="*/ 8028 h 10000"/>
                <a:gd name="connsiteX41" fmla="*/ 3208 w 10000"/>
                <a:gd name="connsiteY41" fmla="*/ 7886 h 10000"/>
                <a:gd name="connsiteX42" fmla="*/ 2995 w 10000"/>
                <a:gd name="connsiteY42" fmla="*/ 7726 h 10000"/>
                <a:gd name="connsiteX43" fmla="*/ 2811 w 10000"/>
                <a:gd name="connsiteY43" fmla="*/ 7425 h 10000"/>
                <a:gd name="connsiteX44" fmla="*/ 3208 w 10000"/>
                <a:gd name="connsiteY44" fmla="*/ 7123 h 10000"/>
                <a:gd name="connsiteX45" fmla="*/ 3391 w 10000"/>
                <a:gd name="connsiteY45" fmla="*/ 6980 h 10000"/>
                <a:gd name="connsiteX46" fmla="*/ 3604 w 10000"/>
                <a:gd name="connsiteY46" fmla="*/ 6821 h 10000"/>
                <a:gd name="connsiteX47" fmla="*/ 3604 w 10000"/>
                <a:gd name="connsiteY47" fmla="*/ 6679 h 10000"/>
                <a:gd name="connsiteX48" fmla="*/ 4000 w 10000"/>
                <a:gd name="connsiteY48" fmla="*/ 6821 h 10000"/>
                <a:gd name="connsiteX49" fmla="*/ 4192 w 10000"/>
                <a:gd name="connsiteY49" fmla="*/ 6980 h 10000"/>
                <a:gd name="connsiteX50" fmla="*/ 4402 w 10000"/>
                <a:gd name="connsiteY50" fmla="*/ 6980 h 10000"/>
                <a:gd name="connsiteX51" fmla="*/ 4799 w 10000"/>
                <a:gd name="connsiteY51" fmla="*/ 6980 h 10000"/>
                <a:gd name="connsiteX52" fmla="*/ 4987 w 10000"/>
                <a:gd name="connsiteY52" fmla="*/ 6821 h 10000"/>
                <a:gd name="connsiteX53" fmla="*/ 4987 w 10000"/>
                <a:gd name="connsiteY53" fmla="*/ 6679 h 10000"/>
                <a:gd name="connsiteX54" fmla="*/ 5196 w 10000"/>
                <a:gd name="connsiteY54" fmla="*/ 6519 h 10000"/>
                <a:gd name="connsiteX55" fmla="*/ 5196 w 10000"/>
                <a:gd name="connsiteY55" fmla="*/ 6377 h 10000"/>
                <a:gd name="connsiteX56" fmla="*/ 5600 w 10000"/>
                <a:gd name="connsiteY56" fmla="*/ 6217 h 10000"/>
                <a:gd name="connsiteX57" fmla="*/ 5785 w 10000"/>
                <a:gd name="connsiteY57" fmla="*/ 6075 h 10000"/>
                <a:gd name="connsiteX58" fmla="*/ 6206 w 10000"/>
                <a:gd name="connsiteY58" fmla="*/ 5915 h 10000"/>
                <a:gd name="connsiteX59" fmla="*/ 6396 w 10000"/>
                <a:gd name="connsiteY59" fmla="*/ 5613 h 10000"/>
                <a:gd name="connsiteX60" fmla="*/ 6603 w 10000"/>
                <a:gd name="connsiteY60" fmla="*/ 5311 h 10000"/>
                <a:gd name="connsiteX61" fmla="*/ 7004 w 10000"/>
                <a:gd name="connsiteY61" fmla="*/ 5151 h 10000"/>
                <a:gd name="connsiteX62" fmla="*/ 6791 w 10000"/>
                <a:gd name="connsiteY62" fmla="*/ 4849 h 10000"/>
                <a:gd name="connsiteX63" fmla="*/ 7402 w 10000"/>
                <a:gd name="connsiteY63" fmla="*/ 4405 h 10000"/>
                <a:gd name="connsiteX64" fmla="*/ 7402 w 10000"/>
                <a:gd name="connsiteY64" fmla="*/ 4245 h 10000"/>
                <a:gd name="connsiteX65" fmla="*/ 7402 w 10000"/>
                <a:gd name="connsiteY65" fmla="*/ 4103 h 10000"/>
                <a:gd name="connsiteX66" fmla="*/ 8194 w 10000"/>
                <a:gd name="connsiteY66" fmla="*/ 3641 h 10000"/>
                <a:gd name="connsiteX67" fmla="*/ 7985 w 10000"/>
                <a:gd name="connsiteY67" fmla="*/ 3499 h 10000"/>
                <a:gd name="connsiteX68" fmla="*/ 7587 w 10000"/>
                <a:gd name="connsiteY68" fmla="*/ 3499 h 10000"/>
                <a:gd name="connsiteX69" fmla="*/ 7587 w 10000"/>
                <a:gd name="connsiteY69" fmla="*/ 3339 h 10000"/>
                <a:gd name="connsiteX70" fmla="*/ 7185 w 10000"/>
                <a:gd name="connsiteY70" fmla="*/ 3179 h 10000"/>
                <a:gd name="connsiteX71" fmla="*/ 6791 w 10000"/>
                <a:gd name="connsiteY71" fmla="*/ 1972 h 10000"/>
                <a:gd name="connsiteX72" fmla="*/ 7004 w 10000"/>
                <a:gd name="connsiteY72" fmla="*/ 1829 h 10000"/>
                <a:gd name="connsiteX73" fmla="*/ 7587 w 10000"/>
                <a:gd name="connsiteY73" fmla="*/ 1829 h 10000"/>
                <a:gd name="connsiteX74" fmla="*/ 7795 w 10000"/>
                <a:gd name="connsiteY74" fmla="*/ 1829 h 10000"/>
                <a:gd name="connsiteX75" fmla="*/ 8383 w 10000"/>
                <a:gd name="connsiteY75" fmla="*/ 1829 h 10000"/>
                <a:gd name="connsiteX76" fmla="*/ 8783 w 10000"/>
                <a:gd name="connsiteY76" fmla="*/ 1829 h 10000"/>
                <a:gd name="connsiteX77" fmla="*/ 8991 w 10000"/>
                <a:gd name="connsiteY77" fmla="*/ 1670 h 10000"/>
                <a:gd name="connsiteX78" fmla="*/ 9578 w 10000"/>
                <a:gd name="connsiteY78" fmla="*/ 1368 h 10000"/>
                <a:gd name="connsiteX79" fmla="*/ 10000 w 10000"/>
                <a:gd name="connsiteY79" fmla="*/ 1226 h 10000"/>
                <a:gd name="connsiteX80" fmla="*/ 9790 w 10000"/>
                <a:gd name="connsiteY80" fmla="*/ 924 h 10000"/>
                <a:gd name="connsiteX81" fmla="*/ 9393 w 10000"/>
                <a:gd name="connsiteY81" fmla="*/ 924 h 10000"/>
                <a:gd name="connsiteX82" fmla="*/ 9182 w 10000"/>
                <a:gd name="connsiteY82" fmla="*/ 924 h 10000"/>
                <a:gd name="connsiteX83" fmla="*/ 8783 w 10000"/>
                <a:gd name="connsiteY83" fmla="*/ 924 h 10000"/>
                <a:gd name="connsiteX84" fmla="*/ 8783 w 10000"/>
                <a:gd name="connsiteY84" fmla="*/ 764 h 10000"/>
                <a:gd name="connsiteX85" fmla="*/ 8594 w 10000"/>
                <a:gd name="connsiteY85" fmla="*/ 622 h 10000"/>
                <a:gd name="connsiteX86" fmla="*/ 8383 w 10000"/>
                <a:gd name="connsiteY86" fmla="*/ 302 h 10000"/>
                <a:gd name="connsiteX87" fmla="*/ 8383 w 10000"/>
                <a:gd name="connsiteY87" fmla="*/ 0 h 10000"/>
                <a:gd name="connsiteX88" fmla="*/ 8194 w 10000"/>
                <a:gd name="connsiteY88" fmla="*/ 0 h 10000"/>
                <a:gd name="connsiteX89" fmla="*/ 7795 w 10000"/>
                <a:gd name="connsiteY89" fmla="*/ 0 h 10000"/>
                <a:gd name="connsiteX90" fmla="*/ 7587 w 10000"/>
                <a:gd name="connsiteY90" fmla="*/ 0 h 10000"/>
                <a:gd name="connsiteX91" fmla="*/ 7402 w 10000"/>
                <a:gd name="connsiteY91" fmla="*/ 0 h 10000"/>
                <a:gd name="connsiteX92" fmla="*/ 6206 w 10000"/>
                <a:gd name="connsiteY92" fmla="*/ 160 h 10000"/>
                <a:gd name="connsiteX93" fmla="*/ 5785 w 10000"/>
                <a:gd name="connsiteY93" fmla="*/ 160 h 10000"/>
                <a:gd name="connsiteX94" fmla="*/ 5387 w 10000"/>
                <a:gd name="connsiteY94" fmla="*/ 302 h 10000"/>
                <a:gd name="connsiteX95" fmla="*/ 5196 w 10000"/>
                <a:gd name="connsiteY95" fmla="*/ 462 h 10000"/>
                <a:gd name="connsiteX96" fmla="*/ 4799 w 10000"/>
                <a:gd name="connsiteY96" fmla="*/ 622 h 10000"/>
                <a:gd name="connsiteX97" fmla="*/ 4591 w 10000"/>
                <a:gd name="connsiteY97" fmla="*/ 622 h 10000"/>
                <a:gd name="connsiteX98" fmla="*/ 4591 w 10000"/>
                <a:gd name="connsiteY98" fmla="*/ 924 h 10000"/>
                <a:gd name="connsiteX99" fmla="*/ 4799 w 10000"/>
                <a:gd name="connsiteY99" fmla="*/ 1066 h 10000"/>
                <a:gd name="connsiteX100" fmla="*/ 4799 w 10000"/>
                <a:gd name="connsiteY100" fmla="*/ 1226 h 10000"/>
                <a:gd name="connsiteX101" fmla="*/ 4591 w 10000"/>
                <a:gd name="connsiteY101" fmla="*/ 1528 h 10000"/>
                <a:gd name="connsiteX102" fmla="*/ 4402 w 10000"/>
                <a:gd name="connsiteY102" fmla="*/ 1670 h 10000"/>
                <a:gd name="connsiteX103" fmla="*/ 4192 w 10000"/>
                <a:gd name="connsiteY103" fmla="*/ 1829 h 10000"/>
                <a:gd name="connsiteX104" fmla="*/ 4192 w 10000"/>
                <a:gd name="connsiteY104" fmla="*/ 1972 h 10000"/>
                <a:gd name="connsiteX105" fmla="*/ 4402 w 10000"/>
                <a:gd name="connsiteY105" fmla="*/ 2131 h 10000"/>
                <a:gd name="connsiteX106" fmla="*/ 4192 w 10000"/>
                <a:gd name="connsiteY106" fmla="*/ 2433 h 10000"/>
                <a:gd name="connsiteX107" fmla="*/ 4000 w 10000"/>
                <a:gd name="connsiteY107" fmla="*/ 2433 h 10000"/>
                <a:gd name="connsiteX108" fmla="*/ 3604 w 10000"/>
                <a:gd name="connsiteY108" fmla="*/ 2433 h 10000"/>
                <a:gd name="connsiteX109" fmla="*/ 3208 w 10000"/>
                <a:gd name="connsiteY109" fmla="*/ 2433 h 10000"/>
                <a:gd name="connsiteX110" fmla="*/ 3208 w 10000"/>
                <a:gd name="connsiteY110" fmla="*/ 2575 h 10000"/>
                <a:gd name="connsiteX111" fmla="*/ 3391 w 10000"/>
                <a:gd name="connsiteY111" fmla="*/ 2735 h 10000"/>
                <a:gd name="connsiteX112" fmla="*/ 3604 w 10000"/>
                <a:gd name="connsiteY112" fmla="*/ 2877 h 10000"/>
                <a:gd name="connsiteX113" fmla="*/ 2811 w 10000"/>
                <a:gd name="connsiteY113" fmla="*/ 3037 h 10000"/>
                <a:gd name="connsiteX114" fmla="*/ 2811 w 10000"/>
                <a:gd name="connsiteY114" fmla="*/ 3179 h 10000"/>
                <a:gd name="connsiteX115" fmla="*/ 2811 w 10000"/>
                <a:gd name="connsiteY115" fmla="*/ 3499 h 10000"/>
                <a:gd name="connsiteX116" fmla="*/ 2600 w 10000"/>
                <a:gd name="connsiteY116" fmla="*/ 3801 h 10000"/>
                <a:gd name="connsiteX117" fmla="*/ 2390 w 10000"/>
                <a:gd name="connsiteY117" fmla="*/ 4103 h 10000"/>
                <a:gd name="connsiteX118" fmla="*/ 2203 w 10000"/>
                <a:gd name="connsiteY118" fmla="*/ 4103 h 10000"/>
                <a:gd name="connsiteX119" fmla="*/ 1988 w 10000"/>
                <a:gd name="connsiteY119" fmla="*/ 3943 h 10000"/>
                <a:gd name="connsiteX120" fmla="*/ 1803 w 10000"/>
                <a:gd name="connsiteY120" fmla="*/ 4103 h 10000"/>
                <a:gd name="connsiteX121" fmla="*/ 1405 w 10000"/>
                <a:gd name="connsiteY121" fmla="*/ 4103 h 10000"/>
                <a:gd name="connsiteX122" fmla="*/ 1193 w 10000"/>
                <a:gd name="connsiteY122" fmla="*/ 4405 h 10000"/>
                <a:gd name="connsiteX123" fmla="*/ 608 w 10000"/>
                <a:gd name="connsiteY123" fmla="*/ 4405 h 10000"/>
                <a:gd name="connsiteX124" fmla="*/ 398 w 10000"/>
                <a:gd name="connsiteY124" fmla="*/ 4547 h 10000"/>
                <a:gd name="connsiteX125" fmla="*/ 209 w 10000"/>
                <a:gd name="connsiteY125" fmla="*/ 4547 h 10000"/>
                <a:gd name="connsiteX126" fmla="*/ 0 w 10000"/>
                <a:gd name="connsiteY126" fmla="*/ 4849 h 10000"/>
                <a:gd name="connsiteX127" fmla="*/ 0 w 10000"/>
                <a:gd name="connsiteY127" fmla="*/ 5151 h 10000"/>
                <a:gd name="connsiteX128" fmla="*/ 0 w 10000"/>
                <a:gd name="connsiteY128" fmla="*/ 5453 h 10000"/>
                <a:gd name="connsiteX0" fmla="*/ 398 w 10000"/>
                <a:gd name="connsiteY0" fmla="*/ 8792 h 10000"/>
                <a:gd name="connsiteX1" fmla="*/ 209 w 10000"/>
                <a:gd name="connsiteY1" fmla="*/ 9094 h 10000"/>
                <a:gd name="connsiteX2" fmla="*/ 209 w 10000"/>
                <a:gd name="connsiteY2" fmla="*/ 9254 h 10000"/>
                <a:gd name="connsiteX3" fmla="*/ 398 w 10000"/>
                <a:gd name="connsiteY3" fmla="*/ 9094 h 10000"/>
                <a:gd name="connsiteX4" fmla="*/ 608 w 10000"/>
                <a:gd name="connsiteY4" fmla="*/ 9094 h 10000"/>
                <a:gd name="connsiteX5" fmla="*/ 608 w 10000"/>
                <a:gd name="connsiteY5" fmla="*/ 9254 h 10000"/>
                <a:gd name="connsiteX6" fmla="*/ 398 w 10000"/>
                <a:gd name="connsiteY6" fmla="*/ 9254 h 10000"/>
                <a:gd name="connsiteX7" fmla="*/ 608 w 10000"/>
                <a:gd name="connsiteY7" fmla="*/ 9396 h 10000"/>
                <a:gd name="connsiteX8" fmla="*/ 608 w 10000"/>
                <a:gd name="connsiteY8" fmla="*/ 9556 h 10000"/>
                <a:gd name="connsiteX9" fmla="*/ 608 w 10000"/>
                <a:gd name="connsiteY9" fmla="*/ 9698 h 10000"/>
                <a:gd name="connsiteX10" fmla="*/ 794 w 10000"/>
                <a:gd name="connsiteY10" fmla="*/ 9698 h 10000"/>
                <a:gd name="connsiteX11" fmla="*/ 794 w 10000"/>
                <a:gd name="connsiteY11" fmla="*/ 9556 h 10000"/>
                <a:gd name="connsiteX12" fmla="*/ 1006 w 10000"/>
                <a:gd name="connsiteY12" fmla="*/ 9556 h 10000"/>
                <a:gd name="connsiteX13" fmla="*/ 1006 w 10000"/>
                <a:gd name="connsiteY13" fmla="*/ 9396 h 10000"/>
                <a:gd name="connsiteX14" fmla="*/ 1193 w 10000"/>
                <a:gd name="connsiteY14" fmla="*/ 9396 h 10000"/>
                <a:gd name="connsiteX15" fmla="*/ 1006 w 10000"/>
                <a:gd name="connsiteY15" fmla="*/ 9556 h 10000"/>
                <a:gd name="connsiteX16" fmla="*/ 794 w 10000"/>
                <a:gd name="connsiteY16" fmla="*/ 9556 h 10000"/>
                <a:gd name="connsiteX17" fmla="*/ 794 w 10000"/>
                <a:gd name="connsiteY17" fmla="*/ 9698 h 10000"/>
                <a:gd name="connsiteX18" fmla="*/ 794 w 10000"/>
                <a:gd name="connsiteY18" fmla="*/ 9858 h 10000"/>
                <a:gd name="connsiteX19" fmla="*/ 1006 w 10000"/>
                <a:gd name="connsiteY19" fmla="*/ 9858 h 10000"/>
                <a:gd name="connsiteX20" fmla="*/ 1193 w 10000"/>
                <a:gd name="connsiteY20" fmla="*/ 9858 h 10000"/>
                <a:gd name="connsiteX21" fmla="*/ 1405 w 10000"/>
                <a:gd name="connsiteY21" fmla="*/ 10000 h 10000"/>
                <a:gd name="connsiteX22" fmla="*/ 1591 w 10000"/>
                <a:gd name="connsiteY22" fmla="*/ 10000 h 10000"/>
                <a:gd name="connsiteX23" fmla="*/ 1803 w 10000"/>
                <a:gd name="connsiteY23" fmla="*/ 10000 h 10000"/>
                <a:gd name="connsiteX24" fmla="*/ 2203 w 10000"/>
                <a:gd name="connsiteY24" fmla="*/ 9698 h 10000"/>
                <a:gd name="connsiteX25" fmla="*/ 2203 w 10000"/>
                <a:gd name="connsiteY25" fmla="*/ 9556 h 10000"/>
                <a:gd name="connsiteX26" fmla="*/ 2811 w 10000"/>
                <a:gd name="connsiteY26" fmla="*/ 9556 h 10000"/>
                <a:gd name="connsiteX27" fmla="*/ 3208 w 10000"/>
                <a:gd name="connsiteY27" fmla="*/ 9556 h 10000"/>
                <a:gd name="connsiteX28" fmla="*/ 3391 w 10000"/>
                <a:gd name="connsiteY28" fmla="*/ 9556 h 10000"/>
                <a:gd name="connsiteX29" fmla="*/ 3604 w 10000"/>
                <a:gd name="connsiteY29" fmla="*/ 9556 h 10000"/>
                <a:gd name="connsiteX30" fmla="*/ 4000 w 10000"/>
                <a:gd name="connsiteY30" fmla="*/ 9698 h 10000"/>
                <a:gd name="connsiteX31" fmla="*/ 4192 w 10000"/>
                <a:gd name="connsiteY31" fmla="*/ 9556 h 10000"/>
                <a:gd name="connsiteX32" fmla="*/ 4192 w 10000"/>
                <a:gd name="connsiteY32" fmla="*/ 9396 h 10000"/>
                <a:gd name="connsiteX33" fmla="*/ 4402 w 10000"/>
                <a:gd name="connsiteY33" fmla="*/ 9396 h 10000"/>
                <a:gd name="connsiteX34" fmla="*/ 4192 w 10000"/>
                <a:gd name="connsiteY34" fmla="*/ 9254 h 10000"/>
                <a:gd name="connsiteX35" fmla="*/ 4000 w 10000"/>
                <a:gd name="connsiteY35" fmla="*/ 8792 h 10000"/>
                <a:gd name="connsiteX36" fmla="*/ 3791 w 10000"/>
                <a:gd name="connsiteY36" fmla="*/ 8490 h 10000"/>
                <a:gd name="connsiteX37" fmla="*/ 3391 w 10000"/>
                <a:gd name="connsiteY37" fmla="*/ 8490 h 10000"/>
                <a:gd name="connsiteX38" fmla="*/ 3391 w 10000"/>
                <a:gd name="connsiteY38" fmla="*/ 8330 h 10000"/>
                <a:gd name="connsiteX39" fmla="*/ 3391 w 10000"/>
                <a:gd name="connsiteY39" fmla="*/ 8028 h 10000"/>
                <a:gd name="connsiteX40" fmla="*/ 3208 w 10000"/>
                <a:gd name="connsiteY40" fmla="*/ 7886 h 10000"/>
                <a:gd name="connsiteX41" fmla="*/ 2995 w 10000"/>
                <a:gd name="connsiteY41" fmla="*/ 7726 h 10000"/>
                <a:gd name="connsiteX42" fmla="*/ 2811 w 10000"/>
                <a:gd name="connsiteY42" fmla="*/ 7425 h 10000"/>
                <a:gd name="connsiteX43" fmla="*/ 3208 w 10000"/>
                <a:gd name="connsiteY43" fmla="*/ 7123 h 10000"/>
                <a:gd name="connsiteX44" fmla="*/ 3391 w 10000"/>
                <a:gd name="connsiteY44" fmla="*/ 6980 h 10000"/>
                <a:gd name="connsiteX45" fmla="*/ 3604 w 10000"/>
                <a:gd name="connsiteY45" fmla="*/ 6821 h 10000"/>
                <a:gd name="connsiteX46" fmla="*/ 3604 w 10000"/>
                <a:gd name="connsiteY46" fmla="*/ 6679 h 10000"/>
                <a:gd name="connsiteX47" fmla="*/ 4000 w 10000"/>
                <a:gd name="connsiteY47" fmla="*/ 6821 h 10000"/>
                <a:gd name="connsiteX48" fmla="*/ 4192 w 10000"/>
                <a:gd name="connsiteY48" fmla="*/ 6980 h 10000"/>
                <a:gd name="connsiteX49" fmla="*/ 4402 w 10000"/>
                <a:gd name="connsiteY49" fmla="*/ 6980 h 10000"/>
                <a:gd name="connsiteX50" fmla="*/ 4799 w 10000"/>
                <a:gd name="connsiteY50" fmla="*/ 6980 h 10000"/>
                <a:gd name="connsiteX51" fmla="*/ 4987 w 10000"/>
                <a:gd name="connsiteY51" fmla="*/ 6821 h 10000"/>
                <a:gd name="connsiteX52" fmla="*/ 4987 w 10000"/>
                <a:gd name="connsiteY52" fmla="*/ 6679 h 10000"/>
                <a:gd name="connsiteX53" fmla="*/ 5196 w 10000"/>
                <a:gd name="connsiteY53" fmla="*/ 6519 h 10000"/>
                <a:gd name="connsiteX54" fmla="*/ 5196 w 10000"/>
                <a:gd name="connsiteY54" fmla="*/ 6377 h 10000"/>
                <a:gd name="connsiteX55" fmla="*/ 5600 w 10000"/>
                <a:gd name="connsiteY55" fmla="*/ 6217 h 10000"/>
                <a:gd name="connsiteX56" fmla="*/ 5785 w 10000"/>
                <a:gd name="connsiteY56" fmla="*/ 6075 h 10000"/>
                <a:gd name="connsiteX57" fmla="*/ 6206 w 10000"/>
                <a:gd name="connsiteY57" fmla="*/ 5915 h 10000"/>
                <a:gd name="connsiteX58" fmla="*/ 6396 w 10000"/>
                <a:gd name="connsiteY58" fmla="*/ 5613 h 10000"/>
                <a:gd name="connsiteX59" fmla="*/ 6603 w 10000"/>
                <a:gd name="connsiteY59" fmla="*/ 5311 h 10000"/>
                <a:gd name="connsiteX60" fmla="*/ 7004 w 10000"/>
                <a:gd name="connsiteY60" fmla="*/ 5151 h 10000"/>
                <a:gd name="connsiteX61" fmla="*/ 6791 w 10000"/>
                <a:gd name="connsiteY61" fmla="*/ 4849 h 10000"/>
                <a:gd name="connsiteX62" fmla="*/ 7402 w 10000"/>
                <a:gd name="connsiteY62" fmla="*/ 4405 h 10000"/>
                <a:gd name="connsiteX63" fmla="*/ 7402 w 10000"/>
                <a:gd name="connsiteY63" fmla="*/ 4245 h 10000"/>
                <a:gd name="connsiteX64" fmla="*/ 7402 w 10000"/>
                <a:gd name="connsiteY64" fmla="*/ 4103 h 10000"/>
                <a:gd name="connsiteX65" fmla="*/ 8194 w 10000"/>
                <a:gd name="connsiteY65" fmla="*/ 3641 h 10000"/>
                <a:gd name="connsiteX66" fmla="*/ 7985 w 10000"/>
                <a:gd name="connsiteY66" fmla="*/ 3499 h 10000"/>
                <a:gd name="connsiteX67" fmla="*/ 7587 w 10000"/>
                <a:gd name="connsiteY67" fmla="*/ 3499 h 10000"/>
                <a:gd name="connsiteX68" fmla="*/ 7587 w 10000"/>
                <a:gd name="connsiteY68" fmla="*/ 3339 h 10000"/>
                <a:gd name="connsiteX69" fmla="*/ 7185 w 10000"/>
                <a:gd name="connsiteY69" fmla="*/ 3179 h 10000"/>
                <a:gd name="connsiteX70" fmla="*/ 6791 w 10000"/>
                <a:gd name="connsiteY70" fmla="*/ 1972 h 10000"/>
                <a:gd name="connsiteX71" fmla="*/ 7004 w 10000"/>
                <a:gd name="connsiteY71" fmla="*/ 1829 h 10000"/>
                <a:gd name="connsiteX72" fmla="*/ 7587 w 10000"/>
                <a:gd name="connsiteY72" fmla="*/ 1829 h 10000"/>
                <a:gd name="connsiteX73" fmla="*/ 7795 w 10000"/>
                <a:gd name="connsiteY73" fmla="*/ 1829 h 10000"/>
                <a:gd name="connsiteX74" fmla="*/ 8383 w 10000"/>
                <a:gd name="connsiteY74" fmla="*/ 1829 h 10000"/>
                <a:gd name="connsiteX75" fmla="*/ 8783 w 10000"/>
                <a:gd name="connsiteY75" fmla="*/ 1829 h 10000"/>
                <a:gd name="connsiteX76" fmla="*/ 8991 w 10000"/>
                <a:gd name="connsiteY76" fmla="*/ 1670 h 10000"/>
                <a:gd name="connsiteX77" fmla="*/ 9578 w 10000"/>
                <a:gd name="connsiteY77" fmla="*/ 1368 h 10000"/>
                <a:gd name="connsiteX78" fmla="*/ 10000 w 10000"/>
                <a:gd name="connsiteY78" fmla="*/ 1226 h 10000"/>
                <a:gd name="connsiteX79" fmla="*/ 9790 w 10000"/>
                <a:gd name="connsiteY79" fmla="*/ 924 h 10000"/>
                <a:gd name="connsiteX80" fmla="*/ 9393 w 10000"/>
                <a:gd name="connsiteY80" fmla="*/ 924 h 10000"/>
                <a:gd name="connsiteX81" fmla="*/ 9182 w 10000"/>
                <a:gd name="connsiteY81" fmla="*/ 924 h 10000"/>
                <a:gd name="connsiteX82" fmla="*/ 8783 w 10000"/>
                <a:gd name="connsiteY82" fmla="*/ 924 h 10000"/>
                <a:gd name="connsiteX83" fmla="*/ 8783 w 10000"/>
                <a:gd name="connsiteY83" fmla="*/ 764 h 10000"/>
                <a:gd name="connsiteX84" fmla="*/ 8594 w 10000"/>
                <a:gd name="connsiteY84" fmla="*/ 622 h 10000"/>
                <a:gd name="connsiteX85" fmla="*/ 8383 w 10000"/>
                <a:gd name="connsiteY85" fmla="*/ 302 h 10000"/>
                <a:gd name="connsiteX86" fmla="*/ 8383 w 10000"/>
                <a:gd name="connsiteY86" fmla="*/ 0 h 10000"/>
                <a:gd name="connsiteX87" fmla="*/ 8194 w 10000"/>
                <a:gd name="connsiteY87" fmla="*/ 0 h 10000"/>
                <a:gd name="connsiteX88" fmla="*/ 7795 w 10000"/>
                <a:gd name="connsiteY88" fmla="*/ 0 h 10000"/>
                <a:gd name="connsiteX89" fmla="*/ 7587 w 10000"/>
                <a:gd name="connsiteY89" fmla="*/ 0 h 10000"/>
                <a:gd name="connsiteX90" fmla="*/ 7402 w 10000"/>
                <a:gd name="connsiteY90" fmla="*/ 0 h 10000"/>
                <a:gd name="connsiteX91" fmla="*/ 6206 w 10000"/>
                <a:gd name="connsiteY91" fmla="*/ 160 h 10000"/>
                <a:gd name="connsiteX92" fmla="*/ 5785 w 10000"/>
                <a:gd name="connsiteY92" fmla="*/ 160 h 10000"/>
                <a:gd name="connsiteX93" fmla="*/ 5387 w 10000"/>
                <a:gd name="connsiteY93" fmla="*/ 302 h 10000"/>
                <a:gd name="connsiteX94" fmla="*/ 5196 w 10000"/>
                <a:gd name="connsiteY94" fmla="*/ 462 h 10000"/>
                <a:gd name="connsiteX95" fmla="*/ 4799 w 10000"/>
                <a:gd name="connsiteY95" fmla="*/ 622 h 10000"/>
                <a:gd name="connsiteX96" fmla="*/ 4591 w 10000"/>
                <a:gd name="connsiteY96" fmla="*/ 622 h 10000"/>
                <a:gd name="connsiteX97" fmla="*/ 4591 w 10000"/>
                <a:gd name="connsiteY97" fmla="*/ 924 h 10000"/>
                <a:gd name="connsiteX98" fmla="*/ 4799 w 10000"/>
                <a:gd name="connsiteY98" fmla="*/ 1066 h 10000"/>
                <a:gd name="connsiteX99" fmla="*/ 4799 w 10000"/>
                <a:gd name="connsiteY99" fmla="*/ 1226 h 10000"/>
                <a:gd name="connsiteX100" fmla="*/ 4591 w 10000"/>
                <a:gd name="connsiteY100" fmla="*/ 1528 h 10000"/>
                <a:gd name="connsiteX101" fmla="*/ 4402 w 10000"/>
                <a:gd name="connsiteY101" fmla="*/ 1670 h 10000"/>
                <a:gd name="connsiteX102" fmla="*/ 4192 w 10000"/>
                <a:gd name="connsiteY102" fmla="*/ 1829 h 10000"/>
                <a:gd name="connsiteX103" fmla="*/ 4192 w 10000"/>
                <a:gd name="connsiteY103" fmla="*/ 1972 h 10000"/>
                <a:gd name="connsiteX104" fmla="*/ 4402 w 10000"/>
                <a:gd name="connsiteY104" fmla="*/ 2131 h 10000"/>
                <a:gd name="connsiteX105" fmla="*/ 4192 w 10000"/>
                <a:gd name="connsiteY105" fmla="*/ 2433 h 10000"/>
                <a:gd name="connsiteX106" fmla="*/ 4000 w 10000"/>
                <a:gd name="connsiteY106" fmla="*/ 2433 h 10000"/>
                <a:gd name="connsiteX107" fmla="*/ 3604 w 10000"/>
                <a:gd name="connsiteY107" fmla="*/ 2433 h 10000"/>
                <a:gd name="connsiteX108" fmla="*/ 3208 w 10000"/>
                <a:gd name="connsiteY108" fmla="*/ 2433 h 10000"/>
                <a:gd name="connsiteX109" fmla="*/ 3208 w 10000"/>
                <a:gd name="connsiteY109" fmla="*/ 2575 h 10000"/>
                <a:gd name="connsiteX110" fmla="*/ 3391 w 10000"/>
                <a:gd name="connsiteY110" fmla="*/ 2735 h 10000"/>
                <a:gd name="connsiteX111" fmla="*/ 3604 w 10000"/>
                <a:gd name="connsiteY111" fmla="*/ 2877 h 10000"/>
                <a:gd name="connsiteX112" fmla="*/ 2811 w 10000"/>
                <a:gd name="connsiteY112" fmla="*/ 3037 h 10000"/>
                <a:gd name="connsiteX113" fmla="*/ 2811 w 10000"/>
                <a:gd name="connsiteY113" fmla="*/ 3179 h 10000"/>
                <a:gd name="connsiteX114" fmla="*/ 2811 w 10000"/>
                <a:gd name="connsiteY114" fmla="*/ 3499 h 10000"/>
                <a:gd name="connsiteX115" fmla="*/ 2600 w 10000"/>
                <a:gd name="connsiteY115" fmla="*/ 3801 h 10000"/>
                <a:gd name="connsiteX116" fmla="*/ 2390 w 10000"/>
                <a:gd name="connsiteY116" fmla="*/ 4103 h 10000"/>
                <a:gd name="connsiteX117" fmla="*/ 2203 w 10000"/>
                <a:gd name="connsiteY117" fmla="*/ 4103 h 10000"/>
                <a:gd name="connsiteX118" fmla="*/ 1988 w 10000"/>
                <a:gd name="connsiteY118" fmla="*/ 3943 h 10000"/>
                <a:gd name="connsiteX119" fmla="*/ 1803 w 10000"/>
                <a:gd name="connsiteY119" fmla="*/ 4103 h 10000"/>
                <a:gd name="connsiteX120" fmla="*/ 1405 w 10000"/>
                <a:gd name="connsiteY120" fmla="*/ 4103 h 10000"/>
                <a:gd name="connsiteX121" fmla="*/ 1193 w 10000"/>
                <a:gd name="connsiteY121" fmla="*/ 4405 h 10000"/>
                <a:gd name="connsiteX122" fmla="*/ 608 w 10000"/>
                <a:gd name="connsiteY122" fmla="*/ 4405 h 10000"/>
                <a:gd name="connsiteX123" fmla="*/ 398 w 10000"/>
                <a:gd name="connsiteY123" fmla="*/ 4547 h 10000"/>
                <a:gd name="connsiteX124" fmla="*/ 209 w 10000"/>
                <a:gd name="connsiteY124" fmla="*/ 4547 h 10000"/>
                <a:gd name="connsiteX125" fmla="*/ 0 w 10000"/>
                <a:gd name="connsiteY125" fmla="*/ 4849 h 10000"/>
                <a:gd name="connsiteX126" fmla="*/ 0 w 10000"/>
                <a:gd name="connsiteY126" fmla="*/ 5151 h 10000"/>
                <a:gd name="connsiteX127" fmla="*/ 0 w 10000"/>
                <a:gd name="connsiteY127" fmla="*/ 5453 h 10000"/>
                <a:gd name="connsiteX0" fmla="*/ 209 w 10000"/>
                <a:gd name="connsiteY0" fmla="*/ 9094 h 10000"/>
                <a:gd name="connsiteX1" fmla="*/ 209 w 10000"/>
                <a:gd name="connsiteY1" fmla="*/ 9254 h 10000"/>
                <a:gd name="connsiteX2" fmla="*/ 398 w 10000"/>
                <a:gd name="connsiteY2" fmla="*/ 9094 h 10000"/>
                <a:gd name="connsiteX3" fmla="*/ 608 w 10000"/>
                <a:gd name="connsiteY3" fmla="*/ 9094 h 10000"/>
                <a:gd name="connsiteX4" fmla="*/ 608 w 10000"/>
                <a:gd name="connsiteY4" fmla="*/ 9254 h 10000"/>
                <a:gd name="connsiteX5" fmla="*/ 398 w 10000"/>
                <a:gd name="connsiteY5" fmla="*/ 9254 h 10000"/>
                <a:gd name="connsiteX6" fmla="*/ 608 w 10000"/>
                <a:gd name="connsiteY6" fmla="*/ 9396 h 10000"/>
                <a:gd name="connsiteX7" fmla="*/ 608 w 10000"/>
                <a:gd name="connsiteY7" fmla="*/ 9556 h 10000"/>
                <a:gd name="connsiteX8" fmla="*/ 608 w 10000"/>
                <a:gd name="connsiteY8" fmla="*/ 9698 h 10000"/>
                <a:gd name="connsiteX9" fmla="*/ 794 w 10000"/>
                <a:gd name="connsiteY9" fmla="*/ 9698 h 10000"/>
                <a:gd name="connsiteX10" fmla="*/ 794 w 10000"/>
                <a:gd name="connsiteY10" fmla="*/ 9556 h 10000"/>
                <a:gd name="connsiteX11" fmla="*/ 1006 w 10000"/>
                <a:gd name="connsiteY11" fmla="*/ 9556 h 10000"/>
                <a:gd name="connsiteX12" fmla="*/ 1006 w 10000"/>
                <a:gd name="connsiteY12" fmla="*/ 9396 h 10000"/>
                <a:gd name="connsiteX13" fmla="*/ 1193 w 10000"/>
                <a:gd name="connsiteY13" fmla="*/ 9396 h 10000"/>
                <a:gd name="connsiteX14" fmla="*/ 1006 w 10000"/>
                <a:gd name="connsiteY14" fmla="*/ 9556 h 10000"/>
                <a:gd name="connsiteX15" fmla="*/ 794 w 10000"/>
                <a:gd name="connsiteY15" fmla="*/ 9556 h 10000"/>
                <a:gd name="connsiteX16" fmla="*/ 794 w 10000"/>
                <a:gd name="connsiteY16" fmla="*/ 9698 h 10000"/>
                <a:gd name="connsiteX17" fmla="*/ 794 w 10000"/>
                <a:gd name="connsiteY17" fmla="*/ 9858 h 10000"/>
                <a:gd name="connsiteX18" fmla="*/ 1006 w 10000"/>
                <a:gd name="connsiteY18" fmla="*/ 9858 h 10000"/>
                <a:gd name="connsiteX19" fmla="*/ 1193 w 10000"/>
                <a:gd name="connsiteY19" fmla="*/ 9858 h 10000"/>
                <a:gd name="connsiteX20" fmla="*/ 1405 w 10000"/>
                <a:gd name="connsiteY20" fmla="*/ 10000 h 10000"/>
                <a:gd name="connsiteX21" fmla="*/ 1591 w 10000"/>
                <a:gd name="connsiteY21" fmla="*/ 10000 h 10000"/>
                <a:gd name="connsiteX22" fmla="*/ 1803 w 10000"/>
                <a:gd name="connsiteY22" fmla="*/ 10000 h 10000"/>
                <a:gd name="connsiteX23" fmla="*/ 2203 w 10000"/>
                <a:gd name="connsiteY23" fmla="*/ 9698 h 10000"/>
                <a:gd name="connsiteX24" fmla="*/ 2203 w 10000"/>
                <a:gd name="connsiteY24" fmla="*/ 9556 h 10000"/>
                <a:gd name="connsiteX25" fmla="*/ 2811 w 10000"/>
                <a:gd name="connsiteY25" fmla="*/ 9556 h 10000"/>
                <a:gd name="connsiteX26" fmla="*/ 3208 w 10000"/>
                <a:gd name="connsiteY26" fmla="*/ 9556 h 10000"/>
                <a:gd name="connsiteX27" fmla="*/ 3391 w 10000"/>
                <a:gd name="connsiteY27" fmla="*/ 9556 h 10000"/>
                <a:gd name="connsiteX28" fmla="*/ 3604 w 10000"/>
                <a:gd name="connsiteY28" fmla="*/ 9556 h 10000"/>
                <a:gd name="connsiteX29" fmla="*/ 4000 w 10000"/>
                <a:gd name="connsiteY29" fmla="*/ 9698 h 10000"/>
                <a:gd name="connsiteX30" fmla="*/ 4192 w 10000"/>
                <a:gd name="connsiteY30" fmla="*/ 9556 h 10000"/>
                <a:gd name="connsiteX31" fmla="*/ 4192 w 10000"/>
                <a:gd name="connsiteY31" fmla="*/ 9396 h 10000"/>
                <a:gd name="connsiteX32" fmla="*/ 4402 w 10000"/>
                <a:gd name="connsiteY32" fmla="*/ 9396 h 10000"/>
                <a:gd name="connsiteX33" fmla="*/ 4192 w 10000"/>
                <a:gd name="connsiteY33" fmla="*/ 9254 h 10000"/>
                <a:gd name="connsiteX34" fmla="*/ 4000 w 10000"/>
                <a:gd name="connsiteY34" fmla="*/ 8792 h 10000"/>
                <a:gd name="connsiteX35" fmla="*/ 3791 w 10000"/>
                <a:gd name="connsiteY35" fmla="*/ 8490 h 10000"/>
                <a:gd name="connsiteX36" fmla="*/ 3391 w 10000"/>
                <a:gd name="connsiteY36" fmla="*/ 8490 h 10000"/>
                <a:gd name="connsiteX37" fmla="*/ 3391 w 10000"/>
                <a:gd name="connsiteY37" fmla="*/ 8330 h 10000"/>
                <a:gd name="connsiteX38" fmla="*/ 3391 w 10000"/>
                <a:gd name="connsiteY38" fmla="*/ 8028 h 10000"/>
                <a:gd name="connsiteX39" fmla="*/ 3208 w 10000"/>
                <a:gd name="connsiteY39" fmla="*/ 7886 h 10000"/>
                <a:gd name="connsiteX40" fmla="*/ 2995 w 10000"/>
                <a:gd name="connsiteY40" fmla="*/ 7726 h 10000"/>
                <a:gd name="connsiteX41" fmla="*/ 2811 w 10000"/>
                <a:gd name="connsiteY41" fmla="*/ 7425 h 10000"/>
                <a:gd name="connsiteX42" fmla="*/ 3208 w 10000"/>
                <a:gd name="connsiteY42" fmla="*/ 7123 h 10000"/>
                <a:gd name="connsiteX43" fmla="*/ 3391 w 10000"/>
                <a:gd name="connsiteY43" fmla="*/ 6980 h 10000"/>
                <a:gd name="connsiteX44" fmla="*/ 3604 w 10000"/>
                <a:gd name="connsiteY44" fmla="*/ 6821 h 10000"/>
                <a:gd name="connsiteX45" fmla="*/ 3604 w 10000"/>
                <a:gd name="connsiteY45" fmla="*/ 6679 h 10000"/>
                <a:gd name="connsiteX46" fmla="*/ 4000 w 10000"/>
                <a:gd name="connsiteY46" fmla="*/ 6821 h 10000"/>
                <a:gd name="connsiteX47" fmla="*/ 4192 w 10000"/>
                <a:gd name="connsiteY47" fmla="*/ 6980 h 10000"/>
                <a:gd name="connsiteX48" fmla="*/ 4402 w 10000"/>
                <a:gd name="connsiteY48" fmla="*/ 6980 h 10000"/>
                <a:gd name="connsiteX49" fmla="*/ 4799 w 10000"/>
                <a:gd name="connsiteY49" fmla="*/ 6980 h 10000"/>
                <a:gd name="connsiteX50" fmla="*/ 4987 w 10000"/>
                <a:gd name="connsiteY50" fmla="*/ 6821 h 10000"/>
                <a:gd name="connsiteX51" fmla="*/ 4987 w 10000"/>
                <a:gd name="connsiteY51" fmla="*/ 6679 h 10000"/>
                <a:gd name="connsiteX52" fmla="*/ 5196 w 10000"/>
                <a:gd name="connsiteY52" fmla="*/ 6519 h 10000"/>
                <a:gd name="connsiteX53" fmla="*/ 5196 w 10000"/>
                <a:gd name="connsiteY53" fmla="*/ 6377 h 10000"/>
                <a:gd name="connsiteX54" fmla="*/ 5600 w 10000"/>
                <a:gd name="connsiteY54" fmla="*/ 6217 h 10000"/>
                <a:gd name="connsiteX55" fmla="*/ 5785 w 10000"/>
                <a:gd name="connsiteY55" fmla="*/ 6075 h 10000"/>
                <a:gd name="connsiteX56" fmla="*/ 6206 w 10000"/>
                <a:gd name="connsiteY56" fmla="*/ 5915 h 10000"/>
                <a:gd name="connsiteX57" fmla="*/ 6396 w 10000"/>
                <a:gd name="connsiteY57" fmla="*/ 5613 h 10000"/>
                <a:gd name="connsiteX58" fmla="*/ 6603 w 10000"/>
                <a:gd name="connsiteY58" fmla="*/ 5311 h 10000"/>
                <a:gd name="connsiteX59" fmla="*/ 7004 w 10000"/>
                <a:gd name="connsiteY59" fmla="*/ 5151 h 10000"/>
                <a:gd name="connsiteX60" fmla="*/ 6791 w 10000"/>
                <a:gd name="connsiteY60" fmla="*/ 4849 h 10000"/>
                <a:gd name="connsiteX61" fmla="*/ 7402 w 10000"/>
                <a:gd name="connsiteY61" fmla="*/ 4405 h 10000"/>
                <a:gd name="connsiteX62" fmla="*/ 7402 w 10000"/>
                <a:gd name="connsiteY62" fmla="*/ 4245 h 10000"/>
                <a:gd name="connsiteX63" fmla="*/ 7402 w 10000"/>
                <a:gd name="connsiteY63" fmla="*/ 4103 h 10000"/>
                <a:gd name="connsiteX64" fmla="*/ 8194 w 10000"/>
                <a:gd name="connsiteY64" fmla="*/ 3641 h 10000"/>
                <a:gd name="connsiteX65" fmla="*/ 7985 w 10000"/>
                <a:gd name="connsiteY65" fmla="*/ 3499 h 10000"/>
                <a:gd name="connsiteX66" fmla="*/ 7587 w 10000"/>
                <a:gd name="connsiteY66" fmla="*/ 3499 h 10000"/>
                <a:gd name="connsiteX67" fmla="*/ 7587 w 10000"/>
                <a:gd name="connsiteY67" fmla="*/ 3339 h 10000"/>
                <a:gd name="connsiteX68" fmla="*/ 7185 w 10000"/>
                <a:gd name="connsiteY68" fmla="*/ 3179 h 10000"/>
                <a:gd name="connsiteX69" fmla="*/ 6791 w 10000"/>
                <a:gd name="connsiteY69" fmla="*/ 1972 h 10000"/>
                <a:gd name="connsiteX70" fmla="*/ 7004 w 10000"/>
                <a:gd name="connsiteY70" fmla="*/ 1829 h 10000"/>
                <a:gd name="connsiteX71" fmla="*/ 7587 w 10000"/>
                <a:gd name="connsiteY71" fmla="*/ 1829 h 10000"/>
                <a:gd name="connsiteX72" fmla="*/ 7795 w 10000"/>
                <a:gd name="connsiteY72" fmla="*/ 1829 h 10000"/>
                <a:gd name="connsiteX73" fmla="*/ 8383 w 10000"/>
                <a:gd name="connsiteY73" fmla="*/ 1829 h 10000"/>
                <a:gd name="connsiteX74" fmla="*/ 8783 w 10000"/>
                <a:gd name="connsiteY74" fmla="*/ 1829 h 10000"/>
                <a:gd name="connsiteX75" fmla="*/ 8991 w 10000"/>
                <a:gd name="connsiteY75" fmla="*/ 1670 h 10000"/>
                <a:gd name="connsiteX76" fmla="*/ 9578 w 10000"/>
                <a:gd name="connsiteY76" fmla="*/ 1368 h 10000"/>
                <a:gd name="connsiteX77" fmla="*/ 10000 w 10000"/>
                <a:gd name="connsiteY77" fmla="*/ 1226 h 10000"/>
                <a:gd name="connsiteX78" fmla="*/ 9790 w 10000"/>
                <a:gd name="connsiteY78" fmla="*/ 924 h 10000"/>
                <a:gd name="connsiteX79" fmla="*/ 9393 w 10000"/>
                <a:gd name="connsiteY79" fmla="*/ 924 h 10000"/>
                <a:gd name="connsiteX80" fmla="*/ 9182 w 10000"/>
                <a:gd name="connsiteY80" fmla="*/ 924 h 10000"/>
                <a:gd name="connsiteX81" fmla="*/ 8783 w 10000"/>
                <a:gd name="connsiteY81" fmla="*/ 924 h 10000"/>
                <a:gd name="connsiteX82" fmla="*/ 8783 w 10000"/>
                <a:gd name="connsiteY82" fmla="*/ 764 h 10000"/>
                <a:gd name="connsiteX83" fmla="*/ 8594 w 10000"/>
                <a:gd name="connsiteY83" fmla="*/ 622 h 10000"/>
                <a:gd name="connsiteX84" fmla="*/ 8383 w 10000"/>
                <a:gd name="connsiteY84" fmla="*/ 302 h 10000"/>
                <a:gd name="connsiteX85" fmla="*/ 8383 w 10000"/>
                <a:gd name="connsiteY85" fmla="*/ 0 h 10000"/>
                <a:gd name="connsiteX86" fmla="*/ 8194 w 10000"/>
                <a:gd name="connsiteY86" fmla="*/ 0 h 10000"/>
                <a:gd name="connsiteX87" fmla="*/ 7795 w 10000"/>
                <a:gd name="connsiteY87" fmla="*/ 0 h 10000"/>
                <a:gd name="connsiteX88" fmla="*/ 7587 w 10000"/>
                <a:gd name="connsiteY88" fmla="*/ 0 h 10000"/>
                <a:gd name="connsiteX89" fmla="*/ 7402 w 10000"/>
                <a:gd name="connsiteY89" fmla="*/ 0 h 10000"/>
                <a:gd name="connsiteX90" fmla="*/ 6206 w 10000"/>
                <a:gd name="connsiteY90" fmla="*/ 160 h 10000"/>
                <a:gd name="connsiteX91" fmla="*/ 5785 w 10000"/>
                <a:gd name="connsiteY91" fmla="*/ 160 h 10000"/>
                <a:gd name="connsiteX92" fmla="*/ 5387 w 10000"/>
                <a:gd name="connsiteY92" fmla="*/ 302 h 10000"/>
                <a:gd name="connsiteX93" fmla="*/ 5196 w 10000"/>
                <a:gd name="connsiteY93" fmla="*/ 462 h 10000"/>
                <a:gd name="connsiteX94" fmla="*/ 4799 w 10000"/>
                <a:gd name="connsiteY94" fmla="*/ 622 h 10000"/>
                <a:gd name="connsiteX95" fmla="*/ 4591 w 10000"/>
                <a:gd name="connsiteY95" fmla="*/ 622 h 10000"/>
                <a:gd name="connsiteX96" fmla="*/ 4591 w 10000"/>
                <a:gd name="connsiteY96" fmla="*/ 924 h 10000"/>
                <a:gd name="connsiteX97" fmla="*/ 4799 w 10000"/>
                <a:gd name="connsiteY97" fmla="*/ 1066 h 10000"/>
                <a:gd name="connsiteX98" fmla="*/ 4799 w 10000"/>
                <a:gd name="connsiteY98" fmla="*/ 1226 h 10000"/>
                <a:gd name="connsiteX99" fmla="*/ 4591 w 10000"/>
                <a:gd name="connsiteY99" fmla="*/ 1528 h 10000"/>
                <a:gd name="connsiteX100" fmla="*/ 4402 w 10000"/>
                <a:gd name="connsiteY100" fmla="*/ 1670 h 10000"/>
                <a:gd name="connsiteX101" fmla="*/ 4192 w 10000"/>
                <a:gd name="connsiteY101" fmla="*/ 1829 h 10000"/>
                <a:gd name="connsiteX102" fmla="*/ 4192 w 10000"/>
                <a:gd name="connsiteY102" fmla="*/ 1972 h 10000"/>
                <a:gd name="connsiteX103" fmla="*/ 4402 w 10000"/>
                <a:gd name="connsiteY103" fmla="*/ 2131 h 10000"/>
                <a:gd name="connsiteX104" fmla="*/ 4192 w 10000"/>
                <a:gd name="connsiteY104" fmla="*/ 2433 h 10000"/>
                <a:gd name="connsiteX105" fmla="*/ 4000 w 10000"/>
                <a:gd name="connsiteY105" fmla="*/ 2433 h 10000"/>
                <a:gd name="connsiteX106" fmla="*/ 3604 w 10000"/>
                <a:gd name="connsiteY106" fmla="*/ 2433 h 10000"/>
                <a:gd name="connsiteX107" fmla="*/ 3208 w 10000"/>
                <a:gd name="connsiteY107" fmla="*/ 2433 h 10000"/>
                <a:gd name="connsiteX108" fmla="*/ 3208 w 10000"/>
                <a:gd name="connsiteY108" fmla="*/ 2575 h 10000"/>
                <a:gd name="connsiteX109" fmla="*/ 3391 w 10000"/>
                <a:gd name="connsiteY109" fmla="*/ 2735 h 10000"/>
                <a:gd name="connsiteX110" fmla="*/ 3604 w 10000"/>
                <a:gd name="connsiteY110" fmla="*/ 2877 h 10000"/>
                <a:gd name="connsiteX111" fmla="*/ 2811 w 10000"/>
                <a:gd name="connsiteY111" fmla="*/ 3037 h 10000"/>
                <a:gd name="connsiteX112" fmla="*/ 2811 w 10000"/>
                <a:gd name="connsiteY112" fmla="*/ 3179 h 10000"/>
                <a:gd name="connsiteX113" fmla="*/ 2811 w 10000"/>
                <a:gd name="connsiteY113" fmla="*/ 3499 h 10000"/>
                <a:gd name="connsiteX114" fmla="*/ 2600 w 10000"/>
                <a:gd name="connsiteY114" fmla="*/ 3801 h 10000"/>
                <a:gd name="connsiteX115" fmla="*/ 2390 w 10000"/>
                <a:gd name="connsiteY115" fmla="*/ 4103 h 10000"/>
                <a:gd name="connsiteX116" fmla="*/ 2203 w 10000"/>
                <a:gd name="connsiteY116" fmla="*/ 4103 h 10000"/>
                <a:gd name="connsiteX117" fmla="*/ 1988 w 10000"/>
                <a:gd name="connsiteY117" fmla="*/ 3943 h 10000"/>
                <a:gd name="connsiteX118" fmla="*/ 1803 w 10000"/>
                <a:gd name="connsiteY118" fmla="*/ 4103 h 10000"/>
                <a:gd name="connsiteX119" fmla="*/ 1405 w 10000"/>
                <a:gd name="connsiteY119" fmla="*/ 4103 h 10000"/>
                <a:gd name="connsiteX120" fmla="*/ 1193 w 10000"/>
                <a:gd name="connsiteY120" fmla="*/ 4405 h 10000"/>
                <a:gd name="connsiteX121" fmla="*/ 608 w 10000"/>
                <a:gd name="connsiteY121" fmla="*/ 4405 h 10000"/>
                <a:gd name="connsiteX122" fmla="*/ 398 w 10000"/>
                <a:gd name="connsiteY122" fmla="*/ 4547 h 10000"/>
                <a:gd name="connsiteX123" fmla="*/ 209 w 10000"/>
                <a:gd name="connsiteY123" fmla="*/ 4547 h 10000"/>
                <a:gd name="connsiteX124" fmla="*/ 0 w 10000"/>
                <a:gd name="connsiteY124" fmla="*/ 4849 h 10000"/>
                <a:gd name="connsiteX125" fmla="*/ 0 w 10000"/>
                <a:gd name="connsiteY125" fmla="*/ 5151 h 10000"/>
                <a:gd name="connsiteX126" fmla="*/ 0 w 10000"/>
                <a:gd name="connsiteY126" fmla="*/ 5453 h 10000"/>
                <a:gd name="connsiteX0" fmla="*/ 209 w 10000"/>
                <a:gd name="connsiteY0" fmla="*/ 9254 h 10000"/>
                <a:gd name="connsiteX1" fmla="*/ 398 w 10000"/>
                <a:gd name="connsiteY1" fmla="*/ 9094 h 10000"/>
                <a:gd name="connsiteX2" fmla="*/ 608 w 10000"/>
                <a:gd name="connsiteY2" fmla="*/ 9094 h 10000"/>
                <a:gd name="connsiteX3" fmla="*/ 608 w 10000"/>
                <a:gd name="connsiteY3" fmla="*/ 9254 h 10000"/>
                <a:gd name="connsiteX4" fmla="*/ 398 w 10000"/>
                <a:gd name="connsiteY4" fmla="*/ 9254 h 10000"/>
                <a:gd name="connsiteX5" fmla="*/ 608 w 10000"/>
                <a:gd name="connsiteY5" fmla="*/ 9396 h 10000"/>
                <a:gd name="connsiteX6" fmla="*/ 608 w 10000"/>
                <a:gd name="connsiteY6" fmla="*/ 9556 h 10000"/>
                <a:gd name="connsiteX7" fmla="*/ 608 w 10000"/>
                <a:gd name="connsiteY7" fmla="*/ 9698 h 10000"/>
                <a:gd name="connsiteX8" fmla="*/ 794 w 10000"/>
                <a:gd name="connsiteY8" fmla="*/ 9698 h 10000"/>
                <a:gd name="connsiteX9" fmla="*/ 794 w 10000"/>
                <a:gd name="connsiteY9" fmla="*/ 9556 h 10000"/>
                <a:gd name="connsiteX10" fmla="*/ 1006 w 10000"/>
                <a:gd name="connsiteY10" fmla="*/ 9556 h 10000"/>
                <a:gd name="connsiteX11" fmla="*/ 1006 w 10000"/>
                <a:gd name="connsiteY11" fmla="*/ 9396 h 10000"/>
                <a:gd name="connsiteX12" fmla="*/ 1193 w 10000"/>
                <a:gd name="connsiteY12" fmla="*/ 9396 h 10000"/>
                <a:gd name="connsiteX13" fmla="*/ 1006 w 10000"/>
                <a:gd name="connsiteY13" fmla="*/ 9556 h 10000"/>
                <a:gd name="connsiteX14" fmla="*/ 794 w 10000"/>
                <a:gd name="connsiteY14" fmla="*/ 9556 h 10000"/>
                <a:gd name="connsiteX15" fmla="*/ 794 w 10000"/>
                <a:gd name="connsiteY15" fmla="*/ 9698 h 10000"/>
                <a:gd name="connsiteX16" fmla="*/ 794 w 10000"/>
                <a:gd name="connsiteY16" fmla="*/ 9858 h 10000"/>
                <a:gd name="connsiteX17" fmla="*/ 1006 w 10000"/>
                <a:gd name="connsiteY17" fmla="*/ 9858 h 10000"/>
                <a:gd name="connsiteX18" fmla="*/ 1193 w 10000"/>
                <a:gd name="connsiteY18" fmla="*/ 9858 h 10000"/>
                <a:gd name="connsiteX19" fmla="*/ 1405 w 10000"/>
                <a:gd name="connsiteY19" fmla="*/ 10000 h 10000"/>
                <a:gd name="connsiteX20" fmla="*/ 1591 w 10000"/>
                <a:gd name="connsiteY20" fmla="*/ 10000 h 10000"/>
                <a:gd name="connsiteX21" fmla="*/ 1803 w 10000"/>
                <a:gd name="connsiteY21" fmla="*/ 10000 h 10000"/>
                <a:gd name="connsiteX22" fmla="*/ 2203 w 10000"/>
                <a:gd name="connsiteY22" fmla="*/ 9698 h 10000"/>
                <a:gd name="connsiteX23" fmla="*/ 2203 w 10000"/>
                <a:gd name="connsiteY23" fmla="*/ 9556 h 10000"/>
                <a:gd name="connsiteX24" fmla="*/ 2811 w 10000"/>
                <a:gd name="connsiteY24" fmla="*/ 9556 h 10000"/>
                <a:gd name="connsiteX25" fmla="*/ 3208 w 10000"/>
                <a:gd name="connsiteY25" fmla="*/ 9556 h 10000"/>
                <a:gd name="connsiteX26" fmla="*/ 3391 w 10000"/>
                <a:gd name="connsiteY26" fmla="*/ 9556 h 10000"/>
                <a:gd name="connsiteX27" fmla="*/ 3604 w 10000"/>
                <a:gd name="connsiteY27" fmla="*/ 9556 h 10000"/>
                <a:gd name="connsiteX28" fmla="*/ 4000 w 10000"/>
                <a:gd name="connsiteY28" fmla="*/ 9698 h 10000"/>
                <a:gd name="connsiteX29" fmla="*/ 4192 w 10000"/>
                <a:gd name="connsiteY29" fmla="*/ 9556 h 10000"/>
                <a:gd name="connsiteX30" fmla="*/ 4192 w 10000"/>
                <a:gd name="connsiteY30" fmla="*/ 9396 h 10000"/>
                <a:gd name="connsiteX31" fmla="*/ 4402 w 10000"/>
                <a:gd name="connsiteY31" fmla="*/ 9396 h 10000"/>
                <a:gd name="connsiteX32" fmla="*/ 4192 w 10000"/>
                <a:gd name="connsiteY32" fmla="*/ 9254 h 10000"/>
                <a:gd name="connsiteX33" fmla="*/ 4000 w 10000"/>
                <a:gd name="connsiteY33" fmla="*/ 8792 h 10000"/>
                <a:gd name="connsiteX34" fmla="*/ 3791 w 10000"/>
                <a:gd name="connsiteY34" fmla="*/ 8490 h 10000"/>
                <a:gd name="connsiteX35" fmla="*/ 3391 w 10000"/>
                <a:gd name="connsiteY35" fmla="*/ 8490 h 10000"/>
                <a:gd name="connsiteX36" fmla="*/ 3391 w 10000"/>
                <a:gd name="connsiteY36" fmla="*/ 8330 h 10000"/>
                <a:gd name="connsiteX37" fmla="*/ 3391 w 10000"/>
                <a:gd name="connsiteY37" fmla="*/ 8028 h 10000"/>
                <a:gd name="connsiteX38" fmla="*/ 3208 w 10000"/>
                <a:gd name="connsiteY38" fmla="*/ 7886 h 10000"/>
                <a:gd name="connsiteX39" fmla="*/ 2995 w 10000"/>
                <a:gd name="connsiteY39" fmla="*/ 7726 h 10000"/>
                <a:gd name="connsiteX40" fmla="*/ 2811 w 10000"/>
                <a:gd name="connsiteY40" fmla="*/ 7425 h 10000"/>
                <a:gd name="connsiteX41" fmla="*/ 3208 w 10000"/>
                <a:gd name="connsiteY41" fmla="*/ 7123 h 10000"/>
                <a:gd name="connsiteX42" fmla="*/ 3391 w 10000"/>
                <a:gd name="connsiteY42" fmla="*/ 6980 h 10000"/>
                <a:gd name="connsiteX43" fmla="*/ 3604 w 10000"/>
                <a:gd name="connsiteY43" fmla="*/ 6821 h 10000"/>
                <a:gd name="connsiteX44" fmla="*/ 3604 w 10000"/>
                <a:gd name="connsiteY44" fmla="*/ 6679 h 10000"/>
                <a:gd name="connsiteX45" fmla="*/ 4000 w 10000"/>
                <a:gd name="connsiteY45" fmla="*/ 6821 h 10000"/>
                <a:gd name="connsiteX46" fmla="*/ 4192 w 10000"/>
                <a:gd name="connsiteY46" fmla="*/ 6980 h 10000"/>
                <a:gd name="connsiteX47" fmla="*/ 4402 w 10000"/>
                <a:gd name="connsiteY47" fmla="*/ 6980 h 10000"/>
                <a:gd name="connsiteX48" fmla="*/ 4799 w 10000"/>
                <a:gd name="connsiteY48" fmla="*/ 6980 h 10000"/>
                <a:gd name="connsiteX49" fmla="*/ 4987 w 10000"/>
                <a:gd name="connsiteY49" fmla="*/ 6821 h 10000"/>
                <a:gd name="connsiteX50" fmla="*/ 4987 w 10000"/>
                <a:gd name="connsiteY50" fmla="*/ 6679 h 10000"/>
                <a:gd name="connsiteX51" fmla="*/ 5196 w 10000"/>
                <a:gd name="connsiteY51" fmla="*/ 6519 h 10000"/>
                <a:gd name="connsiteX52" fmla="*/ 5196 w 10000"/>
                <a:gd name="connsiteY52" fmla="*/ 6377 h 10000"/>
                <a:gd name="connsiteX53" fmla="*/ 5600 w 10000"/>
                <a:gd name="connsiteY53" fmla="*/ 6217 h 10000"/>
                <a:gd name="connsiteX54" fmla="*/ 5785 w 10000"/>
                <a:gd name="connsiteY54" fmla="*/ 6075 h 10000"/>
                <a:gd name="connsiteX55" fmla="*/ 6206 w 10000"/>
                <a:gd name="connsiteY55" fmla="*/ 5915 h 10000"/>
                <a:gd name="connsiteX56" fmla="*/ 6396 w 10000"/>
                <a:gd name="connsiteY56" fmla="*/ 5613 h 10000"/>
                <a:gd name="connsiteX57" fmla="*/ 6603 w 10000"/>
                <a:gd name="connsiteY57" fmla="*/ 5311 h 10000"/>
                <a:gd name="connsiteX58" fmla="*/ 7004 w 10000"/>
                <a:gd name="connsiteY58" fmla="*/ 5151 h 10000"/>
                <a:gd name="connsiteX59" fmla="*/ 6791 w 10000"/>
                <a:gd name="connsiteY59" fmla="*/ 4849 h 10000"/>
                <a:gd name="connsiteX60" fmla="*/ 7402 w 10000"/>
                <a:gd name="connsiteY60" fmla="*/ 4405 h 10000"/>
                <a:gd name="connsiteX61" fmla="*/ 7402 w 10000"/>
                <a:gd name="connsiteY61" fmla="*/ 4245 h 10000"/>
                <a:gd name="connsiteX62" fmla="*/ 7402 w 10000"/>
                <a:gd name="connsiteY62" fmla="*/ 4103 h 10000"/>
                <a:gd name="connsiteX63" fmla="*/ 8194 w 10000"/>
                <a:gd name="connsiteY63" fmla="*/ 3641 h 10000"/>
                <a:gd name="connsiteX64" fmla="*/ 7985 w 10000"/>
                <a:gd name="connsiteY64" fmla="*/ 3499 h 10000"/>
                <a:gd name="connsiteX65" fmla="*/ 7587 w 10000"/>
                <a:gd name="connsiteY65" fmla="*/ 3499 h 10000"/>
                <a:gd name="connsiteX66" fmla="*/ 7587 w 10000"/>
                <a:gd name="connsiteY66" fmla="*/ 3339 h 10000"/>
                <a:gd name="connsiteX67" fmla="*/ 7185 w 10000"/>
                <a:gd name="connsiteY67" fmla="*/ 3179 h 10000"/>
                <a:gd name="connsiteX68" fmla="*/ 6791 w 10000"/>
                <a:gd name="connsiteY68" fmla="*/ 1972 h 10000"/>
                <a:gd name="connsiteX69" fmla="*/ 7004 w 10000"/>
                <a:gd name="connsiteY69" fmla="*/ 1829 h 10000"/>
                <a:gd name="connsiteX70" fmla="*/ 7587 w 10000"/>
                <a:gd name="connsiteY70" fmla="*/ 1829 h 10000"/>
                <a:gd name="connsiteX71" fmla="*/ 7795 w 10000"/>
                <a:gd name="connsiteY71" fmla="*/ 1829 h 10000"/>
                <a:gd name="connsiteX72" fmla="*/ 8383 w 10000"/>
                <a:gd name="connsiteY72" fmla="*/ 1829 h 10000"/>
                <a:gd name="connsiteX73" fmla="*/ 8783 w 10000"/>
                <a:gd name="connsiteY73" fmla="*/ 1829 h 10000"/>
                <a:gd name="connsiteX74" fmla="*/ 8991 w 10000"/>
                <a:gd name="connsiteY74" fmla="*/ 1670 h 10000"/>
                <a:gd name="connsiteX75" fmla="*/ 9578 w 10000"/>
                <a:gd name="connsiteY75" fmla="*/ 1368 h 10000"/>
                <a:gd name="connsiteX76" fmla="*/ 10000 w 10000"/>
                <a:gd name="connsiteY76" fmla="*/ 1226 h 10000"/>
                <a:gd name="connsiteX77" fmla="*/ 9790 w 10000"/>
                <a:gd name="connsiteY77" fmla="*/ 924 h 10000"/>
                <a:gd name="connsiteX78" fmla="*/ 9393 w 10000"/>
                <a:gd name="connsiteY78" fmla="*/ 924 h 10000"/>
                <a:gd name="connsiteX79" fmla="*/ 9182 w 10000"/>
                <a:gd name="connsiteY79" fmla="*/ 924 h 10000"/>
                <a:gd name="connsiteX80" fmla="*/ 8783 w 10000"/>
                <a:gd name="connsiteY80" fmla="*/ 924 h 10000"/>
                <a:gd name="connsiteX81" fmla="*/ 8783 w 10000"/>
                <a:gd name="connsiteY81" fmla="*/ 764 h 10000"/>
                <a:gd name="connsiteX82" fmla="*/ 8594 w 10000"/>
                <a:gd name="connsiteY82" fmla="*/ 622 h 10000"/>
                <a:gd name="connsiteX83" fmla="*/ 8383 w 10000"/>
                <a:gd name="connsiteY83" fmla="*/ 302 h 10000"/>
                <a:gd name="connsiteX84" fmla="*/ 8383 w 10000"/>
                <a:gd name="connsiteY84" fmla="*/ 0 h 10000"/>
                <a:gd name="connsiteX85" fmla="*/ 8194 w 10000"/>
                <a:gd name="connsiteY85" fmla="*/ 0 h 10000"/>
                <a:gd name="connsiteX86" fmla="*/ 7795 w 10000"/>
                <a:gd name="connsiteY86" fmla="*/ 0 h 10000"/>
                <a:gd name="connsiteX87" fmla="*/ 7587 w 10000"/>
                <a:gd name="connsiteY87" fmla="*/ 0 h 10000"/>
                <a:gd name="connsiteX88" fmla="*/ 7402 w 10000"/>
                <a:gd name="connsiteY88" fmla="*/ 0 h 10000"/>
                <a:gd name="connsiteX89" fmla="*/ 6206 w 10000"/>
                <a:gd name="connsiteY89" fmla="*/ 160 h 10000"/>
                <a:gd name="connsiteX90" fmla="*/ 5785 w 10000"/>
                <a:gd name="connsiteY90" fmla="*/ 160 h 10000"/>
                <a:gd name="connsiteX91" fmla="*/ 5387 w 10000"/>
                <a:gd name="connsiteY91" fmla="*/ 302 h 10000"/>
                <a:gd name="connsiteX92" fmla="*/ 5196 w 10000"/>
                <a:gd name="connsiteY92" fmla="*/ 462 h 10000"/>
                <a:gd name="connsiteX93" fmla="*/ 4799 w 10000"/>
                <a:gd name="connsiteY93" fmla="*/ 622 h 10000"/>
                <a:gd name="connsiteX94" fmla="*/ 4591 w 10000"/>
                <a:gd name="connsiteY94" fmla="*/ 622 h 10000"/>
                <a:gd name="connsiteX95" fmla="*/ 4591 w 10000"/>
                <a:gd name="connsiteY95" fmla="*/ 924 h 10000"/>
                <a:gd name="connsiteX96" fmla="*/ 4799 w 10000"/>
                <a:gd name="connsiteY96" fmla="*/ 1066 h 10000"/>
                <a:gd name="connsiteX97" fmla="*/ 4799 w 10000"/>
                <a:gd name="connsiteY97" fmla="*/ 1226 h 10000"/>
                <a:gd name="connsiteX98" fmla="*/ 4591 w 10000"/>
                <a:gd name="connsiteY98" fmla="*/ 1528 h 10000"/>
                <a:gd name="connsiteX99" fmla="*/ 4402 w 10000"/>
                <a:gd name="connsiteY99" fmla="*/ 1670 h 10000"/>
                <a:gd name="connsiteX100" fmla="*/ 4192 w 10000"/>
                <a:gd name="connsiteY100" fmla="*/ 1829 h 10000"/>
                <a:gd name="connsiteX101" fmla="*/ 4192 w 10000"/>
                <a:gd name="connsiteY101" fmla="*/ 1972 h 10000"/>
                <a:gd name="connsiteX102" fmla="*/ 4402 w 10000"/>
                <a:gd name="connsiteY102" fmla="*/ 2131 h 10000"/>
                <a:gd name="connsiteX103" fmla="*/ 4192 w 10000"/>
                <a:gd name="connsiteY103" fmla="*/ 2433 h 10000"/>
                <a:gd name="connsiteX104" fmla="*/ 4000 w 10000"/>
                <a:gd name="connsiteY104" fmla="*/ 2433 h 10000"/>
                <a:gd name="connsiteX105" fmla="*/ 3604 w 10000"/>
                <a:gd name="connsiteY105" fmla="*/ 2433 h 10000"/>
                <a:gd name="connsiteX106" fmla="*/ 3208 w 10000"/>
                <a:gd name="connsiteY106" fmla="*/ 2433 h 10000"/>
                <a:gd name="connsiteX107" fmla="*/ 3208 w 10000"/>
                <a:gd name="connsiteY107" fmla="*/ 2575 h 10000"/>
                <a:gd name="connsiteX108" fmla="*/ 3391 w 10000"/>
                <a:gd name="connsiteY108" fmla="*/ 2735 h 10000"/>
                <a:gd name="connsiteX109" fmla="*/ 3604 w 10000"/>
                <a:gd name="connsiteY109" fmla="*/ 2877 h 10000"/>
                <a:gd name="connsiteX110" fmla="*/ 2811 w 10000"/>
                <a:gd name="connsiteY110" fmla="*/ 3037 h 10000"/>
                <a:gd name="connsiteX111" fmla="*/ 2811 w 10000"/>
                <a:gd name="connsiteY111" fmla="*/ 3179 h 10000"/>
                <a:gd name="connsiteX112" fmla="*/ 2811 w 10000"/>
                <a:gd name="connsiteY112" fmla="*/ 3499 h 10000"/>
                <a:gd name="connsiteX113" fmla="*/ 2600 w 10000"/>
                <a:gd name="connsiteY113" fmla="*/ 3801 h 10000"/>
                <a:gd name="connsiteX114" fmla="*/ 2390 w 10000"/>
                <a:gd name="connsiteY114" fmla="*/ 4103 h 10000"/>
                <a:gd name="connsiteX115" fmla="*/ 2203 w 10000"/>
                <a:gd name="connsiteY115" fmla="*/ 4103 h 10000"/>
                <a:gd name="connsiteX116" fmla="*/ 1988 w 10000"/>
                <a:gd name="connsiteY116" fmla="*/ 3943 h 10000"/>
                <a:gd name="connsiteX117" fmla="*/ 1803 w 10000"/>
                <a:gd name="connsiteY117" fmla="*/ 4103 h 10000"/>
                <a:gd name="connsiteX118" fmla="*/ 1405 w 10000"/>
                <a:gd name="connsiteY118" fmla="*/ 4103 h 10000"/>
                <a:gd name="connsiteX119" fmla="*/ 1193 w 10000"/>
                <a:gd name="connsiteY119" fmla="*/ 4405 h 10000"/>
                <a:gd name="connsiteX120" fmla="*/ 608 w 10000"/>
                <a:gd name="connsiteY120" fmla="*/ 4405 h 10000"/>
                <a:gd name="connsiteX121" fmla="*/ 398 w 10000"/>
                <a:gd name="connsiteY121" fmla="*/ 4547 h 10000"/>
                <a:gd name="connsiteX122" fmla="*/ 209 w 10000"/>
                <a:gd name="connsiteY122" fmla="*/ 4547 h 10000"/>
                <a:gd name="connsiteX123" fmla="*/ 0 w 10000"/>
                <a:gd name="connsiteY123" fmla="*/ 4849 h 10000"/>
                <a:gd name="connsiteX124" fmla="*/ 0 w 10000"/>
                <a:gd name="connsiteY124" fmla="*/ 5151 h 10000"/>
                <a:gd name="connsiteX125" fmla="*/ 0 w 10000"/>
                <a:gd name="connsiteY125" fmla="*/ 5453 h 10000"/>
                <a:gd name="connsiteX0" fmla="*/ 398 w 10000"/>
                <a:gd name="connsiteY0" fmla="*/ 9094 h 10000"/>
                <a:gd name="connsiteX1" fmla="*/ 608 w 10000"/>
                <a:gd name="connsiteY1" fmla="*/ 9094 h 10000"/>
                <a:gd name="connsiteX2" fmla="*/ 608 w 10000"/>
                <a:gd name="connsiteY2" fmla="*/ 9254 h 10000"/>
                <a:gd name="connsiteX3" fmla="*/ 398 w 10000"/>
                <a:gd name="connsiteY3" fmla="*/ 9254 h 10000"/>
                <a:gd name="connsiteX4" fmla="*/ 608 w 10000"/>
                <a:gd name="connsiteY4" fmla="*/ 9396 h 10000"/>
                <a:gd name="connsiteX5" fmla="*/ 608 w 10000"/>
                <a:gd name="connsiteY5" fmla="*/ 9556 h 10000"/>
                <a:gd name="connsiteX6" fmla="*/ 608 w 10000"/>
                <a:gd name="connsiteY6" fmla="*/ 9698 h 10000"/>
                <a:gd name="connsiteX7" fmla="*/ 794 w 10000"/>
                <a:gd name="connsiteY7" fmla="*/ 9698 h 10000"/>
                <a:gd name="connsiteX8" fmla="*/ 794 w 10000"/>
                <a:gd name="connsiteY8" fmla="*/ 9556 h 10000"/>
                <a:gd name="connsiteX9" fmla="*/ 1006 w 10000"/>
                <a:gd name="connsiteY9" fmla="*/ 9556 h 10000"/>
                <a:gd name="connsiteX10" fmla="*/ 1006 w 10000"/>
                <a:gd name="connsiteY10" fmla="*/ 9396 h 10000"/>
                <a:gd name="connsiteX11" fmla="*/ 1193 w 10000"/>
                <a:gd name="connsiteY11" fmla="*/ 9396 h 10000"/>
                <a:gd name="connsiteX12" fmla="*/ 1006 w 10000"/>
                <a:gd name="connsiteY12" fmla="*/ 9556 h 10000"/>
                <a:gd name="connsiteX13" fmla="*/ 794 w 10000"/>
                <a:gd name="connsiteY13" fmla="*/ 9556 h 10000"/>
                <a:gd name="connsiteX14" fmla="*/ 794 w 10000"/>
                <a:gd name="connsiteY14" fmla="*/ 9698 h 10000"/>
                <a:gd name="connsiteX15" fmla="*/ 794 w 10000"/>
                <a:gd name="connsiteY15" fmla="*/ 9858 h 10000"/>
                <a:gd name="connsiteX16" fmla="*/ 1006 w 10000"/>
                <a:gd name="connsiteY16" fmla="*/ 9858 h 10000"/>
                <a:gd name="connsiteX17" fmla="*/ 1193 w 10000"/>
                <a:gd name="connsiteY17" fmla="*/ 9858 h 10000"/>
                <a:gd name="connsiteX18" fmla="*/ 1405 w 10000"/>
                <a:gd name="connsiteY18" fmla="*/ 10000 h 10000"/>
                <a:gd name="connsiteX19" fmla="*/ 1591 w 10000"/>
                <a:gd name="connsiteY19" fmla="*/ 10000 h 10000"/>
                <a:gd name="connsiteX20" fmla="*/ 1803 w 10000"/>
                <a:gd name="connsiteY20" fmla="*/ 10000 h 10000"/>
                <a:gd name="connsiteX21" fmla="*/ 2203 w 10000"/>
                <a:gd name="connsiteY21" fmla="*/ 9698 h 10000"/>
                <a:gd name="connsiteX22" fmla="*/ 2203 w 10000"/>
                <a:gd name="connsiteY22" fmla="*/ 9556 h 10000"/>
                <a:gd name="connsiteX23" fmla="*/ 2811 w 10000"/>
                <a:gd name="connsiteY23" fmla="*/ 9556 h 10000"/>
                <a:gd name="connsiteX24" fmla="*/ 3208 w 10000"/>
                <a:gd name="connsiteY24" fmla="*/ 9556 h 10000"/>
                <a:gd name="connsiteX25" fmla="*/ 3391 w 10000"/>
                <a:gd name="connsiteY25" fmla="*/ 9556 h 10000"/>
                <a:gd name="connsiteX26" fmla="*/ 3604 w 10000"/>
                <a:gd name="connsiteY26" fmla="*/ 9556 h 10000"/>
                <a:gd name="connsiteX27" fmla="*/ 4000 w 10000"/>
                <a:gd name="connsiteY27" fmla="*/ 9698 h 10000"/>
                <a:gd name="connsiteX28" fmla="*/ 4192 w 10000"/>
                <a:gd name="connsiteY28" fmla="*/ 9556 h 10000"/>
                <a:gd name="connsiteX29" fmla="*/ 4192 w 10000"/>
                <a:gd name="connsiteY29" fmla="*/ 9396 h 10000"/>
                <a:gd name="connsiteX30" fmla="*/ 4402 w 10000"/>
                <a:gd name="connsiteY30" fmla="*/ 9396 h 10000"/>
                <a:gd name="connsiteX31" fmla="*/ 4192 w 10000"/>
                <a:gd name="connsiteY31" fmla="*/ 9254 h 10000"/>
                <a:gd name="connsiteX32" fmla="*/ 4000 w 10000"/>
                <a:gd name="connsiteY32" fmla="*/ 8792 h 10000"/>
                <a:gd name="connsiteX33" fmla="*/ 3791 w 10000"/>
                <a:gd name="connsiteY33" fmla="*/ 8490 h 10000"/>
                <a:gd name="connsiteX34" fmla="*/ 3391 w 10000"/>
                <a:gd name="connsiteY34" fmla="*/ 8490 h 10000"/>
                <a:gd name="connsiteX35" fmla="*/ 3391 w 10000"/>
                <a:gd name="connsiteY35" fmla="*/ 8330 h 10000"/>
                <a:gd name="connsiteX36" fmla="*/ 3391 w 10000"/>
                <a:gd name="connsiteY36" fmla="*/ 8028 h 10000"/>
                <a:gd name="connsiteX37" fmla="*/ 3208 w 10000"/>
                <a:gd name="connsiteY37" fmla="*/ 7886 h 10000"/>
                <a:gd name="connsiteX38" fmla="*/ 2995 w 10000"/>
                <a:gd name="connsiteY38" fmla="*/ 7726 h 10000"/>
                <a:gd name="connsiteX39" fmla="*/ 2811 w 10000"/>
                <a:gd name="connsiteY39" fmla="*/ 7425 h 10000"/>
                <a:gd name="connsiteX40" fmla="*/ 3208 w 10000"/>
                <a:gd name="connsiteY40" fmla="*/ 7123 h 10000"/>
                <a:gd name="connsiteX41" fmla="*/ 3391 w 10000"/>
                <a:gd name="connsiteY41" fmla="*/ 6980 h 10000"/>
                <a:gd name="connsiteX42" fmla="*/ 3604 w 10000"/>
                <a:gd name="connsiteY42" fmla="*/ 6821 h 10000"/>
                <a:gd name="connsiteX43" fmla="*/ 3604 w 10000"/>
                <a:gd name="connsiteY43" fmla="*/ 6679 h 10000"/>
                <a:gd name="connsiteX44" fmla="*/ 4000 w 10000"/>
                <a:gd name="connsiteY44" fmla="*/ 6821 h 10000"/>
                <a:gd name="connsiteX45" fmla="*/ 4192 w 10000"/>
                <a:gd name="connsiteY45" fmla="*/ 6980 h 10000"/>
                <a:gd name="connsiteX46" fmla="*/ 4402 w 10000"/>
                <a:gd name="connsiteY46" fmla="*/ 6980 h 10000"/>
                <a:gd name="connsiteX47" fmla="*/ 4799 w 10000"/>
                <a:gd name="connsiteY47" fmla="*/ 6980 h 10000"/>
                <a:gd name="connsiteX48" fmla="*/ 4987 w 10000"/>
                <a:gd name="connsiteY48" fmla="*/ 6821 h 10000"/>
                <a:gd name="connsiteX49" fmla="*/ 4987 w 10000"/>
                <a:gd name="connsiteY49" fmla="*/ 6679 h 10000"/>
                <a:gd name="connsiteX50" fmla="*/ 5196 w 10000"/>
                <a:gd name="connsiteY50" fmla="*/ 6519 h 10000"/>
                <a:gd name="connsiteX51" fmla="*/ 5196 w 10000"/>
                <a:gd name="connsiteY51" fmla="*/ 6377 h 10000"/>
                <a:gd name="connsiteX52" fmla="*/ 5600 w 10000"/>
                <a:gd name="connsiteY52" fmla="*/ 6217 h 10000"/>
                <a:gd name="connsiteX53" fmla="*/ 5785 w 10000"/>
                <a:gd name="connsiteY53" fmla="*/ 6075 h 10000"/>
                <a:gd name="connsiteX54" fmla="*/ 6206 w 10000"/>
                <a:gd name="connsiteY54" fmla="*/ 5915 h 10000"/>
                <a:gd name="connsiteX55" fmla="*/ 6396 w 10000"/>
                <a:gd name="connsiteY55" fmla="*/ 5613 h 10000"/>
                <a:gd name="connsiteX56" fmla="*/ 6603 w 10000"/>
                <a:gd name="connsiteY56" fmla="*/ 5311 h 10000"/>
                <a:gd name="connsiteX57" fmla="*/ 7004 w 10000"/>
                <a:gd name="connsiteY57" fmla="*/ 5151 h 10000"/>
                <a:gd name="connsiteX58" fmla="*/ 6791 w 10000"/>
                <a:gd name="connsiteY58" fmla="*/ 4849 h 10000"/>
                <a:gd name="connsiteX59" fmla="*/ 7402 w 10000"/>
                <a:gd name="connsiteY59" fmla="*/ 4405 h 10000"/>
                <a:gd name="connsiteX60" fmla="*/ 7402 w 10000"/>
                <a:gd name="connsiteY60" fmla="*/ 4245 h 10000"/>
                <a:gd name="connsiteX61" fmla="*/ 7402 w 10000"/>
                <a:gd name="connsiteY61" fmla="*/ 4103 h 10000"/>
                <a:gd name="connsiteX62" fmla="*/ 8194 w 10000"/>
                <a:gd name="connsiteY62" fmla="*/ 3641 h 10000"/>
                <a:gd name="connsiteX63" fmla="*/ 7985 w 10000"/>
                <a:gd name="connsiteY63" fmla="*/ 3499 h 10000"/>
                <a:gd name="connsiteX64" fmla="*/ 7587 w 10000"/>
                <a:gd name="connsiteY64" fmla="*/ 3499 h 10000"/>
                <a:gd name="connsiteX65" fmla="*/ 7587 w 10000"/>
                <a:gd name="connsiteY65" fmla="*/ 3339 h 10000"/>
                <a:gd name="connsiteX66" fmla="*/ 7185 w 10000"/>
                <a:gd name="connsiteY66" fmla="*/ 3179 h 10000"/>
                <a:gd name="connsiteX67" fmla="*/ 6791 w 10000"/>
                <a:gd name="connsiteY67" fmla="*/ 1972 h 10000"/>
                <a:gd name="connsiteX68" fmla="*/ 7004 w 10000"/>
                <a:gd name="connsiteY68" fmla="*/ 1829 h 10000"/>
                <a:gd name="connsiteX69" fmla="*/ 7587 w 10000"/>
                <a:gd name="connsiteY69" fmla="*/ 1829 h 10000"/>
                <a:gd name="connsiteX70" fmla="*/ 7795 w 10000"/>
                <a:gd name="connsiteY70" fmla="*/ 1829 h 10000"/>
                <a:gd name="connsiteX71" fmla="*/ 8383 w 10000"/>
                <a:gd name="connsiteY71" fmla="*/ 1829 h 10000"/>
                <a:gd name="connsiteX72" fmla="*/ 8783 w 10000"/>
                <a:gd name="connsiteY72" fmla="*/ 1829 h 10000"/>
                <a:gd name="connsiteX73" fmla="*/ 8991 w 10000"/>
                <a:gd name="connsiteY73" fmla="*/ 1670 h 10000"/>
                <a:gd name="connsiteX74" fmla="*/ 9578 w 10000"/>
                <a:gd name="connsiteY74" fmla="*/ 1368 h 10000"/>
                <a:gd name="connsiteX75" fmla="*/ 10000 w 10000"/>
                <a:gd name="connsiteY75" fmla="*/ 1226 h 10000"/>
                <a:gd name="connsiteX76" fmla="*/ 9790 w 10000"/>
                <a:gd name="connsiteY76" fmla="*/ 924 h 10000"/>
                <a:gd name="connsiteX77" fmla="*/ 9393 w 10000"/>
                <a:gd name="connsiteY77" fmla="*/ 924 h 10000"/>
                <a:gd name="connsiteX78" fmla="*/ 9182 w 10000"/>
                <a:gd name="connsiteY78" fmla="*/ 924 h 10000"/>
                <a:gd name="connsiteX79" fmla="*/ 8783 w 10000"/>
                <a:gd name="connsiteY79" fmla="*/ 924 h 10000"/>
                <a:gd name="connsiteX80" fmla="*/ 8783 w 10000"/>
                <a:gd name="connsiteY80" fmla="*/ 764 h 10000"/>
                <a:gd name="connsiteX81" fmla="*/ 8594 w 10000"/>
                <a:gd name="connsiteY81" fmla="*/ 622 h 10000"/>
                <a:gd name="connsiteX82" fmla="*/ 8383 w 10000"/>
                <a:gd name="connsiteY82" fmla="*/ 302 h 10000"/>
                <a:gd name="connsiteX83" fmla="*/ 8383 w 10000"/>
                <a:gd name="connsiteY83" fmla="*/ 0 h 10000"/>
                <a:gd name="connsiteX84" fmla="*/ 8194 w 10000"/>
                <a:gd name="connsiteY84" fmla="*/ 0 h 10000"/>
                <a:gd name="connsiteX85" fmla="*/ 7795 w 10000"/>
                <a:gd name="connsiteY85" fmla="*/ 0 h 10000"/>
                <a:gd name="connsiteX86" fmla="*/ 7587 w 10000"/>
                <a:gd name="connsiteY86" fmla="*/ 0 h 10000"/>
                <a:gd name="connsiteX87" fmla="*/ 7402 w 10000"/>
                <a:gd name="connsiteY87" fmla="*/ 0 h 10000"/>
                <a:gd name="connsiteX88" fmla="*/ 6206 w 10000"/>
                <a:gd name="connsiteY88" fmla="*/ 160 h 10000"/>
                <a:gd name="connsiteX89" fmla="*/ 5785 w 10000"/>
                <a:gd name="connsiteY89" fmla="*/ 160 h 10000"/>
                <a:gd name="connsiteX90" fmla="*/ 5387 w 10000"/>
                <a:gd name="connsiteY90" fmla="*/ 302 h 10000"/>
                <a:gd name="connsiteX91" fmla="*/ 5196 w 10000"/>
                <a:gd name="connsiteY91" fmla="*/ 462 h 10000"/>
                <a:gd name="connsiteX92" fmla="*/ 4799 w 10000"/>
                <a:gd name="connsiteY92" fmla="*/ 622 h 10000"/>
                <a:gd name="connsiteX93" fmla="*/ 4591 w 10000"/>
                <a:gd name="connsiteY93" fmla="*/ 622 h 10000"/>
                <a:gd name="connsiteX94" fmla="*/ 4591 w 10000"/>
                <a:gd name="connsiteY94" fmla="*/ 924 h 10000"/>
                <a:gd name="connsiteX95" fmla="*/ 4799 w 10000"/>
                <a:gd name="connsiteY95" fmla="*/ 1066 h 10000"/>
                <a:gd name="connsiteX96" fmla="*/ 4799 w 10000"/>
                <a:gd name="connsiteY96" fmla="*/ 1226 h 10000"/>
                <a:gd name="connsiteX97" fmla="*/ 4591 w 10000"/>
                <a:gd name="connsiteY97" fmla="*/ 1528 h 10000"/>
                <a:gd name="connsiteX98" fmla="*/ 4402 w 10000"/>
                <a:gd name="connsiteY98" fmla="*/ 1670 h 10000"/>
                <a:gd name="connsiteX99" fmla="*/ 4192 w 10000"/>
                <a:gd name="connsiteY99" fmla="*/ 1829 h 10000"/>
                <a:gd name="connsiteX100" fmla="*/ 4192 w 10000"/>
                <a:gd name="connsiteY100" fmla="*/ 1972 h 10000"/>
                <a:gd name="connsiteX101" fmla="*/ 4402 w 10000"/>
                <a:gd name="connsiteY101" fmla="*/ 2131 h 10000"/>
                <a:gd name="connsiteX102" fmla="*/ 4192 w 10000"/>
                <a:gd name="connsiteY102" fmla="*/ 2433 h 10000"/>
                <a:gd name="connsiteX103" fmla="*/ 4000 w 10000"/>
                <a:gd name="connsiteY103" fmla="*/ 2433 h 10000"/>
                <a:gd name="connsiteX104" fmla="*/ 3604 w 10000"/>
                <a:gd name="connsiteY104" fmla="*/ 2433 h 10000"/>
                <a:gd name="connsiteX105" fmla="*/ 3208 w 10000"/>
                <a:gd name="connsiteY105" fmla="*/ 2433 h 10000"/>
                <a:gd name="connsiteX106" fmla="*/ 3208 w 10000"/>
                <a:gd name="connsiteY106" fmla="*/ 2575 h 10000"/>
                <a:gd name="connsiteX107" fmla="*/ 3391 w 10000"/>
                <a:gd name="connsiteY107" fmla="*/ 2735 h 10000"/>
                <a:gd name="connsiteX108" fmla="*/ 3604 w 10000"/>
                <a:gd name="connsiteY108" fmla="*/ 2877 h 10000"/>
                <a:gd name="connsiteX109" fmla="*/ 2811 w 10000"/>
                <a:gd name="connsiteY109" fmla="*/ 3037 h 10000"/>
                <a:gd name="connsiteX110" fmla="*/ 2811 w 10000"/>
                <a:gd name="connsiteY110" fmla="*/ 3179 h 10000"/>
                <a:gd name="connsiteX111" fmla="*/ 2811 w 10000"/>
                <a:gd name="connsiteY111" fmla="*/ 3499 h 10000"/>
                <a:gd name="connsiteX112" fmla="*/ 2600 w 10000"/>
                <a:gd name="connsiteY112" fmla="*/ 3801 h 10000"/>
                <a:gd name="connsiteX113" fmla="*/ 2390 w 10000"/>
                <a:gd name="connsiteY113" fmla="*/ 4103 h 10000"/>
                <a:gd name="connsiteX114" fmla="*/ 2203 w 10000"/>
                <a:gd name="connsiteY114" fmla="*/ 4103 h 10000"/>
                <a:gd name="connsiteX115" fmla="*/ 1988 w 10000"/>
                <a:gd name="connsiteY115" fmla="*/ 3943 h 10000"/>
                <a:gd name="connsiteX116" fmla="*/ 1803 w 10000"/>
                <a:gd name="connsiteY116" fmla="*/ 4103 h 10000"/>
                <a:gd name="connsiteX117" fmla="*/ 1405 w 10000"/>
                <a:gd name="connsiteY117" fmla="*/ 4103 h 10000"/>
                <a:gd name="connsiteX118" fmla="*/ 1193 w 10000"/>
                <a:gd name="connsiteY118" fmla="*/ 4405 h 10000"/>
                <a:gd name="connsiteX119" fmla="*/ 608 w 10000"/>
                <a:gd name="connsiteY119" fmla="*/ 4405 h 10000"/>
                <a:gd name="connsiteX120" fmla="*/ 398 w 10000"/>
                <a:gd name="connsiteY120" fmla="*/ 4547 h 10000"/>
                <a:gd name="connsiteX121" fmla="*/ 209 w 10000"/>
                <a:gd name="connsiteY121" fmla="*/ 4547 h 10000"/>
                <a:gd name="connsiteX122" fmla="*/ 0 w 10000"/>
                <a:gd name="connsiteY122" fmla="*/ 4849 h 10000"/>
                <a:gd name="connsiteX123" fmla="*/ 0 w 10000"/>
                <a:gd name="connsiteY123" fmla="*/ 5151 h 10000"/>
                <a:gd name="connsiteX124" fmla="*/ 0 w 10000"/>
                <a:gd name="connsiteY124" fmla="*/ 5453 h 10000"/>
                <a:gd name="connsiteX0" fmla="*/ 398 w 10000"/>
                <a:gd name="connsiteY0" fmla="*/ 9094 h 10000"/>
                <a:gd name="connsiteX1" fmla="*/ 608 w 10000"/>
                <a:gd name="connsiteY1" fmla="*/ 9094 h 10000"/>
                <a:gd name="connsiteX2" fmla="*/ 608 w 10000"/>
                <a:gd name="connsiteY2" fmla="*/ 9254 h 10000"/>
                <a:gd name="connsiteX3" fmla="*/ 608 w 10000"/>
                <a:gd name="connsiteY3" fmla="*/ 9396 h 10000"/>
                <a:gd name="connsiteX4" fmla="*/ 608 w 10000"/>
                <a:gd name="connsiteY4" fmla="*/ 9556 h 10000"/>
                <a:gd name="connsiteX5" fmla="*/ 608 w 10000"/>
                <a:gd name="connsiteY5" fmla="*/ 9698 h 10000"/>
                <a:gd name="connsiteX6" fmla="*/ 794 w 10000"/>
                <a:gd name="connsiteY6" fmla="*/ 9698 h 10000"/>
                <a:gd name="connsiteX7" fmla="*/ 794 w 10000"/>
                <a:gd name="connsiteY7" fmla="*/ 9556 h 10000"/>
                <a:gd name="connsiteX8" fmla="*/ 1006 w 10000"/>
                <a:gd name="connsiteY8" fmla="*/ 9556 h 10000"/>
                <a:gd name="connsiteX9" fmla="*/ 1006 w 10000"/>
                <a:gd name="connsiteY9" fmla="*/ 9396 h 10000"/>
                <a:gd name="connsiteX10" fmla="*/ 1193 w 10000"/>
                <a:gd name="connsiteY10" fmla="*/ 9396 h 10000"/>
                <a:gd name="connsiteX11" fmla="*/ 1006 w 10000"/>
                <a:gd name="connsiteY11" fmla="*/ 9556 h 10000"/>
                <a:gd name="connsiteX12" fmla="*/ 794 w 10000"/>
                <a:gd name="connsiteY12" fmla="*/ 9556 h 10000"/>
                <a:gd name="connsiteX13" fmla="*/ 794 w 10000"/>
                <a:gd name="connsiteY13" fmla="*/ 9698 h 10000"/>
                <a:gd name="connsiteX14" fmla="*/ 794 w 10000"/>
                <a:gd name="connsiteY14" fmla="*/ 9858 h 10000"/>
                <a:gd name="connsiteX15" fmla="*/ 1006 w 10000"/>
                <a:gd name="connsiteY15" fmla="*/ 9858 h 10000"/>
                <a:gd name="connsiteX16" fmla="*/ 1193 w 10000"/>
                <a:gd name="connsiteY16" fmla="*/ 9858 h 10000"/>
                <a:gd name="connsiteX17" fmla="*/ 1405 w 10000"/>
                <a:gd name="connsiteY17" fmla="*/ 10000 h 10000"/>
                <a:gd name="connsiteX18" fmla="*/ 1591 w 10000"/>
                <a:gd name="connsiteY18" fmla="*/ 10000 h 10000"/>
                <a:gd name="connsiteX19" fmla="*/ 1803 w 10000"/>
                <a:gd name="connsiteY19" fmla="*/ 10000 h 10000"/>
                <a:gd name="connsiteX20" fmla="*/ 2203 w 10000"/>
                <a:gd name="connsiteY20" fmla="*/ 9698 h 10000"/>
                <a:gd name="connsiteX21" fmla="*/ 2203 w 10000"/>
                <a:gd name="connsiteY21" fmla="*/ 9556 h 10000"/>
                <a:gd name="connsiteX22" fmla="*/ 2811 w 10000"/>
                <a:gd name="connsiteY22" fmla="*/ 9556 h 10000"/>
                <a:gd name="connsiteX23" fmla="*/ 3208 w 10000"/>
                <a:gd name="connsiteY23" fmla="*/ 9556 h 10000"/>
                <a:gd name="connsiteX24" fmla="*/ 3391 w 10000"/>
                <a:gd name="connsiteY24" fmla="*/ 9556 h 10000"/>
                <a:gd name="connsiteX25" fmla="*/ 3604 w 10000"/>
                <a:gd name="connsiteY25" fmla="*/ 9556 h 10000"/>
                <a:gd name="connsiteX26" fmla="*/ 4000 w 10000"/>
                <a:gd name="connsiteY26" fmla="*/ 9698 h 10000"/>
                <a:gd name="connsiteX27" fmla="*/ 4192 w 10000"/>
                <a:gd name="connsiteY27" fmla="*/ 9556 h 10000"/>
                <a:gd name="connsiteX28" fmla="*/ 4192 w 10000"/>
                <a:gd name="connsiteY28" fmla="*/ 9396 h 10000"/>
                <a:gd name="connsiteX29" fmla="*/ 4402 w 10000"/>
                <a:gd name="connsiteY29" fmla="*/ 9396 h 10000"/>
                <a:gd name="connsiteX30" fmla="*/ 4192 w 10000"/>
                <a:gd name="connsiteY30" fmla="*/ 9254 h 10000"/>
                <a:gd name="connsiteX31" fmla="*/ 4000 w 10000"/>
                <a:gd name="connsiteY31" fmla="*/ 8792 h 10000"/>
                <a:gd name="connsiteX32" fmla="*/ 3791 w 10000"/>
                <a:gd name="connsiteY32" fmla="*/ 8490 h 10000"/>
                <a:gd name="connsiteX33" fmla="*/ 3391 w 10000"/>
                <a:gd name="connsiteY33" fmla="*/ 8490 h 10000"/>
                <a:gd name="connsiteX34" fmla="*/ 3391 w 10000"/>
                <a:gd name="connsiteY34" fmla="*/ 8330 h 10000"/>
                <a:gd name="connsiteX35" fmla="*/ 3391 w 10000"/>
                <a:gd name="connsiteY35" fmla="*/ 8028 h 10000"/>
                <a:gd name="connsiteX36" fmla="*/ 3208 w 10000"/>
                <a:gd name="connsiteY36" fmla="*/ 7886 h 10000"/>
                <a:gd name="connsiteX37" fmla="*/ 2995 w 10000"/>
                <a:gd name="connsiteY37" fmla="*/ 7726 h 10000"/>
                <a:gd name="connsiteX38" fmla="*/ 2811 w 10000"/>
                <a:gd name="connsiteY38" fmla="*/ 7425 h 10000"/>
                <a:gd name="connsiteX39" fmla="*/ 3208 w 10000"/>
                <a:gd name="connsiteY39" fmla="*/ 7123 h 10000"/>
                <a:gd name="connsiteX40" fmla="*/ 3391 w 10000"/>
                <a:gd name="connsiteY40" fmla="*/ 6980 h 10000"/>
                <a:gd name="connsiteX41" fmla="*/ 3604 w 10000"/>
                <a:gd name="connsiteY41" fmla="*/ 6821 h 10000"/>
                <a:gd name="connsiteX42" fmla="*/ 3604 w 10000"/>
                <a:gd name="connsiteY42" fmla="*/ 6679 h 10000"/>
                <a:gd name="connsiteX43" fmla="*/ 4000 w 10000"/>
                <a:gd name="connsiteY43" fmla="*/ 6821 h 10000"/>
                <a:gd name="connsiteX44" fmla="*/ 4192 w 10000"/>
                <a:gd name="connsiteY44" fmla="*/ 6980 h 10000"/>
                <a:gd name="connsiteX45" fmla="*/ 4402 w 10000"/>
                <a:gd name="connsiteY45" fmla="*/ 6980 h 10000"/>
                <a:gd name="connsiteX46" fmla="*/ 4799 w 10000"/>
                <a:gd name="connsiteY46" fmla="*/ 6980 h 10000"/>
                <a:gd name="connsiteX47" fmla="*/ 4987 w 10000"/>
                <a:gd name="connsiteY47" fmla="*/ 6821 h 10000"/>
                <a:gd name="connsiteX48" fmla="*/ 4987 w 10000"/>
                <a:gd name="connsiteY48" fmla="*/ 6679 h 10000"/>
                <a:gd name="connsiteX49" fmla="*/ 5196 w 10000"/>
                <a:gd name="connsiteY49" fmla="*/ 6519 h 10000"/>
                <a:gd name="connsiteX50" fmla="*/ 5196 w 10000"/>
                <a:gd name="connsiteY50" fmla="*/ 6377 h 10000"/>
                <a:gd name="connsiteX51" fmla="*/ 5600 w 10000"/>
                <a:gd name="connsiteY51" fmla="*/ 6217 h 10000"/>
                <a:gd name="connsiteX52" fmla="*/ 5785 w 10000"/>
                <a:gd name="connsiteY52" fmla="*/ 6075 h 10000"/>
                <a:gd name="connsiteX53" fmla="*/ 6206 w 10000"/>
                <a:gd name="connsiteY53" fmla="*/ 5915 h 10000"/>
                <a:gd name="connsiteX54" fmla="*/ 6396 w 10000"/>
                <a:gd name="connsiteY54" fmla="*/ 5613 h 10000"/>
                <a:gd name="connsiteX55" fmla="*/ 6603 w 10000"/>
                <a:gd name="connsiteY55" fmla="*/ 5311 h 10000"/>
                <a:gd name="connsiteX56" fmla="*/ 7004 w 10000"/>
                <a:gd name="connsiteY56" fmla="*/ 5151 h 10000"/>
                <a:gd name="connsiteX57" fmla="*/ 6791 w 10000"/>
                <a:gd name="connsiteY57" fmla="*/ 4849 h 10000"/>
                <a:gd name="connsiteX58" fmla="*/ 7402 w 10000"/>
                <a:gd name="connsiteY58" fmla="*/ 4405 h 10000"/>
                <a:gd name="connsiteX59" fmla="*/ 7402 w 10000"/>
                <a:gd name="connsiteY59" fmla="*/ 4245 h 10000"/>
                <a:gd name="connsiteX60" fmla="*/ 7402 w 10000"/>
                <a:gd name="connsiteY60" fmla="*/ 4103 h 10000"/>
                <a:gd name="connsiteX61" fmla="*/ 8194 w 10000"/>
                <a:gd name="connsiteY61" fmla="*/ 3641 h 10000"/>
                <a:gd name="connsiteX62" fmla="*/ 7985 w 10000"/>
                <a:gd name="connsiteY62" fmla="*/ 3499 h 10000"/>
                <a:gd name="connsiteX63" fmla="*/ 7587 w 10000"/>
                <a:gd name="connsiteY63" fmla="*/ 3499 h 10000"/>
                <a:gd name="connsiteX64" fmla="*/ 7587 w 10000"/>
                <a:gd name="connsiteY64" fmla="*/ 3339 h 10000"/>
                <a:gd name="connsiteX65" fmla="*/ 7185 w 10000"/>
                <a:gd name="connsiteY65" fmla="*/ 3179 h 10000"/>
                <a:gd name="connsiteX66" fmla="*/ 6791 w 10000"/>
                <a:gd name="connsiteY66" fmla="*/ 1972 h 10000"/>
                <a:gd name="connsiteX67" fmla="*/ 7004 w 10000"/>
                <a:gd name="connsiteY67" fmla="*/ 1829 h 10000"/>
                <a:gd name="connsiteX68" fmla="*/ 7587 w 10000"/>
                <a:gd name="connsiteY68" fmla="*/ 1829 h 10000"/>
                <a:gd name="connsiteX69" fmla="*/ 7795 w 10000"/>
                <a:gd name="connsiteY69" fmla="*/ 1829 h 10000"/>
                <a:gd name="connsiteX70" fmla="*/ 8383 w 10000"/>
                <a:gd name="connsiteY70" fmla="*/ 1829 h 10000"/>
                <a:gd name="connsiteX71" fmla="*/ 8783 w 10000"/>
                <a:gd name="connsiteY71" fmla="*/ 1829 h 10000"/>
                <a:gd name="connsiteX72" fmla="*/ 8991 w 10000"/>
                <a:gd name="connsiteY72" fmla="*/ 1670 h 10000"/>
                <a:gd name="connsiteX73" fmla="*/ 9578 w 10000"/>
                <a:gd name="connsiteY73" fmla="*/ 1368 h 10000"/>
                <a:gd name="connsiteX74" fmla="*/ 10000 w 10000"/>
                <a:gd name="connsiteY74" fmla="*/ 1226 h 10000"/>
                <a:gd name="connsiteX75" fmla="*/ 9790 w 10000"/>
                <a:gd name="connsiteY75" fmla="*/ 924 h 10000"/>
                <a:gd name="connsiteX76" fmla="*/ 9393 w 10000"/>
                <a:gd name="connsiteY76" fmla="*/ 924 h 10000"/>
                <a:gd name="connsiteX77" fmla="*/ 9182 w 10000"/>
                <a:gd name="connsiteY77" fmla="*/ 924 h 10000"/>
                <a:gd name="connsiteX78" fmla="*/ 8783 w 10000"/>
                <a:gd name="connsiteY78" fmla="*/ 924 h 10000"/>
                <a:gd name="connsiteX79" fmla="*/ 8783 w 10000"/>
                <a:gd name="connsiteY79" fmla="*/ 764 h 10000"/>
                <a:gd name="connsiteX80" fmla="*/ 8594 w 10000"/>
                <a:gd name="connsiteY80" fmla="*/ 622 h 10000"/>
                <a:gd name="connsiteX81" fmla="*/ 8383 w 10000"/>
                <a:gd name="connsiteY81" fmla="*/ 302 h 10000"/>
                <a:gd name="connsiteX82" fmla="*/ 8383 w 10000"/>
                <a:gd name="connsiteY82" fmla="*/ 0 h 10000"/>
                <a:gd name="connsiteX83" fmla="*/ 8194 w 10000"/>
                <a:gd name="connsiteY83" fmla="*/ 0 h 10000"/>
                <a:gd name="connsiteX84" fmla="*/ 7795 w 10000"/>
                <a:gd name="connsiteY84" fmla="*/ 0 h 10000"/>
                <a:gd name="connsiteX85" fmla="*/ 7587 w 10000"/>
                <a:gd name="connsiteY85" fmla="*/ 0 h 10000"/>
                <a:gd name="connsiteX86" fmla="*/ 7402 w 10000"/>
                <a:gd name="connsiteY86" fmla="*/ 0 h 10000"/>
                <a:gd name="connsiteX87" fmla="*/ 6206 w 10000"/>
                <a:gd name="connsiteY87" fmla="*/ 160 h 10000"/>
                <a:gd name="connsiteX88" fmla="*/ 5785 w 10000"/>
                <a:gd name="connsiteY88" fmla="*/ 160 h 10000"/>
                <a:gd name="connsiteX89" fmla="*/ 5387 w 10000"/>
                <a:gd name="connsiteY89" fmla="*/ 302 h 10000"/>
                <a:gd name="connsiteX90" fmla="*/ 5196 w 10000"/>
                <a:gd name="connsiteY90" fmla="*/ 462 h 10000"/>
                <a:gd name="connsiteX91" fmla="*/ 4799 w 10000"/>
                <a:gd name="connsiteY91" fmla="*/ 622 h 10000"/>
                <a:gd name="connsiteX92" fmla="*/ 4591 w 10000"/>
                <a:gd name="connsiteY92" fmla="*/ 622 h 10000"/>
                <a:gd name="connsiteX93" fmla="*/ 4591 w 10000"/>
                <a:gd name="connsiteY93" fmla="*/ 924 h 10000"/>
                <a:gd name="connsiteX94" fmla="*/ 4799 w 10000"/>
                <a:gd name="connsiteY94" fmla="*/ 1066 h 10000"/>
                <a:gd name="connsiteX95" fmla="*/ 4799 w 10000"/>
                <a:gd name="connsiteY95" fmla="*/ 1226 h 10000"/>
                <a:gd name="connsiteX96" fmla="*/ 4591 w 10000"/>
                <a:gd name="connsiteY96" fmla="*/ 1528 h 10000"/>
                <a:gd name="connsiteX97" fmla="*/ 4402 w 10000"/>
                <a:gd name="connsiteY97" fmla="*/ 1670 h 10000"/>
                <a:gd name="connsiteX98" fmla="*/ 4192 w 10000"/>
                <a:gd name="connsiteY98" fmla="*/ 1829 h 10000"/>
                <a:gd name="connsiteX99" fmla="*/ 4192 w 10000"/>
                <a:gd name="connsiteY99" fmla="*/ 1972 h 10000"/>
                <a:gd name="connsiteX100" fmla="*/ 4402 w 10000"/>
                <a:gd name="connsiteY100" fmla="*/ 2131 h 10000"/>
                <a:gd name="connsiteX101" fmla="*/ 4192 w 10000"/>
                <a:gd name="connsiteY101" fmla="*/ 2433 h 10000"/>
                <a:gd name="connsiteX102" fmla="*/ 4000 w 10000"/>
                <a:gd name="connsiteY102" fmla="*/ 2433 h 10000"/>
                <a:gd name="connsiteX103" fmla="*/ 3604 w 10000"/>
                <a:gd name="connsiteY103" fmla="*/ 2433 h 10000"/>
                <a:gd name="connsiteX104" fmla="*/ 3208 w 10000"/>
                <a:gd name="connsiteY104" fmla="*/ 2433 h 10000"/>
                <a:gd name="connsiteX105" fmla="*/ 3208 w 10000"/>
                <a:gd name="connsiteY105" fmla="*/ 2575 h 10000"/>
                <a:gd name="connsiteX106" fmla="*/ 3391 w 10000"/>
                <a:gd name="connsiteY106" fmla="*/ 2735 h 10000"/>
                <a:gd name="connsiteX107" fmla="*/ 3604 w 10000"/>
                <a:gd name="connsiteY107" fmla="*/ 2877 h 10000"/>
                <a:gd name="connsiteX108" fmla="*/ 2811 w 10000"/>
                <a:gd name="connsiteY108" fmla="*/ 3037 h 10000"/>
                <a:gd name="connsiteX109" fmla="*/ 2811 w 10000"/>
                <a:gd name="connsiteY109" fmla="*/ 3179 h 10000"/>
                <a:gd name="connsiteX110" fmla="*/ 2811 w 10000"/>
                <a:gd name="connsiteY110" fmla="*/ 3499 h 10000"/>
                <a:gd name="connsiteX111" fmla="*/ 2600 w 10000"/>
                <a:gd name="connsiteY111" fmla="*/ 3801 h 10000"/>
                <a:gd name="connsiteX112" fmla="*/ 2390 w 10000"/>
                <a:gd name="connsiteY112" fmla="*/ 4103 h 10000"/>
                <a:gd name="connsiteX113" fmla="*/ 2203 w 10000"/>
                <a:gd name="connsiteY113" fmla="*/ 4103 h 10000"/>
                <a:gd name="connsiteX114" fmla="*/ 1988 w 10000"/>
                <a:gd name="connsiteY114" fmla="*/ 3943 h 10000"/>
                <a:gd name="connsiteX115" fmla="*/ 1803 w 10000"/>
                <a:gd name="connsiteY115" fmla="*/ 4103 h 10000"/>
                <a:gd name="connsiteX116" fmla="*/ 1405 w 10000"/>
                <a:gd name="connsiteY116" fmla="*/ 4103 h 10000"/>
                <a:gd name="connsiteX117" fmla="*/ 1193 w 10000"/>
                <a:gd name="connsiteY117" fmla="*/ 4405 h 10000"/>
                <a:gd name="connsiteX118" fmla="*/ 608 w 10000"/>
                <a:gd name="connsiteY118" fmla="*/ 4405 h 10000"/>
                <a:gd name="connsiteX119" fmla="*/ 398 w 10000"/>
                <a:gd name="connsiteY119" fmla="*/ 4547 h 10000"/>
                <a:gd name="connsiteX120" fmla="*/ 209 w 10000"/>
                <a:gd name="connsiteY120" fmla="*/ 4547 h 10000"/>
                <a:gd name="connsiteX121" fmla="*/ 0 w 10000"/>
                <a:gd name="connsiteY121" fmla="*/ 4849 h 10000"/>
                <a:gd name="connsiteX122" fmla="*/ 0 w 10000"/>
                <a:gd name="connsiteY122" fmla="*/ 5151 h 10000"/>
                <a:gd name="connsiteX123" fmla="*/ 0 w 10000"/>
                <a:gd name="connsiteY123" fmla="*/ 5453 h 10000"/>
                <a:gd name="connsiteX0" fmla="*/ 608 w 10000"/>
                <a:gd name="connsiteY0" fmla="*/ 9094 h 10000"/>
                <a:gd name="connsiteX1" fmla="*/ 608 w 10000"/>
                <a:gd name="connsiteY1" fmla="*/ 9254 h 10000"/>
                <a:gd name="connsiteX2" fmla="*/ 608 w 10000"/>
                <a:gd name="connsiteY2" fmla="*/ 9396 h 10000"/>
                <a:gd name="connsiteX3" fmla="*/ 608 w 10000"/>
                <a:gd name="connsiteY3" fmla="*/ 9556 h 10000"/>
                <a:gd name="connsiteX4" fmla="*/ 608 w 10000"/>
                <a:gd name="connsiteY4" fmla="*/ 9698 h 10000"/>
                <a:gd name="connsiteX5" fmla="*/ 794 w 10000"/>
                <a:gd name="connsiteY5" fmla="*/ 9698 h 10000"/>
                <a:gd name="connsiteX6" fmla="*/ 794 w 10000"/>
                <a:gd name="connsiteY6" fmla="*/ 9556 h 10000"/>
                <a:gd name="connsiteX7" fmla="*/ 1006 w 10000"/>
                <a:gd name="connsiteY7" fmla="*/ 9556 h 10000"/>
                <a:gd name="connsiteX8" fmla="*/ 1006 w 10000"/>
                <a:gd name="connsiteY8" fmla="*/ 9396 h 10000"/>
                <a:gd name="connsiteX9" fmla="*/ 1193 w 10000"/>
                <a:gd name="connsiteY9" fmla="*/ 9396 h 10000"/>
                <a:gd name="connsiteX10" fmla="*/ 1006 w 10000"/>
                <a:gd name="connsiteY10" fmla="*/ 9556 h 10000"/>
                <a:gd name="connsiteX11" fmla="*/ 794 w 10000"/>
                <a:gd name="connsiteY11" fmla="*/ 9556 h 10000"/>
                <a:gd name="connsiteX12" fmla="*/ 794 w 10000"/>
                <a:gd name="connsiteY12" fmla="*/ 9698 h 10000"/>
                <a:gd name="connsiteX13" fmla="*/ 794 w 10000"/>
                <a:gd name="connsiteY13" fmla="*/ 9858 h 10000"/>
                <a:gd name="connsiteX14" fmla="*/ 1006 w 10000"/>
                <a:gd name="connsiteY14" fmla="*/ 9858 h 10000"/>
                <a:gd name="connsiteX15" fmla="*/ 1193 w 10000"/>
                <a:gd name="connsiteY15" fmla="*/ 9858 h 10000"/>
                <a:gd name="connsiteX16" fmla="*/ 1405 w 10000"/>
                <a:gd name="connsiteY16" fmla="*/ 10000 h 10000"/>
                <a:gd name="connsiteX17" fmla="*/ 1591 w 10000"/>
                <a:gd name="connsiteY17" fmla="*/ 10000 h 10000"/>
                <a:gd name="connsiteX18" fmla="*/ 1803 w 10000"/>
                <a:gd name="connsiteY18" fmla="*/ 10000 h 10000"/>
                <a:gd name="connsiteX19" fmla="*/ 2203 w 10000"/>
                <a:gd name="connsiteY19" fmla="*/ 9698 h 10000"/>
                <a:gd name="connsiteX20" fmla="*/ 2203 w 10000"/>
                <a:gd name="connsiteY20" fmla="*/ 9556 h 10000"/>
                <a:gd name="connsiteX21" fmla="*/ 2811 w 10000"/>
                <a:gd name="connsiteY21" fmla="*/ 9556 h 10000"/>
                <a:gd name="connsiteX22" fmla="*/ 3208 w 10000"/>
                <a:gd name="connsiteY22" fmla="*/ 9556 h 10000"/>
                <a:gd name="connsiteX23" fmla="*/ 3391 w 10000"/>
                <a:gd name="connsiteY23" fmla="*/ 9556 h 10000"/>
                <a:gd name="connsiteX24" fmla="*/ 3604 w 10000"/>
                <a:gd name="connsiteY24" fmla="*/ 9556 h 10000"/>
                <a:gd name="connsiteX25" fmla="*/ 4000 w 10000"/>
                <a:gd name="connsiteY25" fmla="*/ 9698 h 10000"/>
                <a:gd name="connsiteX26" fmla="*/ 4192 w 10000"/>
                <a:gd name="connsiteY26" fmla="*/ 9556 h 10000"/>
                <a:gd name="connsiteX27" fmla="*/ 4192 w 10000"/>
                <a:gd name="connsiteY27" fmla="*/ 9396 h 10000"/>
                <a:gd name="connsiteX28" fmla="*/ 4402 w 10000"/>
                <a:gd name="connsiteY28" fmla="*/ 9396 h 10000"/>
                <a:gd name="connsiteX29" fmla="*/ 4192 w 10000"/>
                <a:gd name="connsiteY29" fmla="*/ 9254 h 10000"/>
                <a:gd name="connsiteX30" fmla="*/ 4000 w 10000"/>
                <a:gd name="connsiteY30" fmla="*/ 8792 h 10000"/>
                <a:gd name="connsiteX31" fmla="*/ 3791 w 10000"/>
                <a:gd name="connsiteY31" fmla="*/ 8490 h 10000"/>
                <a:gd name="connsiteX32" fmla="*/ 3391 w 10000"/>
                <a:gd name="connsiteY32" fmla="*/ 8490 h 10000"/>
                <a:gd name="connsiteX33" fmla="*/ 3391 w 10000"/>
                <a:gd name="connsiteY33" fmla="*/ 8330 h 10000"/>
                <a:gd name="connsiteX34" fmla="*/ 3391 w 10000"/>
                <a:gd name="connsiteY34" fmla="*/ 8028 h 10000"/>
                <a:gd name="connsiteX35" fmla="*/ 3208 w 10000"/>
                <a:gd name="connsiteY35" fmla="*/ 7886 h 10000"/>
                <a:gd name="connsiteX36" fmla="*/ 2995 w 10000"/>
                <a:gd name="connsiteY36" fmla="*/ 7726 h 10000"/>
                <a:gd name="connsiteX37" fmla="*/ 2811 w 10000"/>
                <a:gd name="connsiteY37" fmla="*/ 7425 h 10000"/>
                <a:gd name="connsiteX38" fmla="*/ 3208 w 10000"/>
                <a:gd name="connsiteY38" fmla="*/ 7123 h 10000"/>
                <a:gd name="connsiteX39" fmla="*/ 3391 w 10000"/>
                <a:gd name="connsiteY39" fmla="*/ 6980 h 10000"/>
                <a:gd name="connsiteX40" fmla="*/ 3604 w 10000"/>
                <a:gd name="connsiteY40" fmla="*/ 6821 h 10000"/>
                <a:gd name="connsiteX41" fmla="*/ 3604 w 10000"/>
                <a:gd name="connsiteY41" fmla="*/ 6679 h 10000"/>
                <a:gd name="connsiteX42" fmla="*/ 4000 w 10000"/>
                <a:gd name="connsiteY42" fmla="*/ 6821 h 10000"/>
                <a:gd name="connsiteX43" fmla="*/ 4192 w 10000"/>
                <a:gd name="connsiteY43" fmla="*/ 6980 h 10000"/>
                <a:gd name="connsiteX44" fmla="*/ 4402 w 10000"/>
                <a:gd name="connsiteY44" fmla="*/ 6980 h 10000"/>
                <a:gd name="connsiteX45" fmla="*/ 4799 w 10000"/>
                <a:gd name="connsiteY45" fmla="*/ 6980 h 10000"/>
                <a:gd name="connsiteX46" fmla="*/ 4987 w 10000"/>
                <a:gd name="connsiteY46" fmla="*/ 6821 h 10000"/>
                <a:gd name="connsiteX47" fmla="*/ 4987 w 10000"/>
                <a:gd name="connsiteY47" fmla="*/ 6679 h 10000"/>
                <a:gd name="connsiteX48" fmla="*/ 5196 w 10000"/>
                <a:gd name="connsiteY48" fmla="*/ 6519 h 10000"/>
                <a:gd name="connsiteX49" fmla="*/ 5196 w 10000"/>
                <a:gd name="connsiteY49" fmla="*/ 6377 h 10000"/>
                <a:gd name="connsiteX50" fmla="*/ 5600 w 10000"/>
                <a:gd name="connsiteY50" fmla="*/ 6217 h 10000"/>
                <a:gd name="connsiteX51" fmla="*/ 5785 w 10000"/>
                <a:gd name="connsiteY51" fmla="*/ 6075 h 10000"/>
                <a:gd name="connsiteX52" fmla="*/ 6206 w 10000"/>
                <a:gd name="connsiteY52" fmla="*/ 5915 h 10000"/>
                <a:gd name="connsiteX53" fmla="*/ 6396 w 10000"/>
                <a:gd name="connsiteY53" fmla="*/ 5613 h 10000"/>
                <a:gd name="connsiteX54" fmla="*/ 6603 w 10000"/>
                <a:gd name="connsiteY54" fmla="*/ 5311 h 10000"/>
                <a:gd name="connsiteX55" fmla="*/ 7004 w 10000"/>
                <a:gd name="connsiteY55" fmla="*/ 5151 h 10000"/>
                <a:gd name="connsiteX56" fmla="*/ 6791 w 10000"/>
                <a:gd name="connsiteY56" fmla="*/ 4849 h 10000"/>
                <a:gd name="connsiteX57" fmla="*/ 7402 w 10000"/>
                <a:gd name="connsiteY57" fmla="*/ 4405 h 10000"/>
                <a:gd name="connsiteX58" fmla="*/ 7402 w 10000"/>
                <a:gd name="connsiteY58" fmla="*/ 4245 h 10000"/>
                <a:gd name="connsiteX59" fmla="*/ 7402 w 10000"/>
                <a:gd name="connsiteY59" fmla="*/ 4103 h 10000"/>
                <a:gd name="connsiteX60" fmla="*/ 8194 w 10000"/>
                <a:gd name="connsiteY60" fmla="*/ 3641 h 10000"/>
                <a:gd name="connsiteX61" fmla="*/ 7985 w 10000"/>
                <a:gd name="connsiteY61" fmla="*/ 3499 h 10000"/>
                <a:gd name="connsiteX62" fmla="*/ 7587 w 10000"/>
                <a:gd name="connsiteY62" fmla="*/ 3499 h 10000"/>
                <a:gd name="connsiteX63" fmla="*/ 7587 w 10000"/>
                <a:gd name="connsiteY63" fmla="*/ 3339 h 10000"/>
                <a:gd name="connsiteX64" fmla="*/ 7185 w 10000"/>
                <a:gd name="connsiteY64" fmla="*/ 3179 h 10000"/>
                <a:gd name="connsiteX65" fmla="*/ 6791 w 10000"/>
                <a:gd name="connsiteY65" fmla="*/ 1972 h 10000"/>
                <a:gd name="connsiteX66" fmla="*/ 7004 w 10000"/>
                <a:gd name="connsiteY66" fmla="*/ 1829 h 10000"/>
                <a:gd name="connsiteX67" fmla="*/ 7587 w 10000"/>
                <a:gd name="connsiteY67" fmla="*/ 1829 h 10000"/>
                <a:gd name="connsiteX68" fmla="*/ 7795 w 10000"/>
                <a:gd name="connsiteY68" fmla="*/ 1829 h 10000"/>
                <a:gd name="connsiteX69" fmla="*/ 8383 w 10000"/>
                <a:gd name="connsiteY69" fmla="*/ 1829 h 10000"/>
                <a:gd name="connsiteX70" fmla="*/ 8783 w 10000"/>
                <a:gd name="connsiteY70" fmla="*/ 1829 h 10000"/>
                <a:gd name="connsiteX71" fmla="*/ 8991 w 10000"/>
                <a:gd name="connsiteY71" fmla="*/ 1670 h 10000"/>
                <a:gd name="connsiteX72" fmla="*/ 9578 w 10000"/>
                <a:gd name="connsiteY72" fmla="*/ 1368 h 10000"/>
                <a:gd name="connsiteX73" fmla="*/ 10000 w 10000"/>
                <a:gd name="connsiteY73" fmla="*/ 1226 h 10000"/>
                <a:gd name="connsiteX74" fmla="*/ 9790 w 10000"/>
                <a:gd name="connsiteY74" fmla="*/ 924 h 10000"/>
                <a:gd name="connsiteX75" fmla="*/ 9393 w 10000"/>
                <a:gd name="connsiteY75" fmla="*/ 924 h 10000"/>
                <a:gd name="connsiteX76" fmla="*/ 9182 w 10000"/>
                <a:gd name="connsiteY76" fmla="*/ 924 h 10000"/>
                <a:gd name="connsiteX77" fmla="*/ 8783 w 10000"/>
                <a:gd name="connsiteY77" fmla="*/ 924 h 10000"/>
                <a:gd name="connsiteX78" fmla="*/ 8783 w 10000"/>
                <a:gd name="connsiteY78" fmla="*/ 764 h 10000"/>
                <a:gd name="connsiteX79" fmla="*/ 8594 w 10000"/>
                <a:gd name="connsiteY79" fmla="*/ 622 h 10000"/>
                <a:gd name="connsiteX80" fmla="*/ 8383 w 10000"/>
                <a:gd name="connsiteY80" fmla="*/ 302 h 10000"/>
                <a:gd name="connsiteX81" fmla="*/ 8383 w 10000"/>
                <a:gd name="connsiteY81" fmla="*/ 0 h 10000"/>
                <a:gd name="connsiteX82" fmla="*/ 8194 w 10000"/>
                <a:gd name="connsiteY82" fmla="*/ 0 h 10000"/>
                <a:gd name="connsiteX83" fmla="*/ 7795 w 10000"/>
                <a:gd name="connsiteY83" fmla="*/ 0 h 10000"/>
                <a:gd name="connsiteX84" fmla="*/ 7587 w 10000"/>
                <a:gd name="connsiteY84" fmla="*/ 0 h 10000"/>
                <a:gd name="connsiteX85" fmla="*/ 7402 w 10000"/>
                <a:gd name="connsiteY85" fmla="*/ 0 h 10000"/>
                <a:gd name="connsiteX86" fmla="*/ 6206 w 10000"/>
                <a:gd name="connsiteY86" fmla="*/ 160 h 10000"/>
                <a:gd name="connsiteX87" fmla="*/ 5785 w 10000"/>
                <a:gd name="connsiteY87" fmla="*/ 160 h 10000"/>
                <a:gd name="connsiteX88" fmla="*/ 5387 w 10000"/>
                <a:gd name="connsiteY88" fmla="*/ 302 h 10000"/>
                <a:gd name="connsiteX89" fmla="*/ 5196 w 10000"/>
                <a:gd name="connsiteY89" fmla="*/ 462 h 10000"/>
                <a:gd name="connsiteX90" fmla="*/ 4799 w 10000"/>
                <a:gd name="connsiteY90" fmla="*/ 622 h 10000"/>
                <a:gd name="connsiteX91" fmla="*/ 4591 w 10000"/>
                <a:gd name="connsiteY91" fmla="*/ 622 h 10000"/>
                <a:gd name="connsiteX92" fmla="*/ 4591 w 10000"/>
                <a:gd name="connsiteY92" fmla="*/ 924 h 10000"/>
                <a:gd name="connsiteX93" fmla="*/ 4799 w 10000"/>
                <a:gd name="connsiteY93" fmla="*/ 1066 h 10000"/>
                <a:gd name="connsiteX94" fmla="*/ 4799 w 10000"/>
                <a:gd name="connsiteY94" fmla="*/ 1226 h 10000"/>
                <a:gd name="connsiteX95" fmla="*/ 4591 w 10000"/>
                <a:gd name="connsiteY95" fmla="*/ 1528 h 10000"/>
                <a:gd name="connsiteX96" fmla="*/ 4402 w 10000"/>
                <a:gd name="connsiteY96" fmla="*/ 1670 h 10000"/>
                <a:gd name="connsiteX97" fmla="*/ 4192 w 10000"/>
                <a:gd name="connsiteY97" fmla="*/ 1829 h 10000"/>
                <a:gd name="connsiteX98" fmla="*/ 4192 w 10000"/>
                <a:gd name="connsiteY98" fmla="*/ 1972 h 10000"/>
                <a:gd name="connsiteX99" fmla="*/ 4402 w 10000"/>
                <a:gd name="connsiteY99" fmla="*/ 2131 h 10000"/>
                <a:gd name="connsiteX100" fmla="*/ 4192 w 10000"/>
                <a:gd name="connsiteY100" fmla="*/ 2433 h 10000"/>
                <a:gd name="connsiteX101" fmla="*/ 4000 w 10000"/>
                <a:gd name="connsiteY101" fmla="*/ 2433 h 10000"/>
                <a:gd name="connsiteX102" fmla="*/ 3604 w 10000"/>
                <a:gd name="connsiteY102" fmla="*/ 2433 h 10000"/>
                <a:gd name="connsiteX103" fmla="*/ 3208 w 10000"/>
                <a:gd name="connsiteY103" fmla="*/ 2433 h 10000"/>
                <a:gd name="connsiteX104" fmla="*/ 3208 w 10000"/>
                <a:gd name="connsiteY104" fmla="*/ 2575 h 10000"/>
                <a:gd name="connsiteX105" fmla="*/ 3391 w 10000"/>
                <a:gd name="connsiteY105" fmla="*/ 2735 h 10000"/>
                <a:gd name="connsiteX106" fmla="*/ 3604 w 10000"/>
                <a:gd name="connsiteY106" fmla="*/ 2877 h 10000"/>
                <a:gd name="connsiteX107" fmla="*/ 2811 w 10000"/>
                <a:gd name="connsiteY107" fmla="*/ 3037 h 10000"/>
                <a:gd name="connsiteX108" fmla="*/ 2811 w 10000"/>
                <a:gd name="connsiteY108" fmla="*/ 3179 h 10000"/>
                <a:gd name="connsiteX109" fmla="*/ 2811 w 10000"/>
                <a:gd name="connsiteY109" fmla="*/ 3499 h 10000"/>
                <a:gd name="connsiteX110" fmla="*/ 2600 w 10000"/>
                <a:gd name="connsiteY110" fmla="*/ 3801 h 10000"/>
                <a:gd name="connsiteX111" fmla="*/ 2390 w 10000"/>
                <a:gd name="connsiteY111" fmla="*/ 4103 h 10000"/>
                <a:gd name="connsiteX112" fmla="*/ 2203 w 10000"/>
                <a:gd name="connsiteY112" fmla="*/ 4103 h 10000"/>
                <a:gd name="connsiteX113" fmla="*/ 1988 w 10000"/>
                <a:gd name="connsiteY113" fmla="*/ 3943 h 10000"/>
                <a:gd name="connsiteX114" fmla="*/ 1803 w 10000"/>
                <a:gd name="connsiteY114" fmla="*/ 4103 h 10000"/>
                <a:gd name="connsiteX115" fmla="*/ 1405 w 10000"/>
                <a:gd name="connsiteY115" fmla="*/ 4103 h 10000"/>
                <a:gd name="connsiteX116" fmla="*/ 1193 w 10000"/>
                <a:gd name="connsiteY116" fmla="*/ 4405 h 10000"/>
                <a:gd name="connsiteX117" fmla="*/ 608 w 10000"/>
                <a:gd name="connsiteY117" fmla="*/ 4405 h 10000"/>
                <a:gd name="connsiteX118" fmla="*/ 398 w 10000"/>
                <a:gd name="connsiteY118" fmla="*/ 4547 h 10000"/>
                <a:gd name="connsiteX119" fmla="*/ 209 w 10000"/>
                <a:gd name="connsiteY119" fmla="*/ 4547 h 10000"/>
                <a:gd name="connsiteX120" fmla="*/ 0 w 10000"/>
                <a:gd name="connsiteY120" fmla="*/ 4849 h 10000"/>
                <a:gd name="connsiteX121" fmla="*/ 0 w 10000"/>
                <a:gd name="connsiteY121" fmla="*/ 5151 h 10000"/>
                <a:gd name="connsiteX122" fmla="*/ 0 w 10000"/>
                <a:gd name="connsiteY122" fmla="*/ 5453 h 10000"/>
                <a:gd name="connsiteX0" fmla="*/ 608 w 10000"/>
                <a:gd name="connsiteY0" fmla="*/ 9254 h 10000"/>
                <a:gd name="connsiteX1" fmla="*/ 608 w 10000"/>
                <a:gd name="connsiteY1" fmla="*/ 9396 h 10000"/>
                <a:gd name="connsiteX2" fmla="*/ 608 w 10000"/>
                <a:gd name="connsiteY2" fmla="*/ 9556 h 10000"/>
                <a:gd name="connsiteX3" fmla="*/ 608 w 10000"/>
                <a:gd name="connsiteY3" fmla="*/ 9698 h 10000"/>
                <a:gd name="connsiteX4" fmla="*/ 794 w 10000"/>
                <a:gd name="connsiteY4" fmla="*/ 9698 h 10000"/>
                <a:gd name="connsiteX5" fmla="*/ 794 w 10000"/>
                <a:gd name="connsiteY5" fmla="*/ 9556 h 10000"/>
                <a:gd name="connsiteX6" fmla="*/ 1006 w 10000"/>
                <a:gd name="connsiteY6" fmla="*/ 9556 h 10000"/>
                <a:gd name="connsiteX7" fmla="*/ 1006 w 10000"/>
                <a:gd name="connsiteY7" fmla="*/ 9396 h 10000"/>
                <a:gd name="connsiteX8" fmla="*/ 1193 w 10000"/>
                <a:gd name="connsiteY8" fmla="*/ 9396 h 10000"/>
                <a:gd name="connsiteX9" fmla="*/ 1006 w 10000"/>
                <a:gd name="connsiteY9" fmla="*/ 9556 h 10000"/>
                <a:gd name="connsiteX10" fmla="*/ 794 w 10000"/>
                <a:gd name="connsiteY10" fmla="*/ 9556 h 10000"/>
                <a:gd name="connsiteX11" fmla="*/ 794 w 10000"/>
                <a:gd name="connsiteY11" fmla="*/ 9698 h 10000"/>
                <a:gd name="connsiteX12" fmla="*/ 794 w 10000"/>
                <a:gd name="connsiteY12" fmla="*/ 9858 h 10000"/>
                <a:gd name="connsiteX13" fmla="*/ 1006 w 10000"/>
                <a:gd name="connsiteY13" fmla="*/ 9858 h 10000"/>
                <a:gd name="connsiteX14" fmla="*/ 1193 w 10000"/>
                <a:gd name="connsiteY14" fmla="*/ 9858 h 10000"/>
                <a:gd name="connsiteX15" fmla="*/ 1405 w 10000"/>
                <a:gd name="connsiteY15" fmla="*/ 10000 h 10000"/>
                <a:gd name="connsiteX16" fmla="*/ 1591 w 10000"/>
                <a:gd name="connsiteY16" fmla="*/ 10000 h 10000"/>
                <a:gd name="connsiteX17" fmla="*/ 1803 w 10000"/>
                <a:gd name="connsiteY17" fmla="*/ 10000 h 10000"/>
                <a:gd name="connsiteX18" fmla="*/ 2203 w 10000"/>
                <a:gd name="connsiteY18" fmla="*/ 9698 h 10000"/>
                <a:gd name="connsiteX19" fmla="*/ 2203 w 10000"/>
                <a:gd name="connsiteY19" fmla="*/ 9556 h 10000"/>
                <a:gd name="connsiteX20" fmla="*/ 2811 w 10000"/>
                <a:gd name="connsiteY20" fmla="*/ 9556 h 10000"/>
                <a:gd name="connsiteX21" fmla="*/ 3208 w 10000"/>
                <a:gd name="connsiteY21" fmla="*/ 9556 h 10000"/>
                <a:gd name="connsiteX22" fmla="*/ 3391 w 10000"/>
                <a:gd name="connsiteY22" fmla="*/ 9556 h 10000"/>
                <a:gd name="connsiteX23" fmla="*/ 3604 w 10000"/>
                <a:gd name="connsiteY23" fmla="*/ 9556 h 10000"/>
                <a:gd name="connsiteX24" fmla="*/ 4000 w 10000"/>
                <a:gd name="connsiteY24" fmla="*/ 9698 h 10000"/>
                <a:gd name="connsiteX25" fmla="*/ 4192 w 10000"/>
                <a:gd name="connsiteY25" fmla="*/ 9556 h 10000"/>
                <a:gd name="connsiteX26" fmla="*/ 4192 w 10000"/>
                <a:gd name="connsiteY26" fmla="*/ 9396 h 10000"/>
                <a:gd name="connsiteX27" fmla="*/ 4402 w 10000"/>
                <a:gd name="connsiteY27" fmla="*/ 9396 h 10000"/>
                <a:gd name="connsiteX28" fmla="*/ 4192 w 10000"/>
                <a:gd name="connsiteY28" fmla="*/ 9254 h 10000"/>
                <a:gd name="connsiteX29" fmla="*/ 4000 w 10000"/>
                <a:gd name="connsiteY29" fmla="*/ 8792 h 10000"/>
                <a:gd name="connsiteX30" fmla="*/ 3791 w 10000"/>
                <a:gd name="connsiteY30" fmla="*/ 8490 h 10000"/>
                <a:gd name="connsiteX31" fmla="*/ 3391 w 10000"/>
                <a:gd name="connsiteY31" fmla="*/ 8490 h 10000"/>
                <a:gd name="connsiteX32" fmla="*/ 3391 w 10000"/>
                <a:gd name="connsiteY32" fmla="*/ 8330 h 10000"/>
                <a:gd name="connsiteX33" fmla="*/ 3391 w 10000"/>
                <a:gd name="connsiteY33" fmla="*/ 8028 h 10000"/>
                <a:gd name="connsiteX34" fmla="*/ 3208 w 10000"/>
                <a:gd name="connsiteY34" fmla="*/ 7886 h 10000"/>
                <a:gd name="connsiteX35" fmla="*/ 2995 w 10000"/>
                <a:gd name="connsiteY35" fmla="*/ 7726 h 10000"/>
                <a:gd name="connsiteX36" fmla="*/ 2811 w 10000"/>
                <a:gd name="connsiteY36" fmla="*/ 7425 h 10000"/>
                <a:gd name="connsiteX37" fmla="*/ 3208 w 10000"/>
                <a:gd name="connsiteY37" fmla="*/ 7123 h 10000"/>
                <a:gd name="connsiteX38" fmla="*/ 3391 w 10000"/>
                <a:gd name="connsiteY38" fmla="*/ 6980 h 10000"/>
                <a:gd name="connsiteX39" fmla="*/ 3604 w 10000"/>
                <a:gd name="connsiteY39" fmla="*/ 6821 h 10000"/>
                <a:gd name="connsiteX40" fmla="*/ 3604 w 10000"/>
                <a:gd name="connsiteY40" fmla="*/ 6679 h 10000"/>
                <a:gd name="connsiteX41" fmla="*/ 4000 w 10000"/>
                <a:gd name="connsiteY41" fmla="*/ 6821 h 10000"/>
                <a:gd name="connsiteX42" fmla="*/ 4192 w 10000"/>
                <a:gd name="connsiteY42" fmla="*/ 6980 h 10000"/>
                <a:gd name="connsiteX43" fmla="*/ 4402 w 10000"/>
                <a:gd name="connsiteY43" fmla="*/ 6980 h 10000"/>
                <a:gd name="connsiteX44" fmla="*/ 4799 w 10000"/>
                <a:gd name="connsiteY44" fmla="*/ 6980 h 10000"/>
                <a:gd name="connsiteX45" fmla="*/ 4987 w 10000"/>
                <a:gd name="connsiteY45" fmla="*/ 6821 h 10000"/>
                <a:gd name="connsiteX46" fmla="*/ 4987 w 10000"/>
                <a:gd name="connsiteY46" fmla="*/ 6679 h 10000"/>
                <a:gd name="connsiteX47" fmla="*/ 5196 w 10000"/>
                <a:gd name="connsiteY47" fmla="*/ 6519 h 10000"/>
                <a:gd name="connsiteX48" fmla="*/ 5196 w 10000"/>
                <a:gd name="connsiteY48" fmla="*/ 6377 h 10000"/>
                <a:gd name="connsiteX49" fmla="*/ 5600 w 10000"/>
                <a:gd name="connsiteY49" fmla="*/ 6217 h 10000"/>
                <a:gd name="connsiteX50" fmla="*/ 5785 w 10000"/>
                <a:gd name="connsiteY50" fmla="*/ 6075 h 10000"/>
                <a:gd name="connsiteX51" fmla="*/ 6206 w 10000"/>
                <a:gd name="connsiteY51" fmla="*/ 5915 h 10000"/>
                <a:gd name="connsiteX52" fmla="*/ 6396 w 10000"/>
                <a:gd name="connsiteY52" fmla="*/ 5613 h 10000"/>
                <a:gd name="connsiteX53" fmla="*/ 6603 w 10000"/>
                <a:gd name="connsiteY53" fmla="*/ 5311 h 10000"/>
                <a:gd name="connsiteX54" fmla="*/ 7004 w 10000"/>
                <a:gd name="connsiteY54" fmla="*/ 5151 h 10000"/>
                <a:gd name="connsiteX55" fmla="*/ 6791 w 10000"/>
                <a:gd name="connsiteY55" fmla="*/ 4849 h 10000"/>
                <a:gd name="connsiteX56" fmla="*/ 7402 w 10000"/>
                <a:gd name="connsiteY56" fmla="*/ 4405 h 10000"/>
                <a:gd name="connsiteX57" fmla="*/ 7402 w 10000"/>
                <a:gd name="connsiteY57" fmla="*/ 4245 h 10000"/>
                <a:gd name="connsiteX58" fmla="*/ 7402 w 10000"/>
                <a:gd name="connsiteY58" fmla="*/ 4103 h 10000"/>
                <a:gd name="connsiteX59" fmla="*/ 8194 w 10000"/>
                <a:gd name="connsiteY59" fmla="*/ 3641 h 10000"/>
                <a:gd name="connsiteX60" fmla="*/ 7985 w 10000"/>
                <a:gd name="connsiteY60" fmla="*/ 3499 h 10000"/>
                <a:gd name="connsiteX61" fmla="*/ 7587 w 10000"/>
                <a:gd name="connsiteY61" fmla="*/ 3499 h 10000"/>
                <a:gd name="connsiteX62" fmla="*/ 7587 w 10000"/>
                <a:gd name="connsiteY62" fmla="*/ 3339 h 10000"/>
                <a:gd name="connsiteX63" fmla="*/ 7185 w 10000"/>
                <a:gd name="connsiteY63" fmla="*/ 3179 h 10000"/>
                <a:gd name="connsiteX64" fmla="*/ 6791 w 10000"/>
                <a:gd name="connsiteY64" fmla="*/ 1972 h 10000"/>
                <a:gd name="connsiteX65" fmla="*/ 7004 w 10000"/>
                <a:gd name="connsiteY65" fmla="*/ 1829 h 10000"/>
                <a:gd name="connsiteX66" fmla="*/ 7587 w 10000"/>
                <a:gd name="connsiteY66" fmla="*/ 1829 h 10000"/>
                <a:gd name="connsiteX67" fmla="*/ 7795 w 10000"/>
                <a:gd name="connsiteY67" fmla="*/ 1829 h 10000"/>
                <a:gd name="connsiteX68" fmla="*/ 8383 w 10000"/>
                <a:gd name="connsiteY68" fmla="*/ 1829 h 10000"/>
                <a:gd name="connsiteX69" fmla="*/ 8783 w 10000"/>
                <a:gd name="connsiteY69" fmla="*/ 1829 h 10000"/>
                <a:gd name="connsiteX70" fmla="*/ 8991 w 10000"/>
                <a:gd name="connsiteY70" fmla="*/ 1670 h 10000"/>
                <a:gd name="connsiteX71" fmla="*/ 9578 w 10000"/>
                <a:gd name="connsiteY71" fmla="*/ 1368 h 10000"/>
                <a:gd name="connsiteX72" fmla="*/ 10000 w 10000"/>
                <a:gd name="connsiteY72" fmla="*/ 1226 h 10000"/>
                <a:gd name="connsiteX73" fmla="*/ 9790 w 10000"/>
                <a:gd name="connsiteY73" fmla="*/ 924 h 10000"/>
                <a:gd name="connsiteX74" fmla="*/ 9393 w 10000"/>
                <a:gd name="connsiteY74" fmla="*/ 924 h 10000"/>
                <a:gd name="connsiteX75" fmla="*/ 9182 w 10000"/>
                <a:gd name="connsiteY75" fmla="*/ 924 h 10000"/>
                <a:gd name="connsiteX76" fmla="*/ 8783 w 10000"/>
                <a:gd name="connsiteY76" fmla="*/ 924 h 10000"/>
                <a:gd name="connsiteX77" fmla="*/ 8783 w 10000"/>
                <a:gd name="connsiteY77" fmla="*/ 764 h 10000"/>
                <a:gd name="connsiteX78" fmla="*/ 8594 w 10000"/>
                <a:gd name="connsiteY78" fmla="*/ 622 h 10000"/>
                <a:gd name="connsiteX79" fmla="*/ 8383 w 10000"/>
                <a:gd name="connsiteY79" fmla="*/ 302 h 10000"/>
                <a:gd name="connsiteX80" fmla="*/ 8383 w 10000"/>
                <a:gd name="connsiteY80" fmla="*/ 0 h 10000"/>
                <a:gd name="connsiteX81" fmla="*/ 8194 w 10000"/>
                <a:gd name="connsiteY81" fmla="*/ 0 h 10000"/>
                <a:gd name="connsiteX82" fmla="*/ 7795 w 10000"/>
                <a:gd name="connsiteY82" fmla="*/ 0 h 10000"/>
                <a:gd name="connsiteX83" fmla="*/ 7587 w 10000"/>
                <a:gd name="connsiteY83" fmla="*/ 0 h 10000"/>
                <a:gd name="connsiteX84" fmla="*/ 7402 w 10000"/>
                <a:gd name="connsiteY84" fmla="*/ 0 h 10000"/>
                <a:gd name="connsiteX85" fmla="*/ 6206 w 10000"/>
                <a:gd name="connsiteY85" fmla="*/ 160 h 10000"/>
                <a:gd name="connsiteX86" fmla="*/ 5785 w 10000"/>
                <a:gd name="connsiteY86" fmla="*/ 160 h 10000"/>
                <a:gd name="connsiteX87" fmla="*/ 5387 w 10000"/>
                <a:gd name="connsiteY87" fmla="*/ 302 h 10000"/>
                <a:gd name="connsiteX88" fmla="*/ 5196 w 10000"/>
                <a:gd name="connsiteY88" fmla="*/ 462 h 10000"/>
                <a:gd name="connsiteX89" fmla="*/ 4799 w 10000"/>
                <a:gd name="connsiteY89" fmla="*/ 622 h 10000"/>
                <a:gd name="connsiteX90" fmla="*/ 4591 w 10000"/>
                <a:gd name="connsiteY90" fmla="*/ 622 h 10000"/>
                <a:gd name="connsiteX91" fmla="*/ 4591 w 10000"/>
                <a:gd name="connsiteY91" fmla="*/ 924 h 10000"/>
                <a:gd name="connsiteX92" fmla="*/ 4799 w 10000"/>
                <a:gd name="connsiteY92" fmla="*/ 1066 h 10000"/>
                <a:gd name="connsiteX93" fmla="*/ 4799 w 10000"/>
                <a:gd name="connsiteY93" fmla="*/ 1226 h 10000"/>
                <a:gd name="connsiteX94" fmla="*/ 4591 w 10000"/>
                <a:gd name="connsiteY94" fmla="*/ 1528 h 10000"/>
                <a:gd name="connsiteX95" fmla="*/ 4402 w 10000"/>
                <a:gd name="connsiteY95" fmla="*/ 1670 h 10000"/>
                <a:gd name="connsiteX96" fmla="*/ 4192 w 10000"/>
                <a:gd name="connsiteY96" fmla="*/ 1829 h 10000"/>
                <a:gd name="connsiteX97" fmla="*/ 4192 w 10000"/>
                <a:gd name="connsiteY97" fmla="*/ 1972 h 10000"/>
                <a:gd name="connsiteX98" fmla="*/ 4402 w 10000"/>
                <a:gd name="connsiteY98" fmla="*/ 2131 h 10000"/>
                <a:gd name="connsiteX99" fmla="*/ 4192 w 10000"/>
                <a:gd name="connsiteY99" fmla="*/ 2433 h 10000"/>
                <a:gd name="connsiteX100" fmla="*/ 4000 w 10000"/>
                <a:gd name="connsiteY100" fmla="*/ 2433 h 10000"/>
                <a:gd name="connsiteX101" fmla="*/ 3604 w 10000"/>
                <a:gd name="connsiteY101" fmla="*/ 2433 h 10000"/>
                <a:gd name="connsiteX102" fmla="*/ 3208 w 10000"/>
                <a:gd name="connsiteY102" fmla="*/ 2433 h 10000"/>
                <a:gd name="connsiteX103" fmla="*/ 3208 w 10000"/>
                <a:gd name="connsiteY103" fmla="*/ 2575 h 10000"/>
                <a:gd name="connsiteX104" fmla="*/ 3391 w 10000"/>
                <a:gd name="connsiteY104" fmla="*/ 2735 h 10000"/>
                <a:gd name="connsiteX105" fmla="*/ 3604 w 10000"/>
                <a:gd name="connsiteY105" fmla="*/ 2877 h 10000"/>
                <a:gd name="connsiteX106" fmla="*/ 2811 w 10000"/>
                <a:gd name="connsiteY106" fmla="*/ 3037 h 10000"/>
                <a:gd name="connsiteX107" fmla="*/ 2811 w 10000"/>
                <a:gd name="connsiteY107" fmla="*/ 3179 h 10000"/>
                <a:gd name="connsiteX108" fmla="*/ 2811 w 10000"/>
                <a:gd name="connsiteY108" fmla="*/ 3499 h 10000"/>
                <a:gd name="connsiteX109" fmla="*/ 2600 w 10000"/>
                <a:gd name="connsiteY109" fmla="*/ 3801 h 10000"/>
                <a:gd name="connsiteX110" fmla="*/ 2390 w 10000"/>
                <a:gd name="connsiteY110" fmla="*/ 4103 h 10000"/>
                <a:gd name="connsiteX111" fmla="*/ 2203 w 10000"/>
                <a:gd name="connsiteY111" fmla="*/ 4103 h 10000"/>
                <a:gd name="connsiteX112" fmla="*/ 1988 w 10000"/>
                <a:gd name="connsiteY112" fmla="*/ 3943 h 10000"/>
                <a:gd name="connsiteX113" fmla="*/ 1803 w 10000"/>
                <a:gd name="connsiteY113" fmla="*/ 4103 h 10000"/>
                <a:gd name="connsiteX114" fmla="*/ 1405 w 10000"/>
                <a:gd name="connsiteY114" fmla="*/ 4103 h 10000"/>
                <a:gd name="connsiteX115" fmla="*/ 1193 w 10000"/>
                <a:gd name="connsiteY115" fmla="*/ 4405 h 10000"/>
                <a:gd name="connsiteX116" fmla="*/ 608 w 10000"/>
                <a:gd name="connsiteY116" fmla="*/ 4405 h 10000"/>
                <a:gd name="connsiteX117" fmla="*/ 398 w 10000"/>
                <a:gd name="connsiteY117" fmla="*/ 4547 h 10000"/>
                <a:gd name="connsiteX118" fmla="*/ 209 w 10000"/>
                <a:gd name="connsiteY118" fmla="*/ 4547 h 10000"/>
                <a:gd name="connsiteX119" fmla="*/ 0 w 10000"/>
                <a:gd name="connsiteY119" fmla="*/ 4849 h 10000"/>
                <a:gd name="connsiteX120" fmla="*/ 0 w 10000"/>
                <a:gd name="connsiteY120" fmla="*/ 5151 h 10000"/>
                <a:gd name="connsiteX121" fmla="*/ 0 w 10000"/>
                <a:gd name="connsiteY121" fmla="*/ 5453 h 10000"/>
                <a:gd name="connsiteX0" fmla="*/ 608 w 10000"/>
                <a:gd name="connsiteY0" fmla="*/ 9396 h 10000"/>
                <a:gd name="connsiteX1" fmla="*/ 608 w 10000"/>
                <a:gd name="connsiteY1" fmla="*/ 9556 h 10000"/>
                <a:gd name="connsiteX2" fmla="*/ 608 w 10000"/>
                <a:gd name="connsiteY2" fmla="*/ 9698 h 10000"/>
                <a:gd name="connsiteX3" fmla="*/ 794 w 10000"/>
                <a:gd name="connsiteY3" fmla="*/ 9698 h 10000"/>
                <a:gd name="connsiteX4" fmla="*/ 794 w 10000"/>
                <a:gd name="connsiteY4" fmla="*/ 9556 h 10000"/>
                <a:gd name="connsiteX5" fmla="*/ 1006 w 10000"/>
                <a:gd name="connsiteY5" fmla="*/ 9556 h 10000"/>
                <a:gd name="connsiteX6" fmla="*/ 1006 w 10000"/>
                <a:gd name="connsiteY6" fmla="*/ 9396 h 10000"/>
                <a:gd name="connsiteX7" fmla="*/ 1193 w 10000"/>
                <a:gd name="connsiteY7" fmla="*/ 9396 h 10000"/>
                <a:gd name="connsiteX8" fmla="*/ 1006 w 10000"/>
                <a:gd name="connsiteY8" fmla="*/ 9556 h 10000"/>
                <a:gd name="connsiteX9" fmla="*/ 794 w 10000"/>
                <a:gd name="connsiteY9" fmla="*/ 9556 h 10000"/>
                <a:gd name="connsiteX10" fmla="*/ 794 w 10000"/>
                <a:gd name="connsiteY10" fmla="*/ 9698 h 10000"/>
                <a:gd name="connsiteX11" fmla="*/ 794 w 10000"/>
                <a:gd name="connsiteY11" fmla="*/ 9858 h 10000"/>
                <a:gd name="connsiteX12" fmla="*/ 1006 w 10000"/>
                <a:gd name="connsiteY12" fmla="*/ 9858 h 10000"/>
                <a:gd name="connsiteX13" fmla="*/ 1193 w 10000"/>
                <a:gd name="connsiteY13" fmla="*/ 9858 h 10000"/>
                <a:gd name="connsiteX14" fmla="*/ 1405 w 10000"/>
                <a:gd name="connsiteY14" fmla="*/ 10000 h 10000"/>
                <a:gd name="connsiteX15" fmla="*/ 1591 w 10000"/>
                <a:gd name="connsiteY15" fmla="*/ 10000 h 10000"/>
                <a:gd name="connsiteX16" fmla="*/ 1803 w 10000"/>
                <a:gd name="connsiteY16" fmla="*/ 10000 h 10000"/>
                <a:gd name="connsiteX17" fmla="*/ 2203 w 10000"/>
                <a:gd name="connsiteY17" fmla="*/ 9698 h 10000"/>
                <a:gd name="connsiteX18" fmla="*/ 2203 w 10000"/>
                <a:gd name="connsiteY18" fmla="*/ 9556 h 10000"/>
                <a:gd name="connsiteX19" fmla="*/ 2811 w 10000"/>
                <a:gd name="connsiteY19" fmla="*/ 9556 h 10000"/>
                <a:gd name="connsiteX20" fmla="*/ 3208 w 10000"/>
                <a:gd name="connsiteY20" fmla="*/ 9556 h 10000"/>
                <a:gd name="connsiteX21" fmla="*/ 3391 w 10000"/>
                <a:gd name="connsiteY21" fmla="*/ 9556 h 10000"/>
                <a:gd name="connsiteX22" fmla="*/ 3604 w 10000"/>
                <a:gd name="connsiteY22" fmla="*/ 9556 h 10000"/>
                <a:gd name="connsiteX23" fmla="*/ 4000 w 10000"/>
                <a:gd name="connsiteY23" fmla="*/ 9698 h 10000"/>
                <a:gd name="connsiteX24" fmla="*/ 4192 w 10000"/>
                <a:gd name="connsiteY24" fmla="*/ 9556 h 10000"/>
                <a:gd name="connsiteX25" fmla="*/ 4192 w 10000"/>
                <a:gd name="connsiteY25" fmla="*/ 9396 h 10000"/>
                <a:gd name="connsiteX26" fmla="*/ 4402 w 10000"/>
                <a:gd name="connsiteY26" fmla="*/ 9396 h 10000"/>
                <a:gd name="connsiteX27" fmla="*/ 4192 w 10000"/>
                <a:gd name="connsiteY27" fmla="*/ 9254 h 10000"/>
                <a:gd name="connsiteX28" fmla="*/ 4000 w 10000"/>
                <a:gd name="connsiteY28" fmla="*/ 8792 h 10000"/>
                <a:gd name="connsiteX29" fmla="*/ 3791 w 10000"/>
                <a:gd name="connsiteY29" fmla="*/ 8490 h 10000"/>
                <a:gd name="connsiteX30" fmla="*/ 3391 w 10000"/>
                <a:gd name="connsiteY30" fmla="*/ 8490 h 10000"/>
                <a:gd name="connsiteX31" fmla="*/ 3391 w 10000"/>
                <a:gd name="connsiteY31" fmla="*/ 8330 h 10000"/>
                <a:gd name="connsiteX32" fmla="*/ 3391 w 10000"/>
                <a:gd name="connsiteY32" fmla="*/ 8028 h 10000"/>
                <a:gd name="connsiteX33" fmla="*/ 3208 w 10000"/>
                <a:gd name="connsiteY33" fmla="*/ 7886 h 10000"/>
                <a:gd name="connsiteX34" fmla="*/ 2995 w 10000"/>
                <a:gd name="connsiteY34" fmla="*/ 7726 h 10000"/>
                <a:gd name="connsiteX35" fmla="*/ 2811 w 10000"/>
                <a:gd name="connsiteY35" fmla="*/ 7425 h 10000"/>
                <a:gd name="connsiteX36" fmla="*/ 3208 w 10000"/>
                <a:gd name="connsiteY36" fmla="*/ 7123 h 10000"/>
                <a:gd name="connsiteX37" fmla="*/ 3391 w 10000"/>
                <a:gd name="connsiteY37" fmla="*/ 6980 h 10000"/>
                <a:gd name="connsiteX38" fmla="*/ 3604 w 10000"/>
                <a:gd name="connsiteY38" fmla="*/ 6821 h 10000"/>
                <a:gd name="connsiteX39" fmla="*/ 3604 w 10000"/>
                <a:gd name="connsiteY39" fmla="*/ 6679 h 10000"/>
                <a:gd name="connsiteX40" fmla="*/ 4000 w 10000"/>
                <a:gd name="connsiteY40" fmla="*/ 6821 h 10000"/>
                <a:gd name="connsiteX41" fmla="*/ 4192 w 10000"/>
                <a:gd name="connsiteY41" fmla="*/ 6980 h 10000"/>
                <a:gd name="connsiteX42" fmla="*/ 4402 w 10000"/>
                <a:gd name="connsiteY42" fmla="*/ 6980 h 10000"/>
                <a:gd name="connsiteX43" fmla="*/ 4799 w 10000"/>
                <a:gd name="connsiteY43" fmla="*/ 6980 h 10000"/>
                <a:gd name="connsiteX44" fmla="*/ 4987 w 10000"/>
                <a:gd name="connsiteY44" fmla="*/ 6821 h 10000"/>
                <a:gd name="connsiteX45" fmla="*/ 4987 w 10000"/>
                <a:gd name="connsiteY45" fmla="*/ 6679 h 10000"/>
                <a:gd name="connsiteX46" fmla="*/ 5196 w 10000"/>
                <a:gd name="connsiteY46" fmla="*/ 6519 h 10000"/>
                <a:gd name="connsiteX47" fmla="*/ 5196 w 10000"/>
                <a:gd name="connsiteY47" fmla="*/ 6377 h 10000"/>
                <a:gd name="connsiteX48" fmla="*/ 5600 w 10000"/>
                <a:gd name="connsiteY48" fmla="*/ 6217 h 10000"/>
                <a:gd name="connsiteX49" fmla="*/ 5785 w 10000"/>
                <a:gd name="connsiteY49" fmla="*/ 6075 h 10000"/>
                <a:gd name="connsiteX50" fmla="*/ 6206 w 10000"/>
                <a:gd name="connsiteY50" fmla="*/ 5915 h 10000"/>
                <a:gd name="connsiteX51" fmla="*/ 6396 w 10000"/>
                <a:gd name="connsiteY51" fmla="*/ 5613 h 10000"/>
                <a:gd name="connsiteX52" fmla="*/ 6603 w 10000"/>
                <a:gd name="connsiteY52" fmla="*/ 5311 h 10000"/>
                <a:gd name="connsiteX53" fmla="*/ 7004 w 10000"/>
                <a:gd name="connsiteY53" fmla="*/ 5151 h 10000"/>
                <a:gd name="connsiteX54" fmla="*/ 6791 w 10000"/>
                <a:gd name="connsiteY54" fmla="*/ 4849 h 10000"/>
                <a:gd name="connsiteX55" fmla="*/ 7402 w 10000"/>
                <a:gd name="connsiteY55" fmla="*/ 4405 h 10000"/>
                <a:gd name="connsiteX56" fmla="*/ 7402 w 10000"/>
                <a:gd name="connsiteY56" fmla="*/ 4245 h 10000"/>
                <a:gd name="connsiteX57" fmla="*/ 7402 w 10000"/>
                <a:gd name="connsiteY57" fmla="*/ 4103 h 10000"/>
                <a:gd name="connsiteX58" fmla="*/ 8194 w 10000"/>
                <a:gd name="connsiteY58" fmla="*/ 3641 h 10000"/>
                <a:gd name="connsiteX59" fmla="*/ 7985 w 10000"/>
                <a:gd name="connsiteY59" fmla="*/ 3499 h 10000"/>
                <a:gd name="connsiteX60" fmla="*/ 7587 w 10000"/>
                <a:gd name="connsiteY60" fmla="*/ 3499 h 10000"/>
                <a:gd name="connsiteX61" fmla="*/ 7587 w 10000"/>
                <a:gd name="connsiteY61" fmla="*/ 3339 h 10000"/>
                <a:gd name="connsiteX62" fmla="*/ 7185 w 10000"/>
                <a:gd name="connsiteY62" fmla="*/ 3179 h 10000"/>
                <a:gd name="connsiteX63" fmla="*/ 6791 w 10000"/>
                <a:gd name="connsiteY63" fmla="*/ 1972 h 10000"/>
                <a:gd name="connsiteX64" fmla="*/ 7004 w 10000"/>
                <a:gd name="connsiteY64" fmla="*/ 1829 h 10000"/>
                <a:gd name="connsiteX65" fmla="*/ 7587 w 10000"/>
                <a:gd name="connsiteY65" fmla="*/ 1829 h 10000"/>
                <a:gd name="connsiteX66" fmla="*/ 7795 w 10000"/>
                <a:gd name="connsiteY66" fmla="*/ 1829 h 10000"/>
                <a:gd name="connsiteX67" fmla="*/ 8383 w 10000"/>
                <a:gd name="connsiteY67" fmla="*/ 1829 h 10000"/>
                <a:gd name="connsiteX68" fmla="*/ 8783 w 10000"/>
                <a:gd name="connsiteY68" fmla="*/ 1829 h 10000"/>
                <a:gd name="connsiteX69" fmla="*/ 8991 w 10000"/>
                <a:gd name="connsiteY69" fmla="*/ 1670 h 10000"/>
                <a:gd name="connsiteX70" fmla="*/ 9578 w 10000"/>
                <a:gd name="connsiteY70" fmla="*/ 1368 h 10000"/>
                <a:gd name="connsiteX71" fmla="*/ 10000 w 10000"/>
                <a:gd name="connsiteY71" fmla="*/ 1226 h 10000"/>
                <a:gd name="connsiteX72" fmla="*/ 9790 w 10000"/>
                <a:gd name="connsiteY72" fmla="*/ 924 h 10000"/>
                <a:gd name="connsiteX73" fmla="*/ 9393 w 10000"/>
                <a:gd name="connsiteY73" fmla="*/ 924 h 10000"/>
                <a:gd name="connsiteX74" fmla="*/ 9182 w 10000"/>
                <a:gd name="connsiteY74" fmla="*/ 924 h 10000"/>
                <a:gd name="connsiteX75" fmla="*/ 8783 w 10000"/>
                <a:gd name="connsiteY75" fmla="*/ 924 h 10000"/>
                <a:gd name="connsiteX76" fmla="*/ 8783 w 10000"/>
                <a:gd name="connsiteY76" fmla="*/ 764 h 10000"/>
                <a:gd name="connsiteX77" fmla="*/ 8594 w 10000"/>
                <a:gd name="connsiteY77" fmla="*/ 622 h 10000"/>
                <a:gd name="connsiteX78" fmla="*/ 8383 w 10000"/>
                <a:gd name="connsiteY78" fmla="*/ 302 h 10000"/>
                <a:gd name="connsiteX79" fmla="*/ 8383 w 10000"/>
                <a:gd name="connsiteY79" fmla="*/ 0 h 10000"/>
                <a:gd name="connsiteX80" fmla="*/ 8194 w 10000"/>
                <a:gd name="connsiteY80" fmla="*/ 0 h 10000"/>
                <a:gd name="connsiteX81" fmla="*/ 7795 w 10000"/>
                <a:gd name="connsiteY81" fmla="*/ 0 h 10000"/>
                <a:gd name="connsiteX82" fmla="*/ 7587 w 10000"/>
                <a:gd name="connsiteY82" fmla="*/ 0 h 10000"/>
                <a:gd name="connsiteX83" fmla="*/ 7402 w 10000"/>
                <a:gd name="connsiteY83" fmla="*/ 0 h 10000"/>
                <a:gd name="connsiteX84" fmla="*/ 6206 w 10000"/>
                <a:gd name="connsiteY84" fmla="*/ 160 h 10000"/>
                <a:gd name="connsiteX85" fmla="*/ 5785 w 10000"/>
                <a:gd name="connsiteY85" fmla="*/ 160 h 10000"/>
                <a:gd name="connsiteX86" fmla="*/ 5387 w 10000"/>
                <a:gd name="connsiteY86" fmla="*/ 302 h 10000"/>
                <a:gd name="connsiteX87" fmla="*/ 5196 w 10000"/>
                <a:gd name="connsiteY87" fmla="*/ 462 h 10000"/>
                <a:gd name="connsiteX88" fmla="*/ 4799 w 10000"/>
                <a:gd name="connsiteY88" fmla="*/ 622 h 10000"/>
                <a:gd name="connsiteX89" fmla="*/ 4591 w 10000"/>
                <a:gd name="connsiteY89" fmla="*/ 622 h 10000"/>
                <a:gd name="connsiteX90" fmla="*/ 4591 w 10000"/>
                <a:gd name="connsiteY90" fmla="*/ 924 h 10000"/>
                <a:gd name="connsiteX91" fmla="*/ 4799 w 10000"/>
                <a:gd name="connsiteY91" fmla="*/ 1066 h 10000"/>
                <a:gd name="connsiteX92" fmla="*/ 4799 w 10000"/>
                <a:gd name="connsiteY92" fmla="*/ 1226 h 10000"/>
                <a:gd name="connsiteX93" fmla="*/ 4591 w 10000"/>
                <a:gd name="connsiteY93" fmla="*/ 1528 h 10000"/>
                <a:gd name="connsiteX94" fmla="*/ 4402 w 10000"/>
                <a:gd name="connsiteY94" fmla="*/ 1670 h 10000"/>
                <a:gd name="connsiteX95" fmla="*/ 4192 w 10000"/>
                <a:gd name="connsiteY95" fmla="*/ 1829 h 10000"/>
                <a:gd name="connsiteX96" fmla="*/ 4192 w 10000"/>
                <a:gd name="connsiteY96" fmla="*/ 1972 h 10000"/>
                <a:gd name="connsiteX97" fmla="*/ 4402 w 10000"/>
                <a:gd name="connsiteY97" fmla="*/ 2131 h 10000"/>
                <a:gd name="connsiteX98" fmla="*/ 4192 w 10000"/>
                <a:gd name="connsiteY98" fmla="*/ 2433 h 10000"/>
                <a:gd name="connsiteX99" fmla="*/ 4000 w 10000"/>
                <a:gd name="connsiteY99" fmla="*/ 2433 h 10000"/>
                <a:gd name="connsiteX100" fmla="*/ 3604 w 10000"/>
                <a:gd name="connsiteY100" fmla="*/ 2433 h 10000"/>
                <a:gd name="connsiteX101" fmla="*/ 3208 w 10000"/>
                <a:gd name="connsiteY101" fmla="*/ 2433 h 10000"/>
                <a:gd name="connsiteX102" fmla="*/ 3208 w 10000"/>
                <a:gd name="connsiteY102" fmla="*/ 2575 h 10000"/>
                <a:gd name="connsiteX103" fmla="*/ 3391 w 10000"/>
                <a:gd name="connsiteY103" fmla="*/ 2735 h 10000"/>
                <a:gd name="connsiteX104" fmla="*/ 3604 w 10000"/>
                <a:gd name="connsiteY104" fmla="*/ 2877 h 10000"/>
                <a:gd name="connsiteX105" fmla="*/ 2811 w 10000"/>
                <a:gd name="connsiteY105" fmla="*/ 3037 h 10000"/>
                <a:gd name="connsiteX106" fmla="*/ 2811 w 10000"/>
                <a:gd name="connsiteY106" fmla="*/ 3179 h 10000"/>
                <a:gd name="connsiteX107" fmla="*/ 2811 w 10000"/>
                <a:gd name="connsiteY107" fmla="*/ 3499 h 10000"/>
                <a:gd name="connsiteX108" fmla="*/ 2600 w 10000"/>
                <a:gd name="connsiteY108" fmla="*/ 3801 h 10000"/>
                <a:gd name="connsiteX109" fmla="*/ 2390 w 10000"/>
                <a:gd name="connsiteY109" fmla="*/ 4103 h 10000"/>
                <a:gd name="connsiteX110" fmla="*/ 2203 w 10000"/>
                <a:gd name="connsiteY110" fmla="*/ 4103 h 10000"/>
                <a:gd name="connsiteX111" fmla="*/ 1988 w 10000"/>
                <a:gd name="connsiteY111" fmla="*/ 3943 h 10000"/>
                <a:gd name="connsiteX112" fmla="*/ 1803 w 10000"/>
                <a:gd name="connsiteY112" fmla="*/ 4103 h 10000"/>
                <a:gd name="connsiteX113" fmla="*/ 1405 w 10000"/>
                <a:gd name="connsiteY113" fmla="*/ 4103 h 10000"/>
                <a:gd name="connsiteX114" fmla="*/ 1193 w 10000"/>
                <a:gd name="connsiteY114" fmla="*/ 4405 h 10000"/>
                <a:gd name="connsiteX115" fmla="*/ 608 w 10000"/>
                <a:gd name="connsiteY115" fmla="*/ 4405 h 10000"/>
                <a:gd name="connsiteX116" fmla="*/ 398 w 10000"/>
                <a:gd name="connsiteY116" fmla="*/ 4547 h 10000"/>
                <a:gd name="connsiteX117" fmla="*/ 209 w 10000"/>
                <a:gd name="connsiteY117" fmla="*/ 4547 h 10000"/>
                <a:gd name="connsiteX118" fmla="*/ 0 w 10000"/>
                <a:gd name="connsiteY118" fmla="*/ 4849 h 10000"/>
                <a:gd name="connsiteX119" fmla="*/ 0 w 10000"/>
                <a:gd name="connsiteY119" fmla="*/ 5151 h 10000"/>
                <a:gd name="connsiteX120" fmla="*/ 0 w 10000"/>
                <a:gd name="connsiteY120" fmla="*/ 5453 h 10000"/>
                <a:gd name="connsiteX0" fmla="*/ 608 w 10000"/>
                <a:gd name="connsiteY0" fmla="*/ 9556 h 10000"/>
                <a:gd name="connsiteX1" fmla="*/ 608 w 10000"/>
                <a:gd name="connsiteY1" fmla="*/ 9698 h 10000"/>
                <a:gd name="connsiteX2" fmla="*/ 794 w 10000"/>
                <a:gd name="connsiteY2" fmla="*/ 9698 h 10000"/>
                <a:gd name="connsiteX3" fmla="*/ 794 w 10000"/>
                <a:gd name="connsiteY3" fmla="*/ 9556 h 10000"/>
                <a:gd name="connsiteX4" fmla="*/ 1006 w 10000"/>
                <a:gd name="connsiteY4" fmla="*/ 9556 h 10000"/>
                <a:gd name="connsiteX5" fmla="*/ 1006 w 10000"/>
                <a:gd name="connsiteY5" fmla="*/ 9396 h 10000"/>
                <a:gd name="connsiteX6" fmla="*/ 1193 w 10000"/>
                <a:gd name="connsiteY6" fmla="*/ 9396 h 10000"/>
                <a:gd name="connsiteX7" fmla="*/ 1006 w 10000"/>
                <a:gd name="connsiteY7" fmla="*/ 9556 h 10000"/>
                <a:gd name="connsiteX8" fmla="*/ 794 w 10000"/>
                <a:gd name="connsiteY8" fmla="*/ 9556 h 10000"/>
                <a:gd name="connsiteX9" fmla="*/ 794 w 10000"/>
                <a:gd name="connsiteY9" fmla="*/ 9698 h 10000"/>
                <a:gd name="connsiteX10" fmla="*/ 794 w 10000"/>
                <a:gd name="connsiteY10" fmla="*/ 9858 h 10000"/>
                <a:gd name="connsiteX11" fmla="*/ 1006 w 10000"/>
                <a:gd name="connsiteY11" fmla="*/ 9858 h 10000"/>
                <a:gd name="connsiteX12" fmla="*/ 1193 w 10000"/>
                <a:gd name="connsiteY12" fmla="*/ 9858 h 10000"/>
                <a:gd name="connsiteX13" fmla="*/ 1405 w 10000"/>
                <a:gd name="connsiteY13" fmla="*/ 10000 h 10000"/>
                <a:gd name="connsiteX14" fmla="*/ 1591 w 10000"/>
                <a:gd name="connsiteY14" fmla="*/ 10000 h 10000"/>
                <a:gd name="connsiteX15" fmla="*/ 1803 w 10000"/>
                <a:gd name="connsiteY15" fmla="*/ 10000 h 10000"/>
                <a:gd name="connsiteX16" fmla="*/ 2203 w 10000"/>
                <a:gd name="connsiteY16" fmla="*/ 9698 h 10000"/>
                <a:gd name="connsiteX17" fmla="*/ 2203 w 10000"/>
                <a:gd name="connsiteY17" fmla="*/ 9556 h 10000"/>
                <a:gd name="connsiteX18" fmla="*/ 2811 w 10000"/>
                <a:gd name="connsiteY18" fmla="*/ 9556 h 10000"/>
                <a:gd name="connsiteX19" fmla="*/ 3208 w 10000"/>
                <a:gd name="connsiteY19" fmla="*/ 9556 h 10000"/>
                <a:gd name="connsiteX20" fmla="*/ 3391 w 10000"/>
                <a:gd name="connsiteY20" fmla="*/ 9556 h 10000"/>
                <a:gd name="connsiteX21" fmla="*/ 3604 w 10000"/>
                <a:gd name="connsiteY21" fmla="*/ 9556 h 10000"/>
                <a:gd name="connsiteX22" fmla="*/ 4000 w 10000"/>
                <a:gd name="connsiteY22" fmla="*/ 9698 h 10000"/>
                <a:gd name="connsiteX23" fmla="*/ 4192 w 10000"/>
                <a:gd name="connsiteY23" fmla="*/ 9556 h 10000"/>
                <a:gd name="connsiteX24" fmla="*/ 4192 w 10000"/>
                <a:gd name="connsiteY24" fmla="*/ 9396 h 10000"/>
                <a:gd name="connsiteX25" fmla="*/ 4402 w 10000"/>
                <a:gd name="connsiteY25" fmla="*/ 9396 h 10000"/>
                <a:gd name="connsiteX26" fmla="*/ 4192 w 10000"/>
                <a:gd name="connsiteY26" fmla="*/ 9254 h 10000"/>
                <a:gd name="connsiteX27" fmla="*/ 4000 w 10000"/>
                <a:gd name="connsiteY27" fmla="*/ 8792 h 10000"/>
                <a:gd name="connsiteX28" fmla="*/ 3791 w 10000"/>
                <a:gd name="connsiteY28" fmla="*/ 8490 h 10000"/>
                <a:gd name="connsiteX29" fmla="*/ 3391 w 10000"/>
                <a:gd name="connsiteY29" fmla="*/ 8490 h 10000"/>
                <a:gd name="connsiteX30" fmla="*/ 3391 w 10000"/>
                <a:gd name="connsiteY30" fmla="*/ 8330 h 10000"/>
                <a:gd name="connsiteX31" fmla="*/ 3391 w 10000"/>
                <a:gd name="connsiteY31" fmla="*/ 8028 h 10000"/>
                <a:gd name="connsiteX32" fmla="*/ 3208 w 10000"/>
                <a:gd name="connsiteY32" fmla="*/ 7886 h 10000"/>
                <a:gd name="connsiteX33" fmla="*/ 2995 w 10000"/>
                <a:gd name="connsiteY33" fmla="*/ 7726 h 10000"/>
                <a:gd name="connsiteX34" fmla="*/ 2811 w 10000"/>
                <a:gd name="connsiteY34" fmla="*/ 7425 h 10000"/>
                <a:gd name="connsiteX35" fmla="*/ 3208 w 10000"/>
                <a:gd name="connsiteY35" fmla="*/ 7123 h 10000"/>
                <a:gd name="connsiteX36" fmla="*/ 3391 w 10000"/>
                <a:gd name="connsiteY36" fmla="*/ 6980 h 10000"/>
                <a:gd name="connsiteX37" fmla="*/ 3604 w 10000"/>
                <a:gd name="connsiteY37" fmla="*/ 6821 h 10000"/>
                <a:gd name="connsiteX38" fmla="*/ 3604 w 10000"/>
                <a:gd name="connsiteY38" fmla="*/ 6679 h 10000"/>
                <a:gd name="connsiteX39" fmla="*/ 4000 w 10000"/>
                <a:gd name="connsiteY39" fmla="*/ 6821 h 10000"/>
                <a:gd name="connsiteX40" fmla="*/ 4192 w 10000"/>
                <a:gd name="connsiteY40" fmla="*/ 6980 h 10000"/>
                <a:gd name="connsiteX41" fmla="*/ 4402 w 10000"/>
                <a:gd name="connsiteY41" fmla="*/ 6980 h 10000"/>
                <a:gd name="connsiteX42" fmla="*/ 4799 w 10000"/>
                <a:gd name="connsiteY42" fmla="*/ 6980 h 10000"/>
                <a:gd name="connsiteX43" fmla="*/ 4987 w 10000"/>
                <a:gd name="connsiteY43" fmla="*/ 6821 h 10000"/>
                <a:gd name="connsiteX44" fmla="*/ 4987 w 10000"/>
                <a:gd name="connsiteY44" fmla="*/ 6679 h 10000"/>
                <a:gd name="connsiteX45" fmla="*/ 5196 w 10000"/>
                <a:gd name="connsiteY45" fmla="*/ 6519 h 10000"/>
                <a:gd name="connsiteX46" fmla="*/ 5196 w 10000"/>
                <a:gd name="connsiteY46" fmla="*/ 6377 h 10000"/>
                <a:gd name="connsiteX47" fmla="*/ 5600 w 10000"/>
                <a:gd name="connsiteY47" fmla="*/ 6217 h 10000"/>
                <a:gd name="connsiteX48" fmla="*/ 5785 w 10000"/>
                <a:gd name="connsiteY48" fmla="*/ 6075 h 10000"/>
                <a:gd name="connsiteX49" fmla="*/ 6206 w 10000"/>
                <a:gd name="connsiteY49" fmla="*/ 5915 h 10000"/>
                <a:gd name="connsiteX50" fmla="*/ 6396 w 10000"/>
                <a:gd name="connsiteY50" fmla="*/ 5613 h 10000"/>
                <a:gd name="connsiteX51" fmla="*/ 6603 w 10000"/>
                <a:gd name="connsiteY51" fmla="*/ 5311 h 10000"/>
                <a:gd name="connsiteX52" fmla="*/ 7004 w 10000"/>
                <a:gd name="connsiteY52" fmla="*/ 5151 h 10000"/>
                <a:gd name="connsiteX53" fmla="*/ 6791 w 10000"/>
                <a:gd name="connsiteY53" fmla="*/ 4849 h 10000"/>
                <a:gd name="connsiteX54" fmla="*/ 7402 w 10000"/>
                <a:gd name="connsiteY54" fmla="*/ 4405 h 10000"/>
                <a:gd name="connsiteX55" fmla="*/ 7402 w 10000"/>
                <a:gd name="connsiteY55" fmla="*/ 4245 h 10000"/>
                <a:gd name="connsiteX56" fmla="*/ 7402 w 10000"/>
                <a:gd name="connsiteY56" fmla="*/ 4103 h 10000"/>
                <a:gd name="connsiteX57" fmla="*/ 8194 w 10000"/>
                <a:gd name="connsiteY57" fmla="*/ 3641 h 10000"/>
                <a:gd name="connsiteX58" fmla="*/ 7985 w 10000"/>
                <a:gd name="connsiteY58" fmla="*/ 3499 h 10000"/>
                <a:gd name="connsiteX59" fmla="*/ 7587 w 10000"/>
                <a:gd name="connsiteY59" fmla="*/ 3499 h 10000"/>
                <a:gd name="connsiteX60" fmla="*/ 7587 w 10000"/>
                <a:gd name="connsiteY60" fmla="*/ 3339 h 10000"/>
                <a:gd name="connsiteX61" fmla="*/ 7185 w 10000"/>
                <a:gd name="connsiteY61" fmla="*/ 3179 h 10000"/>
                <a:gd name="connsiteX62" fmla="*/ 6791 w 10000"/>
                <a:gd name="connsiteY62" fmla="*/ 1972 h 10000"/>
                <a:gd name="connsiteX63" fmla="*/ 7004 w 10000"/>
                <a:gd name="connsiteY63" fmla="*/ 1829 h 10000"/>
                <a:gd name="connsiteX64" fmla="*/ 7587 w 10000"/>
                <a:gd name="connsiteY64" fmla="*/ 1829 h 10000"/>
                <a:gd name="connsiteX65" fmla="*/ 7795 w 10000"/>
                <a:gd name="connsiteY65" fmla="*/ 1829 h 10000"/>
                <a:gd name="connsiteX66" fmla="*/ 8383 w 10000"/>
                <a:gd name="connsiteY66" fmla="*/ 1829 h 10000"/>
                <a:gd name="connsiteX67" fmla="*/ 8783 w 10000"/>
                <a:gd name="connsiteY67" fmla="*/ 1829 h 10000"/>
                <a:gd name="connsiteX68" fmla="*/ 8991 w 10000"/>
                <a:gd name="connsiteY68" fmla="*/ 1670 h 10000"/>
                <a:gd name="connsiteX69" fmla="*/ 9578 w 10000"/>
                <a:gd name="connsiteY69" fmla="*/ 1368 h 10000"/>
                <a:gd name="connsiteX70" fmla="*/ 10000 w 10000"/>
                <a:gd name="connsiteY70" fmla="*/ 1226 h 10000"/>
                <a:gd name="connsiteX71" fmla="*/ 9790 w 10000"/>
                <a:gd name="connsiteY71" fmla="*/ 924 h 10000"/>
                <a:gd name="connsiteX72" fmla="*/ 9393 w 10000"/>
                <a:gd name="connsiteY72" fmla="*/ 924 h 10000"/>
                <a:gd name="connsiteX73" fmla="*/ 9182 w 10000"/>
                <a:gd name="connsiteY73" fmla="*/ 924 h 10000"/>
                <a:gd name="connsiteX74" fmla="*/ 8783 w 10000"/>
                <a:gd name="connsiteY74" fmla="*/ 924 h 10000"/>
                <a:gd name="connsiteX75" fmla="*/ 8783 w 10000"/>
                <a:gd name="connsiteY75" fmla="*/ 764 h 10000"/>
                <a:gd name="connsiteX76" fmla="*/ 8594 w 10000"/>
                <a:gd name="connsiteY76" fmla="*/ 622 h 10000"/>
                <a:gd name="connsiteX77" fmla="*/ 8383 w 10000"/>
                <a:gd name="connsiteY77" fmla="*/ 302 h 10000"/>
                <a:gd name="connsiteX78" fmla="*/ 8383 w 10000"/>
                <a:gd name="connsiteY78" fmla="*/ 0 h 10000"/>
                <a:gd name="connsiteX79" fmla="*/ 8194 w 10000"/>
                <a:gd name="connsiteY79" fmla="*/ 0 h 10000"/>
                <a:gd name="connsiteX80" fmla="*/ 7795 w 10000"/>
                <a:gd name="connsiteY80" fmla="*/ 0 h 10000"/>
                <a:gd name="connsiteX81" fmla="*/ 7587 w 10000"/>
                <a:gd name="connsiteY81" fmla="*/ 0 h 10000"/>
                <a:gd name="connsiteX82" fmla="*/ 7402 w 10000"/>
                <a:gd name="connsiteY82" fmla="*/ 0 h 10000"/>
                <a:gd name="connsiteX83" fmla="*/ 6206 w 10000"/>
                <a:gd name="connsiteY83" fmla="*/ 160 h 10000"/>
                <a:gd name="connsiteX84" fmla="*/ 5785 w 10000"/>
                <a:gd name="connsiteY84" fmla="*/ 160 h 10000"/>
                <a:gd name="connsiteX85" fmla="*/ 5387 w 10000"/>
                <a:gd name="connsiteY85" fmla="*/ 302 h 10000"/>
                <a:gd name="connsiteX86" fmla="*/ 5196 w 10000"/>
                <a:gd name="connsiteY86" fmla="*/ 462 h 10000"/>
                <a:gd name="connsiteX87" fmla="*/ 4799 w 10000"/>
                <a:gd name="connsiteY87" fmla="*/ 622 h 10000"/>
                <a:gd name="connsiteX88" fmla="*/ 4591 w 10000"/>
                <a:gd name="connsiteY88" fmla="*/ 622 h 10000"/>
                <a:gd name="connsiteX89" fmla="*/ 4591 w 10000"/>
                <a:gd name="connsiteY89" fmla="*/ 924 h 10000"/>
                <a:gd name="connsiteX90" fmla="*/ 4799 w 10000"/>
                <a:gd name="connsiteY90" fmla="*/ 1066 h 10000"/>
                <a:gd name="connsiteX91" fmla="*/ 4799 w 10000"/>
                <a:gd name="connsiteY91" fmla="*/ 1226 h 10000"/>
                <a:gd name="connsiteX92" fmla="*/ 4591 w 10000"/>
                <a:gd name="connsiteY92" fmla="*/ 1528 h 10000"/>
                <a:gd name="connsiteX93" fmla="*/ 4402 w 10000"/>
                <a:gd name="connsiteY93" fmla="*/ 1670 h 10000"/>
                <a:gd name="connsiteX94" fmla="*/ 4192 w 10000"/>
                <a:gd name="connsiteY94" fmla="*/ 1829 h 10000"/>
                <a:gd name="connsiteX95" fmla="*/ 4192 w 10000"/>
                <a:gd name="connsiteY95" fmla="*/ 1972 h 10000"/>
                <a:gd name="connsiteX96" fmla="*/ 4402 w 10000"/>
                <a:gd name="connsiteY96" fmla="*/ 2131 h 10000"/>
                <a:gd name="connsiteX97" fmla="*/ 4192 w 10000"/>
                <a:gd name="connsiteY97" fmla="*/ 2433 h 10000"/>
                <a:gd name="connsiteX98" fmla="*/ 4000 w 10000"/>
                <a:gd name="connsiteY98" fmla="*/ 2433 h 10000"/>
                <a:gd name="connsiteX99" fmla="*/ 3604 w 10000"/>
                <a:gd name="connsiteY99" fmla="*/ 2433 h 10000"/>
                <a:gd name="connsiteX100" fmla="*/ 3208 w 10000"/>
                <a:gd name="connsiteY100" fmla="*/ 2433 h 10000"/>
                <a:gd name="connsiteX101" fmla="*/ 3208 w 10000"/>
                <a:gd name="connsiteY101" fmla="*/ 2575 h 10000"/>
                <a:gd name="connsiteX102" fmla="*/ 3391 w 10000"/>
                <a:gd name="connsiteY102" fmla="*/ 2735 h 10000"/>
                <a:gd name="connsiteX103" fmla="*/ 3604 w 10000"/>
                <a:gd name="connsiteY103" fmla="*/ 2877 h 10000"/>
                <a:gd name="connsiteX104" fmla="*/ 2811 w 10000"/>
                <a:gd name="connsiteY104" fmla="*/ 3037 h 10000"/>
                <a:gd name="connsiteX105" fmla="*/ 2811 w 10000"/>
                <a:gd name="connsiteY105" fmla="*/ 3179 h 10000"/>
                <a:gd name="connsiteX106" fmla="*/ 2811 w 10000"/>
                <a:gd name="connsiteY106" fmla="*/ 3499 h 10000"/>
                <a:gd name="connsiteX107" fmla="*/ 2600 w 10000"/>
                <a:gd name="connsiteY107" fmla="*/ 3801 h 10000"/>
                <a:gd name="connsiteX108" fmla="*/ 2390 w 10000"/>
                <a:gd name="connsiteY108" fmla="*/ 4103 h 10000"/>
                <a:gd name="connsiteX109" fmla="*/ 2203 w 10000"/>
                <a:gd name="connsiteY109" fmla="*/ 4103 h 10000"/>
                <a:gd name="connsiteX110" fmla="*/ 1988 w 10000"/>
                <a:gd name="connsiteY110" fmla="*/ 3943 h 10000"/>
                <a:gd name="connsiteX111" fmla="*/ 1803 w 10000"/>
                <a:gd name="connsiteY111" fmla="*/ 4103 h 10000"/>
                <a:gd name="connsiteX112" fmla="*/ 1405 w 10000"/>
                <a:gd name="connsiteY112" fmla="*/ 4103 h 10000"/>
                <a:gd name="connsiteX113" fmla="*/ 1193 w 10000"/>
                <a:gd name="connsiteY113" fmla="*/ 4405 h 10000"/>
                <a:gd name="connsiteX114" fmla="*/ 608 w 10000"/>
                <a:gd name="connsiteY114" fmla="*/ 4405 h 10000"/>
                <a:gd name="connsiteX115" fmla="*/ 398 w 10000"/>
                <a:gd name="connsiteY115" fmla="*/ 4547 h 10000"/>
                <a:gd name="connsiteX116" fmla="*/ 209 w 10000"/>
                <a:gd name="connsiteY116" fmla="*/ 4547 h 10000"/>
                <a:gd name="connsiteX117" fmla="*/ 0 w 10000"/>
                <a:gd name="connsiteY117" fmla="*/ 4849 h 10000"/>
                <a:gd name="connsiteX118" fmla="*/ 0 w 10000"/>
                <a:gd name="connsiteY118" fmla="*/ 5151 h 10000"/>
                <a:gd name="connsiteX119" fmla="*/ 0 w 10000"/>
                <a:gd name="connsiteY119" fmla="*/ 5453 h 10000"/>
                <a:gd name="connsiteX0" fmla="*/ 608 w 10000"/>
                <a:gd name="connsiteY0" fmla="*/ 9698 h 10000"/>
                <a:gd name="connsiteX1" fmla="*/ 794 w 10000"/>
                <a:gd name="connsiteY1" fmla="*/ 9698 h 10000"/>
                <a:gd name="connsiteX2" fmla="*/ 794 w 10000"/>
                <a:gd name="connsiteY2" fmla="*/ 9556 h 10000"/>
                <a:gd name="connsiteX3" fmla="*/ 1006 w 10000"/>
                <a:gd name="connsiteY3" fmla="*/ 9556 h 10000"/>
                <a:gd name="connsiteX4" fmla="*/ 1006 w 10000"/>
                <a:gd name="connsiteY4" fmla="*/ 9396 h 10000"/>
                <a:gd name="connsiteX5" fmla="*/ 1193 w 10000"/>
                <a:gd name="connsiteY5" fmla="*/ 9396 h 10000"/>
                <a:gd name="connsiteX6" fmla="*/ 1006 w 10000"/>
                <a:gd name="connsiteY6" fmla="*/ 9556 h 10000"/>
                <a:gd name="connsiteX7" fmla="*/ 794 w 10000"/>
                <a:gd name="connsiteY7" fmla="*/ 9556 h 10000"/>
                <a:gd name="connsiteX8" fmla="*/ 794 w 10000"/>
                <a:gd name="connsiteY8" fmla="*/ 9698 h 10000"/>
                <a:gd name="connsiteX9" fmla="*/ 794 w 10000"/>
                <a:gd name="connsiteY9" fmla="*/ 9858 h 10000"/>
                <a:gd name="connsiteX10" fmla="*/ 1006 w 10000"/>
                <a:gd name="connsiteY10" fmla="*/ 9858 h 10000"/>
                <a:gd name="connsiteX11" fmla="*/ 1193 w 10000"/>
                <a:gd name="connsiteY11" fmla="*/ 9858 h 10000"/>
                <a:gd name="connsiteX12" fmla="*/ 1405 w 10000"/>
                <a:gd name="connsiteY12" fmla="*/ 10000 h 10000"/>
                <a:gd name="connsiteX13" fmla="*/ 1591 w 10000"/>
                <a:gd name="connsiteY13" fmla="*/ 10000 h 10000"/>
                <a:gd name="connsiteX14" fmla="*/ 1803 w 10000"/>
                <a:gd name="connsiteY14" fmla="*/ 10000 h 10000"/>
                <a:gd name="connsiteX15" fmla="*/ 2203 w 10000"/>
                <a:gd name="connsiteY15" fmla="*/ 9698 h 10000"/>
                <a:gd name="connsiteX16" fmla="*/ 2203 w 10000"/>
                <a:gd name="connsiteY16" fmla="*/ 9556 h 10000"/>
                <a:gd name="connsiteX17" fmla="*/ 2811 w 10000"/>
                <a:gd name="connsiteY17" fmla="*/ 9556 h 10000"/>
                <a:gd name="connsiteX18" fmla="*/ 3208 w 10000"/>
                <a:gd name="connsiteY18" fmla="*/ 9556 h 10000"/>
                <a:gd name="connsiteX19" fmla="*/ 3391 w 10000"/>
                <a:gd name="connsiteY19" fmla="*/ 9556 h 10000"/>
                <a:gd name="connsiteX20" fmla="*/ 3604 w 10000"/>
                <a:gd name="connsiteY20" fmla="*/ 9556 h 10000"/>
                <a:gd name="connsiteX21" fmla="*/ 4000 w 10000"/>
                <a:gd name="connsiteY21" fmla="*/ 9698 h 10000"/>
                <a:gd name="connsiteX22" fmla="*/ 4192 w 10000"/>
                <a:gd name="connsiteY22" fmla="*/ 9556 h 10000"/>
                <a:gd name="connsiteX23" fmla="*/ 4192 w 10000"/>
                <a:gd name="connsiteY23" fmla="*/ 9396 h 10000"/>
                <a:gd name="connsiteX24" fmla="*/ 4402 w 10000"/>
                <a:gd name="connsiteY24" fmla="*/ 9396 h 10000"/>
                <a:gd name="connsiteX25" fmla="*/ 4192 w 10000"/>
                <a:gd name="connsiteY25" fmla="*/ 9254 h 10000"/>
                <a:gd name="connsiteX26" fmla="*/ 4000 w 10000"/>
                <a:gd name="connsiteY26" fmla="*/ 8792 h 10000"/>
                <a:gd name="connsiteX27" fmla="*/ 3791 w 10000"/>
                <a:gd name="connsiteY27" fmla="*/ 8490 h 10000"/>
                <a:gd name="connsiteX28" fmla="*/ 3391 w 10000"/>
                <a:gd name="connsiteY28" fmla="*/ 8490 h 10000"/>
                <a:gd name="connsiteX29" fmla="*/ 3391 w 10000"/>
                <a:gd name="connsiteY29" fmla="*/ 8330 h 10000"/>
                <a:gd name="connsiteX30" fmla="*/ 3391 w 10000"/>
                <a:gd name="connsiteY30" fmla="*/ 8028 h 10000"/>
                <a:gd name="connsiteX31" fmla="*/ 3208 w 10000"/>
                <a:gd name="connsiteY31" fmla="*/ 7886 h 10000"/>
                <a:gd name="connsiteX32" fmla="*/ 2995 w 10000"/>
                <a:gd name="connsiteY32" fmla="*/ 7726 h 10000"/>
                <a:gd name="connsiteX33" fmla="*/ 2811 w 10000"/>
                <a:gd name="connsiteY33" fmla="*/ 7425 h 10000"/>
                <a:gd name="connsiteX34" fmla="*/ 3208 w 10000"/>
                <a:gd name="connsiteY34" fmla="*/ 7123 h 10000"/>
                <a:gd name="connsiteX35" fmla="*/ 3391 w 10000"/>
                <a:gd name="connsiteY35" fmla="*/ 6980 h 10000"/>
                <a:gd name="connsiteX36" fmla="*/ 3604 w 10000"/>
                <a:gd name="connsiteY36" fmla="*/ 6821 h 10000"/>
                <a:gd name="connsiteX37" fmla="*/ 3604 w 10000"/>
                <a:gd name="connsiteY37" fmla="*/ 6679 h 10000"/>
                <a:gd name="connsiteX38" fmla="*/ 4000 w 10000"/>
                <a:gd name="connsiteY38" fmla="*/ 6821 h 10000"/>
                <a:gd name="connsiteX39" fmla="*/ 4192 w 10000"/>
                <a:gd name="connsiteY39" fmla="*/ 6980 h 10000"/>
                <a:gd name="connsiteX40" fmla="*/ 4402 w 10000"/>
                <a:gd name="connsiteY40" fmla="*/ 6980 h 10000"/>
                <a:gd name="connsiteX41" fmla="*/ 4799 w 10000"/>
                <a:gd name="connsiteY41" fmla="*/ 6980 h 10000"/>
                <a:gd name="connsiteX42" fmla="*/ 4987 w 10000"/>
                <a:gd name="connsiteY42" fmla="*/ 6821 h 10000"/>
                <a:gd name="connsiteX43" fmla="*/ 4987 w 10000"/>
                <a:gd name="connsiteY43" fmla="*/ 6679 h 10000"/>
                <a:gd name="connsiteX44" fmla="*/ 5196 w 10000"/>
                <a:gd name="connsiteY44" fmla="*/ 6519 h 10000"/>
                <a:gd name="connsiteX45" fmla="*/ 5196 w 10000"/>
                <a:gd name="connsiteY45" fmla="*/ 6377 h 10000"/>
                <a:gd name="connsiteX46" fmla="*/ 5600 w 10000"/>
                <a:gd name="connsiteY46" fmla="*/ 6217 h 10000"/>
                <a:gd name="connsiteX47" fmla="*/ 5785 w 10000"/>
                <a:gd name="connsiteY47" fmla="*/ 6075 h 10000"/>
                <a:gd name="connsiteX48" fmla="*/ 6206 w 10000"/>
                <a:gd name="connsiteY48" fmla="*/ 5915 h 10000"/>
                <a:gd name="connsiteX49" fmla="*/ 6396 w 10000"/>
                <a:gd name="connsiteY49" fmla="*/ 5613 h 10000"/>
                <a:gd name="connsiteX50" fmla="*/ 6603 w 10000"/>
                <a:gd name="connsiteY50" fmla="*/ 5311 h 10000"/>
                <a:gd name="connsiteX51" fmla="*/ 7004 w 10000"/>
                <a:gd name="connsiteY51" fmla="*/ 5151 h 10000"/>
                <a:gd name="connsiteX52" fmla="*/ 6791 w 10000"/>
                <a:gd name="connsiteY52" fmla="*/ 4849 h 10000"/>
                <a:gd name="connsiteX53" fmla="*/ 7402 w 10000"/>
                <a:gd name="connsiteY53" fmla="*/ 4405 h 10000"/>
                <a:gd name="connsiteX54" fmla="*/ 7402 w 10000"/>
                <a:gd name="connsiteY54" fmla="*/ 4245 h 10000"/>
                <a:gd name="connsiteX55" fmla="*/ 7402 w 10000"/>
                <a:gd name="connsiteY55" fmla="*/ 4103 h 10000"/>
                <a:gd name="connsiteX56" fmla="*/ 8194 w 10000"/>
                <a:gd name="connsiteY56" fmla="*/ 3641 h 10000"/>
                <a:gd name="connsiteX57" fmla="*/ 7985 w 10000"/>
                <a:gd name="connsiteY57" fmla="*/ 3499 h 10000"/>
                <a:gd name="connsiteX58" fmla="*/ 7587 w 10000"/>
                <a:gd name="connsiteY58" fmla="*/ 3499 h 10000"/>
                <a:gd name="connsiteX59" fmla="*/ 7587 w 10000"/>
                <a:gd name="connsiteY59" fmla="*/ 3339 h 10000"/>
                <a:gd name="connsiteX60" fmla="*/ 7185 w 10000"/>
                <a:gd name="connsiteY60" fmla="*/ 3179 h 10000"/>
                <a:gd name="connsiteX61" fmla="*/ 6791 w 10000"/>
                <a:gd name="connsiteY61" fmla="*/ 1972 h 10000"/>
                <a:gd name="connsiteX62" fmla="*/ 7004 w 10000"/>
                <a:gd name="connsiteY62" fmla="*/ 1829 h 10000"/>
                <a:gd name="connsiteX63" fmla="*/ 7587 w 10000"/>
                <a:gd name="connsiteY63" fmla="*/ 1829 h 10000"/>
                <a:gd name="connsiteX64" fmla="*/ 7795 w 10000"/>
                <a:gd name="connsiteY64" fmla="*/ 1829 h 10000"/>
                <a:gd name="connsiteX65" fmla="*/ 8383 w 10000"/>
                <a:gd name="connsiteY65" fmla="*/ 1829 h 10000"/>
                <a:gd name="connsiteX66" fmla="*/ 8783 w 10000"/>
                <a:gd name="connsiteY66" fmla="*/ 1829 h 10000"/>
                <a:gd name="connsiteX67" fmla="*/ 8991 w 10000"/>
                <a:gd name="connsiteY67" fmla="*/ 1670 h 10000"/>
                <a:gd name="connsiteX68" fmla="*/ 9578 w 10000"/>
                <a:gd name="connsiteY68" fmla="*/ 1368 h 10000"/>
                <a:gd name="connsiteX69" fmla="*/ 10000 w 10000"/>
                <a:gd name="connsiteY69" fmla="*/ 1226 h 10000"/>
                <a:gd name="connsiteX70" fmla="*/ 9790 w 10000"/>
                <a:gd name="connsiteY70" fmla="*/ 924 h 10000"/>
                <a:gd name="connsiteX71" fmla="*/ 9393 w 10000"/>
                <a:gd name="connsiteY71" fmla="*/ 924 h 10000"/>
                <a:gd name="connsiteX72" fmla="*/ 9182 w 10000"/>
                <a:gd name="connsiteY72" fmla="*/ 924 h 10000"/>
                <a:gd name="connsiteX73" fmla="*/ 8783 w 10000"/>
                <a:gd name="connsiteY73" fmla="*/ 924 h 10000"/>
                <a:gd name="connsiteX74" fmla="*/ 8783 w 10000"/>
                <a:gd name="connsiteY74" fmla="*/ 764 h 10000"/>
                <a:gd name="connsiteX75" fmla="*/ 8594 w 10000"/>
                <a:gd name="connsiteY75" fmla="*/ 622 h 10000"/>
                <a:gd name="connsiteX76" fmla="*/ 8383 w 10000"/>
                <a:gd name="connsiteY76" fmla="*/ 302 h 10000"/>
                <a:gd name="connsiteX77" fmla="*/ 8383 w 10000"/>
                <a:gd name="connsiteY77" fmla="*/ 0 h 10000"/>
                <a:gd name="connsiteX78" fmla="*/ 8194 w 10000"/>
                <a:gd name="connsiteY78" fmla="*/ 0 h 10000"/>
                <a:gd name="connsiteX79" fmla="*/ 7795 w 10000"/>
                <a:gd name="connsiteY79" fmla="*/ 0 h 10000"/>
                <a:gd name="connsiteX80" fmla="*/ 7587 w 10000"/>
                <a:gd name="connsiteY80" fmla="*/ 0 h 10000"/>
                <a:gd name="connsiteX81" fmla="*/ 7402 w 10000"/>
                <a:gd name="connsiteY81" fmla="*/ 0 h 10000"/>
                <a:gd name="connsiteX82" fmla="*/ 6206 w 10000"/>
                <a:gd name="connsiteY82" fmla="*/ 160 h 10000"/>
                <a:gd name="connsiteX83" fmla="*/ 5785 w 10000"/>
                <a:gd name="connsiteY83" fmla="*/ 160 h 10000"/>
                <a:gd name="connsiteX84" fmla="*/ 5387 w 10000"/>
                <a:gd name="connsiteY84" fmla="*/ 302 h 10000"/>
                <a:gd name="connsiteX85" fmla="*/ 5196 w 10000"/>
                <a:gd name="connsiteY85" fmla="*/ 462 h 10000"/>
                <a:gd name="connsiteX86" fmla="*/ 4799 w 10000"/>
                <a:gd name="connsiteY86" fmla="*/ 622 h 10000"/>
                <a:gd name="connsiteX87" fmla="*/ 4591 w 10000"/>
                <a:gd name="connsiteY87" fmla="*/ 622 h 10000"/>
                <a:gd name="connsiteX88" fmla="*/ 4591 w 10000"/>
                <a:gd name="connsiteY88" fmla="*/ 924 h 10000"/>
                <a:gd name="connsiteX89" fmla="*/ 4799 w 10000"/>
                <a:gd name="connsiteY89" fmla="*/ 1066 h 10000"/>
                <a:gd name="connsiteX90" fmla="*/ 4799 w 10000"/>
                <a:gd name="connsiteY90" fmla="*/ 1226 h 10000"/>
                <a:gd name="connsiteX91" fmla="*/ 4591 w 10000"/>
                <a:gd name="connsiteY91" fmla="*/ 1528 h 10000"/>
                <a:gd name="connsiteX92" fmla="*/ 4402 w 10000"/>
                <a:gd name="connsiteY92" fmla="*/ 1670 h 10000"/>
                <a:gd name="connsiteX93" fmla="*/ 4192 w 10000"/>
                <a:gd name="connsiteY93" fmla="*/ 1829 h 10000"/>
                <a:gd name="connsiteX94" fmla="*/ 4192 w 10000"/>
                <a:gd name="connsiteY94" fmla="*/ 1972 h 10000"/>
                <a:gd name="connsiteX95" fmla="*/ 4402 w 10000"/>
                <a:gd name="connsiteY95" fmla="*/ 2131 h 10000"/>
                <a:gd name="connsiteX96" fmla="*/ 4192 w 10000"/>
                <a:gd name="connsiteY96" fmla="*/ 2433 h 10000"/>
                <a:gd name="connsiteX97" fmla="*/ 4000 w 10000"/>
                <a:gd name="connsiteY97" fmla="*/ 2433 h 10000"/>
                <a:gd name="connsiteX98" fmla="*/ 3604 w 10000"/>
                <a:gd name="connsiteY98" fmla="*/ 2433 h 10000"/>
                <a:gd name="connsiteX99" fmla="*/ 3208 w 10000"/>
                <a:gd name="connsiteY99" fmla="*/ 2433 h 10000"/>
                <a:gd name="connsiteX100" fmla="*/ 3208 w 10000"/>
                <a:gd name="connsiteY100" fmla="*/ 2575 h 10000"/>
                <a:gd name="connsiteX101" fmla="*/ 3391 w 10000"/>
                <a:gd name="connsiteY101" fmla="*/ 2735 h 10000"/>
                <a:gd name="connsiteX102" fmla="*/ 3604 w 10000"/>
                <a:gd name="connsiteY102" fmla="*/ 2877 h 10000"/>
                <a:gd name="connsiteX103" fmla="*/ 2811 w 10000"/>
                <a:gd name="connsiteY103" fmla="*/ 3037 h 10000"/>
                <a:gd name="connsiteX104" fmla="*/ 2811 w 10000"/>
                <a:gd name="connsiteY104" fmla="*/ 3179 h 10000"/>
                <a:gd name="connsiteX105" fmla="*/ 2811 w 10000"/>
                <a:gd name="connsiteY105" fmla="*/ 3499 h 10000"/>
                <a:gd name="connsiteX106" fmla="*/ 2600 w 10000"/>
                <a:gd name="connsiteY106" fmla="*/ 3801 h 10000"/>
                <a:gd name="connsiteX107" fmla="*/ 2390 w 10000"/>
                <a:gd name="connsiteY107" fmla="*/ 4103 h 10000"/>
                <a:gd name="connsiteX108" fmla="*/ 2203 w 10000"/>
                <a:gd name="connsiteY108" fmla="*/ 4103 h 10000"/>
                <a:gd name="connsiteX109" fmla="*/ 1988 w 10000"/>
                <a:gd name="connsiteY109" fmla="*/ 3943 h 10000"/>
                <a:gd name="connsiteX110" fmla="*/ 1803 w 10000"/>
                <a:gd name="connsiteY110" fmla="*/ 4103 h 10000"/>
                <a:gd name="connsiteX111" fmla="*/ 1405 w 10000"/>
                <a:gd name="connsiteY111" fmla="*/ 4103 h 10000"/>
                <a:gd name="connsiteX112" fmla="*/ 1193 w 10000"/>
                <a:gd name="connsiteY112" fmla="*/ 4405 h 10000"/>
                <a:gd name="connsiteX113" fmla="*/ 608 w 10000"/>
                <a:gd name="connsiteY113" fmla="*/ 4405 h 10000"/>
                <a:gd name="connsiteX114" fmla="*/ 398 w 10000"/>
                <a:gd name="connsiteY114" fmla="*/ 4547 h 10000"/>
                <a:gd name="connsiteX115" fmla="*/ 209 w 10000"/>
                <a:gd name="connsiteY115" fmla="*/ 4547 h 10000"/>
                <a:gd name="connsiteX116" fmla="*/ 0 w 10000"/>
                <a:gd name="connsiteY116" fmla="*/ 4849 h 10000"/>
                <a:gd name="connsiteX117" fmla="*/ 0 w 10000"/>
                <a:gd name="connsiteY117" fmla="*/ 5151 h 10000"/>
                <a:gd name="connsiteX118" fmla="*/ 0 w 10000"/>
                <a:gd name="connsiteY118" fmla="*/ 5453 h 10000"/>
                <a:gd name="connsiteX0" fmla="*/ 794 w 10000"/>
                <a:gd name="connsiteY0" fmla="*/ 9698 h 10000"/>
                <a:gd name="connsiteX1" fmla="*/ 794 w 10000"/>
                <a:gd name="connsiteY1" fmla="*/ 9556 h 10000"/>
                <a:gd name="connsiteX2" fmla="*/ 1006 w 10000"/>
                <a:gd name="connsiteY2" fmla="*/ 9556 h 10000"/>
                <a:gd name="connsiteX3" fmla="*/ 1006 w 10000"/>
                <a:gd name="connsiteY3" fmla="*/ 9396 h 10000"/>
                <a:gd name="connsiteX4" fmla="*/ 1193 w 10000"/>
                <a:gd name="connsiteY4" fmla="*/ 9396 h 10000"/>
                <a:gd name="connsiteX5" fmla="*/ 1006 w 10000"/>
                <a:gd name="connsiteY5" fmla="*/ 9556 h 10000"/>
                <a:gd name="connsiteX6" fmla="*/ 794 w 10000"/>
                <a:gd name="connsiteY6" fmla="*/ 9556 h 10000"/>
                <a:gd name="connsiteX7" fmla="*/ 794 w 10000"/>
                <a:gd name="connsiteY7" fmla="*/ 9698 h 10000"/>
                <a:gd name="connsiteX8" fmla="*/ 794 w 10000"/>
                <a:gd name="connsiteY8" fmla="*/ 9858 h 10000"/>
                <a:gd name="connsiteX9" fmla="*/ 1006 w 10000"/>
                <a:gd name="connsiteY9" fmla="*/ 9858 h 10000"/>
                <a:gd name="connsiteX10" fmla="*/ 1193 w 10000"/>
                <a:gd name="connsiteY10" fmla="*/ 9858 h 10000"/>
                <a:gd name="connsiteX11" fmla="*/ 1405 w 10000"/>
                <a:gd name="connsiteY11" fmla="*/ 10000 h 10000"/>
                <a:gd name="connsiteX12" fmla="*/ 1591 w 10000"/>
                <a:gd name="connsiteY12" fmla="*/ 10000 h 10000"/>
                <a:gd name="connsiteX13" fmla="*/ 1803 w 10000"/>
                <a:gd name="connsiteY13" fmla="*/ 10000 h 10000"/>
                <a:gd name="connsiteX14" fmla="*/ 2203 w 10000"/>
                <a:gd name="connsiteY14" fmla="*/ 9698 h 10000"/>
                <a:gd name="connsiteX15" fmla="*/ 2203 w 10000"/>
                <a:gd name="connsiteY15" fmla="*/ 9556 h 10000"/>
                <a:gd name="connsiteX16" fmla="*/ 2811 w 10000"/>
                <a:gd name="connsiteY16" fmla="*/ 9556 h 10000"/>
                <a:gd name="connsiteX17" fmla="*/ 3208 w 10000"/>
                <a:gd name="connsiteY17" fmla="*/ 9556 h 10000"/>
                <a:gd name="connsiteX18" fmla="*/ 3391 w 10000"/>
                <a:gd name="connsiteY18" fmla="*/ 9556 h 10000"/>
                <a:gd name="connsiteX19" fmla="*/ 3604 w 10000"/>
                <a:gd name="connsiteY19" fmla="*/ 9556 h 10000"/>
                <a:gd name="connsiteX20" fmla="*/ 4000 w 10000"/>
                <a:gd name="connsiteY20" fmla="*/ 9698 h 10000"/>
                <a:gd name="connsiteX21" fmla="*/ 4192 w 10000"/>
                <a:gd name="connsiteY21" fmla="*/ 9556 h 10000"/>
                <a:gd name="connsiteX22" fmla="*/ 4192 w 10000"/>
                <a:gd name="connsiteY22" fmla="*/ 9396 h 10000"/>
                <a:gd name="connsiteX23" fmla="*/ 4402 w 10000"/>
                <a:gd name="connsiteY23" fmla="*/ 9396 h 10000"/>
                <a:gd name="connsiteX24" fmla="*/ 4192 w 10000"/>
                <a:gd name="connsiteY24" fmla="*/ 9254 h 10000"/>
                <a:gd name="connsiteX25" fmla="*/ 4000 w 10000"/>
                <a:gd name="connsiteY25" fmla="*/ 8792 h 10000"/>
                <a:gd name="connsiteX26" fmla="*/ 3791 w 10000"/>
                <a:gd name="connsiteY26" fmla="*/ 8490 h 10000"/>
                <a:gd name="connsiteX27" fmla="*/ 3391 w 10000"/>
                <a:gd name="connsiteY27" fmla="*/ 8490 h 10000"/>
                <a:gd name="connsiteX28" fmla="*/ 3391 w 10000"/>
                <a:gd name="connsiteY28" fmla="*/ 8330 h 10000"/>
                <a:gd name="connsiteX29" fmla="*/ 3391 w 10000"/>
                <a:gd name="connsiteY29" fmla="*/ 8028 h 10000"/>
                <a:gd name="connsiteX30" fmla="*/ 3208 w 10000"/>
                <a:gd name="connsiteY30" fmla="*/ 7886 h 10000"/>
                <a:gd name="connsiteX31" fmla="*/ 2995 w 10000"/>
                <a:gd name="connsiteY31" fmla="*/ 7726 h 10000"/>
                <a:gd name="connsiteX32" fmla="*/ 2811 w 10000"/>
                <a:gd name="connsiteY32" fmla="*/ 7425 h 10000"/>
                <a:gd name="connsiteX33" fmla="*/ 3208 w 10000"/>
                <a:gd name="connsiteY33" fmla="*/ 7123 h 10000"/>
                <a:gd name="connsiteX34" fmla="*/ 3391 w 10000"/>
                <a:gd name="connsiteY34" fmla="*/ 6980 h 10000"/>
                <a:gd name="connsiteX35" fmla="*/ 3604 w 10000"/>
                <a:gd name="connsiteY35" fmla="*/ 6821 h 10000"/>
                <a:gd name="connsiteX36" fmla="*/ 3604 w 10000"/>
                <a:gd name="connsiteY36" fmla="*/ 6679 h 10000"/>
                <a:gd name="connsiteX37" fmla="*/ 4000 w 10000"/>
                <a:gd name="connsiteY37" fmla="*/ 6821 h 10000"/>
                <a:gd name="connsiteX38" fmla="*/ 4192 w 10000"/>
                <a:gd name="connsiteY38" fmla="*/ 6980 h 10000"/>
                <a:gd name="connsiteX39" fmla="*/ 4402 w 10000"/>
                <a:gd name="connsiteY39" fmla="*/ 6980 h 10000"/>
                <a:gd name="connsiteX40" fmla="*/ 4799 w 10000"/>
                <a:gd name="connsiteY40" fmla="*/ 6980 h 10000"/>
                <a:gd name="connsiteX41" fmla="*/ 4987 w 10000"/>
                <a:gd name="connsiteY41" fmla="*/ 6821 h 10000"/>
                <a:gd name="connsiteX42" fmla="*/ 4987 w 10000"/>
                <a:gd name="connsiteY42" fmla="*/ 6679 h 10000"/>
                <a:gd name="connsiteX43" fmla="*/ 5196 w 10000"/>
                <a:gd name="connsiteY43" fmla="*/ 6519 h 10000"/>
                <a:gd name="connsiteX44" fmla="*/ 5196 w 10000"/>
                <a:gd name="connsiteY44" fmla="*/ 6377 h 10000"/>
                <a:gd name="connsiteX45" fmla="*/ 5600 w 10000"/>
                <a:gd name="connsiteY45" fmla="*/ 6217 h 10000"/>
                <a:gd name="connsiteX46" fmla="*/ 5785 w 10000"/>
                <a:gd name="connsiteY46" fmla="*/ 6075 h 10000"/>
                <a:gd name="connsiteX47" fmla="*/ 6206 w 10000"/>
                <a:gd name="connsiteY47" fmla="*/ 5915 h 10000"/>
                <a:gd name="connsiteX48" fmla="*/ 6396 w 10000"/>
                <a:gd name="connsiteY48" fmla="*/ 5613 h 10000"/>
                <a:gd name="connsiteX49" fmla="*/ 6603 w 10000"/>
                <a:gd name="connsiteY49" fmla="*/ 5311 h 10000"/>
                <a:gd name="connsiteX50" fmla="*/ 7004 w 10000"/>
                <a:gd name="connsiteY50" fmla="*/ 5151 h 10000"/>
                <a:gd name="connsiteX51" fmla="*/ 6791 w 10000"/>
                <a:gd name="connsiteY51" fmla="*/ 4849 h 10000"/>
                <a:gd name="connsiteX52" fmla="*/ 7402 w 10000"/>
                <a:gd name="connsiteY52" fmla="*/ 4405 h 10000"/>
                <a:gd name="connsiteX53" fmla="*/ 7402 w 10000"/>
                <a:gd name="connsiteY53" fmla="*/ 4245 h 10000"/>
                <a:gd name="connsiteX54" fmla="*/ 7402 w 10000"/>
                <a:gd name="connsiteY54" fmla="*/ 4103 h 10000"/>
                <a:gd name="connsiteX55" fmla="*/ 8194 w 10000"/>
                <a:gd name="connsiteY55" fmla="*/ 3641 h 10000"/>
                <a:gd name="connsiteX56" fmla="*/ 7985 w 10000"/>
                <a:gd name="connsiteY56" fmla="*/ 3499 h 10000"/>
                <a:gd name="connsiteX57" fmla="*/ 7587 w 10000"/>
                <a:gd name="connsiteY57" fmla="*/ 3499 h 10000"/>
                <a:gd name="connsiteX58" fmla="*/ 7587 w 10000"/>
                <a:gd name="connsiteY58" fmla="*/ 3339 h 10000"/>
                <a:gd name="connsiteX59" fmla="*/ 7185 w 10000"/>
                <a:gd name="connsiteY59" fmla="*/ 3179 h 10000"/>
                <a:gd name="connsiteX60" fmla="*/ 6791 w 10000"/>
                <a:gd name="connsiteY60" fmla="*/ 1972 h 10000"/>
                <a:gd name="connsiteX61" fmla="*/ 7004 w 10000"/>
                <a:gd name="connsiteY61" fmla="*/ 1829 h 10000"/>
                <a:gd name="connsiteX62" fmla="*/ 7587 w 10000"/>
                <a:gd name="connsiteY62" fmla="*/ 1829 h 10000"/>
                <a:gd name="connsiteX63" fmla="*/ 7795 w 10000"/>
                <a:gd name="connsiteY63" fmla="*/ 1829 h 10000"/>
                <a:gd name="connsiteX64" fmla="*/ 8383 w 10000"/>
                <a:gd name="connsiteY64" fmla="*/ 1829 h 10000"/>
                <a:gd name="connsiteX65" fmla="*/ 8783 w 10000"/>
                <a:gd name="connsiteY65" fmla="*/ 1829 h 10000"/>
                <a:gd name="connsiteX66" fmla="*/ 8991 w 10000"/>
                <a:gd name="connsiteY66" fmla="*/ 1670 h 10000"/>
                <a:gd name="connsiteX67" fmla="*/ 9578 w 10000"/>
                <a:gd name="connsiteY67" fmla="*/ 1368 h 10000"/>
                <a:gd name="connsiteX68" fmla="*/ 10000 w 10000"/>
                <a:gd name="connsiteY68" fmla="*/ 1226 h 10000"/>
                <a:gd name="connsiteX69" fmla="*/ 9790 w 10000"/>
                <a:gd name="connsiteY69" fmla="*/ 924 h 10000"/>
                <a:gd name="connsiteX70" fmla="*/ 9393 w 10000"/>
                <a:gd name="connsiteY70" fmla="*/ 924 h 10000"/>
                <a:gd name="connsiteX71" fmla="*/ 9182 w 10000"/>
                <a:gd name="connsiteY71" fmla="*/ 924 h 10000"/>
                <a:gd name="connsiteX72" fmla="*/ 8783 w 10000"/>
                <a:gd name="connsiteY72" fmla="*/ 924 h 10000"/>
                <a:gd name="connsiteX73" fmla="*/ 8783 w 10000"/>
                <a:gd name="connsiteY73" fmla="*/ 764 h 10000"/>
                <a:gd name="connsiteX74" fmla="*/ 8594 w 10000"/>
                <a:gd name="connsiteY74" fmla="*/ 622 h 10000"/>
                <a:gd name="connsiteX75" fmla="*/ 8383 w 10000"/>
                <a:gd name="connsiteY75" fmla="*/ 302 h 10000"/>
                <a:gd name="connsiteX76" fmla="*/ 8383 w 10000"/>
                <a:gd name="connsiteY76" fmla="*/ 0 h 10000"/>
                <a:gd name="connsiteX77" fmla="*/ 8194 w 10000"/>
                <a:gd name="connsiteY77" fmla="*/ 0 h 10000"/>
                <a:gd name="connsiteX78" fmla="*/ 7795 w 10000"/>
                <a:gd name="connsiteY78" fmla="*/ 0 h 10000"/>
                <a:gd name="connsiteX79" fmla="*/ 7587 w 10000"/>
                <a:gd name="connsiteY79" fmla="*/ 0 h 10000"/>
                <a:gd name="connsiteX80" fmla="*/ 7402 w 10000"/>
                <a:gd name="connsiteY80" fmla="*/ 0 h 10000"/>
                <a:gd name="connsiteX81" fmla="*/ 6206 w 10000"/>
                <a:gd name="connsiteY81" fmla="*/ 160 h 10000"/>
                <a:gd name="connsiteX82" fmla="*/ 5785 w 10000"/>
                <a:gd name="connsiteY82" fmla="*/ 160 h 10000"/>
                <a:gd name="connsiteX83" fmla="*/ 5387 w 10000"/>
                <a:gd name="connsiteY83" fmla="*/ 302 h 10000"/>
                <a:gd name="connsiteX84" fmla="*/ 5196 w 10000"/>
                <a:gd name="connsiteY84" fmla="*/ 462 h 10000"/>
                <a:gd name="connsiteX85" fmla="*/ 4799 w 10000"/>
                <a:gd name="connsiteY85" fmla="*/ 622 h 10000"/>
                <a:gd name="connsiteX86" fmla="*/ 4591 w 10000"/>
                <a:gd name="connsiteY86" fmla="*/ 622 h 10000"/>
                <a:gd name="connsiteX87" fmla="*/ 4591 w 10000"/>
                <a:gd name="connsiteY87" fmla="*/ 924 h 10000"/>
                <a:gd name="connsiteX88" fmla="*/ 4799 w 10000"/>
                <a:gd name="connsiteY88" fmla="*/ 1066 h 10000"/>
                <a:gd name="connsiteX89" fmla="*/ 4799 w 10000"/>
                <a:gd name="connsiteY89" fmla="*/ 1226 h 10000"/>
                <a:gd name="connsiteX90" fmla="*/ 4591 w 10000"/>
                <a:gd name="connsiteY90" fmla="*/ 1528 h 10000"/>
                <a:gd name="connsiteX91" fmla="*/ 4402 w 10000"/>
                <a:gd name="connsiteY91" fmla="*/ 1670 h 10000"/>
                <a:gd name="connsiteX92" fmla="*/ 4192 w 10000"/>
                <a:gd name="connsiteY92" fmla="*/ 1829 h 10000"/>
                <a:gd name="connsiteX93" fmla="*/ 4192 w 10000"/>
                <a:gd name="connsiteY93" fmla="*/ 1972 h 10000"/>
                <a:gd name="connsiteX94" fmla="*/ 4402 w 10000"/>
                <a:gd name="connsiteY94" fmla="*/ 2131 h 10000"/>
                <a:gd name="connsiteX95" fmla="*/ 4192 w 10000"/>
                <a:gd name="connsiteY95" fmla="*/ 2433 h 10000"/>
                <a:gd name="connsiteX96" fmla="*/ 4000 w 10000"/>
                <a:gd name="connsiteY96" fmla="*/ 2433 h 10000"/>
                <a:gd name="connsiteX97" fmla="*/ 3604 w 10000"/>
                <a:gd name="connsiteY97" fmla="*/ 2433 h 10000"/>
                <a:gd name="connsiteX98" fmla="*/ 3208 w 10000"/>
                <a:gd name="connsiteY98" fmla="*/ 2433 h 10000"/>
                <a:gd name="connsiteX99" fmla="*/ 3208 w 10000"/>
                <a:gd name="connsiteY99" fmla="*/ 2575 h 10000"/>
                <a:gd name="connsiteX100" fmla="*/ 3391 w 10000"/>
                <a:gd name="connsiteY100" fmla="*/ 2735 h 10000"/>
                <a:gd name="connsiteX101" fmla="*/ 3604 w 10000"/>
                <a:gd name="connsiteY101" fmla="*/ 2877 h 10000"/>
                <a:gd name="connsiteX102" fmla="*/ 2811 w 10000"/>
                <a:gd name="connsiteY102" fmla="*/ 3037 h 10000"/>
                <a:gd name="connsiteX103" fmla="*/ 2811 w 10000"/>
                <a:gd name="connsiteY103" fmla="*/ 3179 h 10000"/>
                <a:gd name="connsiteX104" fmla="*/ 2811 w 10000"/>
                <a:gd name="connsiteY104" fmla="*/ 3499 h 10000"/>
                <a:gd name="connsiteX105" fmla="*/ 2600 w 10000"/>
                <a:gd name="connsiteY105" fmla="*/ 3801 h 10000"/>
                <a:gd name="connsiteX106" fmla="*/ 2390 w 10000"/>
                <a:gd name="connsiteY106" fmla="*/ 4103 h 10000"/>
                <a:gd name="connsiteX107" fmla="*/ 2203 w 10000"/>
                <a:gd name="connsiteY107" fmla="*/ 4103 h 10000"/>
                <a:gd name="connsiteX108" fmla="*/ 1988 w 10000"/>
                <a:gd name="connsiteY108" fmla="*/ 3943 h 10000"/>
                <a:gd name="connsiteX109" fmla="*/ 1803 w 10000"/>
                <a:gd name="connsiteY109" fmla="*/ 4103 h 10000"/>
                <a:gd name="connsiteX110" fmla="*/ 1405 w 10000"/>
                <a:gd name="connsiteY110" fmla="*/ 4103 h 10000"/>
                <a:gd name="connsiteX111" fmla="*/ 1193 w 10000"/>
                <a:gd name="connsiteY111" fmla="*/ 4405 h 10000"/>
                <a:gd name="connsiteX112" fmla="*/ 608 w 10000"/>
                <a:gd name="connsiteY112" fmla="*/ 4405 h 10000"/>
                <a:gd name="connsiteX113" fmla="*/ 398 w 10000"/>
                <a:gd name="connsiteY113" fmla="*/ 4547 h 10000"/>
                <a:gd name="connsiteX114" fmla="*/ 209 w 10000"/>
                <a:gd name="connsiteY114" fmla="*/ 4547 h 10000"/>
                <a:gd name="connsiteX115" fmla="*/ 0 w 10000"/>
                <a:gd name="connsiteY115" fmla="*/ 4849 h 10000"/>
                <a:gd name="connsiteX116" fmla="*/ 0 w 10000"/>
                <a:gd name="connsiteY116" fmla="*/ 5151 h 10000"/>
                <a:gd name="connsiteX117" fmla="*/ 0 w 10000"/>
                <a:gd name="connsiteY117" fmla="*/ 5453 h 10000"/>
                <a:gd name="connsiteX0" fmla="*/ 794 w 10000"/>
                <a:gd name="connsiteY0" fmla="*/ 9698 h 10000"/>
                <a:gd name="connsiteX1" fmla="*/ 794 w 10000"/>
                <a:gd name="connsiteY1" fmla="*/ 9556 h 10000"/>
                <a:gd name="connsiteX2" fmla="*/ 1006 w 10000"/>
                <a:gd name="connsiteY2" fmla="*/ 9556 h 10000"/>
                <a:gd name="connsiteX3" fmla="*/ 1006 w 10000"/>
                <a:gd name="connsiteY3" fmla="*/ 9396 h 10000"/>
                <a:gd name="connsiteX4" fmla="*/ 1193 w 10000"/>
                <a:gd name="connsiteY4" fmla="*/ 9396 h 10000"/>
                <a:gd name="connsiteX5" fmla="*/ 1006 w 10000"/>
                <a:gd name="connsiteY5" fmla="*/ 9556 h 10000"/>
                <a:gd name="connsiteX6" fmla="*/ 794 w 10000"/>
                <a:gd name="connsiteY6" fmla="*/ 9698 h 10000"/>
                <a:gd name="connsiteX7" fmla="*/ 794 w 10000"/>
                <a:gd name="connsiteY7" fmla="*/ 9858 h 10000"/>
                <a:gd name="connsiteX8" fmla="*/ 1006 w 10000"/>
                <a:gd name="connsiteY8" fmla="*/ 9858 h 10000"/>
                <a:gd name="connsiteX9" fmla="*/ 1193 w 10000"/>
                <a:gd name="connsiteY9" fmla="*/ 9858 h 10000"/>
                <a:gd name="connsiteX10" fmla="*/ 1405 w 10000"/>
                <a:gd name="connsiteY10" fmla="*/ 10000 h 10000"/>
                <a:gd name="connsiteX11" fmla="*/ 1591 w 10000"/>
                <a:gd name="connsiteY11" fmla="*/ 10000 h 10000"/>
                <a:gd name="connsiteX12" fmla="*/ 1803 w 10000"/>
                <a:gd name="connsiteY12" fmla="*/ 10000 h 10000"/>
                <a:gd name="connsiteX13" fmla="*/ 2203 w 10000"/>
                <a:gd name="connsiteY13" fmla="*/ 9698 h 10000"/>
                <a:gd name="connsiteX14" fmla="*/ 2203 w 10000"/>
                <a:gd name="connsiteY14" fmla="*/ 9556 h 10000"/>
                <a:gd name="connsiteX15" fmla="*/ 2811 w 10000"/>
                <a:gd name="connsiteY15" fmla="*/ 9556 h 10000"/>
                <a:gd name="connsiteX16" fmla="*/ 3208 w 10000"/>
                <a:gd name="connsiteY16" fmla="*/ 9556 h 10000"/>
                <a:gd name="connsiteX17" fmla="*/ 3391 w 10000"/>
                <a:gd name="connsiteY17" fmla="*/ 9556 h 10000"/>
                <a:gd name="connsiteX18" fmla="*/ 3604 w 10000"/>
                <a:gd name="connsiteY18" fmla="*/ 9556 h 10000"/>
                <a:gd name="connsiteX19" fmla="*/ 4000 w 10000"/>
                <a:gd name="connsiteY19" fmla="*/ 9698 h 10000"/>
                <a:gd name="connsiteX20" fmla="*/ 4192 w 10000"/>
                <a:gd name="connsiteY20" fmla="*/ 9556 h 10000"/>
                <a:gd name="connsiteX21" fmla="*/ 4192 w 10000"/>
                <a:gd name="connsiteY21" fmla="*/ 9396 h 10000"/>
                <a:gd name="connsiteX22" fmla="*/ 4402 w 10000"/>
                <a:gd name="connsiteY22" fmla="*/ 9396 h 10000"/>
                <a:gd name="connsiteX23" fmla="*/ 4192 w 10000"/>
                <a:gd name="connsiteY23" fmla="*/ 9254 h 10000"/>
                <a:gd name="connsiteX24" fmla="*/ 4000 w 10000"/>
                <a:gd name="connsiteY24" fmla="*/ 8792 h 10000"/>
                <a:gd name="connsiteX25" fmla="*/ 3791 w 10000"/>
                <a:gd name="connsiteY25" fmla="*/ 8490 h 10000"/>
                <a:gd name="connsiteX26" fmla="*/ 3391 w 10000"/>
                <a:gd name="connsiteY26" fmla="*/ 8490 h 10000"/>
                <a:gd name="connsiteX27" fmla="*/ 3391 w 10000"/>
                <a:gd name="connsiteY27" fmla="*/ 8330 h 10000"/>
                <a:gd name="connsiteX28" fmla="*/ 3391 w 10000"/>
                <a:gd name="connsiteY28" fmla="*/ 8028 h 10000"/>
                <a:gd name="connsiteX29" fmla="*/ 3208 w 10000"/>
                <a:gd name="connsiteY29" fmla="*/ 7886 h 10000"/>
                <a:gd name="connsiteX30" fmla="*/ 2995 w 10000"/>
                <a:gd name="connsiteY30" fmla="*/ 7726 h 10000"/>
                <a:gd name="connsiteX31" fmla="*/ 2811 w 10000"/>
                <a:gd name="connsiteY31" fmla="*/ 7425 h 10000"/>
                <a:gd name="connsiteX32" fmla="*/ 3208 w 10000"/>
                <a:gd name="connsiteY32" fmla="*/ 7123 h 10000"/>
                <a:gd name="connsiteX33" fmla="*/ 3391 w 10000"/>
                <a:gd name="connsiteY33" fmla="*/ 6980 h 10000"/>
                <a:gd name="connsiteX34" fmla="*/ 3604 w 10000"/>
                <a:gd name="connsiteY34" fmla="*/ 6821 h 10000"/>
                <a:gd name="connsiteX35" fmla="*/ 3604 w 10000"/>
                <a:gd name="connsiteY35" fmla="*/ 6679 h 10000"/>
                <a:gd name="connsiteX36" fmla="*/ 4000 w 10000"/>
                <a:gd name="connsiteY36" fmla="*/ 6821 h 10000"/>
                <a:gd name="connsiteX37" fmla="*/ 4192 w 10000"/>
                <a:gd name="connsiteY37" fmla="*/ 6980 h 10000"/>
                <a:gd name="connsiteX38" fmla="*/ 4402 w 10000"/>
                <a:gd name="connsiteY38" fmla="*/ 6980 h 10000"/>
                <a:gd name="connsiteX39" fmla="*/ 4799 w 10000"/>
                <a:gd name="connsiteY39" fmla="*/ 6980 h 10000"/>
                <a:gd name="connsiteX40" fmla="*/ 4987 w 10000"/>
                <a:gd name="connsiteY40" fmla="*/ 6821 h 10000"/>
                <a:gd name="connsiteX41" fmla="*/ 4987 w 10000"/>
                <a:gd name="connsiteY41" fmla="*/ 6679 h 10000"/>
                <a:gd name="connsiteX42" fmla="*/ 5196 w 10000"/>
                <a:gd name="connsiteY42" fmla="*/ 6519 h 10000"/>
                <a:gd name="connsiteX43" fmla="*/ 5196 w 10000"/>
                <a:gd name="connsiteY43" fmla="*/ 6377 h 10000"/>
                <a:gd name="connsiteX44" fmla="*/ 5600 w 10000"/>
                <a:gd name="connsiteY44" fmla="*/ 6217 h 10000"/>
                <a:gd name="connsiteX45" fmla="*/ 5785 w 10000"/>
                <a:gd name="connsiteY45" fmla="*/ 6075 h 10000"/>
                <a:gd name="connsiteX46" fmla="*/ 6206 w 10000"/>
                <a:gd name="connsiteY46" fmla="*/ 5915 h 10000"/>
                <a:gd name="connsiteX47" fmla="*/ 6396 w 10000"/>
                <a:gd name="connsiteY47" fmla="*/ 5613 h 10000"/>
                <a:gd name="connsiteX48" fmla="*/ 6603 w 10000"/>
                <a:gd name="connsiteY48" fmla="*/ 5311 h 10000"/>
                <a:gd name="connsiteX49" fmla="*/ 7004 w 10000"/>
                <a:gd name="connsiteY49" fmla="*/ 5151 h 10000"/>
                <a:gd name="connsiteX50" fmla="*/ 6791 w 10000"/>
                <a:gd name="connsiteY50" fmla="*/ 4849 h 10000"/>
                <a:gd name="connsiteX51" fmla="*/ 7402 w 10000"/>
                <a:gd name="connsiteY51" fmla="*/ 4405 h 10000"/>
                <a:gd name="connsiteX52" fmla="*/ 7402 w 10000"/>
                <a:gd name="connsiteY52" fmla="*/ 4245 h 10000"/>
                <a:gd name="connsiteX53" fmla="*/ 7402 w 10000"/>
                <a:gd name="connsiteY53" fmla="*/ 4103 h 10000"/>
                <a:gd name="connsiteX54" fmla="*/ 8194 w 10000"/>
                <a:gd name="connsiteY54" fmla="*/ 3641 h 10000"/>
                <a:gd name="connsiteX55" fmla="*/ 7985 w 10000"/>
                <a:gd name="connsiteY55" fmla="*/ 3499 h 10000"/>
                <a:gd name="connsiteX56" fmla="*/ 7587 w 10000"/>
                <a:gd name="connsiteY56" fmla="*/ 3499 h 10000"/>
                <a:gd name="connsiteX57" fmla="*/ 7587 w 10000"/>
                <a:gd name="connsiteY57" fmla="*/ 3339 h 10000"/>
                <a:gd name="connsiteX58" fmla="*/ 7185 w 10000"/>
                <a:gd name="connsiteY58" fmla="*/ 3179 h 10000"/>
                <a:gd name="connsiteX59" fmla="*/ 6791 w 10000"/>
                <a:gd name="connsiteY59" fmla="*/ 1972 h 10000"/>
                <a:gd name="connsiteX60" fmla="*/ 7004 w 10000"/>
                <a:gd name="connsiteY60" fmla="*/ 1829 h 10000"/>
                <a:gd name="connsiteX61" fmla="*/ 7587 w 10000"/>
                <a:gd name="connsiteY61" fmla="*/ 1829 h 10000"/>
                <a:gd name="connsiteX62" fmla="*/ 7795 w 10000"/>
                <a:gd name="connsiteY62" fmla="*/ 1829 h 10000"/>
                <a:gd name="connsiteX63" fmla="*/ 8383 w 10000"/>
                <a:gd name="connsiteY63" fmla="*/ 1829 h 10000"/>
                <a:gd name="connsiteX64" fmla="*/ 8783 w 10000"/>
                <a:gd name="connsiteY64" fmla="*/ 1829 h 10000"/>
                <a:gd name="connsiteX65" fmla="*/ 8991 w 10000"/>
                <a:gd name="connsiteY65" fmla="*/ 1670 h 10000"/>
                <a:gd name="connsiteX66" fmla="*/ 9578 w 10000"/>
                <a:gd name="connsiteY66" fmla="*/ 1368 h 10000"/>
                <a:gd name="connsiteX67" fmla="*/ 10000 w 10000"/>
                <a:gd name="connsiteY67" fmla="*/ 1226 h 10000"/>
                <a:gd name="connsiteX68" fmla="*/ 9790 w 10000"/>
                <a:gd name="connsiteY68" fmla="*/ 924 h 10000"/>
                <a:gd name="connsiteX69" fmla="*/ 9393 w 10000"/>
                <a:gd name="connsiteY69" fmla="*/ 924 h 10000"/>
                <a:gd name="connsiteX70" fmla="*/ 9182 w 10000"/>
                <a:gd name="connsiteY70" fmla="*/ 924 h 10000"/>
                <a:gd name="connsiteX71" fmla="*/ 8783 w 10000"/>
                <a:gd name="connsiteY71" fmla="*/ 924 h 10000"/>
                <a:gd name="connsiteX72" fmla="*/ 8783 w 10000"/>
                <a:gd name="connsiteY72" fmla="*/ 764 h 10000"/>
                <a:gd name="connsiteX73" fmla="*/ 8594 w 10000"/>
                <a:gd name="connsiteY73" fmla="*/ 622 h 10000"/>
                <a:gd name="connsiteX74" fmla="*/ 8383 w 10000"/>
                <a:gd name="connsiteY74" fmla="*/ 302 h 10000"/>
                <a:gd name="connsiteX75" fmla="*/ 8383 w 10000"/>
                <a:gd name="connsiteY75" fmla="*/ 0 h 10000"/>
                <a:gd name="connsiteX76" fmla="*/ 8194 w 10000"/>
                <a:gd name="connsiteY76" fmla="*/ 0 h 10000"/>
                <a:gd name="connsiteX77" fmla="*/ 7795 w 10000"/>
                <a:gd name="connsiteY77" fmla="*/ 0 h 10000"/>
                <a:gd name="connsiteX78" fmla="*/ 7587 w 10000"/>
                <a:gd name="connsiteY78" fmla="*/ 0 h 10000"/>
                <a:gd name="connsiteX79" fmla="*/ 7402 w 10000"/>
                <a:gd name="connsiteY79" fmla="*/ 0 h 10000"/>
                <a:gd name="connsiteX80" fmla="*/ 6206 w 10000"/>
                <a:gd name="connsiteY80" fmla="*/ 160 h 10000"/>
                <a:gd name="connsiteX81" fmla="*/ 5785 w 10000"/>
                <a:gd name="connsiteY81" fmla="*/ 160 h 10000"/>
                <a:gd name="connsiteX82" fmla="*/ 5387 w 10000"/>
                <a:gd name="connsiteY82" fmla="*/ 302 h 10000"/>
                <a:gd name="connsiteX83" fmla="*/ 5196 w 10000"/>
                <a:gd name="connsiteY83" fmla="*/ 462 h 10000"/>
                <a:gd name="connsiteX84" fmla="*/ 4799 w 10000"/>
                <a:gd name="connsiteY84" fmla="*/ 622 h 10000"/>
                <a:gd name="connsiteX85" fmla="*/ 4591 w 10000"/>
                <a:gd name="connsiteY85" fmla="*/ 622 h 10000"/>
                <a:gd name="connsiteX86" fmla="*/ 4591 w 10000"/>
                <a:gd name="connsiteY86" fmla="*/ 924 h 10000"/>
                <a:gd name="connsiteX87" fmla="*/ 4799 w 10000"/>
                <a:gd name="connsiteY87" fmla="*/ 1066 h 10000"/>
                <a:gd name="connsiteX88" fmla="*/ 4799 w 10000"/>
                <a:gd name="connsiteY88" fmla="*/ 1226 h 10000"/>
                <a:gd name="connsiteX89" fmla="*/ 4591 w 10000"/>
                <a:gd name="connsiteY89" fmla="*/ 1528 h 10000"/>
                <a:gd name="connsiteX90" fmla="*/ 4402 w 10000"/>
                <a:gd name="connsiteY90" fmla="*/ 1670 h 10000"/>
                <a:gd name="connsiteX91" fmla="*/ 4192 w 10000"/>
                <a:gd name="connsiteY91" fmla="*/ 1829 h 10000"/>
                <a:gd name="connsiteX92" fmla="*/ 4192 w 10000"/>
                <a:gd name="connsiteY92" fmla="*/ 1972 h 10000"/>
                <a:gd name="connsiteX93" fmla="*/ 4402 w 10000"/>
                <a:gd name="connsiteY93" fmla="*/ 2131 h 10000"/>
                <a:gd name="connsiteX94" fmla="*/ 4192 w 10000"/>
                <a:gd name="connsiteY94" fmla="*/ 2433 h 10000"/>
                <a:gd name="connsiteX95" fmla="*/ 4000 w 10000"/>
                <a:gd name="connsiteY95" fmla="*/ 2433 h 10000"/>
                <a:gd name="connsiteX96" fmla="*/ 3604 w 10000"/>
                <a:gd name="connsiteY96" fmla="*/ 2433 h 10000"/>
                <a:gd name="connsiteX97" fmla="*/ 3208 w 10000"/>
                <a:gd name="connsiteY97" fmla="*/ 2433 h 10000"/>
                <a:gd name="connsiteX98" fmla="*/ 3208 w 10000"/>
                <a:gd name="connsiteY98" fmla="*/ 2575 h 10000"/>
                <a:gd name="connsiteX99" fmla="*/ 3391 w 10000"/>
                <a:gd name="connsiteY99" fmla="*/ 2735 h 10000"/>
                <a:gd name="connsiteX100" fmla="*/ 3604 w 10000"/>
                <a:gd name="connsiteY100" fmla="*/ 2877 h 10000"/>
                <a:gd name="connsiteX101" fmla="*/ 2811 w 10000"/>
                <a:gd name="connsiteY101" fmla="*/ 3037 h 10000"/>
                <a:gd name="connsiteX102" fmla="*/ 2811 w 10000"/>
                <a:gd name="connsiteY102" fmla="*/ 3179 h 10000"/>
                <a:gd name="connsiteX103" fmla="*/ 2811 w 10000"/>
                <a:gd name="connsiteY103" fmla="*/ 3499 h 10000"/>
                <a:gd name="connsiteX104" fmla="*/ 2600 w 10000"/>
                <a:gd name="connsiteY104" fmla="*/ 3801 h 10000"/>
                <a:gd name="connsiteX105" fmla="*/ 2390 w 10000"/>
                <a:gd name="connsiteY105" fmla="*/ 4103 h 10000"/>
                <a:gd name="connsiteX106" fmla="*/ 2203 w 10000"/>
                <a:gd name="connsiteY106" fmla="*/ 4103 h 10000"/>
                <a:gd name="connsiteX107" fmla="*/ 1988 w 10000"/>
                <a:gd name="connsiteY107" fmla="*/ 3943 h 10000"/>
                <a:gd name="connsiteX108" fmla="*/ 1803 w 10000"/>
                <a:gd name="connsiteY108" fmla="*/ 4103 h 10000"/>
                <a:gd name="connsiteX109" fmla="*/ 1405 w 10000"/>
                <a:gd name="connsiteY109" fmla="*/ 4103 h 10000"/>
                <a:gd name="connsiteX110" fmla="*/ 1193 w 10000"/>
                <a:gd name="connsiteY110" fmla="*/ 4405 h 10000"/>
                <a:gd name="connsiteX111" fmla="*/ 608 w 10000"/>
                <a:gd name="connsiteY111" fmla="*/ 4405 h 10000"/>
                <a:gd name="connsiteX112" fmla="*/ 398 w 10000"/>
                <a:gd name="connsiteY112" fmla="*/ 4547 h 10000"/>
                <a:gd name="connsiteX113" fmla="*/ 209 w 10000"/>
                <a:gd name="connsiteY113" fmla="*/ 4547 h 10000"/>
                <a:gd name="connsiteX114" fmla="*/ 0 w 10000"/>
                <a:gd name="connsiteY114" fmla="*/ 4849 h 10000"/>
                <a:gd name="connsiteX115" fmla="*/ 0 w 10000"/>
                <a:gd name="connsiteY115" fmla="*/ 5151 h 10000"/>
                <a:gd name="connsiteX116" fmla="*/ 0 w 10000"/>
                <a:gd name="connsiteY116" fmla="*/ 5453 h 10000"/>
                <a:gd name="connsiteX0" fmla="*/ 794 w 10000"/>
                <a:gd name="connsiteY0" fmla="*/ 9698 h 10000"/>
                <a:gd name="connsiteX1" fmla="*/ 794 w 10000"/>
                <a:gd name="connsiteY1" fmla="*/ 9556 h 10000"/>
                <a:gd name="connsiteX2" fmla="*/ 1006 w 10000"/>
                <a:gd name="connsiteY2" fmla="*/ 9556 h 10000"/>
                <a:gd name="connsiteX3" fmla="*/ 1193 w 10000"/>
                <a:gd name="connsiteY3" fmla="*/ 9396 h 10000"/>
                <a:gd name="connsiteX4" fmla="*/ 1006 w 10000"/>
                <a:gd name="connsiteY4" fmla="*/ 9556 h 10000"/>
                <a:gd name="connsiteX5" fmla="*/ 794 w 10000"/>
                <a:gd name="connsiteY5" fmla="*/ 9698 h 10000"/>
                <a:gd name="connsiteX6" fmla="*/ 794 w 10000"/>
                <a:gd name="connsiteY6" fmla="*/ 9858 h 10000"/>
                <a:gd name="connsiteX7" fmla="*/ 1006 w 10000"/>
                <a:gd name="connsiteY7" fmla="*/ 9858 h 10000"/>
                <a:gd name="connsiteX8" fmla="*/ 1193 w 10000"/>
                <a:gd name="connsiteY8" fmla="*/ 9858 h 10000"/>
                <a:gd name="connsiteX9" fmla="*/ 1405 w 10000"/>
                <a:gd name="connsiteY9" fmla="*/ 10000 h 10000"/>
                <a:gd name="connsiteX10" fmla="*/ 1591 w 10000"/>
                <a:gd name="connsiteY10" fmla="*/ 10000 h 10000"/>
                <a:gd name="connsiteX11" fmla="*/ 1803 w 10000"/>
                <a:gd name="connsiteY11" fmla="*/ 10000 h 10000"/>
                <a:gd name="connsiteX12" fmla="*/ 2203 w 10000"/>
                <a:gd name="connsiteY12" fmla="*/ 9698 h 10000"/>
                <a:gd name="connsiteX13" fmla="*/ 2203 w 10000"/>
                <a:gd name="connsiteY13" fmla="*/ 9556 h 10000"/>
                <a:gd name="connsiteX14" fmla="*/ 2811 w 10000"/>
                <a:gd name="connsiteY14" fmla="*/ 9556 h 10000"/>
                <a:gd name="connsiteX15" fmla="*/ 3208 w 10000"/>
                <a:gd name="connsiteY15" fmla="*/ 9556 h 10000"/>
                <a:gd name="connsiteX16" fmla="*/ 3391 w 10000"/>
                <a:gd name="connsiteY16" fmla="*/ 9556 h 10000"/>
                <a:gd name="connsiteX17" fmla="*/ 3604 w 10000"/>
                <a:gd name="connsiteY17" fmla="*/ 9556 h 10000"/>
                <a:gd name="connsiteX18" fmla="*/ 4000 w 10000"/>
                <a:gd name="connsiteY18" fmla="*/ 9698 h 10000"/>
                <a:gd name="connsiteX19" fmla="*/ 4192 w 10000"/>
                <a:gd name="connsiteY19" fmla="*/ 9556 h 10000"/>
                <a:gd name="connsiteX20" fmla="*/ 4192 w 10000"/>
                <a:gd name="connsiteY20" fmla="*/ 9396 h 10000"/>
                <a:gd name="connsiteX21" fmla="*/ 4402 w 10000"/>
                <a:gd name="connsiteY21" fmla="*/ 9396 h 10000"/>
                <a:gd name="connsiteX22" fmla="*/ 4192 w 10000"/>
                <a:gd name="connsiteY22" fmla="*/ 9254 h 10000"/>
                <a:gd name="connsiteX23" fmla="*/ 4000 w 10000"/>
                <a:gd name="connsiteY23" fmla="*/ 8792 h 10000"/>
                <a:gd name="connsiteX24" fmla="*/ 3791 w 10000"/>
                <a:gd name="connsiteY24" fmla="*/ 8490 h 10000"/>
                <a:gd name="connsiteX25" fmla="*/ 3391 w 10000"/>
                <a:gd name="connsiteY25" fmla="*/ 8490 h 10000"/>
                <a:gd name="connsiteX26" fmla="*/ 3391 w 10000"/>
                <a:gd name="connsiteY26" fmla="*/ 8330 h 10000"/>
                <a:gd name="connsiteX27" fmla="*/ 3391 w 10000"/>
                <a:gd name="connsiteY27" fmla="*/ 8028 h 10000"/>
                <a:gd name="connsiteX28" fmla="*/ 3208 w 10000"/>
                <a:gd name="connsiteY28" fmla="*/ 7886 h 10000"/>
                <a:gd name="connsiteX29" fmla="*/ 2995 w 10000"/>
                <a:gd name="connsiteY29" fmla="*/ 7726 h 10000"/>
                <a:gd name="connsiteX30" fmla="*/ 2811 w 10000"/>
                <a:gd name="connsiteY30" fmla="*/ 7425 h 10000"/>
                <a:gd name="connsiteX31" fmla="*/ 3208 w 10000"/>
                <a:gd name="connsiteY31" fmla="*/ 7123 h 10000"/>
                <a:gd name="connsiteX32" fmla="*/ 3391 w 10000"/>
                <a:gd name="connsiteY32" fmla="*/ 6980 h 10000"/>
                <a:gd name="connsiteX33" fmla="*/ 3604 w 10000"/>
                <a:gd name="connsiteY33" fmla="*/ 6821 h 10000"/>
                <a:gd name="connsiteX34" fmla="*/ 3604 w 10000"/>
                <a:gd name="connsiteY34" fmla="*/ 6679 h 10000"/>
                <a:gd name="connsiteX35" fmla="*/ 4000 w 10000"/>
                <a:gd name="connsiteY35" fmla="*/ 6821 h 10000"/>
                <a:gd name="connsiteX36" fmla="*/ 4192 w 10000"/>
                <a:gd name="connsiteY36" fmla="*/ 6980 h 10000"/>
                <a:gd name="connsiteX37" fmla="*/ 4402 w 10000"/>
                <a:gd name="connsiteY37" fmla="*/ 6980 h 10000"/>
                <a:gd name="connsiteX38" fmla="*/ 4799 w 10000"/>
                <a:gd name="connsiteY38" fmla="*/ 6980 h 10000"/>
                <a:gd name="connsiteX39" fmla="*/ 4987 w 10000"/>
                <a:gd name="connsiteY39" fmla="*/ 6821 h 10000"/>
                <a:gd name="connsiteX40" fmla="*/ 4987 w 10000"/>
                <a:gd name="connsiteY40" fmla="*/ 6679 h 10000"/>
                <a:gd name="connsiteX41" fmla="*/ 5196 w 10000"/>
                <a:gd name="connsiteY41" fmla="*/ 6519 h 10000"/>
                <a:gd name="connsiteX42" fmla="*/ 5196 w 10000"/>
                <a:gd name="connsiteY42" fmla="*/ 6377 h 10000"/>
                <a:gd name="connsiteX43" fmla="*/ 5600 w 10000"/>
                <a:gd name="connsiteY43" fmla="*/ 6217 h 10000"/>
                <a:gd name="connsiteX44" fmla="*/ 5785 w 10000"/>
                <a:gd name="connsiteY44" fmla="*/ 6075 h 10000"/>
                <a:gd name="connsiteX45" fmla="*/ 6206 w 10000"/>
                <a:gd name="connsiteY45" fmla="*/ 5915 h 10000"/>
                <a:gd name="connsiteX46" fmla="*/ 6396 w 10000"/>
                <a:gd name="connsiteY46" fmla="*/ 5613 h 10000"/>
                <a:gd name="connsiteX47" fmla="*/ 6603 w 10000"/>
                <a:gd name="connsiteY47" fmla="*/ 5311 h 10000"/>
                <a:gd name="connsiteX48" fmla="*/ 7004 w 10000"/>
                <a:gd name="connsiteY48" fmla="*/ 5151 h 10000"/>
                <a:gd name="connsiteX49" fmla="*/ 6791 w 10000"/>
                <a:gd name="connsiteY49" fmla="*/ 4849 h 10000"/>
                <a:gd name="connsiteX50" fmla="*/ 7402 w 10000"/>
                <a:gd name="connsiteY50" fmla="*/ 4405 h 10000"/>
                <a:gd name="connsiteX51" fmla="*/ 7402 w 10000"/>
                <a:gd name="connsiteY51" fmla="*/ 4245 h 10000"/>
                <a:gd name="connsiteX52" fmla="*/ 7402 w 10000"/>
                <a:gd name="connsiteY52" fmla="*/ 4103 h 10000"/>
                <a:gd name="connsiteX53" fmla="*/ 8194 w 10000"/>
                <a:gd name="connsiteY53" fmla="*/ 3641 h 10000"/>
                <a:gd name="connsiteX54" fmla="*/ 7985 w 10000"/>
                <a:gd name="connsiteY54" fmla="*/ 3499 h 10000"/>
                <a:gd name="connsiteX55" fmla="*/ 7587 w 10000"/>
                <a:gd name="connsiteY55" fmla="*/ 3499 h 10000"/>
                <a:gd name="connsiteX56" fmla="*/ 7587 w 10000"/>
                <a:gd name="connsiteY56" fmla="*/ 3339 h 10000"/>
                <a:gd name="connsiteX57" fmla="*/ 7185 w 10000"/>
                <a:gd name="connsiteY57" fmla="*/ 3179 h 10000"/>
                <a:gd name="connsiteX58" fmla="*/ 6791 w 10000"/>
                <a:gd name="connsiteY58" fmla="*/ 1972 h 10000"/>
                <a:gd name="connsiteX59" fmla="*/ 7004 w 10000"/>
                <a:gd name="connsiteY59" fmla="*/ 1829 h 10000"/>
                <a:gd name="connsiteX60" fmla="*/ 7587 w 10000"/>
                <a:gd name="connsiteY60" fmla="*/ 1829 h 10000"/>
                <a:gd name="connsiteX61" fmla="*/ 7795 w 10000"/>
                <a:gd name="connsiteY61" fmla="*/ 1829 h 10000"/>
                <a:gd name="connsiteX62" fmla="*/ 8383 w 10000"/>
                <a:gd name="connsiteY62" fmla="*/ 1829 h 10000"/>
                <a:gd name="connsiteX63" fmla="*/ 8783 w 10000"/>
                <a:gd name="connsiteY63" fmla="*/ 1829 h 10000"/>
                <a:gd name="connsiteX64" fmla="*/ 8991 w 10000"/>
                <a:gd name="connsiteY64" fmla="*/ 1670 h 10000"/>
                <a:gd name="connsiteX65" fmla="*/ 9578 w 10000"/>
                <a:gd name="connsiteY65" fmla="*/ 1368 h 10000"/>
                <a:gd name="connsiteX66" fmla="*/ 10000 w 10000"/>
                <a:gd name="connsiteY66" fmla="*/ 1226 h 10000"/>
                <a:gd name="connsiteX67" fmla="*/ 9790 w 10000"/>
                <a:gd name="connsiteY67" fmla="*/ 924 h 10000"/>
                <a:gd name="connsiteX68" fmla="*/ 9393 w 10000"/>
                <a:gd name="connsiteY68" fmla="*/ 924 h 10000"/>
                <a:gd name="connsiteX69" fmla="*/ 9182 w 10000"/>
                <a:gd name="connsiteY69" fmla="*/ 924 h 10000"/>
                <a:gd name="connsiteX70" fmla="*/ 8783 w 10000"/>
                <a:gd name="connsiteY70" fmla="*/ 924 h 10000"/>
                <a:gd name="connsiteX71" fmla="*/ 8783 w 10000"/>
                <a:gd name="connsiteY71" fmla="*/ 764 h 10000"/>
                <a:gd name="connsiteX72" fmla="*/ 8594 w 10000"/>
                <a:gd name="connsiteY72" fmla="*/ 622 h 10000"/>
                <a:gd name="connsiteX73" fmla="*/ 8383 w 10000"/>
                <a:gd name="connsiteY73" fmla="*/ 302 h 10000"/>
                <a:gd name="connsiteX74" fmla="*/ 8383 w 10000"/>
                <a:gd name="connsiteY74" fmla="*/ 0 h 10000"/>
                <a:gd name="connsiteX75" fmla="*/ 8194 w 10000"/>
                <a:gd name="connsiteY75" fmla="*/ 0 h 10000"/>
                <a:gd name="connsiteX76" fmla="*/ 7795 w 10000"/>
                <a:gd name="connsiteY76" fmla="*/ 0 h 10000"/>
                <a:gd name="connsiteX77" fmla="*/ 7587 w 10000"/>
                <a:gd name="connsiteY77" fmla="*/ 0 h 10000"/>
                <a:gd name="connsiteX78" fmla="*/ 7402 w 10000"/>
                <a:gd name="connsiteY78" fmla="*/ 0 h 10000"/>
                <a:gd name="connsiteX79" fmla="*/ 6206 w 10000"/>
                <a:gd name="connsiteY79" fmla="*/ 160 h 10000"/>
                <a:gd name="connsiteX80" fmla="*/ 5785 w 10000"/>
                <a:gd name="connsiteY80" fmla="*/ 160 h 10000"/>
                <a:gd name="connsiteX81" fmla="*/ 5387 w 10000"/>
                <a:gd name="connsiteY81" fmla="*/ 302 h 10000"/>
                <a:gd name="connsiteX82" fmla="*/ 5196 w 10000"/>
                <a:gd name="connsiteY82" fmla="*/ 462 h 10000"/>
                <a:gd name="connsiteX83" fmla="*/ 4799 w 10000"/>
                <a:gd name="connsiteY83" fmla="*/ 622 h 10000"/>
                <a:gd name="connsiteX84" fmla="*/ 4591 w 10000"/>
                <a:gd name="connsiteY84" fmla="*/ 622 h 10000"/>
                <a:gd name="connsiteX85" fmla="*/ 4591 w 10000"/>
                <a:gd name="connsiteY85" fmla="*/ 924 h 10000"/>
                <a:gd name="connsiteX86" fmla="*/ 4799 w 10000"/>
                <a:gd name="connsiteY86" fmla="*/ 1066 h 10000"/>
                <a:gd name="connsiteX87" fmla="*/ 4799 w 10000"/>
                <a:gd name="connsiteY87" fmla="*/ 1226 h 10000"/>
                <a:gd name="connsiteX88" fmla="*/ 4591 w 10000"/>
                <a:gd name="connsiteY88" fmla="*/ 1528 h 10000"/>
                <a:gd name="connsiteX89" fmla="*/ 4402 w 10000"/>
                <a:gd name="connsiteY89" fmla="*/ 1670 h 10000"/>
                <a:gd name="connsiteX90" fmla="*/ 4192 w 10000"/>
                <a:gd name="connsiteY90" fmla="*/ 1829 h 10000"/>
                <a:gd name="connsiteX91" fmla="*/ 4192 w 10000"/>
                <a:gd name="connsiteY91" fmla="*/ 1972 h 10000"/>
                <a:gd name="connsiteX92" fmla="*/ 4402 w 10000"/>
                <a:gd name="connsiteY92" fmla="*/ 2131 h 10000"/>
                <a:gd name="connsiteX93" fmla="*/ 4192 w 10000"/>
                <a:gd name="connsiteY93" fmla="*/ 2433 h 10000"/>
                <a:gd name="connsiteX94" fmla="*/ 4000 w 10000"/>
                <a:gd name="connsiteY94" fmla="*/ 2433 h 10000"/>
                <a:gd name="connsiteX95" fmla="*/ 3604 w 10000"/>
                <a:gd name="connsiteY95" fmla="*/ 2433 h 10000"/>
                <a:gd name="connsiteX96" fmla="*/ 3208 w 10000"/>
                <a:gd name="connsiteY96" fmla="*/ 2433 h 10000"/>
                <a:gd name="connsiteX97" fmla="*/ 3208 w 10000"/>
                <a:gd name="connsiteY97" fmla="*/ 2575 h 10000"/>
                <a:gd name="connsiteX98" fmla="*/ 3391 w 10000"/>
                <a:gd name="connsiteY98" fmla="*/ 2735 h 10000"/>
                <a:gd name="connsiteX99" fmla="*/ 3604 w 10000"/>
                <a:gd name="connsiteY99" fmla="*/ 2877 h 10000"/>
                <a:gd name="connsiteX100" fmla="*/ 2811 w 10000"/>
                <a:gd name="connsiteY100" fmla="*/ 3037 h 10000"/>
                <a:gd name="connsiteX101" fmla="*/ 2811 w 10000"/>
                <a:gd name="connsiteY101" fmla="*/ 3179 h 10000"/>
                <a:gd name="connsiteX102" fmla="*/ 2811 w 10000"/>
                <a:gd name="connsiteY102" fmla="*/ 3499 h 10000"/>
                <a:gd name="connsiteX103" fmla="*/ 2600 w 10000"/>
                <a:gd name="connsiteY103" fmla="*/ 3801 h 10000"/>
                <a:gd name="connsiteX104" fmla="*/ 2390 w 10000"/>
                <a:gd name="connsiteY104" fmla="*/ 4103 h 10000"/>
                <a:gd name="connsiteX105" fmla="*/ 2203 w 10000"/>
                <a:gd name="connsiteY105" fmla="*/ 4103 h 10000"/>
                <a:gd name="connsiteX106" fmla="*/ 1988 w 10000"/>
                <a:gd name="connsiteY106" fmla="*/ 3943 h 10000"/>
                <a:gd name="connsiteX107" fmla="*/ 1803 w 10000"/>
                <a:gd name="connsiteY107" fmla="*/ 4103 h 10000"/>
                <a:gd name="connsiteX108" fmla="*/ 1405 w 10000"/>
                <a:gd name="connsiteY108" fmla="*/ 4103 h 10000"/>
                <a:gd name="connsiteX109" fmla="*/ 1193 w 10000"/>
                <a:gd name="connsiteY109" fmla="*/ 4405 h 10000"/>
                <a:gd name="connsiteX110" fmla="*/ 608 w 10000"/>
                <a:gd name="connsiteY110" fmla="*/ 4405 h 10000"/>
                <a:gd name="connsiteX111" fmla="*/ 398 w 10000"/>
                <a:gd name="connsiteY111" fmla="*/ 4547 h 10000"/>
                <a:gd name="connsiteX112" fmla="*/ 209 w 10000"/>
                <a:gd name="connsiteY112" fmla="*/ 4547 h 10000"/>
                <a:gd name="connsiteX113" fmla="*/ 0 w 10000"/>
                <a:gd name="connsiteY113" fmla="*/ 4849 h 10000"/>
                <a:gd name="connsiteX114" fmla="*/ 0 w 10000"/>
                <a:gd name="connsiteY114" fmla="*/ 5151 h 10000"/>
                <a:gd name="connsiteX115" fmla="*/ 0 w 10000"/>
                <a:gd name="connsiteY115" fmla="*/ 5453 h 10000"/>
                <a:gd name="connsiteX0" fmla="*/ 794 w 10000"/>
                <a:gd name="connsiteY0" fmla="*/ 9698 h 10000"/>
                <a:gd name="connsiteX1" fmla="*/ 794 w 10000"/>
                <a:gd name="connsiteY1" fmla="*/ 9556 h 10000"/>
                <a:gd name="connsiteX2" fmla="*/ 1006 w 10000"/>
                <a:gd name="connsiteY2" fmla="*/ 9556 h 10000"/>
                <a:gd name="connsiteX3" fmla="*/ 1006 w 10000"/>
                <a:gd name="connsiteY3" fmla="*/ 9556 h 10000"/>
                <a:gd name="connsiteX4" fmla="*/ 794 w 10000"/>
                <a:gd name="connsiteY4" fmla="*/ 9698 h 10000"/>
                <a:gd name="connsiteX5" fmla="*/ 794 w 10000"/>
                <a:gd name="connsiteY5" fmla="*/ 9858 h 10000"/>
                <a:gd name="connsiteX6" fmla="*/ 1006 w 10000"/>
                <a:gd name="connsiteY6" fmla="*/ 9858 h 10000"/>
                <a:gd name="connsiteX7" fmla="*/ 1193 w 10000"/>
                <a:gd name="connsiteY7" fmla="*/ 9858 h 10000"/>
                <a:gd name="connsiteX8" fmla="*/ 1405 w 10000"/>
                <a:gd name="connsiteY8" fmla="*/ 10000 h 10000"/>
                <a:gd name="connsiteX9" fmla="*/ 1591 w 10000"/>
                <a:gd name="connsiteY9" fmla="*/ 10000 h 10000"/>
                <a:gd name="connsiteX10" fmla="*/ 1803 w 10000"/>
                <a:gd name="connsiteY10" fmla="*/ 10000 h 10000"/>
                <a:gd name="connsiteX11" fmla="*/ 2203 w 10000"/>
                <a:gd name="connsiteY11" fmla="*/ 9698 h 10000"/>
                <a:gd name="connsiteX12" fmla="*/ 2203 w 10000"/>
                <a:gd name="connsiteY12" fmla="*/ 9556 h 10000"/>
                <a:gd name="connsiteX13" fmla="*/ 2811 w 10000"/>
                <a:gd name="connsiteY13" fmla="*/ 9556 h 10000"/>
                <a:gd name="connsiteX14" fmla="*/ 3208 w 10000"/>
                <a:gd name="connsiteY14" fmla="*/ 9556 h 10000"/>
                <a:gd name="connsiteX15" fmla="*/ 3391 w 10000"/>
                <a:gd name="connsiteY15" fmla="*/ 9556 h 10000"/>
                <a:gd name="connsiteX16" fmla="*/ 3604 w 10000"/>
                <a:gd name="connsiteY16" fmla="*/ 9556 h 10000"/>
                <a:gd name="connsiteX17" fmla="*/ 4000 w 10000"/>
                <a:gd name="connsiteY17" fmla="*/ 9698 h 10000"/>
                <a:gd name="connsiteX18" fmla="*/ 4192 w 10000"/>
                <a:gd name="connsiteY18" fmla="*/ 9556 h 10000"/>
                <a:gd name="connsiteX19" fmla="*/ 4192 w 10000"/>
                <a:gd name="connsiteY19" fmla="*/ 9396 h 10000"/>
                <a:gd name="connsiteX20" fmla="*/ 4402 w 10000"/>
                <a:gd name="connsiteY20" fmla="*/ 9396 h 10000"/>
                <a:gd name="connsiteX21" fmla="*/ 4192 w 10000"/>
                <a:gd name="connsiteY21" fmla="*/ 9254 h 10000"/>
                <a:gd name="connsiteX22" fmla="*/ 4000 w 10000"/>
                <a:gd name="connsiteY22" fmla="*/ 8792 h 10000"/>
                <a:gd name="connsiteX23" fmla="*/ 3791 w 10000"/>
                <a:gd name="connsiteY23" fmla="*/ 8490 h 10000"/>
                <a:gd name="connsiteX24" fmla="*/ 3391 w 10000"/>
                <a:gd name="connsiteY24" fmla="*/ 8490 h 10000"/>
                <a:gd name="connsiteX25" fmla="*/ 3391 w 10000"/>
                <a:gd name="connsiteY25" fmla="*/ 8330 h 10000"/>
                <a:gd name="connsiteX26" fmla="*/ 3391 w 10000"/>
                <a:gd name="connsiteY26" fmla="*/ 8028 h 10000"/>
                <a:gd name="connsiteX27" fmla="*/ 3208 w 10000"/>
                <a:gd name="connsiteY27" fmla="*/ 7886 h 10000"/>
                <a:gd name="connsiteX28" fmla="*/ 2995 w 10000"/>
                <a:gd name="connsiteY28" fmla="*/ 7726 h 10000"/>
                <a:gd name="connsiteX29" fmla="*/ 2811 w 10000"/>
                <a:gd name="connsiteY29" fmla="*/ 7425 h 10000"/>
                <a:gd name="connsiteX30" fmla="*/ 3208 w 10000"/>
                <a:gd name="connsiteY30" fmla="*/ 7123 h 10000"/>
                <a:gd name="connsiteX31" fmla="*/ 3391 w 10000"/>
                <a:gd name="connsiteY31" fmla="*/ 6980 h 10000"/>
                <a:gd name="connsiteX32" fmla="*/ 3604 w 10000"/>
                <a:gd name="connsiteY32" fmla="*/ 6821 h 10000"/>
                <a:gd name="connsiteX33" fmla="*/ 3604 w 10000"/>
                <a:gd name="connsiteY33" fmla="*/ 6679 h 10000"/>
                <a:gd name="connsiteX34" fmla="*/ 4000 w 10000"/>
                <a:gd name="connsiteY34" fmla="*/ 6821 h 10000"/>
                <a:gd name="connsiteX35" fmla="*/ 4192 w 10000"/>
                <a:gd name="connsiteY35" fmla="*/ 6980 h 10000"/>
                <a:gd name="connsiteX36" fmla="*/ 4402 w 10000"/>
                <a:gd name="connsiteY36" fmla="*/ 6980 h 10000"/>
                <a:gd name="connsiteX37" fmla="*/ 4799 w 10000"/>
                <a:gd name="connsiteY37" fmla="*/ 6980 h 10000"/>
                <a:gd name="connsiteX38" fmla="*/ 4987 w 10000"/>
                <a:gd name="connsiteY38" fmla="*/ 6821 h 10000"/>
                <a:gd name="connsiteX39" fmla="*/ 4987 w 10000"/>
                <a:gd name="connsiteY39" fmla="*/ 6679 h 10000"/>
                <a:gd name="connsiteX40" fmla="*/ 5196 w 10000"/>
                <a:gd name="connsiteY40" fmla="*/ 6519 h 10000"/>
                <a:gd name="connsiteX41" fmla="*/ 5196 w 10000"/>
                <a:gd name="connsiteY41" fmla="*/ 6377 h 10000"/>
                <a:gd name="connsiteX42" fmla="*/ 5600 w 10000"/>
                <a:gd name="connsiteY42" fmla="*/ 6217 h 10000"/>
                <a:gd name="connsiteX43" fmla="*/ 5785 w 10000"/>
                <a:gd name="connsiteY43" fmla="*/ 6075 h 10000"/>
                <a:gd name="connsiteX44" fmla="*/ 6206 w 10000"/>
                <a:gd name="connsiteY44" fmla="*/ 5915 h 10000"/>
                <a:gd name="connsiteX45" fmla="*/ 6396 w 10000"/>
                <a:gd name="connsiteY45" fmla="*/ 5613 h 10000"/>
                <a:gd name="connsiteX46" fmla="*/ 6603 w 10000"/>
                <a:gd name="connsiteY46" fmla="*/ 5311 h 10000"/>
                <a:gd name="connsiteX47" fmla="*/ 7004 w 10000"/>
                <a:gd name="connsiteY47" fmla="*/ 5151 h 10000"/>
                <a:gd name="connsiteX48" fmla="*/ 6791 w 10000"/>
                <a:gd name="connsiteY48" fmla="*/ 4849 h 10000"/>
                <a:gd name="connsiteX49" fmla="*/ 7402 w 10000"/>
                <a:gd name="connsiteY49" fmla="*/ 4405 h 10000"/>
                <a:gd name="connsiteX50" fmla="*/ 7402 w 10000"/>
                <a:gd name="connsiteY50" fmla="*/ 4245 h 10000"/>
                <a:gd name="connsiteX51" fmla="*/ 7402 w 10000"/>
                <a:gd name="connsiteY51" fmla="*/ 4103 h 10000"/>
                <a:gd name="connsiteX52" fmla="*/ 8194 w 10000"/>
                <a:gd name="connsiteY52" fmla="*/ 3641 h 10000"/>
                <a:gd name="connsiteX53" fmla="*/ 7985 w 10000"/>
                <a:gd name="connsiteY53" fmla="*/ 3499 h 10000"/>
                <a:gd name="connsiteX54" fmla="*/ 7587 w 10000"/>
                <a:gd name="connsiteY54" fmla="*/ 3499 h 10000"/>
                <a:gd name="connsiteX55" fmla="*/ 7587 w 10000"/>
                <a:gd name="connsiteY55" fmla="*/ 3339 h 10000"/>
                <a:gd name="connsiteX56" fmla="*/ 7185 w 10000"/>
                <a:gd name="connsiteY56" fmla="*/ 3179 h 10000"/>
                <a:gd name="connsiteX57" fmla="*/ 6791 w 10000"/>
                <a:gd name="connsiteY57" fmla="*/ 1972 h 10000"/>
                <a:gd name="connsiteX58" fmla="*/ 7004 w 10000"/>
                <a:gd name="connsiteY58" fmla="*/ 1829 h 10000"/>
                <a:gd name="connsiteX59" fmla="*/ 7587 w 10000"/>
                <a:gd name="connsiteY59" fmla="*/ 1829 h 10000"/>
                <a:gd name="connsiteX60" fmla="*/ 7795 w 10000"/>
                <a:gd name="connsiteY60" fmla="*/ 1829 h 10000"/>
                <a:gd name="connsiteX61" fmla="*/ 8383 w 10000"/>
                <a:gd name="connsiteY61" fmla="*/ 1829 h 10000"/>
                <a:gd name="connsiteX62" fmla="*/ 8783 w 10000"/>
                <a:gd name="connsiteY62" fmla="*/ 1829 h 10000"/>
                <a:gd name="connsiteX63" fmla="*/ 8991 w 10000"/>
                <a:gd name="connsiteY63" fmla="*/ 1670 h 10000"/>
                <a:gd name="connsiteX64" fmla="*/ 9578 w 10000"/>
                <a:gd name="connsiteY64" fmla="*/ 1368 h 10000"/>
                <a:gd name="connsiteX65" fmla="*/ 10000 w 10000"/>
                <a:gd name="connsiteY65" fmla="*/ 1226 h 10000"/>
                <a:gd name="connsiteX66" fmla="*/ 9790 w 10000"/>
                <a:gd name="connsiteY66" fmla="*/ 924 h 10000"/>
                <a:gd name="connsiteX67" fmla="*/ 9393 w 10000"/>
                <a:gd name="connsiteY67" fmla="*/ 924 h 10000"/>
                <a:gd name="connsiteX68" fmla="*/ 9182 w 10000"/>
                <a:gd name="connsiteY68" fmla="*/ 924 h 10000"/>
                <a:gd name="connsiteX69" fmla="*/ 8783 w 10000"/>
                <a:gd name="connsiteY69" fmla="*/ 924 h 10000"/>
                <a:gd name="connsiteX70" fmla="*/ 8783 w 10000"/>
                <a:gd name="connsiteY70" fmla="*/ 764 h 10000"/>
                <a:gd name="connsiteX71" fmla="*/ 8594 w 10000"/>
                <a:gd name="connsiteY71" fmla="*/ 622 h 10000"/>
                <a:gd name="connsiteX72" fmla="*/ 8383 w 10000"/>
                <a:gd name="connsiteY72" fmla="*/ 302 h 10000"/>
                <a:gd name="connsiteX73" fmla="*/ 8383 w 10000"/>
                <a:gd name="connsiteY73" fmla="*/ 0 h 10000"/>
                <a:gd name="connsiteX74" fmla="*/ 8194 w 10000"/>
                <a:gd name="connsiteY74" fmla="*/ 0 h 10000"/>
                <a:gd name="connsiteX75" fmla="*/ 7795 w 10000"/>
                <a:gd name="connsiteY75" fmla="*/ 0 h 10000"/>
                <a:gd name="connsiteX76" fmla="*/ 7587 w 10000"/>
                <a:gd name="connsiteY76" fmla="*/ 0 h 10000"/>
                <a:gd name="connsiteX77" fmla="*/ 7402 w 10000"/>
                <a:gd name="connsiteY77" fmla="*/ 0 h 10000"/>
                <a:gd name="connsiteX78" fmla="*/ 6206 w 10000"/>
                <a:gd name="connsiteY78" fmla="*/ 160 h 10000"/>
                <a:gd name="connsiteX79" fmla="*/ 5785 w 10000"/>
                <a:gd name="connsiteY79" fmla="*/ 160 h 10000"/>
                <a:gd name="connsiteX80" fmla="*/ 5387 w 10000"/>
                <a:gd name="connsiteY80" fmla="*/ 302 h 10000"/>
                <a:gd name="connsiteX81" fmla="*/ 5196 w 10000"/>
                <a:gd name="connsiteY81" fmla="*/ 462 h 10000"/>
                <a:gd name="connsiteX82" fmla="*/ 4799 w 10000"/>
                <a:gd name="connsiteY82" fmla="*/ 622 h 10000"/>
                <a:gd name="connsiteX83" fmla="*/ 4591 w 10000"/>
                <a:gd name="connsiteY83" fmla="*/ 622 h 10000"/>
                <a:gd name="connsiteX84" fmla="*/ 4591 w 10000"/>
                <a:gd name="connsiteY84" fmla="*/ 924 h 10000"/>
                <a:gd name="connsiteX85" fmla="*/ 4799 w 10000"/>
                <a:gd name="connsiteY85" fmla="*/ 1066 h 10000"/>
                <a:gd name="connsiteX86" fmla="*/ 4799 w 10000"/>
                <a:gd name="connsiteY86" fmla="*/ 1226 h 10000"/>
                <a:gd name="connsiteX87" fmla="*/ 4591 w 10000"/>
                <a:gd name="connsiteY87" fmla="*/ 1528 h 10000"/>
                <a:gd name="connsiteX88" fmla="*/ 4402 w 10000"/>
                <a:gd name="connsiteY88" fmla="*/ 1670 h 10000"/>
                <a:gd name="connsiteX89" fmla="*/ 4192 w 10000"/>
                <a:gd name="connsiteY89" fmla="*/ 1829 h 10000"/>
                <a:gd name="connsiteX90" fmla="*/ 4192 w 10000"/>
                <a:gd name="connsiteY90" fmla="*/ 1972 h 10000"/>
                <a:gd name="connsiteX91" fmla="*/ 4402 w 10000"/>
                <a:gd name="connsiteY91" fmla="*/ 2131 h 10000"/>
                <a:gd name="connsiteX92" fmla="*/ 4192 w 10000"/>
                <a:gd name="connsiteY92" fmla="*/ 2433 h 10000"/>
                <a:gd name="connsiteX93" fmla="*/ 4000 w 10000"/>
                <a:gd name="connsiteY93" fmla="*/ 2433 h 10000"/>
                <a:gd name="connsiteX94" fmla="*/ 3604 w 10000"/>
                <a:gd name="connsiteY94" fmla="*/ 2433 h 10000"/>
                <a:gd name="connsiteX95" fmla="*/ 3208 w 10000"/>
                <a:gd name="connsiteY95" fmla="*/ 2433 h 10000"/>
                <a:gd name="connsiteX96" fmla="*/ 3208 w 10000"/>
                <a:gd name="connsiteY96" fmla="*/ 2575 h 10000"/>
                <a:gd name="connsiteX97" fmla="*/ 3391 w 10000"/>
                <a:gd name="connsiteY97" fmla="*/ 2735 h 10000"/>
                <a:gd name="connsiteX98" fmla="*/ 3604 w 10000"/>
                <a:gd name="connsiteY98" fmla="*/ 2877 h 10000"/>
                <a:gd name="connsiteX99" fmla="*/ 2811 w 10000"/>
                <a:gd name="connsiteY99" fmla="*/ 3037 h 10000"/>
                <a:gd name="connsiteX100" fmla="*/ 2811 w 10000"/>
                <a:gd name="connsiteY100" fmla="*/ 3179 h 10000"/>
                <a:gd name="connsiteX101" fmla="*/ 2811 w 10000"/>
                <a:gd name="connsiteY101" fmla="*/ 3499 h 10000"/>
                <a:gd name="connsiteX102" fmla="*/ 2600 w 10000"/>
                <a:gd name="connsiteY102" fmla="*/ 3801 h 10000"/>
                <a:gd name="connsiteX103" fmla="*/ 2390 w 10000"/>
                <a:gd name="connsiteY103" fmla="*/ 4103 h 10000"/>
                <a:gd name="connsiteX104" fmla="*/ 2203 w 10000"/>
                <a:gd name="connsiteY104" fmla="*/ 4103 h 10000"/>
                <a:gd name="connsiteX105" fmla="*/ 1988 w 10000"/>
                <a:gd name="connsiteY105" fmla="*/ 3943 h 10000"/>
                <a:gd name="connsiteX106" fmla="*/ 1803 w 10000"/>
                <a:gd name="connsiteY106" fmla="*/ 4103 h 10000"/>
                <a:gd name="connsiteX107" fmla="*/ 1405 w 10000"/>
                <a:gd name="connsiteY107" fmla="*/ 4103 h 10000"/>
                <a:gd name="connsiteX108" fmla="*/ 1193 w 10000"/>
                <a:gd name="connsiteY108" fmla="*/ 4405 h 10000"/>
                <a:gd name="connsiteX109" fmla="*/ 608 w 10000"/>
                <a:gd name="connsiteY109" fmla="*/ 4405 h 10000"/>
                <a:gd name="connsiteX110" fmla="*/ 398 w 10000"/>
                <a:gd name="connsiteY110" fmla="*/ 4547 h 10000"/>
                <a:gd name="connsiteX111" fmla="*/ 209 w 10000"/>
                <a:gd name="connsiteY111" fmla="*/ 4547 h 10000"/>
                <a:gd name="connsiteX112" fmla="*/ 0 w 10000"/>
                <a:gd name="connsiteY112" fmla="*/ 4849 h 10000"/>
                <a:gd name="connsiteX113" fmla="*/ 0 w 10000"/>
                <a:gd name="connsiteY113" fmla="*/ 5151 h 10000"/>
                <a:gd name="connsiteX114" fmla="*/ 0 w 10000"/>
                <a:gd name="connsiteY114" fmla="*/ 5453 h 10000"/>
                <a:gd name="connsiteX0" fmla="*/ 794 w 10000"/>
                <a:gd name="connsiteY0" fmla="*/ 9698 h 10000"/>
                <a:gd name="connsiteX1" fmla="*/ 794 w 10000"/>
                <a:gd name="connsiteY1" fmla="*/ 9556 h 10000"/>
                <a:gd name="connsiteX2" fmla="*/ 1006 w 10000"/>
                <a:gd name="connsiteY2" fmla="*/ 9556 h 10000"/>
                <a:gd name="connsiteX3" fmla="*/ 794 w 10000"/>
                <a:gd name="connsiteY3" fmla="*/ 9698 h 10000"/>
                <a:gd name="connsiteX4" fmla="*/ 794 w 10000"/>
                <a:gd name="connsiteY4" fmla="*/ 9858 h 10000"/>
                <a:gd name="connsiteX5" fmla="*/ 1006 w 10000"/>
                <a:gd name="connsiteY5" fmla="*/ 9858 h 10000"/>
                <a:gd name="connsiteX6" fmla="*/ 1193 w 10000"/>
                <a:gd name="connsiteY6" fmla="*/ 9858 h 10000"/>
                <a:gd name="connsiteX7" fmla="*/ 1405 w 10000"/>
                <a:gd name="connsiteY7" fmla="*/ 10000 h 10000"/>
                <a:gd name="connsiteX8" fmla="*/ 1591 w 10000"/>
                <a:gd name="connsiteY8" fmla="*/ 10000 h 10000"/>
                <a:gd name="connsiteX9" fmla="*/ 1803 w 10000"/>
                <a:gd name="connsiteY9" fmla="*/ 10000 h 10000"/>
                <a:gd name="connsiteX10" fmla="*/ 2203 w 10000"/>
                <a:gd name="connsiteY10" fmla="*/ 9698 h 10000"/>
                <a:gd name="connsiteX11" fmla="*/ 2203 w 10000"/>
                <a:gd name="connsiteY11" fmla="*/ 9556 h 10000"/>
                <a:gd name="connsiteX12" fmla="*/ 2811 w 10000"/>
                <a:gd name="connsiteY12" fmla="*/ 9556 h 10000"/>
                <a:gd name="connsiteX13" fmla="*/ 3208 w 10000"/>
                <a:gd name="connsiteY13" fmla="*/ 9556 h 10000"/>
                <a:gd name="connsiteX14" fmla="*/ 3391 w 10000"/>
                <a:gd name="connsiteY14" fmla="*/ 9556 h 10000"/>
                <a:gd name="connsiteX15" fmla="*/ 3604 w 10000"/>
                <a:gd name="connsiteY15" fmla="*/ 9556 h 10000"/>
                <a:gd name="connsiteX16" fmla="*/ 4000 w 10000"/>
                <a:gd name="connsiteY16" fmla="*/ 9698 h 10000"/>
                <a:gd name="connsiteX17" fmla="*/ 4192 w 10000"/>
                <a:gd name="connsiteY17" fmla="*/ 9556 h 10000"/>
                <a:gd name="connsiteX18" fmla="*/ 4192 w 10000"/>
                <a:gd name="connsiteY18" fmla="*/ 9396 h 10000"/>
                <a:gd name="connsiteX19" fmla="*/ 4402 w 10000"/>
                <a:gd name="connsiteY19" fmla="*/ 9396 h 10000"/>
                <a:gd name="connsiteX20" fmla="*/ 4192 w 10000"/>
                <a:gd name="connsiteY20" fmla="*/ 9254 h 10000"/>
                <a:gd name="connsiteX21" fmla="*/ 4000 w 10000"/>
                <a:gd name="connsiteY21" fmla="*/ 8792 h 10000"/>
                <a:gd name="connsiteX22" fmla="*/ 3791 w 10000"/>
                <a:gd name="connsiteY22" fmla="*/ 8490 h 10000"/>
                <a:gd name="connsiteX23" fmla="*/ 3391 w 10000"/>
                <a:gd name="connsiteY23" fmla="*/ 8490 h 10000"/>
                <a:gd name="connsiteX24" fmla="*/ 3391 w 10000"/>
                <a:gd name="connsiteY24" fmla="*/ 8330 h 10000"/>
                <a:gd name="connsiteX25" fmla="*/ 3391 w 10000"/>
                <a:gd name="connsiteY25" fmla="*/ 8028 h 10000"/>
                <a:gd name="connsiteX26" fmla="*/ 3208 w 10000"/>
                <a:gd name="connsiteY26" fmla="*/ 7886 h 10000"/>
                <a:gd name="connsiteX27" fmla="*/ 2995 w 10000"/>
                <a:gd name="connsiteY27" fmla="*/ 7726 h 10000"/>
                <a:gd name="connsiteX28" fmla="*/ 2811 w 10000"/>
                <a:gd name="connsiteY28" fmla="*/ 7425 h 10000"/>
                <a:gd name="connsiteX29" fmla="*/ 3208 w 10000"/>
                <a:gd name="connsiteY29" fmla="*/ 7123 h 10000"/>
                <a:gd name="connsiteX30" fmla="*/ 3391 w 10000"/>
                <a:gd name="connsiteY30" fmla="*/ 6980 h 10000"/>
                <a:gd name="connsiteX31" fmla="*/ 3604 w 10000"/>
                <a:gd name="connsiteY31" fmla="*/ 6821 h 10000"/>
                <a:gd name="connsiteX32" fmla="*/ 3604 w 10000"/>
                <a:gd name="connsiteY32" fmla="*/ 6679 h 10000"/>
                <a:gd name="connsiteX33" fmla="*/ 4000 w 10000"/>
                <a:gd name="connsiteY33" fmla="*/ 6821 h 10000"/>
                <a:gd name="connsiteX34" fmla="*/ 4192 w 10000"/>
                <a:gd name="connsiteY34" fmla="*/ 6980 h 10000"/>
                <a:gd name="connsiteX35" fmla="*/ 4402 w 10000"/>
                <a:gd name="connsiteY35" fmla="*/ 6980 h 10000"/>
                <a:gd name="connsiteX36" fmla="*/ 4799 w 10000"/>
                <a:gd name="connsiteY36" fmla="*/ 6980 h 10000"/>
                <a:gd name="connsiteX37" fmla="*/ 4987 w 10000"/>
                <a:gd name="connsiteY37" fmla="*/ 6821 h 10000"/>
                <a:gd name="connsiteX38" fmla="*/ 4987 w 10000"/>
                <a:gd name="connsiteY38" fmla="*/ 6679 h 10000"/>
                <a:gd name="connsiteX39" fmla="*/ 5196 w 10000"/>
                <a:gd name="connsiteY39" fmla="*/ 6519 h 10000"/>
                <a:gd name="connsiteX40" fmla="*/ 5196 w 10000"/>
                <a:gd name="connsiteY40" fmla="*/ 6377 h 10000"/>
                <a:gd name="connsiteX41" fmla="*/ 5600 w 10000"/>
                <a:gd name="connsiteY41" fmla="*/ 6217 h 10000"/>
                <a:gd name="connsiteX42" fmla="*/ 5785 w 10000"/>
                <a:gd name="connsiteY42" fmla="*/ 6075 h 10000"/>
                <a:gd name="connsiteX43" fmla="*/ 6206 w 10000"/>
                <a:gd name="connsiteY43" fmla="*/ 5915 h 10000"/>
                <a:gd name="connsiteX44" fmla="*/ 6396 w 10000"/>
                <a:gd name="connsiteY44" fmla="*/ 5613 h 10000"/>
                <a:gd name="connsiteX45" fmla="*/ 6603 w 10000"/>
                <a:gd name="connsiteY45" fmla="*/ 5311 h 10000"/>
                <a:gd name="connsiteX46" fmla="*/ 7004 w 10000"/>
                <a:gd name="connsiteY46" fmla="*/ 5151 h 10000"/>
                <a:gd name="connsiteX47" fmla="*/ 6791 w 10000"/>
                <a:gd name="connsiteY47" fmla="*/ 4849 h 10000"/>
                <a:gd name="connsiteX48" fmla="*/ 7402 w 10000"/>
                <a:gd name="connsiteY48" fmla="*/ 4405 h 10000"/>
                <a:gd name="connsiteX49" fmla="*/ 7402 w 10000"/>
                <a:gd name="connsiteY49" fmla="*/ 4245 h 10000"/>
                <a:gd name="connsiteX50" fmla="*/ 7402 w 10000"/>
                <a:gd name="connsiteY50" fmla="*/ 4103 h 10000"/>
                <a:gd name="connsiteX51" fmla="*/ 8194 w 10000"/>
                <a:gd name="connsiteY51" fmla="*/ 3641 h 10000"/>
                <a:gd name="connsiteX52" fmla="*/ 7985 w 10000"/>
                <a:gd name="connsiteY52" fmla="*/ 3499 h 10000"/>
                <a:gd name="connsiteX53" fmla="*/ 7587 w 10000"/>
                <a:gd name="connsiteY53" fmla="*/ 3499 h 10000"/>
                <a:gd name="connsiteX54" fmla="*/ 7587 w 10000"/>
                <a:gd name="connsiteY54" fmla="*/ 3339 h 10000"/>
                <a:gd name="connsiteX55" fmla="*/ 7185 w 10000"/>
                <a:gd name="connsiteY55" fmla="*/ 3179 h 10000"/>
                <a:gd name="connsiteX56" fmla="*/ 6791 w 10000"/>
                <a:gd name="connsiteY56" fmla="*/ 1972 h 10000"/>
                <a:gd name="connsiteX57" fmla="*/ 7004 w 10000"/>
                <a:gd name="connsiteY57" fmla="*/ 1829 h 10000"/>
                <a:gd name="connsiteX58" fmla="*/ 7587 w 10000"/>
                <a:gd name="connsiteY58" fmla="*/ 1829 h 10000"/>
                <a:gd name="connsiteX59" fmla="*/ 7795 w 10000"/>
                <a:gd name="connsiteY59" fmla="*/ 1829 h 10000"/>
                <a:gd name="connsiteX60" fmla="*/ 8383 w 10000"/>
                <a:gd name="connsiteY60" fmla="*/ 1829 h 10000"/>
                <a:gd name="connsiteX61" fmla="*/ 8783 w 10000"/>
                <a:gd name="connsiteY61" fmla="*/ 1829 h 10000"/>
                <a:gd name="connsiteX62" fmla="*/ 8991 w 10000"/>
                <a:gd name="connsiteY62" fmla="*/ 1670 h 10000"/>
                <a:gd name="connsiteX63" fmla="*/ 9578 w 10000"/>
                <a:gd name="connsiteY63" fmla="*/ 1368 h 10000"/>
                <a:gd name="connsiteX64" fmla="*/ 10000 w 10000"/>
                <a:gd name="connsiteY64" fmla="*/ 1226 h 10000"/>
                <a:gd name="connsiteX65" fmla="*/ 9790 w 10000"/>
                <a:gd name="connsiteY65" fmla="*/ 924 h 10000"/>
                <a:gd name="connsiteX66" fmla="*/ 9393 w 10000"/>
                <a:gd name="connsiteY66" fmla="*/ 924 h 10000"/>
                <a:gd name="connsiteX67" fmla="*/ 9182 w 10000"/>
                <a:gd name="connsiteY67" fmla="*/ 924 h 10000"/>
                <a:gd name="connsiteX68" fmla="*/ 8783 w 10000"/>
                <a:gd name="connsiteY68" fmla="*/ 924 h 10000"/>
                <a:gd name="connsiteX69" fmla="*/ 8783 w 10000"/>
                <a:gd name="connsiteY69" fmla="*/ 764 h 10000"/>
                <a:gd name="connsiteX70" fmla="*/ 8594 w 10000"/>
                <a:gd name="connsiteY70" fmla="*/ 622 h 10000"/>
                <a:gd name="connsiteX71" fmla="*/ 8383 w 10000"/>
                <a:gd name="connsiteY71" fmla="*/ 302 h 10000"/>
                <a:gd name="connsiteX72" fmla="*/ 8383 w 10000"/>
                <a:gd name="connsiteY72" fmla="*/ 0 h 10000"/>
                <a:gd name="connsiteX73" fmla="*/ 8194 w 10000"/>
                <a:gd name="connsiteY73" fmla="*/ 0 h 10000"/>
                <a:gd name="connsiteX74" fmla="*/ 7795 w 10000"/>
                <a:gd name="connsiteY74" fmla="*/ 0 h 10000"/>
                <a:gd name="connsiteX75" fmla="*/ 7587 w 10000"/>
                <a:gd name="connsiteY75" fmla="*/ 0 h 10000"/>
                <a:gd name="connsiteX76" fmla="*/ 7402 w 10000"/>
                <a:gd name="connsiteY76" fmla="*/ 0 h 10000"/>
                <a:gd name="connsiteX77" fmla="*/ 6206 w 10000"/>
                <a:gd name="connsiteY77" fmla="*/ 160 h 10000"/>
                <a:gd name="connsiteX78" fmla="*/ 5785 w 10000"/>
                <a:gd name="connsiteY78" fmla="*/ 160 h 10000"/>
                <a:gd name="connsiteX79" fmla="*/ 5387 w 10000"/>
                <a:gd name="connsiteY79" fmla="*/ 302 h 10000"/>
                <a:gd name="connsiteX80" fmla="*/ 5196 w 10000"/>
                <a:gd name="connsiteY80" fmla="*/ 462 h 10000"/>
                <a:gd name="connsiteX81" fmla="*/ 4799 w 10000"/>
                <a:gd name="connsiteY81" fmla="*/ 622 h 10000"/>
                <a:gd name="connsiteX82" fmla="*/ 4591 w 10000"/>
                <a:gd name="connsiteY82" fmla="*/ 622 h 10000"/>
                <a:gd name="connsiteX83" fmla="*/ 4591 w 10000"/>
                <a:gd name="connsiteY83" fmla="*/ 924 h 10000"/>
                <a:gd name="connsiteX84" fmla="*/ 4799 w 10000"/>
                <a:gd name="connsiteY84" fmla="*/ 1066 h 10000"/>
                <a:gd name="connsiteX85" fmla="*/ 4799 w 10000"/>
                <a:gd name="connsiteY85" fmla="*/ 1226 h 10000"/>
                <a:gd name="connsiteX86" fmla="*/ 4591 w 10000"/>
                <a:gd name="connsiteY86" fmla="*/ 1528 h 10000"/>
                <a:gd name="connsiteX87" fmla="*/ 4402 w 10000"/>
                <a:gd name="connsiteY87" fmla="*/ 1670 h 10000"/>
                <a:gd name="connsiteX88" fmla="*/ 4192 w 10000"/>
                <a:gd name="connsiteY88" fmla="*/ 1829 h 10000"/>
                <a:gd name="connsiteX89" fmla="*/ 4192 w 10000"/>
                <a:gd name="connsiteY89" fmla="*/ 1972 h 10000"/>
                <a:gd name="connsiteX90" fmla="*/ 4402 w 10000"/>
                <a:gd name="connsiteY90" fmla="*/ 2131 h 10000"/>
                <a:gd name="connsiteX91" fmla="*/ 4192 w 10000"/>
                <a:gd name="connsiteY91" fmla="*/ 2433 h 10000"/>
                <a:gd name="connsiteX92" fmla="*/ 4000 w 10000"/>
                <a:gd name="connsiteY92" fmla="*/ 2433 h 10000"/>
                <a:gd name="connsiteX93" fmla="*/ 3604 w 10000"/>
                <a:gd name="connsiteY93" fmla="*/ 2433 h 10000"/>
                <a:gd name="connsiteX94" fmla="*/ 3208 w 10000"/>
                <a:gd name="connsiteY94" fmla="*/ 2433 h 10000"/>
                <a:gd name="connsiteX95" fmla="*/ 3208 w 10000"/>
                <a:gd name="connsiteY95" fmla="*/ 2575 h 10000"/>
                <a:gd name="connsiteX96" fmla="*/ 3391 w 10000"/>
                <a:gd name="connsiteY96" fmla="*/ 2735 h 10000"/>
                <a:gd name="connsiteX97" fmla="*/ 3604 w 10000"/>
                <a:gd name="connsiteY97" fmla="*/ 2877 h 10000"/>
                <a:gd name="connsiteX98" fmla="*/ 2811 w 10000"/>
                <a:gd name="connsiteY98" fmla="*/ 3037 h 10000"/>
                <a:gd name="connsiteX99" fmla="*/ 2811 w 10000"/>
                <a:gd name="connsiteY99" fmla="*/ 3179 h 10000"/>
                <a:gd name="connsiteX100" fmla="*/ 2811 w 10000"/>
                <a:gd name="connsiteY100" fmla="*/ 3499 h 10000"/>
                <a:gd name="connsiteX101" fmla="*/ 2600 w 10000"/>
                <a:gd name="connsiteY101" fmla="*/ 3801 h 10000"/>
                <a:gd name="connsiteX102" fmla="*/ 2390 w 10000"/>
                <a:gd name="connsiteY102" fmla="*/ 4103 h 10000"/>
                <a:gd name="connsiteX103" fmla="*/ 2203 w 10000"/>
                <a:gd name="connsiteY103" fmla="*/ 4103 h 10000"/>
                <a:gd name="connsiteX104" fmla="*/ 1988 w 10000"/>
                <a:gd name="connsiteY104" fmla="*/ 3943 h 10000"/>
                <a:gd name="connsiteX105" fmla="*/ 1803 w 10000"/>
                <a:gd name="connsiteY105" fmla="*/ 4103 h 10000"/>
                <a:gd name="connsiteX106" fmla="*/ 1405 w 10000"/>
                <a:gd name="connsiteY106" fmla="*/ 4103 h 10000"/>
                <a:gd name="connsiteX107" fmla="*/ 1193 w 10000"/>
                <a:gd name="connsiteY107" fmla="*/ 4405 h 10000"/>
                <a:gd name="connsiteX108" fmla="*/ 608 w 10000"/>
                <a:gd name="connsiteY108" fmla="*/ 4405 h 10000"/>
                <a:gd name="connsiteX109" fmla="*/ 398 w 10000"/>
                <a:gd name="connsiteY109" fmla="*/ 4547 h 10000"/>
                <a:gd name="connsiteX110" fmla="*/ 209 w 10000"/>
                <a:gd name="connsiteY110" fmla="*/ 4547 h 10000"/>
                <a:gd name="connsiteX111" fmla="*/ 0 w 10000"/>
                <a:gd name="connsiteY111" fmla="*/ 4849 h 10000"/>
                <a:gd name="connsiteX112" fmla="*/ 0 w 10000"/>
                <a:gd name="connsiteY112" fmla="*/ 5151 h 10000"/>
                <a:gd name="connsiteX113" fmla="*/ 0 w 10000"/>
                <a:gd name="connsiteY113" fmla="*/ 5453 h 10000"/>
                <a:gd name="connsiteX0" fmla="*/ 794 w 10000"/>
                <a:gd name="connsiteY0" fmla="*/ 9698 h 10000"/>
                <a:gd name="connsiteX1" fmla="*/ 794 w 10000"/>
                <a:gd name="connsiteY1" fmla="*/ 9556 h 10000"/>
                <a:gd name="connsiteX2" fmla="*/ 794 w 10000"/>
                <a:gd name="connsiteY2" fmla="*/ 9698 h 10000"/>
                <a:gd name="connsiteX3" fmla="*/ 794 w 10000"/>
                <a:gd name="connsiteY3" fmla="*/ 9858 h 10000"/>
                <a:gd name="connsiteX4" fmla="*/ 1006 w 10000"/>
                <a:gd name="connsiteY4" fmla="*/ 9858 h 10000"/>
                <a:gd name="connsiteX5" fmla="*/ 1193 w 10000"/>
                <a:gd name="connsiteY5" fmla="*/ 9858 h 10000"/>
                <a:gd name="connsiteX6" fmla="*/ 1405 w 10000"/>
                <a:gd name="connsiteY6" fmla="*/ 10000 h 10000"/>
                <a:gd name="connsiteX7" fmla="*/ 1591 w 10000"/>
                <a:gd name="connsiteY7" fmla="*/ 10000 h 10000"/>
                <a:gd name="connsiteX8" fmla="*/ 1803 w 10000"/>
                <a:gd name="connsiteY8" fmla="*/ 10000 h 10000"/>
                <a:gd name="connsiteX9" fmla="*/ 2203 w 10000"/>
                <a:gd name="connsiteY9" fmla="*/ 9698 h 10000"/>
                <a:gd name="connsiteX10" fmla="*/ 2203 w 10000"/>
                <a:gd name="connsiteY10" fmla="*/ 9556 h 10000"/>
                <a:gd name="connsiteX11" fmla="*/ 2811 w 10000"/>
                <a:gd name="connsiteY11" fmla="*/ 9556 h 10000"/>
                <a:gd name="connsiteX12" fmla="*/ 3208 w 10000"/>
                <a:gd name="connsiteY12" fmla="*/ 9556 h 10000"/>
                <a:gd name="connsiteX13" fmla="*/ 3391 w 10000"/>
                <a:gd name="connsiteY13" fmla="*/ 9556 h 10000"/>
                <a:gd name="connsiteX14" fmla="*/ 3604 w 10000"/>
                <a:gd name="connsiteY14" fmla="*/ 9556 h 10000"/>
                <a:gd name="connsiteX15" fmla="*/ 4000 w 10000"/>
                <a:gd name="connsiteY15" fmla="*/ 9698 h 10000"/>
                <a:gd name="connsiteX16" fmla="*/ 4192 w 10000"/>
                <a:gd name="connsiteY16" fmla="*/ 9556 h 10000"/>
                <a:gd name="connsiteX17" fmla="*/ 4192 w 10000"/>
                <a:gd name="connsiteY17" fmla="*/ 9396 h 10000"/>
                <a:gd name="connsiteX18" fmla="*/ 4402 w 10000"/>
                <a:gd name="connsiteY18" fmla="*/ 9396 h 10000"/>
                <a:gd name="connsiteX19" fmla="*/ 4192 w 10000"/>
                <a:gd name="connsiteY19" fmla="*/ 9254 h 10000"/>
                <a:gd name="connsiteX20" fmla="*/ 4000 w 10000"/>
                <a:gd name="connsiteY20" fmla="*/ 8792 h 10000"/>
                <a:gd name="connsiteX21" fmla="*/ 3791 w 10000"/>
                <a:gd name="connsiteY21" fmla="*/ 8490 h 10000"/>
                <a:gd name="connsiteX22" fmla="*/ 3391 w 10000"/>
                <a:gd name="connsiteY22" fmla="*/ 8490 h 10000"/>
                <a:gd name="connsiteX23" fmla="*/ 3391 w 10000"/>
                <a:gd name="connsiteY23" fmla="*/ 8330 h 10000"/>
                <a:gd name="connsiteX24" fmla="*/ 3391 w 10000"/>
                <a:gd name="connsiteY24" fmla="*/ 8028 h 10000"/>
                <a:gd name="connsiteX25" fmla="*/ 3208 w 10000"/>
                <a:gd name="connsiteY25" fmla="*/ 7886 h 10000"/>
                <a:gd name="connsiteX26" fmla="*/ 2995 w 10000"/>
                <a:gd name="connsiteY26" fmla="*/ 7726 h 10000"/>
                <a:gd name="connsiteX27" fmla="*/ 2811 w 10000"/>
                <a:gd name="connsiteY27" fmla="*/ 7425 h 10000"/>
                <a:gd name="connsiteX28" fmla="*/ 3208 w 10000"/>
                <a:gd name="connsiteY28" fmla="*/ 7123 h 10000"/>
                <a:gd name="connsiteX29" fmla="*/ 3391 w 10000"/>
                <a:gd name="connsiteY29" fmla="*/ 6980 h 10000"/>
                <a:gd name="connsiteX30" fmla="*/ 3604 w 10000"/>
                <a:gd name="connsiteY30" fmla="*/ 6821 h 10000"/>
                <a:gd name="connsiteX31" fmla="*/ 3604 w 10000"/>
                <a:gd name="connsiteY31" fmla="*/ 6679 h 10000"/>
                <a:gd name="connsiteX32" fmla="*/ 4000 w 10000"/>
                <a:gd name="connsiteY32" fmla="*/ 6821 h 10000"/>
                <a:gd name="connsiteX33" fmla="*/ 4192 w 10000"/>
                <a:gd name="connsiteY33" fmla="*/ 6980 h 10000"/>
                <a:gd name="connsiteX34" fmla="*/ 4402 w 10000"/>
                <a:gd name="connsiteY34" fmla="*/ 6980 h 10000"/>
                <a:gd name="connsiteX35" fmla="*/ 4799 w 10000"/>
                <a:gd name="connsiteY35" fmla="*/ 6980 h 10000"/>
                <a:gd name="connsiteX36" fmla="*/ 4987 w 10000"/>
                <a:gd name="connsiteY36" fmla="*/ 6821 h 10000"/>
                <a:gd name="connsiteX37" fmla="*/ 4987 w 10000"/>
                <a:gd name="connsiteY37" fmla="*/ 6679 h 10000"/>
                <a:gd name="connsiteX38" fmla="*/ 5196 w 10000"/>
                <a:gd name="connsiteY38" fmla="*/ 6519 h 10000"/>
                <a:gd name="connsiteX39" fmla="*/ 5196 w 10000"/>
                <a:gd name="connsiteY39" fmla="*/ 6377 h 10000"/>
                <a:gd name="connsiteX40" fmla="*/ 5600 w 10000"/>
                <a:gd name="connsiteY40" fmla="*/ 6217 h 10000"/>
                <a:gd name="connsiteX41" fmla="*/ 5785 w 10000"/>
                <a:gd name="connsiteY41" fmla="*/ 6075 h 10000"/>
                <a:gd name="connsiteX42" fmla="*/ 6206 w 10000"/>
                <a:gd name="connsiteY42" fmla="*/ 5915 h 10000"/>
                <a:gd name="connsiteX43" fmla="*/ 6396 w 10000"/>
                <a:gd name="connsiteY43" fmla="*/ 5613 h 10000"/>
                <a:gd name="connsiteX44" fmla="*/ 6603 w 10000"/>
                <a:gd name="connsiteY44" fmla="*/ 5311 h 10000"/>
                <a:gd name="connsiteX45" fmla="*/ 7004 w 10000"/>
                <a:gd name="connsiteY45" fmla="*/ 5151 h 10000"/>
                <a:gd name="connsiteX46" fmla="*/ 6791 w 10000"/>
                <a:gd name="connsiteY46" fmla="*/ 4849 h 10000"/>
                <a:gd name="connsiteX47" fmla="*/ 7402 w 10000"/>
                <a:gd name="connsiteY47" fmla="*/ 4405 h 10000"/>
                <a:gd name="connsiteX48" fmla="*/ 7402 w 10000"/>
                <a:gd name="connsiteY48" fmla="*/ 4245 h 10000"/>
                <a:gd name="connsiteX49" fmla="*/ 7402 w 10000"/>
                <a:gd name="connsiteY49" fmla="*/ 4103 h 10000"/>
                <a:gd name="connsiteX50" fmla="*/ 8194 w 10000"/>
                <a:gd name="connsiteY50" fmla="*/ 3641 h 10000"/>
                <a:gd name="connsiteX51" fmla="*/ 7985 w 10000"/>
                <a:gd name="connsiteY51" fmla="*/ 3499 h 10000"/>
                <a:gd name="connsiteX52" fmla="*/ 7587 w 10000"/>
                <a:gd name="connsiteY52" fmla="*/ 3499 h 10000"/>
                <a:gd name="connsiteX53" fmla="*/ 7587 w 10000"/>
                <a:gd name="connsiteY53" fmla="*/ 3339 h 10000"/>
                <a:gd name="connsiteX54" fmla="*/ 7185 w 10000"/>
                <a:gd name="connsiteY54" fmla="*/ 3179 h 10000"/>
                <a:gd name="connsiteX55" fmla="*/ 6791 w 10000"/>
                <a:gd name="connsiteY55" fmla="*/ 1972 h 10000"/>
                <a:gd name="connsiteX56" fmla="*/ 7004 w 10000"/>
                <a:gd name="connsiteY56" fmla="*/ 1829 h 10000"/>
                <a:gd name="connsiteX57" fmla="*/ 7587 w 10000"/>
                <a:gd name="connsiteY57" fmla="*/ 1829 h 10000"/>
                <a:gd name="connsiteX58" fmla="*/ 7795 w 10000"/>
                <a:gd name="connsiteY58" fmla="*/ 1829 h 10000"/>
                <a:gd name="connsiteX59" fmla="*/ 8383 w 10000"/>
                <a:gd name="connsiteY59" fmla="*/ 1829 h 10000"/>
                <a:gd name="connsiteX60" fmla="*/ 8783 w 10000"/>
                <a:gd name="connsiteY60" fmla="*/ 1829 h 10000"/>
                <a:gd name="connsiteX61" fmla="*/ 8991 w 10000"/>
                <a:gd name="connsiteY61" fmla="*/ 1670 h 10000"/>
                <a:gd name="connsiteX62" fmla="*/ 9578 w 10000"/>
                <a:gd name="connsiteY62" fmla="*/ 1368 h 10000"/>
                <a:gd name="connsiteX63" fmla="*/ 10000 w 10000"/>
                <a:gd name="connsiteY63" fmla="*/ 1226 h 10000"/>
                <a:gd name="connsiteX64" fmla="*/ 9790 w 10000"/>
                <a:gd name="connsiteY64" fmla="*/ 924 h 10000"/>
                <a:gd name="connsiteX65" fmla="*/ 9393 w 10000"/>
                <a:gd name="connsiteY65" fmla="*/ 924 h 10000"/>
                <a:gd name="connsiteX66" fmla="*/ 9182 w 10000"/>
                <a:gd name="connsiteY66" fmla="*/ 924 h 10000"/>
                <a:gd name="connsiteX67" fmla="*/ 8783 w 10000"/>
                <a:gd name="connsiteY67" fmla="*/ 924 h 10000"/>
                <a:gd name="connsiteX68" fmla="*/ 8783 w 10000"/>
                <a:gd name="connsiteY68" fmla="*/ 764 h 10000"/>
                <a:gd name="connsiteX69" fmla="*/ 8594 w 10000"/>
                <a:gd name="connsiteY69" fmla="*/ 622 h 10000"/>
                <a:gd name="connsiteX70" fmla="*/ 8383 w 10000"/>
                <a:gd name="connsiteY70" fmla="*/ 302 h 10000"/>
                <a:gd name="connsiteX71" fmla="*/ 8383 w 10000"/>
                <a:gd name="connsiteY71" fmla="*/ 0 h 10000"/>
                <a:gd name="connsiteX72" fmla="*/ 8194 w 10000"/>
                <a:gd name="connsiteY72" fmla="*/ 0 h 10000"/>
                <a:gd name="connsiteX73" fmla="*/ 7795 w 10000"/>
                <a:gd name="connsiteY73" fmla="*/ 0 h 10000"/>
                <a:gd name="connsiteX74" fmla="*/ 7587 w 10000"/>
                <a:gd name="connsiteY74" fmla="*/ 0 h 10000"/>
                <a:gd name="connsiteX75" fmla="*/ 7402 w 10000"/>
                <a:gd name="connsiteY75" fmla="*/ 0 h 10000"/>
                <a:gd name="connsiteX76" fmla="*/ 6206 w 10000"/>
                <a:gd name="connsiteY76" fmla="*/ 160 h 10000"/>
                <a:gd name="connsiteX77" fmla="*/ 5785 w 10000"/>
                <a:gd name="connsiteY77" fmla="*/ 160 h 10000"/>
                <a:gd name="connsiteX78" fmla="*/ 5387 w 10000"/>
                <a:gd name="connsiteY78" fmla="*/ 302 h 10000"/>
                <a:gd name="connsiteX79" fmla="*/ 5196 w 10000"/>
                <a:gd name="connsiteY79" fmla="*/ 462 h 10000"/>
                <a:gd name="connsiteX80" fmla="*/ 4799 w 10000"/>
                <a:gd name="connsiteY80" fmla="*/ 622 h 10000"/>
                <a:gd name="connsiteX81" fmla="*/ 4591 w 10000"/>
                <a:gd name="connsiteY81" fmla="*/ 622 h 10000"/>
                <a:gd name="connsiteX82" fmla="*/ 4591 w 10000"/>
                <a:gd name="connsiteY82" fmla="*/ 924 h 10000"/>
                <a:gd name="connsiteX83" fmla="*/ 4799 w 10000"/>
                <a:gd name="connsiteY83" fmla="*/ 1066 h 10000"/>
                <a:gd name="connsiteX84" fmla="*/ 4799 w 10000"/>
                <a:gd name="connsiteY84" fmla="*/ 1226 h 10000"/>
                <a:gd name="connsiteX85" fmla="*/ 4591 w 10000"/>
                <a:gd name="connsiteY85" fmla="*/ 1528 h 10000"/>
                <a:gd name="connsiteX86" fmla="*/ 4402 w 10000"/>
                <a:gd name="connsiteY86" fmla="*/ 1670 h 10000"/>
                <a:gd name="connsiteX87" fmla="*/ 4192 w 10000"/>
                <a:gd name="connsiteY87" fmla="*/ 1829 h 10000"/>
                <a:gd name="connsiteX88" fmla="*/ 4192 w 10000"/>
                <a:gd name="connsiteY88" fmla="*/ 1972 h 10000"/>
                <a:gd name="connsiteX89" fmla="*/ 4402 w 10000"/>
                <a:gd name="connsiteY89" fmla="*/ 2131 h 10000"/>
                <a:gd name="connsiteX90" fmla="*/ 4192 w 10000"/>
                <a:gd name="connsiteY90" fmla="*/ 2433 h 10000"/>
                <a:gd name="connsiteX91" fmla="*/ 4000 w 10000"/>
                <a:gd name="connsiteY91" fmla="*/ 2433 h 10000"/>
                <a:gd name="connsiteX92" fmla="*/ 3604 w 10000"/>
                <a:gd name="connsiteY92" fmla="*/ 2433 h 10000"/>
                <a:gd name="connsiteX93" fmla="*/ 3208 w 10000"/>
                <a:gd name="connsiteY93" fmla="*/ 2433 h 10000"/>
                <a:gd name="connsiteX94" fmla="*/ 3208 w 10000"/>
                <a:gd name="connsiteY94" fmla="*/ 2575 h 10000"/>
                <a:gd name="connsiteX95" fmla="*/ 3391 w 10000"/>
                <a:gd name="connsiteY95" fmla="*/ 2735 h 10000"/>
                <a:gd name="connsiteX96" fmla="*/ 3604 w 10000"/>
                <a:gd name="connsiteY96" fmla="*/ 2877 h 10000"/>
                <a:gd name="connsiteX97" fmla="*/ 2811 w 10000"/>
                <a:gd name="connsiteY97" fmla="*/ 3037 h 10000"/>
                <a:gd name="connsiteX98" fmla="*/ 2811 w 10000"/>
                <a:gd name="connsiteY98" fmla="*/ 3179 h 10000"/>
                <a:gd name="connsiteX99" fmla="*/ 2811 w 10000"/>
                <a:gd name="connsiteY99" fmla="*/ 3499 h 10000"/>
                <a:gd name="connsiteX100" fmla="*/ 2600 w 10000"/>
                <a:gd name="connsiteY100" fmla="*/ 3801 h 10000"/>
                <a:gd name="connsiteX101" fmla="*/ 2390 w 10000"/>
                <a:gd name="connsiteY101" fmla="*/ 4103 h 10000"/>
                <a:gd name="connsiteX102" fmla="*/ 2203 w 10000"/>
                <a:gd name="connsiteY102" fmla="*/ 4103 h 10000"/>
                <a:gd name="connsiteX103" fmla="*/ 1988 w 10000"/>
                <a:gd name="connsiteY103" fmla="*/ 3943 h 10000"/>
                <a:gd name="connsiteX104" fmla="*/ 1803 w 10000"/>
                <a:gd name="connsiteY104" fmla="*/ 4103 h 10000"/>
                <a:gd name="connsiteX105" fmla="*/ 1405 w 10000"/>
                <a:gd name="connsiteY105" fmla="*/ 4103 h 10000"/>
                <a:gd name="connsiteX106" fmla="*/ 1193 w 10000"/>
                <a:gd name="connsiteY106" fmla="*/ 4405 h 10000"/>
                <a:gd name="connsiteX107" fmla="*/ 608 w 10000"/>
                <a:gd name="connsiteY107" fmla="*/ 4405 h 10000"/>
                <a:gd name="connsiteX108" fmla="*/ 398 w 10000"/>
                <a:gd name="connsiteY108" fmla="*/ 4547 h 10000"/>
                <a:gd name="connsiteX109" fmla="*/ 209 w 10000"/>
                <a:gd name="connsiteY109" fmla="*/ 4547 h 10000"/>
                <a:gd name="connsiteX110" fmla="*/ 0 w 10000"/>
                <a:gd name="connsiteY110" fmla="*/ 4849 h 10000"/>
                <a:gd name="connsiteX111" fmla="*/ 0 w 10000"/>
                <a:gd name="connsiteY111" fmla="*/ 5151 h 10000"/>
                <a:gd name="connsiteX112" fmla="*/ 0 w 10000"/>
                <a:gd name="connsiteY112" fmla="*/ 5453 h 10000"/>
                <a:gd name="connsiteX0" fmla="*/ 794 w 10000"/>
                <a:gd name="connsiteY0" fmla="*/ 9698 h 10000"/>
                <a:gd name="connsiteX1" fmla="*/ 794 w 10000"/>
                <a:gd name="connsiteY1" fmla="*/ 9698 h 10000"/>
                <a:gd name="connsiteX2" fmla="*/ 794 w 10000"/>
                <a:gd name="connsiteY2" fmla="*/ 9858 h 10000"/>
                <a:gd name="connsiteX3" fmla="*/ 1006 w 10000"/>
                <a:gd name="connsiteY3" fmla="*/ 9858 h 10000"/>
                <a:gd name="connsiteX4" fmla="*/ 1193 w 10000"/>
                <a:gd name="connsiteY4" fmla="*/ 9858 h 10000"/>
                <a:gd name="connsiteX5" fmla="*/ 1405 w 10000"/>
                <a:gd name="connsiteY5" fmla="*/ 10000 h 10000"/>
                <a:gd name="connsiteX6" fmla="*/ 1591 w 10000"/>
                <a:gd name="connsiteY6" fmla="*/ 10000 h 10000"/>
                <a:gd name="connsiteX7" fmla="*/ 1803 w 10000"/>
                <a:gd name="connsiteY7" fmla="*/ 10000 h 10000"/>
                <a:gd name="connsiteX8" fmla="*/ 2203 w 10000"/>
                <a:gd name="connsiteY8" fmla="*/ 9698 h 10000"/>
                <a:gd name="connsiteX9" fmla="*/ 2203 w 10000"/>
                <a:gd name="connsiteY9" fmla="*/ 9556 h 10000"/>
                <a:gd name="connsiteX10" fmla="*/ 2811 w 10000"/>
                <a:gd name="connsiteY10" fmla="*/ 9556 h 10000"/>
                <a:gd name="connsiteX11" fmla="*/ 3208 w 10000"/>
                <a:gd name="connsiteY11" fmla="*/ 9556 h 10000"/>
                <a:gd name="connsiteX12" fmla="*/ 3391 w 10000"/>
                <a:gd name="connsiteY12" fmla="*/ 9556 h 10000"/>
                <a:gd name="connsiteX13" fmla="*/ 3604 w 10000"/>
                <a:gd name="connsiteY13" fmla="*/ 9556 h 10000"/>
                <a:gd name="connsiteX14" fmla="*/ 4000 w 10000"/>
                <a:gd name="connsiteY14" fmla="*/ 9698 h 10000"/>
                <a:gd name="connsiteX15" fmla="*/ 4192 w 10000"/>
                <a:gd name="connsiteY15" fmla="*/ 9556 h 10000"/>
                <a:gd name="connsiteX16" fmla="*/ 4192 w 10000"/>
                <a:gd name="connsiteY16" fmla="*/ 9396 h 10000"/>
                <a:gd name="connsiteX17" fmla="*/ 4402 w 10000"/>
                <a:gd name="connsiteY17" fmla="*/ 9396 h 10000"/>
                <a:gd name="connsiteX18" fmla="*/ 4192 w 10000"/>
                <a:gd name="connsiteY18" fmla="*/ 9254 h 10000"/>
                <a:gd name="connsiteX19" fmla="*/ 4000 w 10000"/>
                <a:gd name="connsiteY19" fmla="*/ 8792 h 10000"/>
                <a:gd name="connsiteX20" fmla="*/ 3791 w 10000"/>
                <a:gd name="connsiteY20" fmla="*/ 8490 h 10000"/>
                <a:gd name="connsiteX21" fmla="*/ 3391 w 10000"/>
                <a:gd name="connsiteY21" fmla="*/ 8490 h 10000"/>
                <a:gd name="connsiteX22" fmla="*/ 3391 w 10000"/>
                <a:gd name="connsiteY22" fmla="*/ 8330 h 10000"/>
                <a:gd name="connsiteX23" fmla="*/ 3391 w 10000"/>
                <a:gd name="connsiteY23" fmla="*/ 8028 h 10000"/>
                <a:gd name="connsiteX24" fmla="*/ 3208 w 10000"/>
                <a:gd name="connsiteY24" fmla="*/ 7886 h 10000"/>
                <a:gd name="connsiteX25" fmla="*/ 2995 w 10000"/>
                <a:gd name="connsiteY25" fmla="*/ 7726 h 10000"/>
                <a:gd name="connsiteX26" fmla="*/ 2811 w 10000"/>
                <a:gd name="connsiteY26" fmla="*/ 7425 h 10000"/>
                <a:gd name="connsiteX27" fmla="*/ 3208 w 10000"/>
                <a:gd name="connsiteY27" fmla="*/ 7123 h 10000"/>
                <a:gd name="connsiteX28" fmla="*/ 3391 w 10000"/>
                <a:gd name="connsiteY28" fmla="*/ 6980 h 10000"/>
                <a:gd name="connsiteX29" fmla="*/ 3604 w 10000"/>
                <a:gd name="connsiteY29" fmla="*/ 6821 h 10000"/>
                <a:gd name="connsiteX30" fmla="*/ 3604 w 10000"/>
                <a:gd name="connsiteY30" fmla="*/ 6679 h 10000"/>
                <a:gd name="connsiteX31" fmla="*/ 4000 w 10000"/>
                <a:gd name="connsiteY31" fmla="*/ 6821 h 10000"/>
                <a:gd name="connsiteX32" fmla="*/ 4192 w 10000"/>
                <a:gd name="connsiteY32" fmla="*/ 6980 h 10000"/>
                <a:gd name="connsiteX33" fmla="*/ 4402 w 10000"/>
                <a:gd name="connsiteY33" fmla="*/ 6980 h 10000"/>
                <a:gd name="connsiteX34" fmla="*/ 4799 w 10000"/>
                <a:gd name="connsiteY34" fmla="*/ 6980 h 10000"/>
                <a:gd name="connsiteX35" fmla="*/ 4987 w 10000"/>
                <a:gd name="connsiteY35" fmla="*/ 6821 h 10000"/>
                <a:gd name="connsiteX36" fmla="*/ 4987 w 10000"/>
                <a:gd name="connsiteY36" fmla="*/ 6679 h 10000"/>
                <a:gd name="connsiteX37" fmla="*/ 5196 w 10000"/>
                <a:gd name="connsiteY37" fmla="*/ 6519 h 10000"/>
                <a:gd name="connsiteX38" fmla="*/ 5196 w 10000"/>
                <a:gd name="connsiteY38" fmla="*/ 6377 h 10000"/>
                <a:gd name="connsiteX39" fmla="*/ 5600 w 10000"/>
                <a:gd name="connsiteY39" fmla="*/ 6217 h 10000"/>
                <a:gd name="connsiteX40" fmla="*/ 5785 w 10000"/>
                <a:gd name="connsiteY40" fmla="*/ 6075 h 10000"/>
                <a:gd name="connsiteX41" fmla="*/ 6206 w 10000"/>
                <a:gd name="connsiteY41" fmla="*/ 5915 h 10000"/>
                <a:gd name="connsiteX42" fmla="*/ 6396 w 10000"/>
                <a:gd name="connsiteY42" fmla="*/ 5613 h 10000"/>
                <a:gd name="connsiteX43" fmla="*/ 6603 w 10000"/>
                <a:gd name="connsiteY43" fmla="*/ 5311 h 10000"/>
                <a:gd name="connsiteX44" fmla="*/ 7004 w 10000"/>
                <a:gd name="connsiteY44" fmla="*/ 5151 h 10000"/>
                <a:gd name="connsiteX45" fmla="*/ 6791 w 10000"/>
                <a:gd name="connsiteY45" fmla="*/ 4849 h 10000"/>
                <a:gd name="connsiteX46" fmla="*/ 7402 w 10000"/>
                <a:gd name="connsiteY46" fmla="*/ 4405 h 10000"/>
                <a:gd name="connsiteX47" fmla="*/ 7402 w 10000"/>
                <a:gd name="connsiteY47" fmla="*/ 4245 h 10000"/>
                <a:gd name="connsiteX48" fmla="*/ 7402 w 10000"/>
                <a:gd name="connsiteY48" fmla="*/ 4103 h 10000"/>
                <a:gd name="connsiteX49" fmla="*/ 8194 w 10000"/>
                <a:gd name="connsiteY49" fmla="*/ 3641 h 10000"/>
                <a:gd name="connsiteX50" fmla="*/ 7985 w 10000"/>
                <a:gd name="connsiteY50" fmla="*/ 3499 h 10000"/>
                <a:gd name="connsiteX51" fmla="*/ 7587 w 10000"/>
                <a:gd name="connsiteY51" fmla="*/ 3499 h 10000"/>
                <a:gd name="connsiteX52" fmla="*/ 7587 w 10000"/>
                <a:gd name="connsiteY52" fmla="*/ 3339 h 10000"/>
                <a:gd name="connsiteX53" fmla="*/ 7185 w 10000"/>
                <a:gd name="connsiteY53" fmla="*/ 3179 h 10000"/>
                <a:gd name="connsiteX54" fmla="*/ 6791 w 10000"/>
                <a:gd name="connsiteY54" fmla="*/ 1972 h 10000"/>
                <a:gd name="connsiteX55" fmla="*/ 7004 w 10000"/>
                <a:gd name="connsiteY55" fmla="*/ 1829 h 10000"/>
                <a:gd name="connsiteX56" fmla="*/ 7587 w 10000"/>
                <a:gd name="connsiteY56" fmla="*/ 1829 h 10000"/>
                <a:gd name="connsiteX57" fmla="*/ 7795 w 10000"/>
                <a:gd name="connsiteY57" fmla="*/ 1829 h 10000"/>
                <a:gd name="connsiteX58" fmla="*/ 8383 w 10000"/>
                <a:gd name="connsiteY58" fmla="*/ 1829 h 10000"/>
                <a:gd name="connsiteX59" fmla="*/ 8783 w 10000"/>
                <a:gd name="connsiteY59" fmla="*/ 1829 h 10000"/>
                <a:gd name="connsiteX60" fmla="*/ 8991 w 10000"/>
                <a:gd name="connsiteY60" fmla="*/ 1670 h 10000"/>
                <a:gd name="connsiteX61" fmla="*/ 9578 w 10000"/>
                <a:gd name="connsiteY61" fmla="*/ 1368 h 10000"/>
                <a:gd name="connsiteX62" fmla="*/ 10000 w 10000"/>
                <a:gd name="connsiteY62" fmla="*/ 1226 h 10000"/>
                <a:gd name="connsiteX63" fmla="*/ 9790 w 10000"/>
                <a:gd name="connsiteY63" fmla="*/ 924 h 10000"/>
                <a:gd name="connsiteX64" fmla="*/ 9393 w 10000"/>
                <a:gd name="connsiteY64" fmla="*/ 924 h 10000"/>
                <a:gd name="connsiteX65" fmla="*/ 9182 w 10000"/>
                <a:gd name="connsiteY65" fmla="*/ 924 h 10000"/>
                <a:gd name="connsiteX66" fmla="*/ 8783 w 10000"/>
                <a:gd name="connsiteY66" fmla="*/ 924 h 10000"/>
                <a:gd name="connsiteX67" fmla="*/ 8783 w 10000"/>
                <a:gd name="connsiteY67" fmla="*/ 764 h 10000"/>
                <a:gd name="connsiteX68" fmla="*/ 8594 w 10000"/>
                <a:gd name="connsiteY68" fmla="*/ 622 h 10000"/>
                <a:gd name="connsiteX69" fmla="*/ 8383 w 10000"/>
                <a:gd name="connsiteY69" fmla="*/ 302 h 10000"/>
                <a:gd name="connsiteX70" fmla="*/ 8383 w 10000"/>
                <a:gd name="connsiteY70" fmla="*/ 0 h 10000"/>
                <a:gd name="connsiteX71" fmla="*/ 8194 w 10000"/>
                <a:gd name="connsiteY71" fmla="*/ 0 h 10000"/>
                <a:gd name="connsiteX72" fmla="*/ 7795 w 10000"/>
                <a:gd name="connsiteY72" fmla="*/ 0 h 10000"/>
                <a:gd name="connsiteX73" fmla="*/ 7587 w 10000"/>
                <a:gd name="connsiteY73" fmla="*/ 0 h 10000"/>
                <a:gd name="connsiteX74" fmla="*/ 7402 w 10000"/>
                <a:gd name="connsiteY74" fmla="*/ 0 h 10000"/>
                <a:gd name="connsiteX75" fmla="*/ 6206 w 10000"/>
                <a:gd name="connsiteY75" fmla="*/ 160 h 10000"/>
                <a:gd name="connsiteX76" fmla="*/ 5785 w 10000"/>
                <a:gd name="connsiteY76" fmla="*/ 160 h 10000"/>
                <a:gd name="connsiteX77" fmla="*/ 5387 w 10000"/>
                <a:gd name="connsiteY77" fmla="*/ 302 h 10000"/>
                <a:gd name="connsiteX78" fmla="*/ 5196 w 10000"/>
                <a:gd name="connsiteY78" fmla="*/ 462 h 10000"/>
                <a:gd name="connsiteX79" fmla="*/ 4799 w 10000"/>
                <a:gd name="connsiteY79" fmla="*/ 622 h 10000"/>
                <a:gd name="connsiteX80" fmla="*/ 4591 w 10000"/>
                <a:gd name="connsiteY80" fmla="*/ 622 h 10000"/>
                <a:gd name="connsiteX81" fmla="*/ 4591 w 10000"/>
                <a:gd name="connsiteY81" fmla="*/ 924 h 10000"/>
                <a:gd name="connsiteX82" fmla="*/ 4799 w 10000"/>
                <a:gd name="connsiteY82" fmla="*/ 1066 h 10000"/>
                <a:gd name="connsiteX83" fmla="*/ 4799 w 10000"/>
                <a:gd name="connsiteY83" fmla="*/ 1226 h 10000"/>
                <a:gd name="connsiteX84" fmla="*/ 4591 w 10000"/>
                <a:gd name="connsiteY84" fmla="*/ 1528 h 10000"/>
                <a:gd name="connsiteX85" fmla="*/ 4402 w 10000"/>
                <a:gd name="connsiteY85" fmla="*/ 1670 h 10000"/>
                <a:gd name="connsiteX86" fmla="*/ 4192 w 10000"/>
                <a:gd name="connsiteY86" fmla="*/ 1829 h 10000"/>
                <a:gd name="connsiteX87" fmla="*/ 4192 w 10000"/>
                <a:gd name="connsiteY87" fmla="*/ 1972 h 10000"/>
                <a:gd name="connsiteX88" fmla="*/ 4402 w 10000"/>
                <a:gd name="connsiteY88" fmla="*/ 2131 h 10000"/>
                <a:gd name="connsiteX89" fmla="*/ 4192 w 10000"/>
                <a:gd name="connsiteY89" fmla="*/ 2433 h 10000"/>
                <a:gd name="connsiteX90" fmla="*/ 4000 w 10000"/>
                <a:gd name="connsiteY90" fmla="*/ 2433 h 10000"/>
                <a:gd name="connsiteX91" fmla="*/ 3604 w 10000"/>
                <a:gd name="connsiteY91" fmla="*/ 2433 h 10000"/>
                <a:gd name="connsiteX92" fmla="*/ 3208 w 10000"/>
                <a:gd name="connsiteY92" fmla="*/ 2433 h 10000"/>
                <a:gd name="connsiteX93" fmla="*/ 3208 w 10000"/>
                <a:gd name="connsiteY93" fmla="*/ 2575 h 10000"/>
                <a:gd name="connsiteX94" fmla="*/ 3391 w 10000"/>
                <a:gd name="connsiteY94" fmla="*/ 2735 h 10000"/>
                <a:gd name="connsiteX95" fmla="*/ 3604 w 10000"/>
                <a:gd name="connsiteY95" fmla="*/ 2877 h 10000"/>
                <a:gd name="connsiteX96" fmla="*/ 2811 w 10000"/>
                <a:gd name="connsiteY96" fmla="*/ 3037 h 10000"/>
                <a:gd name="connsiteX97" fmla="*/ 2811 w 10000"/>
                <a:gd name="connsiteY97" fmla="*/ 3179 h 10000"/>
                <a:gd name="connsiteX98" fmla="*/ 2811 w 10000"/>
                <a:gd name="connsiteY98" fmla="*/ 3499 h 10000"/>
                <a:gd name="connsiteX99" fmla="*/ 2600 w 10000"/>
                <a:gd name="connsiteY99" fmla="*/ 3801 h 10000"/>
                <a:gd name="connsiteX100" fmla="*/ 2390 w 10000"/>
                <a:gd name="connsiteY100" fmla="*/ 4103 h 10000"/>
                <a:gd name="connsiteX101" fmla="*/ 2203 w 10000"/>
                <a:gd name="connsiteY101" fmla="*/ 4103 h 10000"/>
                <a:gd name="connsiteX102" fmla="*/ 1988 w 10000"/>
                <a:gd name="connsiteY102" fmla="*/ 3943 h 10000"/>
                <a:gd name="connsiteX103" fmla="*/ 1803 w 10000"/>
                <a:gd name="connsiteY103" fmla="*/ 4103 h 10000"/>
                <a:gd name="connsiteX104" fmla="*/ 1405 w 10000"/>
                <a:gd name="connsiteY104" fmla="*/ 4103 h 10000"/>
                <a:gd name="connsiteX105" fmla="*/ 1193 w 10000"/>
                <a:gd name="connsiteY105" fmla="*/ 4405 h 10000"/>
                <a:gd name="connsiteX106" fmla="*/ 608 w 10000"/>
                <a:gd name="connsiteY106" fmla="*/ 4405 h 10000"/>
                <a:gd name="connsiteX107" fmla="*/ 398 w 10000"/>
                <a:gd name="connsiteY107" fmla="*/ 4547 h 10000"/>
                <a:gd name="connsiteX108" fmla="*/ 209 w 10000"/>
                <a:gd name="connsiteY108" fmla="*/ 4547 h 10000"/>
                <a:gd name="connsiteX109" fmla="*/ 0 w 10000"/>
                <a:gd name="connsiteY109" fmla="*/ 4849 h 10000"/>
                <a:gd name="connsiteX110" fmla="*/ 0 w 10000"/>
                <a:gd name="connsiteY110" fmla="*/ 5151 h 10000"/>
                <a:gd name="connsiteX111" fmla="*/ 0 w 10000"/>
                <a:gd name="connsiteY111" fmla="*/ 5453 h 10000"/>
                <a:gd name="connsiteX0" fmla="*/ 794 w 10000"/>
                <a:gd name="connsiteY0" fmla="*/ 9698 h 10000"/>
                <a:gd name="connsiteX1" fmla="*/ 794 w 10000"/>
                <a:gd name="connsiteY1" fmla="*/ 9858 h 10000"/>
                <a:gd name="connsiteX2" fmla="*/ 1006 w 10000"/>
                <a:gd name="connsiteY2" fmla="*/ 9858 h 10000"/>
                <a:gd name="connsiteX3" fmla="*/ 1193 w 10000"/>
                <a:gd name="connsiteY3" fmla="*/ 9858 h 10000"/>
                <a:gd name="connsiteX4" fmla="*/ 1405 w 10000"/>
                <a:gd name="connsiteY4" fmla="*/ 10000 h 10000"/>
                <a:gd name="connsiteX5" fmla="*/ 1591 w 10000"/>
                <a:gd name="connsiteY5" fmla="*/ 10000 h 10000"/>
                <a:gd name="connsiteX6" fmla="*/ 1803 w 10000"/>
                <a:gd name="connsiteY6" fmla="*/ 10000 h 10000"/>
                <a:gd name="connsiteX7" fmla="*/ 2203 w 10000"/>
                <a:gd name="connsiteY7" fmla="*/ 9698 h 10000"/>
                <a:gd name="connsiteX8" fmla="*/ 2203 w 10000"/>
                <a:gd name="connsiteY8" fmla="*/ 9556 h 10000"/>
                <a:gd name="connsiteX9" fmla="*/ 2811 w 10000"/>
                <a:gd name="connsiteY9" fmla="*/ 9556 h 10000"/>
                <a:gd name="connsiteX10" fmla="*/ 3208 w 10000"/>
                <a:gd name="connsiteY10" fmla="*/ 9556 h 10000"/>
                <a:gd name="connsiteX11" fmla="*/ 3391 w 10000"/>
                <a:gd name="connsiteY11" fmla="*/ 9556 h 10000"/>
                <a:gd name="connsiteX12" fmla="*/ 3604 w 10000"/>
                <a:gd name="connsiteY12" fmla="*/ 9556 h 10000"/>
                <a:gd name="connsiteX13" fmla="*/ 4000 w 10000"/>
                <a:gd name="connsiteY13" fmla="*/ 9698 h 10000"/>
                <a:gd name="connsiteX14" fmla="*/ 4192 w 10000"/>
                <a:gd name="connsiteY14" fmla="*/ 9556 h 10000"/>
                <a:gd name="connsiteX15" fmla="*/ 4192 w 10000"/>
                <a:gd name="connsiteY15" fmla="*/ 9396 h 10000"/>
                <a:gd name="connsiteX16" fmla="*/ 4402 w 10000"/>
                <a:gd name="connsiteY16" fmla="*/ 9396 h 10000"/>
                <a:gd name="connsiteX17" fmla="*/ 4192 w 10000"/>
                <a:gd name="connsiteY17" fmla="*/ 9254 h 10000"/>
                <a:gd name="connsiteX18" fmla="*/ 4000 w 10000"/>
                <a:gd name="connsiteY18" fmla="*/ 8792 h 10000"/>
                <a:gd name="connsiteX19" fmla="*/ 3791 w 10000"/>
                <a:gd name="connsiteY19" fmla="*/ 8490 h 10000"/>
                <a:gd name="connsiteX20" fmla="*/ 3391 w 10000"/>
                <a:gd name="connsiteY20" fmla="*/ 8490 h 10000"/>
                <a:gd name="connsiteX21" fmla="*/ 3391 w 10000"/>
                <a:gd name="connsiteY21" fmla="*/ 8330 h 10000"/>
                <a:gd name="connsiteX22" fmla="*/ 3391 w 10000"/>
                <a:gd name="connsiteY22" fmla="*/ 8028 h 10000"/>
                <a:gd name="connsiteX23" fmla="*/ 3208 w 10000"/>
                <a:gd name="connsiteY23" fmla="*/ 7886 h 10000"/>
                <a:gd name="connsiteX24" fmla="*/ 2995 w 10000"/>
                <a:gd name="connsiteY24" fmla="*/ 7726 h 10000"/>
                <a:gd name="connsiteX25" fmla="*/ 2811 w 10000"/>
                <a:gd name="connsiteY25" fmla="*/ 7425 h 10000"/>
                <a:gd name="connsiteX26" fmla="*/ 3208 w 10000"/>
                <a:gd name="connsiteY26" fmla="*/ 7123 h 10000"/>
                <a:gd name="connsiteX27" fmla="*/ 3391 w 10000"/>
                <a:gd name="connsiteY27" fmla="*/ 6980 h 10000"/>
                <a:gd name="connsiteX28" fmla="*/ 3604 w 10000"/>
                <a:gd name="connsiteY28" fmla="*/ 6821 h 10000"/>
                <a:gd name="connsiteX29" fmla="*/ 3604 w 10000"/>
                <a:gd name="connsiteY29" fmla="*/ 6679 h 10000"/>
                <a:gd name="connsiteX30" fmla="*/ 4000 w 10000"/>
                <a:gd name="connsiteY30" fmla="*/ 6821 h 10000"/>
                <a:gd name="connsiteX31" fmla="*/ 4192 w 10000"/>
                <a:gd name="connsiteY31" fmla="*/ 6980 h 10000"/>
                <a:gd name="connsiteX32" fmla="*/ 4402 w 10000"/>
                <a:gd name="connsiteY32" fmla="*/ 6980 h 10000"/>
                <a:gd name="connsiteX33" fmla="*/ 4799 w 10000"/>
                <a:gd name="connsiteY33" fmla="*/ 6980 h 10000"/>
                <a:gd name="connsiteX34" fmla="*/ 4987 w 10000"/>
                <a:gd name="connsiteY34" fmla="*/ 6821 h 10000"/>
                <a:gd name="connsiteX35" fmla="*/ 4987 w 10000"/>
                <a:gd name="connsiteY35" fmla="*/ 6679 h 10000"/>
                <a:gd name="connsiteX36" fmla="*/ 5196 w 10000"/>
                <a:gd name="connsiteY36" fmla="*/ 6519 h 10000"/>
                <a:gd name="connsiteX37" fmla="*/ 5196 w 10000"/>
                <a:gd name="connsiteY37" fmla="*/ 6377 h 10000"/>
                <a:gd name="connsiteX38" fmla="*/ 5600 w 10000"/>
                <a:gd name="connsiteY38" fmla="*/ 6217 h 10000"/>
                <a:gd name="connsiteX39" fmla="*/ 5785 w 10000"/>
                <a:gd name="connsiteY39" fmla="*/ 6075 h 10000"/>
                <a:gd name="connsiteX40" fmla="*/ 6206 w 10000"/>
                <a:gd name="connsiteY40" fmla="*/ 5915 h 10000"/>
                <a:gd name="connsiteX41" fmla="*/ 6396 w 10000"/>
                <a:gd name="connsiteY41" fmla="*/ 5613 h 10000"/>
                <a:gd name="connsiteX42" fmla="*/ 6603 w 10000"/>
                <a:gd name="connsiteY42" fmla="*/ 5311 h 10000"/>
                <a:gd name="connsiteX43" fmla="*/ 7004 w 10000"/>
                <a:gd name="connsiteY43" fmla="*/ 5151 h 10000"/>
                <a:gd name="connsiteX44" fmla="*/ 6791 w 10000"/>
                <a:gd name="connsiteY44" fmla="*/ 4849 h 10000"/>
                <a:gd name="connsiteX45" fmla="*/ 7402 w 10000"/>
                <a:gd name="connsiteY45" fmla="*/ 4405 h 10000"/>
                <a:gd name="connsiteX46" fmla="*/ 7402 w 10000"/>
                <a:gd name="connsiteY46" fmla="*/ 4245 h 10000"/>
                <a:gd name="connsiteX47" fmla="*/ 7402 w 10000"/>
                <a:gd name="connsiteY47" fmla="*/ 4103 h 10000"/>
                <a:gd name="connsiteX48" fmla="*/ 8194 w 10000"/>
                <a:gd name="connsiteY48" fmla="*/ 3641 h 10000"/>
                <a:gd name="connsiteX49" fmla="*/ 7985 w 10000"/>
                <a:gd name="connsiteY49" fmla="*/ 3499 h 10000"/>
                <a:gd name="connsiteX50" fmla="*/ 7587 w 10000"/>
                <a:gd name="connsiteY50" fmla="*/ 3499 h 10000"/>
                <a:gd name="connsiteX51" fmla="*/ 7587 w 10000"/>
                <a:gd name="connsiteY51" fmla="*/ 3339 h 10000"/>
                <a:gd name="connsiteX52" fmla="*/ 7185 w 10000"/>
                <a:gd name="connsiteY52" fmla="*/ 3179 h 10000"/>
                <a:gd name="connsiteX53" fmla="*/ 6791 w 10000"/>
                <a:gd name="connsiteY53" fmla="*/ 1972 h 10000"/>
                <a:gd name="connsiteX54" fmla="*/ 7004 w 10000"/>
                <a:gd name="connsiteY54" fmla="*/ 1829 h 10000"/>
                <a:gd name="connsiteX55" fmla="*/ 7587 w 10000"/>
                <a:gd name="connsiteY55" fmla="*/ 1829 h 10000"/>
                <a:gd name="connsiteX56" fmla="*/ 7795 w 10000"/>
                <a:gd name="connsiteY56" fmla="*/ 1829 h 10000"/>
                <a:gd name="connsiteX57" fmla="*/ 8383 w 10000"/>
                <a:gd name="connsiteY57" fmla="*/ 1829 h 10000"/>
                <a:gd name="connsiteX58" fmla="*/ 8783 w 10000"/>
                <a:gd name="connsiteY58" fmla="*/ 1829 h 10000"/>
                <a:gd name="connsiteX59" fmla="*/ 8991 w 10000"/>
                <a:gd name="connsiteY59" fmla="*/ 1670 h 10000"/>
                <a:gd name="connsiteX60" fmla="*/ 9578 w 10000"/>
                <a:gd name="connsiteY60" fmla="*/ 1368 h 10000"/>
                <a:gd name="connsiteX61" fmla="*/ 10000 w 10000"/>
                <a:gd name="connsiteY61" fmla="*/ 1226 h 10000"/>
                <a:gd name="connsiteX62" fmla="*/ 9790 w 10000"/>
                <a:gd name="connsiteY62" fmla="*/ 924 h 10000"/>
                <a:gd name="connsiteX63" fmla="*/ 9393 w 10000"/>
                <a:gd name="connsiteY63" fmla="*/ 924 h 10000"/>
                <a:gd name="connsiteX64" fmla="*/ 9182 w 10000"/>
                <a:gd name="connsiteY64" fmla="*/ 924 h 10000"/>
                <a:gd name="connsiteX65" fmla="*/ 8783 w 10000"/>
                <a:gd name="connsiteY65" fmla="*/ 924 h 10000"/>
                <a:gd name="connsiteX66" fmla="*/ 8783 w 10000"/>
                <a:gd name="connsiteY66" fmla="*/ 764 h 10000"/>
                <a:gd name="connsiteX67" fmla="*/ 8594 w 10000"/>
                <a:gd name="connsiteY67" fmla="*/ 622 h 10000"/>
                <a:gd name="connsiteX68" fmla="*/ 8383 w 10000"/>
                <a:gd name="connsiteY68" fmla="*/ 302 h 10000"/>
                <a:gd name="connsiteX69" fmla="*/ 8383 w 10000"/>
                <a:gd name="connsiteY69" fmla="*/ 0 h 10000"/>
                <a:gd name="connsiteX70" fmla="*/ 8194 w 10000"/>
                <a:gd name="connsiteY70" fmla="*/ 0 h 10000"/>
                <a:gd name="connsiteX71" fmla="*/ 7795 w 10000"/>
                <a:gd name="connsiteY71" fmla="*/ 0 h 10000"/>
                <a:gd name="connsiteX72" fmla="*/ 7587 w 10000"/>
                <a:gd name="connsiteY72" fmla="*/ 0 h 10000"/>
                <a:gd name="connsiteX73" fmla="*/ 7402 w 10000"/>
                <a:gd name="connsiteY73" fmla="*/ 0 h 10000"/>
                <a:gd name="connsiteX74" fmla="*/ 6206 w 10000"/>
                <a:gd name="connsiteY74" fmla="*/ 160 h 10000"/>
                <a:gd name="connsiteX75" fmla="*/ 5785 w 10000"/>
                <a:gd name="connsiteY75" fmla="*/ 160 h 10000"/>
                <a:gd name="connsiteX76" fmla="*/ 5387 w 10000"/>
                <a:gd name="connsiteY76" fmla="*/ 302 h 10000"/>
                <a:gd name="connsiteX77" fmla="*/ 5196 w 10000"/>
                <a:gd name="connsiteY77" fmla="*/ 462 h 10000"/>
                <a:gd name="connsiteX78" fmla="*/ 4799 w 10000"/>
                <a:gd name="connsiteY78" fmla="*/ 622 h 10000"/>
                <a:gd name="connsiteX79" fmla="*/ 4591 w 10000"/>
                <a:gd name="connsiteY79" fmla="*/ 622 h 10000"/>
                <a:gd name="connsiteX80" fmla="*/ 4591 w 10000"/>
                <a:gd name="connsiteY80" fmla="*/ 924 h 10000"/>
                <a:gd name="connsiteX81" fmla="*/ 4799 w 10000"/>
                <a:gd name="connsiteY81" fmla="*/ 1066 h 10000"/>
                <a:gd name="connsiteX82" fmla="*/ 4799 w 10000"/>
                <a:gd name="connsiteY82" fmla="*/ 1226 h 10000"/>
                <a:gd name="connsiteX83" fmla="*/ 4591 w 10000"/>
                <a:gd name="connsiteY83" fmla="*/ 1528 h 10000"/>
                <a:gd name="connsiteX84" fmla="*/ 4402 w 10000"/>
                <a:gd name="connsiteY84" fmla="*/ 1670 h 10000"/>
                <a:gd name="connsiteX85" fmla="*/ 4192 w 10000"/>
                <a:gd name="connsiteY85" fmla="*/ 1829 h 10000"/>
                <a:gd name="connsiteX86" fmla="*/ 4192 w 10000"/>
                <a:gd name="connsiteY86" fmla="*/ 1972 h 10000"/>
                <a:gd name="connsiteX87" fmla="*/ 4402 w 10000"/>
                <a:gd name="connsiteY87" fmla="*/ 2131 h 10000"/>
                <a:gd name="connsiteX88" fmla="*/ 4192 w 10000"/>
                <a:gd name="connsiteY88" fmla="*/ 2433 h 10000"/>
                <a:gd name="connsiteX89" fmla="*/ 4000 w 10000"/>
                <a:gd name="connsiteY89" fmla="*/ 2433 h 10000"/>
                <a:gd name="connsiteX90" fmla="*/ 3604 w 10000"/>
                <a:gd name="connsiteY90" fmla="*/ 2433 h 10000"/>
                <a:gd name="connsiteX91" fmla="*/ 3208 w 10000"/>
                <a:gd name="connsiteY91" fmla="*/ 2433 h 10000"/>
                <a:gd name="connsiteX92" fmla="*/ 3208 w 10000"/>
                <a:gd name="connsiteY92" fmla="*/ 2575 h 10000"/>
                <a:gd name="connsiteX93" fmla="*/ 3391 w 10000"/>
                <a:gd name="connsiteY93" fmla="*/ 2735 h 10000"/>
                <a:gd name="connsiteX94" fmla="*/ 3604 w 10000"/>
                <a:gd name="connsiteY94" fmla="*/ 2877 h 10000"/>
                <a:gd name="connsiteX95" fmla="*/ 2811 w 10000"/>
                <a:gd name="connsiteY95" fmla="*/ 3037 h 10000"/>
                <a:gd name="connsiteX96" fmla="*/ 2811 w 10000"/>
                <a:gd name="connsiteY96" fmla="*/ 3179 h 10000"/>
                <a:gd name="connsiteX97" fmla="*/ 2811 w 10000"/>
                <a:gd name="connsiteY97" fmla="*/ 3499 h 10000"/>
                <a:gd name="connsiteX98" fmla="*/ 2600 w 10000"/>
                <a:gd name="connsiteY98" fmla="*/ 3801 h 10000"/>
                <a:gd name="connsiteX99" fmla="*/ 2390 w 10000"/>
                <a:gd name="connsiteY99" fmla="*/ 4103 h 10000"/>
                <a:gd name="connsiteX100" fmla="*/ 2203 w 10000"/>
                <a:gd name="connsiteY100" fmla="*/ 4103 h 10000"/>
                <a:gd name="connsiteX101" fmla="*/ 1988 w 10000"/>
                <a:gd name="connsiteY101" fmla="*/ 3943 h 10000"/>
                <a:gd name="connsiteX102" fmla="*/ 1803 w 10000"/>
                <a:gd name="connsiteY102" fmla="*/ 4103 h 10000"/>
                <a:gd name="connsiteX103" fmla="*/ 1405 w 10000"/>
                <a:gd name="connsiteY103" fmla="*/ 4103 h 10000"/>
                <a:gd name="connsiteX104" fmla="*/ 1193 w 10000"/>
                <a:gd name="connsiteY104" fmla="*/ 4405 h 10000"/>
                <a:gd name="connsiteX105" fmla="*/ 608 w 10000"/>
                <a:gd name="connsiteY105" fmla="*/ 4405 h 10000"/>
                <a:gd name="connsiteX106" fmla="*/ 398 w 10000"/>
                <a:gd name="connsiteY106" fmla="*/ 4547 h 10000"/>
                <a:gd name="connsiteX107" fmla="*/ 209 w 10000"/>
                <a:gd name="connsiteY107" fmla="*/ 4547 h 10000"/>
                <a:gd name="connsiteX108" fmla="*/ 0 w 10000"/>
                <a:gd name="connsiteY108" fmla="*/ 4849 h 10000"/>
                <a:gd name="connsiteX109" fmla="*/ 0 w 10000"/>
                <a:gd name="connsiteY109" fmla="*/ 5151 h 10000"/>
                <a:gd name="connsiteX110" fmla="*/ 0 w 10000"/>
                <a:gd name="connsiteY110" fmla="*/ 5453 h 10000"/>
                <a:gd name="connsiteX0" fmla="*/ 794 w 10000"/>
                <a:gd name="connsiteY0" fmla="*/ 9858 h 10000"/>
                <a:gd name="connsiteX1" fmla="*/ 1006 w 10000"/>
                <a:gd name="connsiteY1" fmla="*/ 9858 h 10000"/>
                <a:gd name="connsiteX2" fmla="*/ 1193 w 10000"/>
                <a:gd name="connsiteY2" fmla="*/ 9858 h 10000"/>
                <a:gd name="connsiteX3" fmla="*/ 1405 w 10000"/>
                <a:gd name="connsiteY3" fmla="*/ 10000 h 10000"/>
                <a:gd name="connsiteX4" fmla="*/ 1591 w 10000"/>
                <a:gd name="connsiteY4" fmla="*/ 10000 h 10000"/>
                <a:gd name="connsiteX5" fmla="*/ 1803 w 10000"/>
                <a:gd name="connsiteY5" fmla="*/ 10000 h 10000"/>
                <a:gd name="connsiteX6" fmla="*/ 2203 w 10000"/>
                <a:gd name="connsiteY6" fmla="*/ 9698 h 10000"/>
                <a:gd name="connsiteX7" fmla="*/ 2203 w 10000"/>
                <a:gd name="connsiteY7" fmla="*/ 9556 h 10000"/>
                <a:gd name="connsiteX8" fmla="*/ 2811 w 10000"/>
                <a:gd name="connsiteY8" fmla="*/ 9556 h 10000"/>
                <a:gd name="connsiteX9" fmla="*/ 3208 w 10000"/>
                <a:gd name="connsiteY9" fmla="*/ 9556 h 10000"/>
                <a:gd name="connsiteX10" fmla="*/ 3391 w 10000"/>
                <a:gd name="connsiteY10" fmla="*/ 9556 h 10000"/>
                <a:gd name="connsiteX11" fmla="*/ 3604 w 10000"/>
                <a:gd name="connsiteY11" fmla="*/ 9556 h 10000"/>
                <a:gd name="connsiteX12" fmla="*/ 4000 w 10000"/>
                <a:gd name="connsiteY12" fmla="*/ 9698 h 10000"/>
                <a:gd name="connsiteX13" fmla="*/ 4192 w 10000"/>
                <a:gd name="connsiteY13" fmla="*/ 9556 h 10000"/>
                <a:gd name="connsiteX14" fmla="*/ 4192 w 10000"/>
                <a:gd name="connsiteY14" fmla="*/ 9396 h 10000"/>
                <a:gd name="connsiteX15" fmla="*/ 4402 w 10000"/>
                <a:gd name="connsiteY15" fmla="*/ 9396 h 10000"/>
                <a:gd name="connsiteX16" fmla="*/ 4192 w 10000"/>
                <a:gd name="connsiteY16" fmla="*/ 9254 h 10000"/>
                <a:gd name="connsiteX17" fmla="*/ 4000 w 10000"/>
                <a:gd name="connsiteY17" fmla="*/ 8792 h 10000"/>
                <a:gd name="connsiteX18" fmla="*/ 3791 w 10000"/>
                <a:gd name="connsiteY18" fmla="*/ 8490 h 10000"/>
                <a:gd name="connsiteX19" fmla="*/ 3391 w 10000"/>
                <a:gd name="connsiteY19" fmla="*/ 8490 h 10000"/>
                <a:gd name="connsiteX20" fmla="*/ 3391 w 10000"/>
                <a:gd name="connsiteY20" fmla="*/ 8330 h 10000"/>
                <a:gd name="connsiteX21" fmla="*/ 3391 w 10000"/>
                <a:gd name="connsiteY21" fmla="*/ 8028 h 10000"/>
                <a:gd name="connsiteX22" fmla="*/ 3208 w 10000"/>
                <a:gd name="connsiteY22" fmla="*/ 7886 h 10000"/>
                <a:gd name="connsiteX23" fmla="*/ 2995 w 10000"/>
                <a:gd name="connsiteY23" fmla="*/ 7726 h 10000"/>
                <a:gd name="connsiteX24" fmla="*/ 2811 w 10000"/>
                <a:gd name="connsiteY24" fmla="*/ 7425 h 10000"/>
                <a:gd name="connsiteX25" fmla="*/ 3208 w 10000"/>
                <a:gd name="connsiteY25" fmla="*/ 7123 h 10000"/>
                <a:gd name="connsiteX26" fmla="*/ 3391 w 10000"/>
                <a:gd name="connsiteY26" fmla="*/ 6980 h 10000"/>
                <a:gd name="connsiteX27" fmla="*/ 3604 w 10000"/>
                <a:gd name="connsiteY27" fmla="*/ 6821 h 10000"/>
                <a:gd name="connsiteX28" fmla="*/ 3604 w 10000"/>
                <a:gd name="connsiteY28" fmla="*/ 6679 h 10000"/>
                <a:gd name="connsiteX29" fmla="*/ 4000 w 10000"/>
                <a:gd name="connsiteY29" fmla="*/ 6821 h 10000"/>
                <a:gd name="connsiteX30" fmla="*/ 4192 w 10000"/>
                <a:gd name="connsiteY30" fmla="*/ 6980 h 10000"/>
                <a:gd name="connsiteX31" fmla="*/ 4402 w 10000"/>
                <a:gd name="connsiteY31" fmla="*/ 6980 h 10000"/>
                <a:gd name="connsiteX32" fmla="*/ 4799 w 10000"/>
                <a:gd name="connsiteY32" fmla="*/ 6980 h 10000"/>
                <a:gd name="connsiteX33" fmla="*/ 4987 w 10000"/>
                <a:gd name="connsiteY33" fmla="*/ 6821 h 10000"/>
                <a:gd name="connsiteX34" fmla="*/ 4987 w 10000"/>
                <a:gd name="connsiteY34" fmla="*/ 6679 h 10000"/>
                <a:gd name="connsiteX35" fmla="*/ 5196 w 10000"/>
                <a:gd name="connsiteY35" fmla="*/ 6519 h 10000"/>
                <a:gd name="connsiteX36" fmla="*/ 5196 w 10000"/>
                <a:gd name="connsiteY36" fmla="*/ 6377 h 10000"/>
                <a:gd name="connsiteX37" fmla="*/ 5600 w 10000"/>
                <a:gd name="connsiteY37" fmla="*/ 6217 h 10000"/>
                <a:gd name="connsiteX38" fmla="*/ 5785 w 10000"/>
                <a:gd name="connsiteY38" fmla="*/ 6075 h 10000"/>
                <a:gd name="connsiteX39" fmla="*/ 6206 w 10000"/>
                <a:gd name="connsiteY39" fmla="*/ 5915 h 10000"/>
                <a:gd name="connsiteX40" fmla="*/ 6396 w 10000"/>
                <a:gd name="connsiteY40" fmla="*/ 5613 h 10000"/>
                <a:gd name="connsiteX41" fmla="*/ 6603 w 10000"/>
                <a:gd name="connsiteY41" fmla="*/ 5311 h 10000"/>
                <a:gd name="connsiteX42" fmla="*/ 7004 w 10000"/>
                <a:gd name="connsiteY42" fmla="*/ 5151 h 10000"/>
                <a:gd name="connsiteX43" fmla="*/ 6791 w 10000"/>
                <a:gd name="connsiteY43" fmla="*/ 4849 h 10000"/>
                <a:gd name="connsiteX44" fmla="*/ 7402 w 10000"/>
                <a:gd name="connsiteY44" fmla="*/ 4405 h 10000"/>
                <a:gd name="connsiteX45" fmla="*/ 7402 w 10000"/>
                <a:gd name="connsiteY45" fmla="*/ 4245 h 10000"/>
                <a:gd name="connsiteX46" fmla="*/ 7402 w 10000"/>
                <a:gd name="connsiteY46" fmla="*/ 4103 h 10000"/>
                <a:gd name="connsiteX47" fmla="*/ 8194 w 10000"/>
                <a:gd name="connsiteY47" fmla="*/ 3641 h 10000"/>
                <a:gd name="connsiteX48" fmla="*/ 7985 w 10000"/>
                <a:gd name="connsiteY48" fmla="*/ 3499 h 10000"/>
                <a:gd name="connsiteX49" fmla="*/ 7587 w 10000"/>
                <a:gd name="connsiteY49" fmla="*/ 3499 h 10000"/>
                <a:gd name="connsiteX50" fmla="*/ 7587 w 10000"/>
                <a:gd name="connsiteY50" fmla="*/ 3339 h 10000"/>
                <a:gd name="connsiteX51" fmla="*/ 7185 w 10000"/>
                <a:gd name="connsiteY51" fmla="*/ 3179 h 10000"/>
                <a:gd name="connsiteX52" fmla="*/ 6791 w 10000"/>
                <a:gd name="connsiteY52" fmla="*/ 1972 h 10000"/>
                <a:gd name="connsiteX53" fmla="*/ 7004 w 10000"/>
                <a:gd name="connsiteY53" fmla="*/ 1829 h 10000"/>
                <a:gd name="connsiteX54" fmla="*/ 7587 w 10000"/>
                <a:gd name="connsiteY54" fmla="*/ 1829 h 10000"/>
                <a:gd name="connsiteX55" fmla="*/ 7795 w 10000"/>
                <a:gd name="connsiteY55" fmla="*/ 1829 h 10000"/>
                <a:gd name="connsiteX56" fmla="*/ 8383 w 10000"/>
                <a:gd name="connsiteY56" fmla="*/ 1829 h 10000"/>
                <a:gd name="connsiteX57" fmla="*/ 8783 w 10000"/>
                <a:gd name="connsiteY57" fmla="*/ 1829 h 10000"/>
                <a:gd name="connsiteX58" fmla="*/ 8991 w 10000"/>
                <a:gd name="connsiteY58" fmla="*/ 1670 h 10000"/>
                <a:gd name="connsiteX59" fmla="*/ 9578 w 10000"/>
                <a:gd name="connsiteY59" fmla="*/ 1368 h 10000"/>
                <a:gd name="connsiteX60" fmla="*/ 10000 w 10000"/>
                <a:gd name="connsiteY60" fmla="*/ 1226 h 10000"/>
                <a:gd name="connsiteX61" fmla="*/ 9790 w 10000"/>
                <a:gd name="connsiteY61" fmla="*/ 924 h 10000"/>
                <a:gd name="connsiteX62" fmla="*/ 9393 w 10000"/>
                <a:gd name="connsiteY62" fmla="*/ 924 h 10000"/>
                <a:gd name="connsiteX63" fmla="*/ 9182 w 10000"/>
                <a:gd name="connsiteY63" fmla="*/ 924 h 10000"/>
                <a:gd name="connsiteX64" fmla="*/ 8783 w 10000"/>
                <a:gd name="connsiteY64" fmla="*/ 924 h 10000"/>
                <a:gd name="connsiteX65" fmla="*/ 8783 w 10000"/>
                <a:gd name="connsiteY65" fmla="*/ 764 h 10000"/>
                <a:gd name="connsiteX66" fmla="*/ 8594 w 10000"/>
                <a:gd name="connsiteY66" fmla="*/ 622 h 10000"/>
                <a:gd name="connsiteX67" fmla="*/ 8383 w 10000"/>
                <a:gd name="connsiteY67" fmla="*/ 302 h 10000"/>
                <a:gd name="connsiteX68" fmla="*/ 8383 w 10000"/>
                <a:gd name="connsiteY68" fmla="*/ 0 h 10000"/>
                <a:gd name="connsiteX69" fmla="*/ 8194 w 10000"/>
                <a:gd name="connsiteY69" fmla="*/ 0 h 10000"/>
                <a:gd name="connsiteX70" fmla="*/ 7795 w 10000"/>
                <a:gd name="connsiteY70" fmla="*/ 0 h 10000"/>
                <a:gd name="connsiteX71" fmla="*/ 7587 w 10000"/>
                <a:gd name="connsiteY71" fmla="*/ 0 h 10000"/>
                <a:gd name="connsiteX72" fmla="*/ 7402 w 10000"/>
                <a:gd name="connsiteY72" fmla="*/ 0 h 10000"/>
                <a:gd name="connsiteX73" fmla="*/ 6206 w 10000"/>
                <a:gd name="connsiteY73" fmla="*/ 160 h 10000"/>
                <a:gd name="connsiteX74" fmla="*/ 5785 w 10000"/>
                <a:gd name="connsiteY74" fmla="*/ 160 h 10000"/>
                <a:gd name="connsiteX75" fmla="*/ 5387 w 10000"/>
                <a:gd name="connsiteY75" fmla="*/ 302 h 10000"/>
                <a:gd name="connsiteX76" fmla="*/ 5196 w 10000"/>
                <a:gd name="connsiteY76" fmla="*/ 462 h 10000"/>
                <a:gd name="connsiteX77" fmla="*/ 4799 w 10000"/>
                <a:gd name="connsiteY77" fmla="*/ 622 h 10000"/>
                <a:gd name="connsiteX78" fmla="*/ 4591 w 10000"/>
                <a:gd name="connsiteY78" fmla="*/ 622 h 10000"/>
                <a:gd name="connsiteX79" fmla="*/ 4591 w 10000"/>
                <a:gd name="connsiteY79" fmla="*/ 924 h 10000"/>
                <a:gd name="connsiteX80" fmla="*/ 4799 w 10000"/>
                <a:gd name="connsiteY80" fmla="*/ 1066 h 10000"/>
                <a:gd name="connsiteX81" fmla="*/ 4799 w 10000"/>
                <a:gd name="connsiteY81" fmla="*/ 1226 h 10000"/>
                <a:gd name="connsiteX82" fmla="*/ 4591 w 10000"/>
                <a:gd name="connsiteY82" fmla="*/ 1528 h 10000"/>
                <a:gd name="connsiteX83" fmla="*/ 4402 w 10000"/>
                <a:gd name="connsiteY83" fmla="*/ 1670 h 10000"/>
                <a:gd name="connsiteX84" fmla="*/ 4192 w 10000"/>
                <a:gd name="connsiteY84" fmla="*/ 1829 h 10000"/>
                <a:gd name="connsiteX85" fmla="*/ 4192 w 10000"/>
                <a:gd name="connsiteY85" fmla="*/ 1972 h 10000"/>
                <a:gd name="connsiteX86" fmla="*/ 4402 w 10000"/>
                <a:gd name="connsiteY86" fmla="*/ 2131 h 10000"/>
                <a:gd name="connsiteX87" fmla="*/ 4192 w 10000"/>
                <a:gd name="connsiteY87" fmla="*/ 2433 h 10000"/>
                <a:gd name="connsiteX88" fmla="*/ 4000 w 10000"/>
                <a:gd name="connsiteY88" fmla="*/ 2433 h 10000"/>
                <a:gd name="connsiteX89" fmla="*/ 3604 w 10000"/>
                <a:gd name="connsiteY89" fmla="*/ 2433 h 10000"/>
                <a:gd name="connsiteX90" fmla="*/ 3208 w 10000"/>
                <a:gd name="connsiteY90" fmla="*/ 2433 h 10000"/>
                <a:gd name="connsiteX91" fmla="*/ 3208 w 10000"/>
                <a:gd name="connsiteY91" fmla="*/ 2575 h 10000"/>
                <a:gd name="connsiteX92" fmla="*/ 3391 w 10000"/>
                <a:gd name="connsiteY92" fmla="*/ 2735 h 10000"/>
                <a:gd name="connsiteX93" fmla="*/ 3604 w 10000"/>
                <a:gd name="connsiteY93" fmla="*/ 2877 h 10000"/>
                <a:gd name="connsiteX94" fmla="*/ 2811 w 10000"/>
                <a:gd name="connsiteY94" fmla="*/ 3037 h 10000"/>
                <a:gd name="connsiteX95" fmla="*/ 2811 w 10000"/>
                <a:gd name="connsiteY95" fmla="*/ 3179 h 10000"/>
                <a:gd name="connsiteX96" fmla="*/ 2811 w 10000"/>
                <a:gd name="connsiteY96" fmla="*/ 3499 h 10000"/>
                <a:gd name="connsiteX97" fmla="*/ 2600 w 10000"/>
                <a:gd name="connsiteY97" fmla="*/ 3801 h 10000"/>
                <a:gd name="connsiteX98" fmla="*/ 2390 w 10000"/>
                <a:gd name="connsiteY98" fmla="*/ 4103 h 10000"/>
                <a:gd name="connsiteX99" fmla="*/ 2203 w 10000"/>
                <a:gd name="connsiteY99" fmla="*/ 4103 h 10000"/>
                <a:gd name="connsiteX100" fmla="*/ 1988 w 10000"/>
                <a:gd name="connsiteY100" fmla="*/ 3943 h 10000"/>
                <a:gd name="connsiteX101" fmla="*/ 1803 w 10000"/>
                <a:gd name="connsiteY101" fmla="*/ 4103 h 10000"/>
                <a:gd name="connsiteX102" fmla="*/ 1405 w 10000"/>
                <a:gd name="connsiteY102" fmla="*/ 4103 h 10000"/>
                <a:gd name="connsiteX103" fmla="*/ 1193 w 10000"/>
                <a:gd name="connsiteY103" fmla="*/ 4405 h 10000"/>
                <a:gd name="connsiteX104" fmla="*/ 608 w 10000"/>
                <a:gd name="connsiteY104" fmla="*/ 4405 h 10000"/>
                <a:gd name="connsiteX105" fmla="*/ 398 w 10000"/>
                <a:gd name="connsiteY105" fmla="*/ 4547 h 10000"/>
                <a:gd name="connsiteX106" fmla="*/ 209 w 10000"/>
                <a:gd name="connsiteY106" fmla="*/ 4547 h 10000"/>
                <a:gd name="connsiteX107" fmla="*/ 0 w 10000"/>
                <a:gd name="connsiteY107" fmla="*/ 4849 h 10000"/>
                <a:gd name="connsiteX108" fmla="*/ 0 w 10000"/>
                <a:gd name="connsiteY108" fmla="*/ 5151 h 10000"/>
                <a:gd name="connsiteX109" fmla="*/ 0 w 10000"/>
                <a:gd name="connsiteY109" fmla="*/ 5453 h 10000"/>
                <a:gd name="connsiteX0" fmla="*/ 1006 w 10000"/>
                <a:gd name="connsiteY0" fmla="*/ 9858 h 10000"/>
                <a:gd name="connsiteX1" fmla="*/ 1193 w 10000"/>
                <a:gd name="connsiteY1" fmla="*/ 9858 h 10000"/>
                <a:gd name="connsiteX2" fmla="*/ 1405 w 10000"/>
                <a:gd name="connsiteY2" fmla="*/ 10000 h 10000"/>
                <a:gd name="connsiteX3" fmla="*/ 1591 w 10000"/>
                <a:gd name="connsiteY3" fmla="*/ 10000 h 10000"/>
                <a:gd name="connsiteX4" fmla="*/ 1803 w 10000"/>
                <a:gd name="connsiteY4" fmla="*/ 10000 h 10000"/>
                <a:gd name="connsiteX5" fmla="*/ 2203 w 10000"/>
                <a:gd name="connsiteY5" fmla="*/ 9698 h 10000"/>
                <a:gd name="connsiteX6" fmla="*/ 2203 w 10000"/>
                <a:gd name="connsiteY6" fmla="*/ 9556 h 10000"/>
                <a:gd name="connsiteX7" fmla="*/ 2811 w 10000"/>
                <a:gd name="connsiteY7" fmla="*/ 9556 h 10000"/>
                <a:gd name="connsiteX8" fmla="*/ 3208 w 10000"/>
                <a:gd name="connsiteY8" fmla="*/ 9556 h 10000"/>
                <a:gd name="connsiteX9" fmla="*/ 3391 w 10000"/>
                <a:gd name="connsiteY9" fmla="*/ 9556 h 10000"/>
                <a:gd name="connsiteX10" fmla="*/ 3604 w 10000"/>
                <a:gd name="connsiteY10" fmla="*/ 9556 h 10000"/>
                <a:gd name="connsiteX11" fmla="*/ 4000 w 10000"/>
                <a:gd name="connsiteY11" fmla="*/ 9698 h 10000"/>
                <a:gd name="connsiteX12" fmla="*/ 4192 w 10000"/>
                <a:gd name="connsiteY12" fmla="*/ 9556 h 10000"/>
                <a:gd name="connsiteX13" fmla="*/ 4192 w 10000"/>
                <a:gd name="connsiteY13" fmla="*/ 9396 h 10000"/>
                <a:gd name="connsiteX14" fmla="*/ 4402 w 10000"/>
                <a:gd name="connsiteY14" fmla="*/ 9396 h 10000"/>
                <a:gd name="connsiteX15" fmla="*/ 4192 w 10000"/>
                <a:gd name="connsiteY15" fmla="*/ 9254 h 10000"/>
                <a:gd name="connsiteX16" fmla="*/ 4000 w 10000"/>
                <a:gd name="connsiteY16" fmla="*/ 8792 h 10000"/>
                <a:gd name="connsiteX17" fmla="*/ 3791 w 10000"/>
                <a:gd name="connsiteY17" fmla="*/ 8490 h 10000"/>
                <a:gd name="connsiteX18" fmla="*/ 3391 w 10000"/>
                <a:gd name="connsiteY18" fmla="*/ 8490 h 10000"/>
                <a:gd name="connsiteX19" fmla="*/ 3391 w 10000"/>
                <a:gd name="connsiteY19" fmla="*/ 8330 h 10000"/>
                <a:gd name="connsiteX20" fmla="*/ 3391 w 10000"/>
                <a:gd name="connsiteY20" fmla="*/ 8028 h 10000"/>
                <a:gd name="connsiteX21" fmla="*/ 3208 w 10000"/>
                <a:gd name="connsiteY21" fmla="*/ 7886 h 10000"/>
                <a:gd name="connsiteX22" fmla="*/ 2995 w 10000"/>
                <a:gd name="connsiteY22" fmla="*/ 7726 h 10000"/>
                <a:gd name="connsiteX23" fmla="*/ 2811 w 10000"/>
                <a:gd name="connsiteY23" fmla="*/ 7425 h 10000"/>
                <a:gd name="connsiteX24" fmla="*/ 3208 w 10000"/>
                <a:gd name="connsiteY24" fmla="*/ 7123 h 10000"/>
                <a:gd name="connsiteX25" fmla="*/ 3391 w 10000"/>
                <a:gd name="connsiteY25" fmla="*/ 6980 h 10000"/>
                <a:gd name="connsiteX26" fmla="*/ 3604 w 10000"/>
                <a:gd name="connsiteY26" fmla="*/ 6821 h 10000"/>
                <a:gd name="connsiteX27" fmla="*/ 3604 w 10000"/>
                <a:gd name="connsiteY27" fmla="*/ 6679 h 10000"/>
                <a:gd name="connsiteX28" fmla="*/ 4000 w 10000"/>
                <a:gd name="connsiteY28" fmla="*/ 6821 h 10000"/>
                <a:gd name="connsiteX29" fmla="*/ 4192 w 10000"/>
                <a:gd name="connsiteY29" fmla="*/ 6980 h 10000"/>
                <a:gd name="connsiteX30" fmla="*/ 4402 w 10000"/>
                <a:gd name="connsiteY30" fmla="*/ 6980 h 10000"/>
                <a:gd name="connsiteX31" fmla="*/ 4799 w 10000"/>
                <a:gd name="connsiteY31" fmla="*/ 6980 h 10000"/>
                <a:gd name="connsiteX32" fmla="*/ 4987 w 10000"/>
                <a:gd name="connsiteY32" fmla="*/ 6821 h 10000"/>
                <a:gd name="connsiteX33" fmla="*/ 4987 w 10000"/>
                <a:gd name="connsiteY33" fmla="*/ 6679 h 10000"/>
                <a:gd name="connsiteX34" fmla="*/ 5196 w 10000"/>
                <a:gd name="connsiteY34" fmla="*/ 6519 h 10000"/>
                <a:gd name="connsiteX35" fmla="*/ 5196 w 10000"/>
                <a:gd name="connsiteY35" fmla="*/ 6377 h 10000"/>
                <a:gd name="connsiteX36" fmla="*/ 5600 w 10000"/>
                <a:gd name="connsiteY36" fmla="*/ 6217 h 10000"/>
                <a:gd name="connsiteX37" fmla="*/ 5785 w 10000"/>
                <a:gd name="connsiteY37" fmla="*/ 6075 h 10000"/>
                <a:gd name="connsiteX38" fmla="*/ 6206 w 10000"/>
                <a:gd name="connsiteY38" fmla="*/ 5915 h 10000"/>
                <a:gd name="connsiteX39" fmla="*/ 6396 w 10000"/>
                <a:gd name="connsiteY39" fmla="*/ 5613 h 10000"/>
                <a:gd name="connsiteX40" fmla="*/ 6603 w 10000"/>
                <a:gd name="connsiteY40" fmla="*/ 5311 h 10000"/>
                <a:gd name="connsiteX41" fmla="*/ 7004 w 10000"/>
                <a:gd name="connsiteY41" fmla="*/ 5151 h 10000"/>
                <a:gd name="connsiteX42" fmla="*/ 6791 w 10000"/>
                <a:gd name="connsiteY42" fmla="*/ 4849 h 10000"/>
                <a:gd name="connsiteX43" fmla="*/ 7402 w 10000"/>
                <a:gd name="connsiteY43" fmla="*/ 4405 h 10000"/>
                <a:gd name="connsiteX44" fmla="*/ 7402 w 10000"/>
                <a:gd name="connsiteY44" fmla="*/ 4245 h 10000"/>
                <a:gd name="connsiteX45" fmla="*/ 7402 w 10000"/>
                <a:gd name="connsiteY45" fmla="*/ 4103 h 10000"/>
                <a:gd name="connsiteX46" fmla="*/ 8194 w 10000"/>
                <a:gd name="connsiteY46" fmla="*/ 3641 h 10000"/>
                <a:gd name="connsiteX47" fmla="*/ 7985 w 10000"/>
                <a:gd name="connsiteY47" fmla="*/ 3499 h 10000"/>
                <a:gd name="connsiteX48" fmla="*/ 7587 w 10000"/>
                <a:gd name="connsiteY48" fmla="*/ 3499 h 10000"/>
                <a:gd name="connsiteX49" fmla="*/ 7587 w 10000"/>
                <a:gd name="connsiteY49" fmla="*/ 3339 h 10000"/>
                <a:gd name="connsiteX50" fmla="*/ 7185 w 10000"/>
                <a:gd name="connsiteY50" fmla="*/ 3179 h 10000"/>
                <a:gd name="connsiteX51" fmla="*/ 6791 w 10000"/>
                <a:gd name="connsiteY51" fmla="*/ 1972 h 10000"/>
                <a:gd name="connsiteX52" fmla="*/ 7004 w 10000"/>
                <a:gd name="connsiteY52" fmla="*/ 1829 h 10000"/>
                <a:gd name="connsiteX53" fmla="*/ 7587 w 10000"/>
                <a:gd name="connsiteY53" fmla="*/ 1829 h 10000"/>
                <a:gd name="connsiteX54" fmla="*/ 7795 w 10000"/>
                <a:gd name="connsiteY54" fmla="*/ 1829 h 10000"/>
                <a:gd name="connsiteX55" fmla="*/ 8383 w 10000"/>
                <a:gd name="connsiteY55" fmla="*/ 1829 h 10000"/>
                <a:gd name="connsiteX56" fmla="*/ 8783 w 10000"/>
                <a:gd name="connsiteY56" fmla="*/ 1829 h 10000"/>
                <a:gd name="connsiteX57" fmla="*/ 8991 w 10000"/>
                <a:gd name="connsiteY57" fmla="*/ 1670 h 10000"/>
                <a:gd name="connsiteX58" fmla="*/ 9578 w 10000"/>
                <a:gd name="connsiteY58" fmla="*/ 1368 h 10000"/>
                <a:gd name="connsiteX59" fmla="*/ 10000 w 10000"/>
                <a:gd name="connsiteY59" fmla="*/ 1226 h 10000"/>
                <a:gd name="connsiteX60" fmla="*/ 9790 w 10000"/>
                <a:gd name="connsiteY60" fmla="*/ 924 h 10000"/>
                <a:gd name="connsiteX61" fmla="*/ 9393 w 10000"/>
                <a:gd name="connsiteY61" fmla="*/ 924 h 10000"/>
                <a:gd name="connsiteX62" fmla="*/ 9182 w 10000"/>
                <a:gd name="connsiteY62" fmla="*/ 924 h 10000"/>
                <a:gd name="connsiteX63" fmla="*/ 8783 w 10000"/>
                <a:gd name="connsiteY63" fmla="*/ 924 h 10000"/>
                <a:gd name="connsiteX64" fmla="*/ 8783 w 10000"/>
                <a:gd name="connsiteY64" fmla="*/ 764 h 10000"/>
                <a:gd name="connsiteX65" fmla="*/ 8594 w 10000"/>
                <a:gd name="connsiteY65" fmla="*/ 622 h 10000"/>
                <a:gd name="connsiteX66" fmla="*/ 8383 w 10000"/>
                <a:gd name="connsiteY66" fmla="*/ 302 h 10000"/>
                <a:gd name="connsiteX67" fmla="*/ 8383 w 10000"/>
                <a:gd name="connsiteY67" fmla="*/ 0 h 10000"/>
                <a:gd name="connsiteX68" fmla="*/ 8194 w 10000"/>
                <a:gd name="connsiteY68" fmla="*/ 0 h 10000"/>
                <a:gd name="connsiteX69" fmla="*/ 7795 w 10000"/>
                <a:gd name="connsiteY69" fmla="*/ 0 h 10000"/>
                <a:gd name="connsiteX70" fmla="*/ 7587 w 10000"/>
                <a:gd name="connsiteY70" fmla="*/ 0 h 10000"/>
                <a:gd name="connsiteX71" fmla="*/ 7402 w 10000"/>
                <a:gd name="connsiteY71" fmla="*/ 0 h 10000"/>
                <a:gd name="connsiteX72" fmla="*/ 6206 w 10000"/>
                <a:gd name="connsiteY72" fmla="*/ 160 h 10000"/>
                <a:gd name="connsiteX73" fmla="*/ 5785 w 10000"/>
                <a:gd name="connsiteY73" fmla="*/ 160 h 10000"/>
                <a:gd name="connsiteX74" fmla="*/ 5387 w 10000"/>
                <a:gd name="connsiteY74" fmla="*/ 302 h 10000"/>
                <a:gd name="connsiteX75" fmla="*/ 5196 w 10000"/>
                <a:gd name="connsiteY75" fmla="*/ 462 h 10000"/>
                <a:gd name="connsiteX76" fmla="*/ 4799 w 10000"/>
                <a:gd name="connsiteY76" fmla="*/ 622 h 10000"/>
                <a:gd name="connsiteX77" fmla="*/ 4591 w 10000"/>
                <a:gd name="connsiteY77" fmla="*/ 622 h 10000"/>
                <a:gd name="connsiteX78" fmla="*/ 4591 w 10000"/>
                <a:gd name="connsiteY78" fmla="*/ 924 h 10000"/>
                <a:gd name="connsiteX79" fmla="*/ 4799 w 10000"/>
                <a:gd name="connsiteY79" fmla="*/ 1066 h 10000"/>
                <a:gd name="connsiteX80" fmla="*/ 4799 w 10000"/>
                <a:gd name="connsiteY80" fmla="*/ 1226 h 10000"/>
                <a:gd name="connsiteX81" fmla="*/ 4591 w 10000"/>
                <a:gd name="connsiteY81" fmla="*/ 1528 h 10000"/>
                <a:gd name="connsiteX82" fmla="*/ 4402 w 10000"/>
                <a:gd name="connsiteY82" fmla="*/ 1670 h 10000"/>
                <a:gd name="connsiteX83" fmla="*/ 4192 w 10000"/>
                <a:gd name="connsiteY83" fmla="*/ 1829 h 10000"/>
                <a:gd name="connsiteX84" fmla="*/ 4192 w 10000"/>
                <a:gd name="connsiteY84" fmla="*/ 1972 h 10000"/>
                <a:gd name="connsiteX85" fmla="*/ 4402 w 10000"/>
                <a:gd name="connsiteY85" fmla="*/ 2131 h 10000"/>
                <a:gd name="connsiteX86" fmla="*/ 4192 w 10000"/>
                <a:gd name="connsiteY86" fmla="*/ 2433 h 10000"/>
                <a:gd name="connsiteX87" fmla="*/ 4000 w 10000"/>
                <a:gd name="connsiteY87" fmla="*/ 2433 h 10000"/>
                <a:gd name="connsiteX88" fmla="*/ 3604 w 10000"/>
                <a:gd name="connsiteY88" fmla="*/ 2433 h 10000"/>
                <a:gd name="connsiteX89" fmla="*/ 3208 w 10000"/>
                <a:gd name="connsiteY89" fmla="*/ 2433 h 10000"/>
                <a:gd name="connsiteX90" fmla="*/ 3208 w 10000"/>
                <a:gd name="connsiteY90" fmla="*/ 2575 h 10000"/>
                <a:gd name="connsiteX91" fmla="*/ 3391 w 10000"/>
                <a:gd name="connsiteY91" fmla="*/ 2735 h 10000"/>
                <a:gd name="connsiteX92" fmla="*/ 3604 w 10000"/>
                <a:gd name="connsiteY92" fmla="*/ 2877 h 10000"/>
                <a:gd name="connsiteX93" fmla="*/ 2811 w 10000"/>
                <a:gd name="connsiteY93" fmla="*/ 3037 h 10000"/>
                <a:gd name="connsiteX94" fmla="*/ 2811 w 10000"/>
                <a:gd name="connsiteY94" fmla="*/ 3179 h 10000"/>
                <a:gd name="connsiteX95" fmla="*/ 2811 w 10000"/>
                <a:gd name="connsiteY95" fmla="*/ 3499 h 10000"/>
                <a:gd name="connsiteX96" fmla="*/ 2600 w 10000"/>
                <a:gd name="connsiteY96" fmla="*/ 3801 h 10000"/>
                <a:gd name="connsiteX97" fmla="*/ 2390 w 10000"/>
                <a:gd name="connsiteY97" fmla="*/ 4103 h 10000"/>
                <a:gd name="connsiteX98" fmla="*/ 2203 w 10000"/>
                <a:gd name="connsiteY98" fmla="*/ 4103 h 10000"/>
                <a:gd name="connsiteX99" fmla="*/ 1988 w 10000"/>
                <a:gd name="connsiteY99" fmla="*/ 3943 h 10000"/>
                <a:gd name="connsiteX100" fmla="*/ 1803 w 10000"/>
                <a:gd name="connsiteY100" fmla="*/ 4103 h 10000"/>
                <a:gd name="connsiteX101" fmla="*/ 1405 w 10000"/>
                <a:gd name="connsiteY101" fmla="*/ 4103 h 10000"/>
                <a:gd name="connsiteX102" fmla="*/ 1193 w 10000"/>
                <a:gd name="connsiteY102" fmla="*/ 4405 h 10000"/>
                <a:gd name="connsiteX103" fmla="*/ 608 w 10000"/>
                <a:gd name="connsiteY103" fmla="*/ 4405 h 10000"/>
                <a:gd name="connsiteX104" fmla="*/ 398 w 10000"/>
                <a:gd name="connsiteY104" fmla="*/ 4547 h 10000"/>
                <a:gd name="connsiteX105" fmla="*/ 209 w 10000"/>
                <a:gd name="connsiteY105" fmla="*/ 4547 h 10000"/>
                <a:gd name="connsiteX106" fmla="*/ 0 w 10000"/>
                <a:gd name="connsiteY106" fmla="*/ 4849 h 10000"/>
                <a:gd name="connsiteX107" fmla="*/ 0 w 10000"/>
                <a:gd name="connsiteY107" fmla="*/ 5151 h 10000"/>
                <a:gd name="connsiteX108" fmla="*/ 0 w 10000"/>
                <a:gd name="connsiteY108" fmla="*/ 5453 h 10000"/>
                <a:gd name="connsiteX0" fmla="*/ 1193 w 10000"/>
                <a:gd name="connsiteY0" fmla="*/ 9858 h 10000"/>
                <a:gd name="connsiteX1" fmla="*/ 1405 w 10000"/>
                <a:gd name="connsiteY1" fmla="*/ 10000 h 10000"/>
                <a:gd name="connsiteX2" fmla="*/ 1591 w 10000"/>
                <a:gd name="connsiteY2" fmla="*/ 10000 h 10000"/>
                <a:gd name="connsiteX3" fmla="*/ 1803 w 10000"/>
                <a:gd name="connsiteY3" fmla="*/ 10000 h 10000"/>
                <a:gd name="connsiteX4" fmla="*/ 2203 w 10000"/>
                <a:gd name="connsiteY4" fmla="*/ 9698 h 10000"/>
                <a:gd name="connsiteX5" fmla="*/ 2203 w 10000"/>
                <a:gd name="connsiteY5" fmla="*/ 9556 h 10000"/>
                <a:gd name="connsiteX6" fmla="*/ 2811 w 10000"/>
                <a:gd name="connsiteY6" fmla="*/ 9556 h 10000"/>
                <a:gd name="connsiteX7" fmla="*/ 3208 w 10000"/>
                <a:gd name="connsiteY7" fmla="*/ 9556 h 10000"/>
                <a:gd name="connsiteX8" fmla="*/ 3391 w 10000"/>
                <a:gd name="connsiteY8" fmla="*/ 9556 h 10000"/>
                <a:gd name="connsiteX9" fmla="*/ 3604 w 10000"/>
                <a:gd name="connsiteY9" fmla="*/ 9556 h 10000"/>
                <a:gd name="connsiteX10" fmla="*/ 4000 w 10000"/>
                <a:gd name="connsiteY10" fmla="*/ 9698 h 10000"/>
                <a:gd name="connsiteX11" fmla="*/ 4192 w 10000"/>
                <a:gd name="connsiteY11" fmla="*/ 9556 h 10000"/>
                <a:gd name="connsiteX12" fmla="*/ 4192 w 10000"/>
                <a:gd name="connsiteY12" fmla="*/ 9396 h 10000"/>
                <a:gd name="connsiteX13" fmla="*/ 4402 w 10000"/>
                <a:gd name="connsiteY13" fmla="*/ 9396 h 10000"/>
                <a:gd name="connsiteX14" fmla="*/ 4192 w 10000"/>
                <a:gd name="connsiteY14" fmla="*/ 9254 h 10000"/>
                <a:gd name="connsiteX15" fmla="*/ 4000 w 10000"/>
                <a:gd name="connsiteY15" fmla="*/ 8792 h 10000"/>
                <a:gd name="connsiteX16" fmla="*/ 3791 w 10000"/>
                <a:gd name="connsiteY16" fmla="*/ 8490 h 10000"/>
                <a:gd name="connsiteX17" fmla="*/ 3391 w 10000"/>
                <a:gd name="connsiteY17" fmla="*/ 8490 h 10000"/>
                <a:gd name="connsiteX18" fmla="*/ 3391 w 10000"/>
                <a:gd name="connsiteY18" fmla="*/ 8330 h 10000"/>
                <a:gd name="connsiteX19" fmla="*/ 3391 w 10000"/>
                <a:gd name="connsiteY19" fmla="*/ 8028 h 10000"/>
                <a:gd name="connsiteX20" fmla="*/ 3208 w 10000"/>
                <a:gd name="connsiteY20" fmla="*/ 7886 h 10000"/>
                <a:gd name="connsiteX21" fmla="*/ 2995 w 10000"/>
                <a:gd name="connsiteY21" fmla="*/ 7726 h 10000"/>
                <a:gd name="connsiteX22" fmla="*/ 2811 w 10000"/>
                <a:gd name="connsiteY22" fmla="*/ 7425 h 10000"/>
                <a:gd name="connsiteX23" fmla="*/ 3208 w 10000"/>
                <a:gd name="connsiteY23" fmla="*/ 7123 h 10000"/>
                <a:gd name="connsiteX24" fmla="*/ 3391 w 10000"/>
                <a:gd name="connsiteY24" fmla="*/ 6980 h 10000"/>
                <a:gd name="connsiteX25" fmla="*/ 3604 w 10000"/>
                <a:gd name="connsiteY25" fmla="*/ 6821 h 10000"/>
                <a:gd name="connsiteX26" fmla="*/ 3604 w 10000"/>
                <a:gd name="connsiteY26" fmla="*/ 6679 h 10000"/>
                <a:gd name="connsiteX27" fmla="*/ 4000 w 10000"/>
                <a:gd name="connsiteY27" fmla="*/ 6821 h 10000"/>
                <a:gd name="connsiteX28" fmla="*/ 4192 w 10000"/>
                <a:gd name="connsiteY28" fmla="*/ 6980 h 10000"/>
                <a:gd name="connsiteX29" fmla="*/ 4402 w 10000"/>
                <a:gd name="connsiteY29" fmla="*/ 6980 h 10000"/>
                <a:gd name="connsiteX30" fmla="*/ 4799 w 10000"/>
                <a:gd name="connsiteY30" fmla="*/ 6980 h 10000"/>
                <a:gd name="connsiteX31" fmla="*/ 4987 w 10000"/>
                <a:gd name="connsiteY31" fmla="*/ 6821 h 10000"/>
                <a:gd name="connsiteX32" fmla="*/ 4987 w 10000"/>
                <a:gd name="connsiteY32" fmla="*/ 6679 h 10000"/>
                <a:gd name="connsiteX33" fmla="*/ 5196 w 10000"/>
                <a:gd name="connsiteY33" fmla="*/ 6519 h 10000"/>
                <a:gd name="connsiteX34" fmla="*/ 5196 w 10000"/>
                <a:gd name="connsiteY34" fmla="*/ 6377 h 10000"/>
                <a:gd name="connsiteX35" fmla="*/ 5600 w 10000"/>
                <a:gd name="connsiteY35" fmla="*/ 6217 h 10000"/>
                <a:gd name="connsiteX36" fmla="*/ 5785 w 10000"/>
                <a:gd name="connsiteY36" fmla="*/ 6075 h 10000"/>
                <a:gd name="connsiteX37" fmla="*/ 6206 w 10000"/>
                <a:gd name="connsiteY37" fmla="*/ 5915 h 10000"/>
                <a:gd name="connsiteX38" fmla="*/ 6396 w 10000"/>
                <a:gd name="connsiteY38" fmla="*/ 5613 h 10000"/>
                <a:gd name="connsiteX39" fmla="*/ 6603 w 10000"/>
                <a:gd name="connsiteY39" fmla="*/ 5311 h 10000"/>
                <a:gd name="connsiteX40" fmla="*/ 7004 w 10000"/>
                <a:gd name="connsiteY40" fmla="*/ 5151 h 10000"/>
                <a:gd name="connsiteX41" fmla="*/ 6791 w 10000"/>
                <a:gd name="connsiteY41" fmla="*/ 4849 h 10000"/>
                <a:gd name="connsiteX42" fmla="*/ 7402 w 10000"/>
                <a:gd name="connsiteY42" fmla="*/ 4405 h 10000"/>
                <a:gd name="connsiteX43" fmla="*/ 7402 w 10000"/>
                <a:gd name="connsiteY43" fmla="*/ 4245 h 10000"/>
                <a:gd name="connsiteX44" fmla="*/ 7402 w 10000"/>
                <a:gd name="connsiteY44" fmla="*/ 4103 h 10000"/>
                <a:gd name="connsiteX45" fmla="*/ 8194 w 10000"/>
                <a:gd name="connsiteY45" fmla="*/ 3641 h 10000"/>
                <a:gd name="connsiteX46" fmla="*/ 7985 w 10000"/>
                <a:gd name="connsiteY46" fmla="*/ 3499 h 10000"/>
                <a:gd name="connsiteX47" fmla="*/ 7587 w 10000"/>
                <a:gd name="connsiteY47" fmla="*/ 3499 h 10000"/>
                <a:gd name="connsiteX48" fmla="*/ 7587 w 10000"/>
                <a:gd name="connsiteY48" fmla="*/ 3339 h 10000"/>
                <a:gd name="connsiteX49" fmla="*/ 7185 w 10000"/>
                <a:gd name="connsiteY49" fmla="*/ 3179 h 10000"/>
                <a:gd name="connsiteX50" fmla="*/ 6791 w 10000"/>
                <a:gd name="connsiteY50" fmla="*/ 1972 h 10000"/>
                <a:gd name="connsiteX51" fmla="*/ 7004 w 10000"/>
                <a:gd name="connsiteY51" fmla="*/ 1829 h 10000"/>
                <a:gd name="connsiteX52" fmla="*/ 7587 w 10000"/>
                <a:gd name="connsiteY52" fmla="*/ 1829 h 10000"/>
                <a:gd name="connsiteX53" fmla="*/ 7795 w 10000"/>
                <a:gd name="connsiteY53" fmla="*/ 1829 h 10000"/>
                <a:gd name="connsiteX54" fmla="*/ 8383 w 10000"/>
                <a:gd name="connsiteY54" fmla="*/ 1829 h 10000"/>
                <a:gd name="connsiteX55" fmla="*/ 8783 w 10000"/>
                <a:gd name="connsiteY55" fmla="*/ 1829 h 10000"/>
                <a:gd name="connsiteX56" fmla="*/ 8991 w 10000"/>
                <a:gd name="connsiteY56" fmla="*/ 1670 h 10000"/>
                <a:gd name="connsiteX57" fmla="*/ 9578 w 10000"/>
                <a:gd name="connsiteY57" fmla="*/ 1368 h 10000"/>
                <a:gd name="connsiteX58" fmla="*/ 10000 w 10000"/>
                <a:gd name="connsiteY58" fmla="*/ 1226 h 10000"/>
                <a:gd name="connsiteX59" fmla="*/ 9790 w 10000"/>
                <a:gd name="connsiteY59" fmla="*/ 924 h 10000"/>
                <a:gd name="connsiteX60" fmla="*/ 9393 w 10000"/>
                <a:gd name="connsiteY60" fmla="*/ 924 h 10000"/>
                <a:gd name="connsiteX61" fmla="*/ 9182 w 10000"/>
                <a:gd name="connsiteY61" fmla="*/ 924 h 10000"/>
                <a:gd name="connsiteX62" fmla="*/ 8783 w 10000"/>
                <a:gd name="connsiteY62" fmla="*/ 924 h 10000"/>
                <a:gd name="connsiteX63" fmla="*/ 8783 w 10000"/>
                <a:gd name="connsiteY63" fmla="*/ 764 h 10000"/>
                <a:gd name="connsiteX64" fmla="*/ 8594 w 10000"/>
                <a:gd name="connsiteY64" fmla="*/ 622 h 10000"/>
                <a:gd name="connsiteX65" fmla="*/ 8383 w 10000"/>
                <a:gd name="connsiteY65" fmla="*/ 302 h 10000"/>
                <a:gd name="connsiteX66" fmla="*/ 8383 w 10000"/>
                <a:gd name="connsiteY66" fmla="*/ 0 h 10000"/>
                <a:gd name="connsiteX67" fmla="*/ 8194 w 10000"/>
                <a:gd name="connsiteY67" fmla="*/ 0 h 10000"/>
                <a:gd name="connsiteX68" fmla="*/ 7795 w 10000"/>
                <a:gd name="connsiteY68" fmla="*/ 0 h 10000"/>
                <a:gd name="connsiteX69" fmla="*/ 7587 w 10000"/>
                <a:gd name="connsiteY69" fmla="*/ 0 h 10000"/>
                <a:gd name="connsiteX70" fmla="*/ 7402 w 10000"/>
                <a:gd name="connsiteY70" fmla="*/ 0 h 10000"/>
                <a:gd name="connsiteX71" fmla="*/ 6206 w 10000"/>
                <a:gd name="connsiteY71" fmla="*/ 160 h 10000"/>
                <a:gd name="connsiteX72" fmla="*/ 5785 w 10000"/>
                <a:gd name="connsiteY72" fmla="*/ 160 h 10000"/>
                <a:gd name="connsiteX73" fmla="*/ 5387 w 10000"/>
                <a:gd name="connsiteY73" fmla="*/ 302 h 10000"/>
                <a:gd name="connsiteX74" fmla="*/ 5196 w 10000"/>
                <a:gd name="connsiteY74" fmla="*/ 462 h 10000"/>
                <a:gd name="connsiteX75" fmla="*/ 4799 w 10000"/>
                <a:gd name="connsiteY75" fmla="*/ 622 h 10000"/>
                <a:gd name="connsiteX76" fmla="*/ 4591 w 10000"/>
                <a:gd name="connsiteY76" fmla="*/ 622 h 10000"/>
                <a:gd name="connsiteX77" fmla="*/ 4591 w 10000"/>
                <a:gd name="connsiteY77" fmla="*/ 924 h 10000"/>
                <a:gd name="connsiteX78" fmla="*/ 4799 w 10000"/>
                <a:gd name="connsiteY78" fmla="*/ 1066 h 10000"/>
                <a:gd name="connsiteX79" fmla="*/ 4799 w 10000"/>
                <a:gd name="connsiteY79" fmla="*/ 1226 h 10000"/>
                <a:gd name="connsiteX80" fmla="*/ 4591 w 10000"/>
                <a:gd name="connsiteY80" fmla="*/ 1528 h 10000"/>
                <a:gd name="connsiteX81" fmla="*/ 4402 w 10000"/>
                <a:gd name="connsiteY81" fmla="*/ 1670 h 10000"/>
                <a:gd name="connsiteX82" fmla="*/ 4192 w 10000"/>
                <a:gd name="connsiteY82" fmla="*/ 1829 h 10000"/>
                <a:gd name="connsiteX83" fmla="*/ 4192 w 10000"/>
                <a:gd name="connsiteY83" fmla="*/ 1972 h 10000"/>
                <a:gd name="connsiteX84" fmla="*/ 4402 w 10000"/>
                <a:gd name="connsiteY84" fmla="*/ 2131 h 10000"/>
                <a:gd name="connsiteX85" fmla="*/ 4192 w 10000"/>
                <a:gd name="connsiteY85" fmla="*/ 2433 h 10000"/>
                <a:gd name="connsiteX86" fmla="*/ 4000 w 10000"/>
                <a:gd name="connsiteY86" fmla="*/ 2433 h 10000"/>
                <a:gd name="connsiteX87" fmla="*/ 3604 w 10000"/>
                <a:gd name="connsiteY87" fmla="*/ 2433 h 10000"/>
                <a:gd name="connsiteX88" fmla="*/ 3208 w 10000"/>
                <a:gd name="connsiteY88" fmla="*/ 2433 h 10000"/>
                <a:gd name="connsiteX89" fmla="*/ 3208 w 10000"/>
                <a:gd name="connsiteY89" fmla="*/ 2575 h 10000"/>
                <a:gd name="connsiteX90" fmla="*/ 3391 w 10000"/>
                <a:gd name="connsiteY90" fmla="*/ 2735 h 10000"/>
                <a:gd name="connsiteX91" fmla="*/ 3604 w 10000"/>
                <a:gd name="connsiteY91" fmla="*/ 2877 h 10000"/>
                <a:gd name="connsiteX92" fmla="*/ 2811 w 10000"/>
                <a:gd name="connsiteY92" fmla="*/ 3037 h 10000"/>
                <a:gd name="connsiteX93" fmla="*/ 2811 w 10000"/>
                <a:gd name="connsiteY93" fmla="*/ 3179 h 10000"/>
                <a:gd name="connsiteX94" fmla="*/ 2811 w 10000"/>
                <a:gd name="connsiteY94" fmla="*/ 3499 h 10000"/>
                <a:gd name="connsiteX95" fmla="*/ 2600 w 10000"/>
                <a:gd name="connsiteY95" fmla="*/ 3801 h 10000"/>
                <a:gd name="connsiteX96" fmla="*/ 2390 w 10000"/>
                <a:gd name="connsiteY96" fmla="*/ 4103 h 10000"/>
                <a:gd name="connsiteX97" fmla="*/ 2203 w 10000"/>
                <a:gd name="connsiteY97" fmla="*/ 4103 h 10000"/>
                <a:gd name="connsiteX98" fmla="*/ 1988 w 10000"/>
                <a:gd name="connsiteY98" fmla="*/ 3943 h 10000"/>
                <a:gd name="connsiteX99" fmla="*/ 1803 w 10000"/>
                <a:gd name="connsiteY99" fmla="*/ 4103 h 10000"/>
                <a:gd name="connsiteX100" fmla="*/ 1405 w 10000"/>
                <a:gd name="connsiteY100" fmla="*/ 4103 h 10000"/>
                <a:gd name="connsiteX101" fmla="*/ 1193 w 10000"/>
                <a:gd name="connsiteY101" fmla="*/ 4405 h 10000"/>
                <a:gd name="connsiteX102" fmla="*/ 608 w 10000"/>
                <a:gd name="connsiteY102" fmla="*/ 4405 h 10000"/>
                <a:gd name="connsiteX103" fmla="*/ 398 w 10000"/>
                <a:gd name="connsiteY103" fmla="*/ 4547 h 10000"/>
                <a:gd name="connsiteX104" fmla="*/ 209 w 10000"/>
                <a:gd name="connsiteY104" fmla="*/ 4547 h 10000"/>
                <a:gd name="connsiteX105" fmla="*/ 0 w 10000"/>
                <a:gd name="connsiteY105" fmla="*/ 4849 h 10000"/>
                <a:gd name="connsiteX106" fmla="*/ 0 w 10000"/>
                <a:gd name="connsiteY106" fmla="*/ 5151 h 10000"/>
                <a:gd name="connsiteX107" fmla="*/ 0 w 10000"/>
                <a:gd name="connsiteY107" fmla="*/ 5453 h 10000"/>
                <a:gd name="connsiteX0" fmla="*/ 1405 w 10000"/>
                <a:gd name="connsiteY0" fmla="*/ 10000 h 10000"/>
                <a:gd name="connsiteX1" fmla="*/ 1591 w 10000"/>
                <a:gd name="connsiteY1" fmla="*/ 10000 h 10000"/>
                <a:gd name="connsiteX2" fmla="*/ 1803 w 10000"/>
                <a:gd name="connsiteY2" fmla="*/ 10000 h 10000"/>
                <a:gd name="connsiteX3" fmla="*/ 2203 w 10000"/>
                <a:gd name="connsiteY3" fmla="*/ 9698 h 10000"/>
                <a:gd name="connsiteX4" fmla="*/ 2203 w 10000"/>
                <a:gd name="connsiteY4" fmla="*/ 9556 h 10000"/>
                <a:gd name="connsiteX5" fmla="*/ 2811 w 10000"/>
                <a:gd name="connsiteY5" fmla="*/ 9556 h 10000"/>
                <a:gd name="connsiteX6" fmla="*/ 3208 w 10000"/>
                <a:gd name="connsiteY6" fmla="*/ 9556 h 10000"/>
                <a:gd name="connsiteX7" fmla="*/ 3391 w 10000"/>
                <a:gd name="connsiteY7" fmla="*/ 9556 h 10000"/>
                <a:gd name="connsiteX8" fmla="*/ 3604 w 10000"/>
                <a:gd name="connsiteY8" fmla="*/ 9556 h 10000"/>
                <a:gd name="connsiteX9" fmla="*/ 4000 w 10000"/>
                <a:gd name="connsiteY9" fmla="*/ 9698 h 10000"/>
                <a:gd name="connsiteX10" fmla="*/ 4192 w 10000"/>
                <a:gd name="connsiteY10" fmla="*/ 9556 h 10000"/>
                <a:gd name="connsiteX11" fmla="*/ 4192 w 10000"/>
                <a:gd name="connsiteY11" fmla="*/ 9396 h 10000"/>
                <a:gd name="connsiteX12" fmla="*/ 4402 w 10000"/>
                <a:gd name="connsiteY12" fmla="*/ 9396 h 10000"/>
                <a:gd name="connsiteX13" fmla="*/ 4192 w 10000"/>
                <a:gd name="connsiteY13" fmla="*/ 9254 h 10000"/>
                <a:gd name="connsiteX14" fmla="*/ 4000 w 10000"/>
                <a:gd name="connsiteY14" fmla="*/ 8792 h 10000"/>
                <a:gd name="connsiteX15" fmla="*/ 3791 w 10000"/>
                <a:gd name="connsiteY15" fmla="*/ 8490 h 10000"/>
                <a:gd name="connsiteX16" fmla="*/ 3391 w 10000"/>
                <a:gd name="connsiteY16" fmla="*/ 8490 h 10000"/>
                <a:gd name="connsiteX17" fmla="*/ 3391 w 10000"/>
                <a:gd name="connsiteY17" fmla="*/ 8330 h 10000"/>
                <a:gd name="connsiteX18" fmla="*/ 3391 w 10000"/>
                <a:gd name="connsiteY18" fmla="*/ 8028 h 10000"/>
                <a:gd name="connsiteX19" fmla="*/ 3208 w 10000"/>
                <a:gd name="connsiteY19" fmla="*/ 7886 h 10000"/>
                <a:gd name="connsiteX20" fmla="*/ 2995 w 10000"/>
                <a:gd name="connsiteY20" fmla="*/ 7726 h 10000"/>
                <a:gd name="connsiteX21" fmla="*/ 2811 w 10000"/>
                <a:gd name="connsiteY21" fmla="*/ 7425 h 10000"/>
                <a:gd name="connsiteX22" fmla="*/ 3208 w 10000"/>
                <a:gd name="connsiteY22" fmla="*/ 7123 h 10000"/>
                <a:gd name="connsiteX23" fmla="*/ 3391 w 10000"/>
                <a:gd name="connsiteY23" fmla="*/ 6980 h 10000"/>
                <a:gd name="connsiteX24" fmla="*/ 3604 w 10000"/>
                <a:gd name="connsiteY24" fmla="*/ 6821 h 10000"/>
                <a:gd name="connsiteX25" fmla="*/ 3604 w 10000"/>
                <a:gd name="connsiteY25" fmla="*/ 6679 h 10000"/>
                <a:gd name="connsiteX26" fmla="*/ 4000 w 10000"/>
                <a:gd name="connsiteY26" fmla="*/ 6821 h 10000"/>
                <a:gd name="connsiteX27" fmla="*/ 4192 w 10000"/>
                <a:gd name="connsiteY27" fmla="*/ 6980 h 10000"/>
                <a:gd name="connsiteX28" fmla="*/ 4402 w 10000"/>
                <a:gd name="connsiteY28" fmla="*/ 6980 h 10000"/>
                <a:gd name="connsiteX29" fmla="*/ 4799 w 10000"/>
                <a:gd name="connsiteY29" fmla="*/ 6980 h 10000"/>
                <a:gd name="connsiteX30" fmla="*/ 4987 w 10000"/>
                <a:gd name="connsiteY30" fmla="*/ 6821 h 10000"/>
                <a:gd name="connsiteX31" fmla="*/ 4987 w 10000"/>
                <a:gd name="connsiteY31" fmla="*/ 6679 h 10000"/>
                <a:gd name="connsiteX32" fmla="*/ 5196 w 10000"/>
                <a:gd name="connsiteY32" fmla="*/ 6519 h 10000"/>
                <a:gd name="connsiteX33" fmla="*/ 5196 w 10000"/>
                <a:gd name="connsiteY33" fmla="*/ 6377 h 10000"/>
                <a:gd name="connsiteX34" fmla="*/ 5600 w 10000"/>
                <a:gd name="connsiteY34" fmla="*/ 6217 h 10000"/>
                <a:gd name="connsiteX35" fmla="*/ 5785 w 10000"/>
                <a:gd name="connsiteY35" fmla="*/ 6075 h 10000"/>
                <a:gd name="connsiteX36" fmla="*/ 6206 w 10000"/>
                <a:gd name="connsiteY36" fmla="*/ 5915 h 10000"/>
                <a:gd name="connsiteX37" fmla="*/ 6396 w 10000"/>
                <a:gd name="connsiteY37" fmla="*/ 5613 h 10000"/>
                <a:gd name="connsiteX38" fmla="*/ 6603 w 10000"/>
                <a:gd name="connsiteY38" fmla="*/ 5311 h 10000"/>
                <a:gd name="connsiteX39" fmla="*/ 7004 w 10000"/>
                <a:gd name="connsiteY39" fmla="*/ 5151 h 10000"/>
                <a:gd name="connsiteX40" fmla="*/ 6791 w 10000"/>
                <a:gd name="connsiteY40" fmla="*/ 4849 h 10000"/>
                <a:gd name="connsiteX41" fmla="*/ 7402 w 10000"/>
                <a:gd name="connsiteY41" fmla="*/ 4405 h 10000"/>
                <a:gd name="connsiteX42" fmla="*/ 7402 w 10000"/>
                <a:gd name="connsiteY42" fmla="*/ 4245 h 10000"/>
                <a:gd name="connsiteX43" fmla="*/ 7402 w 10000"/>
                <a:gd name="connsiteY43" fmla="*/ 4103 h 10000"/>
                <a:gd name="connsiteX44" fmla="*/ 8194 w 10000"/>
                <a:gd name="connsiteY44" fmla="*/ 3641 h 10000"/>
                <a:gd name="connsiteX45" fmla="*/ 7985 w 10000"/>
                <a:gd name="connsiteY45" fmla="*/ 3499 h 10000"/>
                <a:gd name="connsiteX46" fmla="*/ 7587 w 10000"/>
                <a:gd name="connsiteY46" fmla="*/ 3499 h 10000"/>
                <a:gd name="connsiteX47" fmla="*/ 7587 w 10000"/>
                <a:gd name="connsiteY47" fmla="*/ 3339 h 10000"/>
                <a:gd name="connsiteX48" fmla="*/ 7185 w 10000"/>
                <a:gd name="connsiteY48" fmla="*/ 3179 h 10000"/>
                <a:gd name="connsiteX49" fmla="*/ 6791 w 10000"/>
                <a:gd name="connsiteY49" fmla="*/ 1972 h 10000"/>
                <a:gd name="connsiteX50" fmla="*/ 7004 w 10000"/>
                <a:gd name="connsiteY50" fmla="*/ 1829 h 10000"/>
                <a:gd name="connsiteX51" fmla="*/ 7587 w 10000"/>
                <a:gd name="connsiteY51" fmla="*/ 1829 h 10000"/>
                <a:gd name="connsiteX52" fmla="*/ 7795 w 10000"/>
                <a:gd name="connsiteY52" fmla="*/ 1829 h 10000"/>
                <a:gd name="connsiteX53" fmla="*/ 8383 w 10000"/>
                <a:gd name="connsiteY53" fmla="*/ 1829 h 10000"/>
                <a:gd name="connsiteX54" fmla="*/ 8783 w 10000"/>
                <a:gd name="connsiteY54" fmla="*/ 1829 h 10000"/>
                <a:gd name="connsiteX55" fmla="*/ 8991 w 10000"/>
                <a:gd name="connsiteY55" fmla="*/ 1670 h 10000"/>
                <a:gd name="connsiteX56" fmla="*/ 9578 w 10000"/>
                <a:gd name="connsiteY56" fmla="*/ 1368 h 10000"/>
                <a:gd name="connsiteX57" fmla="*/ 10000 w 10000"/>
                <a:gd name="connsiteY57" fmla="*/ 1226 h 10000"/>
                <a:gd name="connsiteX58" fmla="*/ 9790 w 10000"/>
                <a:gd name="connsiteY58" fmla="*/ 924 h 10000"/>
                <a:gd name="connsiteX59" fmla="*/ 9393 w 10000"/>
                <a:gd name="connsiteY59" fmla="*/ 924 h 10000"/>
                <a:gd name="connsiteX60" fmla="*/ 9182 w 10000"/>
                <a:gd name="connsiteY60" fmla="*/ 924 h 10000"/>
                <a:gd name="connsiteX61" fmla="*/ 8783 w 10000"/>
                <a:gd name="connsiteY61" fmla="*/ 924 h 10000"/>
                <a:gd name="connsiteX62" fmla="*/ 8783 w 10000"/>
                <a:gd name="connsiteY62" fmla="*/ 764 h 10000"/>
                <a:gd name="connsiteX63" fmla="*/ 8594 w 10000"/>
                <a:gd name="connsiteY63" fmla="*/ 622 h 10000"/>
                <a:gd name="connsiteX64" fmla="*/ 8383 w 10000"/>
                <a:gd name="connsiteY64" fmla="*/ 302 h 10000"/>
                <a:gd name="connsiteX65" fmla="*/ 8383 w 10000"/>
                <a:gd name="connsiteY65" fmla="*/ 0 h 10000"/>
                <a:gd name="connsiteX66" fmla="*/ 8194 w 10000"/>
                <a:gd name="connsiteY66" fmla="*/ 0 h 10000"/>
                <a:gd name="connsiteX67" fmla="*/ 7795 w 10000"/>
                <a:gd name="connsiteY67" fmla="*/ 0 h 10000"/>
                <a:gd name="connsiteX68" fmla="*/ 7587 w 10000"/>
                <a:gd name="connsiteY68" fmla="*/ 0 h 10000"/>
                <a:gd name="connsiteX69" fmla="*/ 7402 w 10000"/>
                <a:gd name="connsiteY69" fmla="*/ 0 h 10000"/>
                <a:gd name="connsiteX70" fmla="*/ 6206 w 10000"/>
                <a:gd name="connsiteY70" fmla="*/ 160 h 10000"/>
                <a:gd name="connsiteX71" fmla="*/ 5785 w 10000"/>
                <a:gd name="connsiteY71" fmla="*/ 160 h 10000"/>
                <a:gd name="connsiteX72" fmla="*/ 5387 w 10000"/>
                <a:gd name="connsiteY72" fmla="*/ 302 h 10000"/>
                <a:gd name="connsiteX73" fmla="*/ 5196 w 10000"/>
                <a:gd name="connsiteY73" fmla="*/ 462 h 10000"/>
                <a:gd name="connsiteX74" fmla="*/ 4799 w 10000"/>
                <a:gd name="connsiteY74" fmla="*/ 622 h 10000"/>
                <a:gd name="connsiteX75" fmla="*/ 4591 w 10000"/>
                <a:gd name="connsiteY75" fmla="*/ 622 h 10000"/>
                <a:gd name="connsiteX76" fmla="*/ 4591 w 10000"/>
                <a:gd name="connsiteY76" fmla="*/ 924 h 10000"/>
                <a:gd name="connsiteX77" fmla="*/ 4799 w 10000"/>
                <a:gd name="connsiteY77" fmla="*/ 1066 h 10000"/>
                <a:gd name="connsiteX78" fmla="*/ 4799 w 10000"/>
                <a:gd name="connsiteY78" fmla="*/ 1226 h 10000"/>
                <a:gd name="connsiteX79" fmla="*/ 4591 w 10000"/>
                <a:gd name="connsiteY79" fmla="*/ 1528 h 10000"/>
                <a:gd name="connsiteX80" fmla="*/ 4402 w 10000"/>
                <a:gd name="connsiteY80" fmla="*/ 1670 h 10000"/>
                <a:gd name="connsiteX81" fmla="*/ 4192 w 10000"/>
                <a:gd name="connsiteY81" fmla="*/ 1829 h 10000"/>
                <a:gd name="connsiteX82" fmla="*/ 4192 w 10000"/>
                <a:gd name="connsiteY82" fmla="*/ 1972 h 10000"/>
                <a:gd name="connsiteX83" fmla="*/ 4402 w 10000"/>
                <a:gd name="connsiteY83" fmla="*/ 2131 h 10000"/>
                <a:gd name="connsiteX84" fmla="*/ 4192 w 10000"/>
                <a:gd name="connsiteY84" fmla="*/ 2433 h 10000"/>
                <a:gd name="connsiteX85" fmla="*/ 4000 w 10000"/>
                <a:gd name="connsiteY85" fmla="*/ 2433 h 10000"/>
                <a:gd name="connsiteX86" fmla="*/ 3604 w 10000"/>
                <a:gd name="connsiteY86" fmla="*/ 2433 h 10000"/>
                <a:gd name="connsiteX87" fmla="*/ 3208 w 10000"/>
                <a:gd name="connsiteY87" fmla="*/ 2433 h 10000"/>
                <a:gd name="connsiteX88" fmla="*/ 3208 w 10000"/>
                <a:gd name="connsiteY88" fmla="*/ 2575 h 10000"/>
                <a:gd name="connsiteX89" fmla="*/ 3391 w 10000"/>
                <a:gd name="connsiteY89" fmla="*/ 2735 h 10000"/>
                <a:gd name="connsiteX90" fmla="*/ 3604 w 10000"/>
                <a:gd name="connsiteY90" fmla="*/ 2877 h 10000"/>
                <a:gd name="connsiteX91" fmla="*/ 2811 w 10000"/>
                <a:gd name="connsiteY91" fmla="*/ 3037 h 10000"/>
                <a:gd name="connsiteX92" fmla="*/ 2811 w 10000"/>
                <a:gd name="connsiteY92" fmla="*/ 3179 h 10000"/>
                <a:gd name="connsiteX93" fmla="*/ 2811 w 10000"/>
                <a:gd name="connsiteY93" fmla="*/ 3499 h 10000"/>
                <a:gd name="connsiteX94" fmla="*/ 2600 w 10000"/>
                <a:gd name="connsiteY94" fmla="*/ 3801 h 10000"/>
                <a:gd name="connsiteX95" fmla="*/ 2390 w 10000"/>
                <a:gd name="connsiteY95" fmla="*/ 4103 h 10000"/>
                <a:gd name="connsiteX96" fmla="*/ 2203 w 10000"/>
                <a:gd name="connsiteY96" fmla="*/ 4103 h 10000"/>
                <a:gd name="connsiteX97" fmla="*/ 1988 w 10000"/>
                <a:gd name="connsiteY97" fmla="*/ 3943 h 10000"/>
                <a:gd name="connsiteX98" fmla="*/ 1803 w 10000"/>
                <a:gd name="connsiteY98" fmla="*/ 4103 h 10000"/>
                <a:gd name="connsiteX99" fmla="*/ 1405 w 10000"/>
                <a:gd name="connsiteY99" fmla="*/ 4103 h 10000"/>
                <a:gd name="connsiteX100" fmla="*/ 1193 w 10000"/>
                <a:gd name="connsiteY100" fmla="*/ 4405 h 10000"/>
                <a:gd name="connsiteX101" fmla="*/ 608 w 10000"/>
                <a:gd name="connsiteY101" fmla="*/ 4405 h 10000"/>
                <a:gd name="connsiteX102" fmla="*/ 398 w 10000"/>
                <a:gd name="connsiteY102" fmla="*/ 4547 h 10000"/>
                <a:gd name="connsiteX103" fmla="*/ 209 w 10000"/>
                <a:gd name="connsiteY103" fmla="*/ 4547 h 10000"/>
                <a:gd name="connsiteX104" fmla="*/ 0 w 10000"/>
                <a:gd name="connsiteY104" fmla="*/ 4849 h 10000"/>
                <a:gd name="connsiteX105" fmla="*/ 0 w 10000"/>
                <a:gd name="connsiteY105" fmla="*/ 5151 h 10000"/>
                <a:gd name="connsiteX106" fmla="*/ 0 w 10000"/>
                <a:gd name="connsiteY106" fmla="*/ 5453 h 10000"/>
                <a:gd name="connsiteX0" fmla="*/ 1591 w 10000"/>
                <a:gd name="connsiteY0" fmla="*/ 10000 h 10000"/>
                <a:gd name="connsiteX1" fmla="*/ 1803 w 10000"/>
                <a:gd name="connsiteY1" fmla="*/ 10000 h 10000"/>
                <a:gd name="connsiteX2" fmla="*/ 2203 w 10000"/>
                <a:gd name="connsiteY2" fmla="*/ 9698 h 10000"/>
                <a:gd name="connsiteX3" fmla="*/ 2203 w 10000"/>
                <a:gd name="connsiteY3" fmla="*/ 9556 h 10000"/>
                <a:gd name="connsiteX4" fmla="*/ 2811 w 10000"/>
                <a:gd name="connsiteY4" fmla="*/ 9556 h 10000"/>
                <a:gd name="connsiteX5" fmla="*/ 3208 w 10000"/>
                <a:gd name="connsiteY5" fmla="*/ 9556 h 10000"/>
                <a:gd name="connsiteX6" fmla="*/ 3391 w 10000"/>
                <a:gd name="connsiteY6" fmla="*/ 9556 h 10000"/>
                <a:gd name="connsiteX7" fmla="*/ 3604 w 10000"/>
                <a:gd name="connsiteY7" fmla="*/ 9556 h 10000"/>
                <a:gd name="connsiteX8" fmla="*/ 4000 w 10000"/>
                <a:gd name="connsiteY8" fmla="*/ 9698 h 10000"/>
                <a:gd name="connsiteX9" fmla="*/ 4192 w 10000"/>
                <a:gd name="connsiteY9" fmla="*/ 9556 h 10000"/>
                <a:gd name="connsiteX10" fmla="*/ 4192 w 10000"/>
                <a:gd name="connsiteY10" fmla="*/ 9396 h 10000"/>
                <a:gd name="connsiteX11" fmla="*/ 4402 w 10000"/>
                <a:gd name="connsiteY11" fmla="*/ 9396 h 10000"/>
                <a:gd name="connsiteX12" fmla="*/ 4192 w 10000"/>
                <a:gd name="connsiteY12" fmla="*/ 9254 h 10000"/>
                <a:gd name="connsiteX13" fmla="*/ 4000 w 10000"/>
                <a:gd name="connsiteY13" fmla="*/ 8792 h 10000"/>
                <a:gd name="connsiteX14" fmla="*/ 3791 w 10000"/>
                <a:gd name="connsiteY14" fmla="*/ 8490 h 10000"/>
                <a:gd name="connsiteX15" fmla="*/ 3391 w 10000"/>
                <a:gd name="connsiteY15" fmla="*/ 8490 h 10000"/>
                <a:gd name="connsiteX16" fmla="*/ 3391 w 10000"/>
                <a:gd name="connsiteY16" fmla="*/ 8330 h 10000"/>
                <a:gd name="connsiteX17" fmla="*/ 3391 w 10000"/>
                <a:gd name="connsiteY17" fmla="*/ 8028 h 10000"/>
                <a:gd name="connsiteX18" fmla="*/ 3208 w 10000"/>
                <a:gd name="connsiteY18" fmla="*/ 7886 h 10000"/>
                <a:gd name="connsiteX19" fmla="*/ 2995 w 10000"/>
                <a:gd name="connsiteY19" fmla="*/ 7726 h 10000"/>
                <a:gd name="connsiteX20" fmla="*/ 2811 w 10000"/>
                <a:gd name="connsiteY20" fmla="*/ 7425 h 10000"/>
                <a:gd name="connsiteX21" fmla="*/ 3208 w 10000"/>
                <a:gd name="connsiteY21" fmla="*/ 7123 h 10000"/>
                <a:gd name="connsiteX22" fmla="*/ 3391 w 10000"/>
                <a:gd name="connsiteY22" fmla="*/ 6980 h 10000"/>
                <a:gd name="connsiteX23" fmla="*/ 3604 w 10000"/>
                <a:gd name="connsiteY23" fmla="*/ 6821 h 10000"/>
                <a:gd name="connsiteX24" fmla="*/ 3604 w 10000"/>
                <a:gd name="connsiteY24" fmla="*/ 6679 h 10000"/>
                <a:gd name="connsiteX25" fmla="*/ 4000 w 10000"/>
                <a:gd name="connsiteY25" fmla="*/ 6821 h 10000"/>
                <a:gd name="connsiteX26" fmla="*/ 4192 w 10000"/>
                <a:gd name="connsiteY26" fmla="*/ 6980 h 10000"/>
                <a:gd name="connsiteX27" fmla="*/ 4402 w 10000"/>
                <a:gd name="connsiteY27" fmla="*/ 6980 h 10000"/>
                <a:gd name="connsiteX28" fmla="*/ 4799 w 10000"/>
                <a:gd name="connsiteY28" fmla="*/ 6980 h 10000"/>
                <a:gd name="connsiteX29" fmla="*/ 4987 w 10000"/>
                <a:gd name="connsiteY29" fmla="*/ 6821 h 10000"/>
                <a:gd name="connsiteX30" fmla="*/ 4987 w 10000"/>
                <a:gd name="connsiteY30" fmla="*/ 6679 h 10000"/>
                <a:gd name="connsiteX31" fmla="*/ 5196 w 10000"/>
                <a:gd name="connsiteY31" fmla="*/ 6519 h 10000"/>
                <a:gd name="connsiteX32" fmla="*/ 5196 w 10000"/>
                <a:gd name="connsiteY32" fmla="*/ 6377 h 10000"/>
                <a:gd name="connsiteX33" fmla="*/ 5600 w 10000"/>
                <a:gd name="connsiteY33" fmla="*/ 6217 h 10000"/>
                <a:gd name="connsiteX34" fmla="*/ 5785 w 10000"/>
                <a:gd name="connsiteY34" fmla="*/ 6075 h 10000"/>
                <a:gd name="connsiteX35" fmla="*/ 6206 w 10000"/>
                <a:gd name="connsiteY35" fmla="*/ 5915 h 10000"/>
                <a:gd name="connsiteX36" fmla="*/ 6396 w 10000"/>
                <a:gd name="connsiteY36" fmla="*/ 5613 h 10000"/>
                <a:gd name="connsiteX37" fmla="*/ 6603 w 10000"/>
                <a:gd name="connsiteY37" fmla="*/ 5311 h 10000"/>
                <a:gd name="connsiteX38" fmla="*/ 7004 w 10000"/>
                <a:gd name="connsiteY38" fmla="*/ 5151 h 10000"/>
                <a:gd name="connsiteX39" fmla="*/ 6791 w 10000"/>
                <a:gd name="connsiteY39" fmla="*/ 4849 h 10000"/>
                <a:gd name="connsiteX40" fmla="*/ 7402 w 10000"/>
                <a:gd name="connsiteY40" fmla="*/ 4405 h 10000"/>
                <a:gd name="connsiteX41" fmla="*/ 7402 w 10000"/>
                <a:gd name="connsiteY41" fmla="*/ 4245 h 10000"/>
                <a:gd name="connsiteX42" fmla="*/ 7402 w 10000"/>
                <a:gd name="connsiteY42" fmla="*/ 4103 h 10000"/>
                <a:gd name="connsiteX43" fmla="*/ 8194 w 10000"/>
                <a:gd name="connsiteY43" fmla="*/ 3641 h 10000"/>
                <a:gd name="connsiteX44" fmla="*/ 7985 w 10000"/>
                <a:gd name="connsiteY44" fmla="*/ 3499 h 10000"/>
                <a:gd name="connsiteX45" fmla="*/ 7587 w 10000"/>
                <a:gd name="connsiteY45" fmla="*/ 3499 h 10000"/>
                <a:gd name="connsiteX46" fmla="*/ 7587 w 10000"/>
                <a:gd name="connsiteY46" fmla="*/ 3339 h 10000"/>
                <a:gd name="connsiteX47" fmla="*/ 7185 w 10000"/>
                <a:gd name="connsiteY47" fmla="*/ 3179 h 10000"/>
                <a:gd name="connsiteX48" fmla="*/ 6791 w 10000"/>
                <a:gd name="connsiteY48" fmla="*/ 1972 h 10000"/>
                <a:gd name="connsiteX49" fmla="*/ 7004 w 10000"/>
                <a:gd name="connsiteY49" fmla="*/ 1829 h 10000"/>
                <a:gd name="connsiteX50" fmla="*/ 7587 w 10000"/>
                <a:gd name="connsiteY50" fmla="*/ 1829 h 10000"/>
                <a:gd name="connsiteX51" fmla="*/ 7795 w 10000"/>
                <a:gd name="connsiteY51" fmla="*/ 1829 h 10000"/>
                <a:gd name="connsiteX52" fmla="*/ 8383 w 10000"/>
                <a:gd name="connsiteY52" fmla="*/ 1829 h 10000"/>
                <a:gd name="connsiteX53" fmla="*/ 8783 w 10000"/>
                <a:gd name="connsiteY53" fmla="*/ 1829 h 10000"/>
                <a:gd name="connsiteX54" fmla="*/ 8991 w 10000"/>
                <a:gd name="connsiteY54" fmla="*/ 1670 h 10000"/>
                <a:gd name="connsiteX55" fmla="*/ 9578 w 10000"/>
                <a:gd name="connsiteY55" fmla="*/ 1368 h 10000"/>
                <a:gd name="connsiteX56" fmla="*/ 10000 w 10000"/>
                <a:gd name="connsiteY56" fmla="*/ 1226 h 10000"/>
                <a:gd name="connsiteX57" fmla="*/ 9790 w 10000"/>
                <a:gd name="connsiteY57" fmla="*/ 924 h 10000"/>
                <a:gd name="connsiteX58" fmla="*/ 9393 w 10000"/>
                <a:gd name="connsiteY58" fmla="*/ 924 h 10000"/>
                <a:gd name="connsiteX59" fmla="*/ 9182 w 10000"/>
                <a:gd name="connsiteY59" fmla="*/ 924 h 10000"/>
                <a:gd name="connsiteX60" fmla="*/ 8783 w 10000"/>
                <a:gd name="connsiteY60" fmla="*/ 924 h 10000"/>
                <a:gd name="connsiteX61" fmla="*/ 8783 w 10000"/>
                <a:gd name="connsiteY61" fmla="*/ 764 h 10000"/>
                <a:gd name="connsiteX62" fmla="*/ 8594 w 10000"/>
                <a:gd name="connsiteY62" fmla="*/ 622 h 10000"/>
                <a:gd name="connsiteX63" fmla="*/ 8383 w 10000"/>
                <a:gd name="connsiteY63" fmla="*/ 302 h 10000"/>
                <a:gd name="connsiteX64" fmla="*/ 8383 w 10000"/>
                <a:gd name="connsiteY64" fmla="*/ 0 h 10000"/>
                <a:gd name="connsiteX65" fmla="*/ 8194 w 10000"/>
                <a:gd name="connsiteY65" fmla="*/ 0 h 10000"/>
                <a:gd name="connsiteX66" fmla="*/ 7795 w 10000"/>
                <a:gd name="connsiteY66" fmla="*/ 0 h 10000"/>
                <a:gd name="connsiteX67" fmla="*/ 7587 w 10000"/>
                <a:gd name="connsiteY67" fmla="*/ 0 h 10000"/>
                <a:gd name="connsiteX68" fmla="*/ 7402 w 10000"/>
                <a:gd name="connsiteY68" fmla="*/ 0 h 10000"/>
                <a:gd name="connsiteX69" fmla="*/ 6206 w 10000"/>
                <a:gd name="connsiteY69" fmla="*/ 160 h 10000"/>
                <a:gd name="connsiteX70" fmla="*/ 5785 w 10000"/>
                <a:gd name="connsiteY70" fmla="*/ 160 h 10000"/>
                <a:gd name="connsiteX71" fmla="*/ 5387 w 10000"/>
                <a:gd name="connsiteY71" fmla="*/ 302 h 10000"/>
                <a:gd name="connsiteX72" fmla="*/ 5196 w 10000"/>
                <a:gd name="connsiteY72" fmla="*/ 462 h 10000"/>
                <a:gd name="connsiteX73" fmla="*/ 4799 w 10000"/>
                <a:gd name="connsiteY73" fmla="*/ 622 h 10000"/>
                <a:gd name="connsiteX74" fmla="*/ 4591 w 10000"/>
                <a:gd name="connsiteY74" fmla="*/ 622 h 10000"/>
                <a:gd name="connsiteX75" fmla="*/ 4591 w 10000"/>
                <a:gd name="connsiteY75" fmla="*/ 924 h 10000"/>
                <a:gd name="connsiteX76" fmla="*/ 4799 w 10000"/>
                <a:gd name="connsiteY76" fmla="*/ 1066 h 10000"/>
                <a:gd name="connsiteX77" fmla="*/ 4799 w 10000"/>
                <a:gd name="connsiteY77" fmla="*/ 1226 h 10000"/>
                <a:gd name="connsiteX78" fmla="*/ 4591 w 10000"/>
                <a:gd name="connsiteY78" fmla="*/ 1528 h 10000"/>
                <a:gd name="connsiteX79" fmla="*/ 4402 w 10000"/>
                <a:gd name="connsiteY79" fmla="*/ 1670 h 10000"/>
                <a:gd name="connsiteX80" fmla="*/ 4192 w 10000"/>
                <a:gd name="connsiteY80" fmla="*/ 1829 h 10000"/>
                <a:gd name="connsiteX81" fmla="*/ 4192 w 10000"/>
                <a:gd name="connsiteY81" fmla="*/ 1972 h 10000"/>
                <a:gd name="connsiteX82" fmla="*/ 4402 w 10000"/>
                <a:gd name="connsiteY82" fmla="*/ 2131 h 10000"/>
                <a:gd name="connsiteX83" fmla="*/ 4192 w 10000"/>
                <a:gd name="connsiteY83" fmla="*/ 2433 h 10000"/>
                <a:gd name="connsiteX84" fmla="*/ 4000 w 10000"/>
                <a:gd name="connsiteY84" fmla="*/ 2433 h 10000"/>
                <a:gd name="connsiteX85" fmla="*/ 3604 w 10000"/>
                <a:gd name="connsiteY85" fmla="*/ 2433 h 10000"/>
                <a:gd name="connsiteX86" fmla="*/ 3208 w 10000"/>
                <a:gd name="connsiteY86" fmla="*/ 2433 h 10000"/>
                <a:gd name="connsiteX87" fmla="*/ 3208 w 10000"/>
                <a:gd name="connsiteY87" fmla="*/ 2575 h 10000"/>
                <a:gd name="connsiteX88" fmla="*/ 3391 w 10000"/>
                <a:gd name="connsiteY88" fmla="*/ 2735 h 10000"/>
                <a:gd name="connsiteX89" fmla="*/ 3604 w 10000"/>
                <a:gd name="connsiteY89" fmla="*/ 2877 h 10000"/>
                <a:gd name="connsiteX90" fmla="*/ 2811 w 10000"/>
                <a:gd name="connsiteY90" fmla="*/ 3037 h 10000"/>
                <a:gd name="connsiteX91" fmla="*/ 2811 w 10000"/>
                <a:gd name="connsiteY91" fmla="*/ 3179 h 10000"/>
                <a:gd name="connsiteX92" fmla="*/ 2811 w 10000"/>
                <a:gd name="connsiteY92" fmla="*/ 3499 h 10000"/>
                <a:gd name="connsiteX93" fmla="*/ 2600 w 10000"/>
                <a:gd name="connsiteY93" fmla="*/ 3801 h 10000"/>
                <a:gd name="connsiteX94" fmla="*/ 2390 w 10000"/>
                <a:gd name="connsiteY94" fmla="*/ 4103 h 10000"/>
                <a:gd name="connsiteX95" fmla="*/ 2203 w 10000"/>
                <a:gd name="connsiteY95" fmla="*/ 4103 h 10000"/>
                <a:gd name="connsiteX96" fmla="*/ 1988 w 10000"/>
                <a:gd name="connsiteY96" fmla="*/ 3943 h 10000"/>
                <a:gd name="connsiteX97" fmla="*/ 1803 w 10000"/>
                <a:gd name="connsiteY97" fmla="*/ 4103 h 10000"/>
                <a:gd name="connsiteX98" fmla="*/ 1405 w 10000"/>
                <a:gd name="connsiteY98" fmla="*/ 4103 h 10000"/>
                <a:gd name="connsiteX99" fmla="*/ 1193 w 10000"/>
                <a:gd name="connsiteY99" fmla="*/ 4405 h 10000"/>
                <a:gd name="connsiteX100" fmla="*/ 608 w 10000"/>
                <a:gd name="connsiteY100" fmla="*/ 4405 h 10000"/>
                <a:gd name="connsiteX101" fmla="*/ 398 w 10000"/>
                <a:gd name="connsiteY101" fmla="*/ 4547 h 10000"/>
                <a:gd name="connsiteX102" fmla="*/ 209 w 10000"/>
                <a:gd name="connsiteY102" fmla="*/ 4547 h 10000"/>
                <a:gd name="connsiteX103" fmla="*/ 0 w 10000"/>
                <a:gd name="connsiteY103" fmla="*/ 4849 h 10000"/>
                <a:gd name="connsiteX104" fmla="*/ 0 w 10000"/>
                <a:gd name="connsiteY104" fmla="*/ 5151 h 10000"/>
                <a:gd name="connsiteX105" fmla="*/ 0 w 10000"/>
                <a:gd name="connsiteY105" fmla="*/ 5453 h 10000"/>
                <a:gd name="connsiteX0" fmla="*/ 1803 w 10000"/>
                <a:gd name="connsiteY0" fmla="*/ 10000 h 10000"/>
                <a:gd name="connsiteX1" fmla="*/ 2203 w 10000"/>
                <a:gd name="connsiteY1" fmla="*/ 9698 h 10000"/>
                <a:gd name="connsiteX2" fmla="*/ 2203 w 10000"/>
                <a:gd name="connsiteY2" fmla="*/ 9556 h 10000"/>
                <a:gd name="connsiteX3" fmla="*/ 2811 w 10000"/>
                <a:gd name="connsiteY3" fmla="*/ 9556 h 10000"/>
                <a:gd name="connsiteX4" fmla="*/ 3208 w 10000"/>
                <a:gd name="connsiteY4" fmla="*/ 9556 h 10000"/>
                <a:gd name="connsiteX5" fmla="*/ 3391 w 10000"/>
                <a:gd name="connsiteY5" fmla="*/ 9556 h 10000"/>
                <a:gd name="connsiteX6" fmla="*/ 3604 w 10000"/>
                <a:gd name="connsiteY6" fmla="*/ 9556 h 10000"/>
                <a:gd name="connsiteX7" fmla="*/ 4000 w 10000"/>
                <a:gd name="connsiteY7" fmla="*/ 9698 h 10000"/>
                <a:gd name="connsiteX8" fmla="*/ 4192 w 10000"/>
                <a:gd name="connsiteY8" fmla="*/ 9556 h 10000"/>
                <a:gd name="connsiteX9" fmla="*/ 4192 w 10000"/>
                <a:gd name="connsiteY9" fmla="*/ 9396 h 10000"/>
                <a:gd name="connsiteX10" fmla="*/ 4402 w 10000"/>
                <a:gd name="connsiteY10" fmla="*/ 9396 h 10000"/>
                <a:gd name="connsiteX11" fmla="*/ 4192 w 10000"/>
                <a:gd name="connsiteY11" fmla="*/ 9254 h 10000"/>
                <a:gd name="connsiteX12" fmla="*/ 4000 w 10000"/>
                <a:gd name="connsiteY12" fmla="*/ 8792 h 10000"/>
                <a:gd name="connsiteX13" fmla="*/ 3791 w 10000"/>
                <a:gd name="connsiteY13" fmla="*/ 8490 h 10000"/>
                <a:gd name="connsiteX14" fmla="*/ 3391 w 10000"/>
                <a:gd name="connsiteY14" fmla="*/ 8490 h 10000"/>
                <a:gd name="connsiteX15" fmla="*/ 3391 w 10000"/>
                <a:gd name="connsiteY15" fmla="*/ 8330 h 10000"/>
                <a:gd name="connsiteX16" fmla="*/ 3391 w 10000"/>
                <a:gd name="connsiteY16" fmla="*/ 8028 h 10000"/>
                <a:gd name="connsiteX17" fmla="*/ 3208 w 10000"/>
                <a:gd name="connsiteY17" fmla="*/ 7886 h 10000"/>
                <a:gd name="connsiteX18" fmla="*/ 2995 w 10000"/>
                <a:gd name="connsiteY18" fmla="*/ 7726 h 10000"/>
                <a:gd name="connsiteX19" fmla="*/ 2811 w 10000"/>
                <a:gd name="connsiteY19" fmla="*/ 7425 h 10000"/>
                <a:gd name="connsiteX20" fmla="*/ 3208 w 10000"/>
                <a:gd name="connsiteY20" fmla="*/ 7123 h 10000"/>
                <a:gd name="connsiteX21" fmla="*/ 3391 w 10000"/>
                <a:gd name="connsiteY21" fmla="*/ 6980 h 10000"/>
                <a:gd name="connsiteX22" fmla="*/ 3604 w 10000"/>
                <a:gd name="connsiteY22" fmla="*/ 6821 h 10000"/>
                <a:gd name="connsiteX23" fmla="*/ 3604 w 10000"/>
                <a:gd name="connsiteY23" fmla="*/ 6679 h 10000"/>
                <a:gd name="connsiteX24" fmla="*/ 4000 w 10000"/>
                <a:gd name="connsiteY24" fmla="*/ 6821 h 10000"/>
                <a:gd name="connsiteX25" fmla="*/ 4192 w 10000"/>
                <a:gd name="connsiteY25" fmla="*/ 6980 h 10000"/>
                <a:gd name="connsiteX26" fmla="*/ 4402 w 10000"/>
                <a:gd name="connsiteY26" fmla="*/ 6980 h 10000"/>
                <a:gd name="connsiteX27" fmla="*/ 4799 w 10000"/>
                <a:gd name="connsiteY27" fmla="*/ 6980 h 10000"/>
                <a:gd name="connsiteX28" fmla="*/ 4987 w 10000"/>
                <a:gd name="connsiteY28" fmla="*/ 6821 h 10000"/>
                <a:gd name="connsiteX29" fmla="*/ 4987 w 10000"/>
                <a:gd name="connsiteY29" fmla="*/ 6679 h 10000"/>
                <a:gd name="connsiteX30" fmla="*/ 5196 w 10000"/>
                <a:gd name="connsiteY30" fmla="*/ 6519 h 10000"/>
                <a:gd name="connsiteX31" fmla="*/ 5196 w 10000"/>
                <a:gd name="connsiteY31" fmla="*/ 6377 h 10000"/>
                <a:gd name="connsiteX32" fmla="*/ 5600 w 10000"/>
                <a:gd name="connsiteY32" fmla="*/ 6217 h 10000"/>
                <a:gd name="connsiteX33" fmla="*/ 5785 w 10000"/>
                <a:gd name="connsiteY33" fmla="*/ 6075 h 10000"/>
                <a:gd name="connsiteX34" fmla="*/ 6206 w 10000"/>
                <a:gd name="connsiteY34" fmla="*/ 5915 h 10000"/>
                <a:gd name="connsiteX35" fmla="*/ 6396 w 10000"/>
                <a:gd name="connsiteY35" fmla="*/ 5613 h 10000"/>
                <a:gd name="connsiteX36" fmla="*/ 6603 w 10000"/>
                <a:gd name="connsiteY36" fmla="*/ 5311 h 10000"/>
                <a:gd name="connsiteX37" fmla="*/ 7004 w 10000"/>
                <a:gd name="connsiteY37" fmla="*/ 5151 h 10000"/>
                <a:gd name="connsiteX38" fmla="*/ 6791 w 10000"/>
                <a:gd name="connsiteY38" fmla="*/ 4849 h 10000"/>
                <a:gd name="connsiteX39" fmla="*/ 7402 w 10000"/>
                <a:gd name="connsiteY39" fmla="*/ 4405 h 10000"/>
                <a:gd name="connsiteX40" fmla="*/ 7402 w 10000"/>
                <a:gd name="connsiteY40" fmla="*/ 4245 h 10000"/>
                <a:gd name="connsiteX41" fmla="*/ 7402 w 10000"/>
                <a:gd name="connsiteY41" fmla="*/ 4103 h 10000"/>
                <a:gd name="connsiteX42" fmla="*/ 8194 w 10000"/>
                <a:gd name="connsiteY42" fmla="*/ 3641 h 10000"/>
                <a:gd name="connsiteX43" fmla="*/ 7985 w 10000"/>
                <a:gd name="connsiteY43" fmla="*/ 3499 h 10000"/>
                <a:gd name="connsiteX44" fmla="*/ 7587 w 10000"/>
                <a:gd name="connsiteY44" fmla="*/ 3499 h 10000"/>
                <a:gd name="connsiteX45" fmla="*/ 7587 w 10000"/>
                <a:gd name="connsiteY45" fmla="*/ 3339 h 10000"/>
                <a:gd name="connsiteX46" fmla="*/ 7185 w 10000"/>
                <a:gd name="connsiteY46" fmla="*/ 3179 h 10000"/>
                <a:gd name="connsiteX47" fmla="*/ 6791 w 10000"/>
                <a:gd name="connsiteY47" fmla="*/ 1972 h 10000"/>
                <a:gd name="connsiteX48" fmla="*/ 7004 w 10000"/>
                <a:gd name="connsiteY48" fmla="*/ 1829 h 10000"/>
                <a:gd name="connsiteX49" fmla="*/ 7587 w 10000"/>
                <a:gd name="connsiteY49" fmla="*/ 1829 h 10000"/>
                <a:gd name="connsiteX50" fmla="*/ 7795 w 10000"/>
                <a:gd name="connsiteY50" fmla="*/ 1829 h 10000"/>
                <a:gd name="connsiteX51" fmla="*/ 8383 w 10000"/>
                <a:gd name="connsiteY51" fmla="*/ 1829 h 10000"/>
                <a:gd name="connsiteX52" fmla="*/ 8783 w 10000"/>
                <a:gd name="connsiteY52" fmla="*/ 1829 h 10000"/>
                <a:gd name="connsiteX53" fmla="*/ 8991 w 10000"/>
                <a:gd name="connsiteY53" fmla="*/ 1670 h 10000"/>
                <a:gd name="connsiteX54" fmla="*/ 9578 w 10000"/>
                <a:gd name="connsiteY54" fmla="*/ 1368 h 10000"/>
                <a:gd name="connsiteX55" fmla="*/ 10000 w 10000"/>
                <a:gd name="connsiteY55" fmla="*/ 1226 h 10000"/>
                <a:gd name="connsiteX56" fmla="*/ 9790 w 10000"/>
                <a:gd name="connsiteY56" fmla="*/ 924 h 10000"/>
                <a:gd name="connsiteX57" fmla="*/ 9393 w 10000"/>
                <a:gd name="connsiteY57" fmla="*/ 924 h 10000"/>
                <a:gd name="connsiteX58" fmla="*/ 9182 w 10000"/>
                <a:gd name="connsiteY58" fmla="*/ 924 h 10000"/>
                <a:gd name="connsiteX59" fmla="*/ 8783 w 10000"/>
                <a:gd name="connsiteY59" fmla="*/ 924 h 10000"/>
                <a:gd name="connsiteX60" fmla="*/ 8783 w 10000"/>
                <a:gd name="connsiteY60" fmla="*/ 764 h 10000"/>
                <a:gd name="connsiteX61" fmla="*/ 8594 w 10000"/>
                <a:gd name="connsiteY61" fmla="*/ 622 h 10000"/>
                <a:gd name="connsiteX62" fmla="*/ 8383 w 10000"/>
                <a:gd name="connsiteY62" fmla="*/ 302 h 10000"/>
                <a:gd name="connsiteX63" fmla="*/ 8383 w 10000"/>
                <a:gd name="connsiteY63" fmla="*/ 0 h 10000"/>
                <a:gd name="connsiteX64" fmla="*/ 8194 w 10000"/>
                <a:gd name="connsiteY64" fmla="*/ 0 h 10000"/>
                <a:gd name="connsiteX65" fmla="*/ 7795 w 10000"/>
                <a:gd name="connsiteY65" fmla="*/ 0 h 10000"/>
                <a:gd name="connsiteX66" fmla="*/ 7587 w 10000"/>
                <a:gd name="connsiteY66" fmla="*/ 0 h 10000"/>
                <a:gd name="connsiteX67" fmla="*/ 7402 w 10000"/>
                <a:gd name="connsiteY67" fmla="*/ 0 h 10000"/>
                <a:gd name="connsiteX68" fmla="*/ 6206 w 10000"/>
                <a:gd name="connsiteY68" fmla="*/ 160 h 10000"/>
                <a:gd name="connsiteX69" fmla="*/ 5785 w 10000"/>
                <a:gd name="connsiteY69" fmla="*/ 160 h 10000"/>
                <a:gd name="connsiteX70" fmla="*/ 5387 w 10000"/>
                <a:gd name="connsiteY70" fmla="*/ 302 h 10000"/>
                <a:gd name="connsiteX71" fmla="*/ 5196 w 10000"/>
                <a:gd name="connsiteY71" fmla="*/ 462 h 10000"/>
                <a:gd name="connsiteX72" fmla="*/ 4799 w 10000"/>
                <a:gd name="connsiteY72" fmla="*/ 622 h 10000"/>
                <a:gd name="connsiteX73" fmla="*/ 4591 w 10000"/>
                <a:gd name="connsiteY73" fmla="*/ 622 h 10000"/>
                <a:gd name="connsiteX74" fmla="*/ 4591 w 10000"/>
                <a:gd name="connsiteY74" fmla="*/ 924 h 10000"/>
                <a:gd name="connsiteX75" fmla="*/ 4799 w 10000"/>
                <a:gd name="connsiteY75" fmla="*/ 1066 h 10000"/>
                <a:gd name="connsiteX76" fmla="*/ 4799 w 10000"/>
                <a:gd name="connsiteY76" fmla="*/ 1226 h 10000"/>
                <a:gd name="connsiteX77" fmla="*/ 4591 w 10000"/>
                <a:gd name="connsiteY77" fmla="*/ 1528 h 10000"/>
                <a:gd name="connsiteX78" fmla="*/ 4402 w 10000"/>
                <a:gd name="connsiteY78" fmla="*/ 1670 h 10000"/>
                <a:gd name="connsiteX79" fmla="*/ 4192 w 10000"/>
                <a:gd name="connsiteY79" fmla="*/ 1829 h 10000"/>
                <a:gd name="connsiteX80" fmla="*/ 4192 w 10000"/>
                <a:gd name="connsiteY80" fmla="*/ 1972 h 10000"/>
                <a:gd name="connsiteX81" fmla="*/ 4402 w 10000"/>
                <a:gd name="connsiteY81" fmla="*/ 2131 h 10000"/>
                <a:gd name="connsiteX82" fmla="*/ 4192 w 10000"/>
                <a:gd name="connsiteY82" fmla="*/ 2433 h 10000"/>
                <a:gd name="connsiteX83" fmla="*/ 4000 w 10000"/>
                <a:gd name="connsiteY83" fmla="*/ 2433 h 10000"/>
                <a:gd name="connsiteX84" fmla="*/ 3604 w 10000"/>
                <a:gd name="connsiteY84" fmla="*/ 2433 h 10000"/>
                <a:gd name="connsiteX85" fmla="*/ 3208 w 10000"/>
                <a:gd name="connsiteY85" fmla="*/ 2433 h 10000"/>
                <a:gd name="connsiteX86" fmla="*/ 3208 w 10000"/>
                <a:gd name="connsiteY86" fmla="*/ 2575 h 10000"/>
                <a:gd name="connsiteX87" fmla="*/ 3391 w 10000"/>
                <a:gd name="connsiteY87" fmla="*/ 2735 h 10000"/>
                <a:gd name="connsiteX88" fmla="*/ 3604 w 10000"/>
                <a:gd name="connsiteY88" fmla="*/ 2877 h 10000"/>
                <a:gd name="connsiteX89" fmla="*/ 2811 w 10000"/>
                <a:gd name="connsiteY89" fmla="*/ 3037 h 10000"/>
                <a:gd name="connsiteX90" fmla="*/ 2811 w 10000"/>
                <a:gd name="connsiteY90" fmla="*/ 3179 h 10000"/>
                <a:gd name="connsiteX91" fmla="*/ 2811 w 10000"/>
                <a:gd name="connsiteY91" fmla="*/ 3499 h 10000"/>
                <a:gd name="connsiteX92" fmla="*/ 2600 w 10000"/>
                <a:gd name="connsiteY92" fmla="*/ 3801 h 10000"/>
                <a:gd name="connsiteX93" fmla="*/ 2390 w 10000"/>
                <a:gd name="connsiteY93" fmla="*/ 4103 h 10000"/>
                <a:gd name="connsiteX94" fmla="*/ 2203 w 10000"/>
                <a:gd name="connsiteY94" fmla="*/ 4103 h 10000"/>
                <a:gd name="connsiteX95" fmla="*/ 1988 w 10000"/>
                <a:gd name="connsiteY95" fmla="*/ 3943 h 10000"/>
                <a:gd name="connsiteX96" fmla="*/ 1803 w 10000"/>
                <a:gd name="connsiteY96" fmla="*/ 4103 h 10000"/>
                <a:gd name="connsiteX97" fmla="*/ 1405 w 10000"/>
                <a:gd name="connsiteY97" fmla="*/ 4103 h 10000"/>
                <a:gd name="connsiteX98" fmla="*/ 1193 w 10000"/>
                <a:gd name="connsiteY98" fmla="*/ 4405 h 10000"/>
                <a:gd name="connsiteX99" fmla="*/ 608 w 10000"/>
                <a:gd name="connsiteY99" fmla="*/ 4405 h 10000"/>
                <a:gd name="connsiteX100" fmla="*/ 398 w 10000"/>
                <a:gd name="connsiteY100" fmla="*/ 4547 h 10000"/>
                <a:gd name="connsiteX101" fmla="*/ 209 w 10000"/>
                <a:gd name="connsiteY101" fmla="*/ 4547 h 10000"/>
                <a:gd name="connsiteX102" fmla="*/ 0 w 10000"/>
                <a:gd name="connsiteY102" fmla="*/ 4849 h 10000"/>
                <a:gd name="connsiteX103" fmla="*/ 0 w 10000"/>
                <a:gd name="connsiteY103" fmla="*/ 5151 h 10000"/>
                <a:gd name="connsiteX104" fmla="*/ 0 w 10000"/>
                <a:gd name="connsiteY104" fmla="*/ 5453 h 10000"/>
                <a:gd name="connsiteX0" fmla="*/ 2203 w 10000"/>
                <a:gd name="connsiteY0" fmla="*/ 9698 h 9698"/>
                <a:gd name="connsiteX1" fmla="*/ 2203 w 10000"/>
                <a:gd name="connsiteY1" fmla="*/ 9556 h 9698"/>
                <a:gd name="connsiteX2" fmla="*/ 2811 w 10000"/>
                <a:gd name="connsiteY2" fmla="*/ 9556 h 9698"/>
                <a:gd name="connsiteX3" fmla="*/ 3208 w 10000"/>
                <a:gd name="connsiteY3" fmla="*/ 9556 h 9698"/>
                <a:gd name="connsiteX4" fmla="*/ 3391 w 10000"/>
                <a:gd name="connsiteY4" fmla="*/ 9556 h 9698"/>
                <a:gd name="connsiteX5" fmla="*/ 3604 w 10000"/>
                <a:gd name="connsiteY5" fmla="*/ 9556 h 9698"/>
                <a:gd name="connsiteX6" fmla="*/ 4000 w 10000"/>
                <a:gd name="connsiteY6" fmla="*/ 9698 h 9698"/>
                <a:gd name="connsiteX7" fmla="*/ 4192 w 10000"/>
                <a:gd name="connsiteY7" fmla="*/ 9556 h 9698"/>
                <a:gd name="connsiteX8" fmla="*/ 4192 w 10000"/>
                <a:gd name="connsiteY8" fmla="*/ 9396 h 9698"/>
                <a:gd name="connsiteX9" fmla="*/ 4402 w 10000"/>
                <a:gd name="connsiteY9" fmla="*/ 9396 h 9698"/>
                <a:gd name="connsiteX10" fmla="*/ 4192 w 10000"/>
                <a:gd name="connsiteY10" fmla="*/ 9254 h 9698"/>
                <a:gd name="connsiteX11" fmla="*/ 4000 w 10000"/>
                <a:gd name="connsiteY11" fmla="*/ 8792 h 9698"/>
                <a:gd name="connsiteX12" fmla="*/ 3791 w 10000"/>
                <a:gd name="connsiteY12" fmla="*/ 8490 h 9698"/>
                <a:gd name="connsiteX13" fmla="*/ 3391 w 10000"/>
                <a:gd name="connsiteY13" fmla="*/ 8490 h 9698"/>
                <a:gd name="connsiteX14" fmla="*/ 3391 w 10000"/>
                <a:gd name="connsiteY14" fmla="*/ 8330 h 9698"/>
                <a:gd name="connsiteX15" fmla="*/ 3391 w 10000"/>
                <a:gd name="connsiteY15" fmla="*/ 8028 h 9698"/>
                <a:gd name="connsiteX16" fmla="*/ 3208 w 10000"/>
                <a:gd name="connsiteY16" fmla="*/ 7886 h 9698"/>
                <a:gd name="connsiteX17" fmla="*/ 2995 w 10000"/>
                <a:gd name="connsiteY17" fmla="*/ 7726 h 9698"/>
                <a:gd name="connsiteX18" fmla="*/ 2811 w 10000"/>
                <a:gd name="connsiteY18" fmla="*/ 7425 h 9698"/>
                <a:gd name="connsiteX19" fmla="*/ 3208 w 10000"/>
                <a:gd name="connsiteY19" fmla="*/ 7123 h 9698"/>
                <a:gd name="connsiteX20" fmla="*/ 3391 w 10000"/>
                <a:gd name="connsiteY20" fmla="*/ 6980 h 9698"/>
                <a:gd name="connsiteX21" fmla="*/ 3604 w 10000"/>
                <a:gd name="connsiteY21" fmla="*/ 6821 h 9698"/>
                <a:gd name="connsiteX22" fmla="*/ 3604 w 10000"/>
                <a:gd name="connsiteY22" fmla="*/ 6679 h 9698"/>
                <a:gd name="connsiteX23" fmla="*/ 4000 w 10000"/>
                <a:gd name="connsiteY23" fmla="*/ 6821 h 9698"/>
                <a:gd name="connsiteX24" fmla="*/ 4192 w 10000"/>
                <a:gd name="connsiteY24" fmla="*/ 6980 h 9698"/>
                <a:gd name="connsiteX25" fmla="*/ 4402 w 10000"/>
                <a:gd name="connsiteY25" fmla="*/ 6980 h 9698"/>
                <a:gd name="connsiteX26" fmla="*/ 4799 w 10000"/>
                <a:gd name="connsiteY26" fmla="*/ 6980 h 9698"/>
                <a:gd name="connsiteX27" fmla="*/ 4987 w 10000"/>
                <a:gd name="connsiteY27" fmla="*/ 6821 h 9698"/>
                <a:gd name="connsiteX28" fmla="*/ 4987 w 10000"/>
                <a:gd name="connsiteY28" fmla="*/ 6679 h 9698"/>
                <a:gd name="connsiteX29" fmla="*/ 5196 w 10000"/>
                <a:gd name="connsiteY29" fmla="*/ 6519 h 9698"/>
                <a:gd name="connsiteX30" fmla="*/ 5196 w 10000"/>
                <a:gd name="connsiteY30" fmla="*/ 6377 h 9698"/>
                <a:gd name="connsiteX31" fmla="*/ 5600 w 10000"/>
                <a:gd name="connsiteY31" fmla="*/ 6217 h 9698"/>
                <a:gd name="connsiteX32" fmla="*/ 5785 w 10000"/>
                <a:gd name="connsiteY32" fmla="*/ 6075 h 9698"/>
                <a:gd name="connsiteX33" fmla="*/ 6206 w 10000"/>
                <a:gd name="connsiteY33" fmla="*/ 5915 h 9698"/>
                <a:gd name="connsiteX34" fmla="*/ 6396 w 10000"/>
                <a:gd name="connsiteY34" fmla="*/ 5613 h 9698"/>
                <a:gd name="connsiteX35" fmla="*/ 6603 w 10000"/>
                <a:gd name="connsiteY35" fmla="*/ 5311 h 9698"/>
                <a:gd name="connsiteX36" fmla="*/ 7004 w 10000"/>
                <a:gd name="connsiteY36" fmla="*/ 5151 h 9698"/>
                <a:gd name="connsiteX37" fmla="*/ 6791 w 10000"/>
                <a:gd name="connsiteY37" fmla="*/ 4849 h 9698"/>
                <a:gd name="connsiteX38" fmla="*/ 7402 w 10000"/>
                <a:gd name="connsiteY38" fmla="*/ 4405 h 9698"/>
                <a:gd name="connsiteX39" fmla="*/ 7402 w 10000"/>
                <a:gd name="connsiteY39" fmla="*/ 4245 h 9698"/>
                <a:gd name="connsiteX40" fmla="*/ 7402 w 10000"/>
                <a:gd name="connsiteY40" fmla="*/ 4103 h 9698"/>
                <a:gd name="connsiteX41" fmla="*/ 8194 w 10000"/>
                <a:gd name="connsiteY41" fmla="*/ 3641 h 9698"/>
                <a:gd name="connsiteX42" fmla="*/ 7985 w 10000"/>
                <a:gd name="connsiteY42" fmla="*/ 3499 h 9698"/>
                <a:gd name="connsiteX43" fmla="*/ 7587 w 10000"/>
                <a:gd name="connsiteY43" fmla="*/ 3499 h 9698"/>
                <a:gd name="connsiteX44" fmla="*/ 7587 w 10000"/>
                <a:gd name="connsiteY44" fmla="*/ 3339 h 9698"/>
                <a:gd name="connsiteX45" fmla="*/ 7185 w 10000"/>
                <a:gd name="connsiteY45" fmla="*/ 3179 h 9698"/>
                <a:gd name="connsiteX46" fmla="*/ 6791 w 10000"/>
                <a:gd name="connsiteY46" fmla="*/ 1972 h 9698"/>
                <a:gd name="connsiteX47" fmla="*/ 7004 w 10000"/>
                <a:gd name="connsiteY47" fmla="*/ 1829 h 9698"/>
                <a:gd name="connsiteX48" fmla="*/ 7587 w 10000"/>
                <a:gd name="connsiteY48" fmla="*/ 1829 h 9698"/>
                <a:gd name="connsiteX49" fmla="*/ 7795 w 10000"/>
                <a:gd name="connsiteY49" fmla="*/ 1829 h 9698"/>
                <a:gd name="connsiteX50" fmla="*/ 8383 w 10000"/>
                <a:gd name="connsiteY50" fmla="*/ 1829 h 9698"/>
                <a:gd name="connsiteX51" fmla="*/ 8783 w 10000"/>
                <a:gd name="connsiteY51" fmla="*/ 1829 h 9698"/>
                <a:gd name="connsiteX52" fmla="*/ 8991 w 10000"/>
                <a:gd name="connsiteY52" fmla="*/ 1670 h 9698"/>
                <a:gd name="connsiteX53" fmla="*/ 9578 w 10000"/>
                <a:gd name="connsiteY53" fmla="*/ 1368 h 9698"/>
                <a:gd name="connsiteX54" fmla="*/ 10000 w 10000"/>
                <a:gd name="connsiteY54" fmla="*/ 1226 h 9698"/>
                <a:gd name="connsiteX55" fmla="*/ 9790 w 10000"/>
                <a:gd name="connsiteY55" fmla="*/ 924 h 9698"/>
                <a:gd name="connsiteX56" fmla="*/ 9393 w 10000"/>
                <a:gd name="connsiteY56" fmla="*/ 924 h 9698"/>
                <a:gd name="connsiteX57" fmla="*/ 9182 w 10000"/>
                <a:gd name="connsiteY57" fmla="*/ 924 h 9698"/>
                <a:gd name="connsiteX58" fmla="*/ 8783 w 10000"/>
                <a:gd name="connsiteY58" fmla="*/ 924 h 9698"/>
                <a:gd name="connsiteX59" fmla="*/ 8783 w 10000"/>
                <a:gd name="connsiteY59" fmla="*/ 764 h 9698"/>
                <a:gd name="connsiteX60" fmla="*/ 8594 w 10000"/>
                <a:gd name="connsiteY60" fmla="*/ 622 h 9698"/>
                <a:gd name="connsiteX61" fmla="*/ 8383 w 10000"/>
                <a:gd name="connsiteY61" fmla="*/ 302 h 9698"/>
                <a:gd name="connsiteX62" fmla="*/ 8383 w 10000"/>
                <a:gd name="connsiteY62" fmla="*/ 0 h 9698"/>
                <a:gd name="connsiteX63" fmla="*/ 8194 w 10000"/>
                <a:gd name="connsiteY63" fmla="*/ 0 h 9698"/>
                <a:gd name="connsiteX64" fmla="*/ 7795 w 10000"/>
                <a:gd name="connsiteY64" fmla="*/ 0 h 9698"/>
                <a:gd name="connsiteX65" fmla="*/ 7587 w 10000"/>
                <a:gd name="connsiteY65" fmla="*/ 0 h 9698"/>
                <a:gd name="connsiteX66" fmla="*/ 7402 w 10000"/>
                <a:gd name="connsiteY66" fmla="*/ 0 h 9698"/>
                <a:gd name="connsiteX67" fmla="*/ 6206 w 10000"/>
                <a:gd name="connsiteY67" fmla="*/ 160 h 9698"/>
                <a:gd name="connsiteX68" fmla="*/ 5785 w 10000"/>
                <a:gd name="connsiteY68" fmla="*/ 160 h 9698"/>
                <a:gd name="connsiteX69" fmla="*/ 5387 w 10000"/>
                <a:gd name="connsiteY69" fmla="*/ 302 h 9698"/>
                <a:gd name="connsiteX70" fmla="*/ 5196 w 10000"/>
                <a:gd name="connsiteY70" fmla="*/ 462 h 9698"/>
                <a:gd name="connsiteX71" fmla="*/ 4799 w 10000"/>
                <a:gd name="connsiteY71" fmla="*/ 622 h 9698"/>
                <a:gd name="connsiteX72" fmla="*/ 4591 w 10000"/>
                <a:gd name="connsiteY72" fmla="*/ 622 h 9698"/>
                <a:gd name="connsiteX73" fmla="*/ 4591 w 10000"/>
                <a:gd name="connsiteY73" fmla="*/ 924 h 9698"/>
                <a:gd name="connsiteX74" fmla="*/ 4799 w 10000"/>
                <a:gd name="connsiteY74" fmla="*/ 1066 h 9698"/>
                <a:gd name="connsiteX75" fmla="*/ 4799 w 10000"/>
                <a:gd name="connsiteY75" fmla="*/ 1226 h 9698"/>
                <a:gd name="connsiteX76" fmla="*/ 4591 w 10000"/>
                <a:gd name="connsiteY76" fmla="*/ 1528 h 9698"/>
                <a:gd name="connsiteX77" fmla="*/ 4402 w 10000"/>
                <a:gd name="connsiteY77" fmla="*/ 1670 h 9698"/>
                <a:gd name="connsiteX78" fmla="*/ 4192 w 10000"/>
                <a:gd name="connsiteY78" fmla="*/ 1829 h 9698"/>
                <a:gd name="connsiteX79" fmla="*/ 4192 w 10000"/>
                <a:gd name="connsiteY79" fmla="*/ 1972 h 9698"/>
                <a:gd name="connsiteX80" fmla="*/ 4402 w 10000"/>
                <a:gd name="connsiteY80" fmla="*/ 2131 h 9698"/>
                <a:gd name="connsiteX81" fmla="*/ 4192 w 10000"/>
                <a:gd name="connsiteY81" fmla="*/ 2433 h 9698"/>
                <a:gd name="connsiteX82" fmla="*/ 4000 w 10000"/>
                <a:gd name="connsiteY82" fmla="*/ 2433 h 9698"/>
                <a:gd name="connsiteX83" fmla="*/ 3604 w 10000"/>
                <a:gd name="connsiteY83" fmla="*/ 2433 h 9698"/>
                <a:gd name="connsiteX84" fmla="*/ 3208 w 10000"/>
                <a:gd name="connsiteY84" fmla="*/ 2433 h 9698"/>
                <a:gd name="connsiteX85" fmla="*/ 3208 w 10000"/>
                <a:gd name="connsiteY85" fmla="*/ 2575 h 9698"/>
                <a:gd name="connsiteX86" fmla="*/ 3391 w 10000"/>
                <a:gd name="connsiteY86" fmla="*/ 2735 h 9698"/>
                <a:gd name="connsiteX87" fmla="*/ 3604 w 10000"/>
                <a:gd name="connsiteY87" fmla="*/ 2877 h 9698"/>
                <a:gd name="connsiteX88" fmla="*/ 2811 w 10000"/>
                <a:gd name="connsiteY88" fmla="*/ 3037 h 9698"/>
                <a:gd name="connsiteX89" fmla="*/ 2811 w 10000"/>
                <a:gd name="connsiteY89" fmla="*/ 3179 h 9698"/>
                <a:gd name="connsiteX90" fmla="*/ 2811 w 10000"/>
                <a:gd name="connsiteY90" fmla="*/ 3499 h 9698"/>
                <a:gd name="connsiteX91" fmla="*/ 2600 w 10000"/>
                <a:gd name="connsiteY91" fmla="*/ 3801 h 9698"/>
                <a:gd name="connsiteX92" fmla="*/ 2390 w 10000"/>
                <a:gd name="connsiteY92" fmla="*/ 4103 h 9698"/>
                <a:gd name="connsiteX93" fmla="*/ 2203 w 10000"/>
                <a:gd name="connsiteY93" fmla="*/ 4103 h 9698"/>
                <a:gd name="connsiteX94" fmla="*/ 1988 w 10000"/>
                <a:gd name="connsiteY94" fmla="*/ 3943 h 9698"/>
                <a:gd name="connsiteX95" fmla="*/ 1803 w 10000"/>
                <a:gd name="connsiteY95" fmla="*/ 4103 h 9698"/>
                <a:gd name="connsiteX96" fmla="*/ 1405 w 10000"/>
                <a:gd name="connsiteY96" fmla="*/ 4103 h 9698"/>
                <a:gd name="connsiteX97" fmla="*/ 1193 w 10000"/>
                <a:gd name="connsiteY97" fmla="*/ 4405 h 9698"/>
                <a:gd name="connsiteX98" fmla="*/ 608 w 10000"/>
                <a:gd name="connsiteY98" fmla="*/ 4405 h 9698"/>
                <a:gd name="connsiteX99" fmla="*/ 398 w 10000"/>
                <a:gd name="connsiteY99" fmla="*/ 4547 h 9698"/>
                <a:gd name="connsiteX100" fmla="*/ 209 w 10000"/>
                <a:gd name="connsiteY100" fmla="*/ 4547 h 9698"/>
                <a:gd name="connsiteX101" fmla="*/ 0 w 10000"/>
                <a:gd name="connsiteY101" fmla="*/ 4849 h 9698"/>
                <a:gd name="connsiteX102" fmla="*/ 0 w 10000"/>
                <a:gd name="connsiteY102" fmla="*/ 5151 h 9698"/>
                <a:gd name="connsiteX103" fmla="*/ 0 w 10000"/>
                <a:gd name="connsiteY103" fmla="*/ 5453 h 9698"/>
                <a:gd name="connsiteX0" fmla="*/ 2203 w 10000"/>
                <a:gd name="connsiteY0" fmla="*/ 9854 h 10000"/>
                <a:gd name="connsiteX1" fmla="*/ 2811 w 10000"/>
                <a:gd name="connsiteY1" fmla="*/ 9854 h 10000"/>
                <a:gd name="connsiteX2" fmla="*/ 3208 w 10000"/>
                <a:gd name="connsiteY2" fmla="*/ 9854 h 10000"/>
                <a:gd name="connsiteX3" fmla="*/ 3391 w 10000"/>
                <a:gd name="connsiteY3" fmla="*/ 9854 h 10000"/>
                <a:gd name="connsiteX4" fmla="*/ 3604 w 10000"/>
                <a:gd name="connsiteY4" fmla="*/ 9854 h 10000"/>
                <a:gd name="connsiteX5" fmla="*/ 4000 w 10000"/>
                <a:gd name="connsiteY5" fmla="*/ 10000 h 10000"/>
                <a:gd name="connsiteX6" fmla="*/ 4192 w 10000"/>
                <a:gd name="connsiteY6" fmla="*/ 9854 h 10000"/>
                <a:gd name="connsiteX7" fmla="*/ 4192 w 10000"/>
                <a:gd name="connsiteY7" fmla="*/ 9689 h 10000"/>
                <a:gd name="connsiteX8" fmla="*/ 4402 w 10000"/>
                <a:gd name="connsiteY8" fmla="*/ 9689 h 10000"/>
                <a:gd name="connsiteX9" fmla="*/ 4192 w 10000"/>
                <a:gd name="connsiteY9" fmla="*/ 9542 h 10000"/>
                <a:gd name="connsiteX10" fmla="*/ 4000 w 10000"/>
                <a:gd name="connsiteY10" fmla="*/ 9066 h 10000"/>
                <a:gd name="connsiteX11" fmla="*/ 3791 w 10000"/>
                <a:gd name="connsiteY11" fmla="*/ 8754 h 10000"/>
                <a:gd name="connsiteX12" fmla="*/ 3391 w 10000"/>
                <a:gd name="connsiteY12" fmla="*/ 8754 h 10000"/>
                <a:gd name="connsiteX13" fmla="*/ 3391 w 10000"/>
                <a:gd name="connsiteY13" fmla="*/ 8589 h 10000"/>
                <a:gd name="connsiteX14" fmla="*/ 3391 w 10000"/>
                <a:gd name="connsiteY14" fmla="*/ 8278 h 10000"/>
                <a:gd name="connsiteX15" fmla="*/ 3208 w 10000"/>
                <a:gd name="connsiteY15" fmla="*/ 8132 h 10000"/>
                <a:gd name="connsiteX16" fmla="*/ 2995 w 10000"/>
                <a:gd name="connsiteY16" fmla="*/ 7967 h 10000"/>
                <a:gd name="connsiteX17" fmla="*/ 2811 w 10000"/>
                <a:gd name="connsiteY17" fmla="*/ 7656 h 10000"/>
                <a:gd name="connsiteX18" fmla="*/ 3208 w 10000"/>
                <a:gd name="connsiteY18" fmla="*/ 7345 h 10000"/>
                <a:gd name="connsiteX19" fmla="*/ 3391 w 10000"/>
                <a:gd name="connsiteY19" fmla="*/ 7197 h 10000"/>
                <a:gd name="connsiteX20" fmla="*/ 3604 w 10000"/>
                <a:gd name="connsiteY20" fmla="*/ 7033 h 10000"/>
                <a:gd name="connsiteX21" fmla="*/ 3604 w 10000"/>
                <a:gd name="connsiteY21" fmla="*/ 6887 h 10000"/>
                <a:gd name="connsiteX22" fmla="*/ 4000 w 10000"/>
                <a:gd name="connsiteY22" fmla="*/ 7033 h 10000"/>
                <a:gd name="connsiteX23" fmla="*/ 4192 w 10000"/>
                <a:gd name="connsiteY23" fmla="*/ 7197 h 10000"/>
                <a:gd name="connsiteX24" fmla="*/ 4402 w 10000"/>
                <a:gd name="connsiteY24" fmla="*/ 7197 h 10000"/>
                <a:gd name="connsiteX25" fmla="*/ 4799 w 10000"/>
                <a:gd name="connsiteY25" fmla="*/ 7197 h 10000"/>
                <a:gd name="connsiteX26" fmla="*/ 4987 w 10000"/>
                <a:gd name="connsiteY26" fmla="*/ 7033 h 10000"/>
                <a:gd name="connsiteX27" fmla="*/ 4987 w 10000"/>
                <a:gd name="connsiteY27" fmla="*/ 6887 h 10000"/>
                <a:gd name="connsiteX28" fmla="*/ 5196 w 10000"/>
                <a:gd name="connsiteY28" fmla="*/ 6722 h 10000"/>
                <a:gd name="connsiteX29" fmla="*/ 5196 w 10000"/>
                <a:gd name="connsiteY29" fmla="*/ 6576 h 10000"/>
                <a:gd name="connsiteX30" fmla="*/ 5600 w 10000"/>
                <a:gd name="connsiteY30" fmla="*/ 6411 h 10000"/>
                <a:gd name="connsiteX31" fmla="*/ 5785 w 10000"/>
                <a:gd name="connsiteY31" fmla="*/ 6264 h 10000"/>
                <a:gd name="connsiteX32" fmla="*/ 6206 w 10000"/>
                <a:gd name="connsiteY32" fmla="*/ 6099 h 10000"/>
                <a:gd name="connsiteX33" fmla="*/ 6396 w 10000"/>
                <a:gd name="connsiteY33" fmla="*/ 5788 h 10000"/>
                <a:gd name="connsiteX34" fmla="*/ 6603 w 10000"/>
                <a:gd name="connsiteY34" fmla="*/ 5476 h 10000"/>
                <a:gd name="connsiteX35" fmla="*/ 7004 w 10000"/>
                <a:gd name="connsiteY35" fmla="*/ 5311 h 10000"/>
                <a:gd name="connsiteX36" fmla="*/ 6791 w 10000"/>
                <a:gd name="connsiteY36" fmla="*/ 5000 h 10000"/>
                <a:gd name="connsiteX37" fmla="*/ 7402 w 10000"/>
                <a:gd name="connsiteY37" fmla="*/ 4542 h 10000"/>
                <a:gd name="connsiteX38" fmla="*/ 7402 w 10000"/>
                <a:gd name="connsiteY38" fmla="*/ 4377 h 10000"/>
                <a:gd name="connsiteX39" fmla="*/ 7402 w 10000"/>
                <a:gd name="connsiteY39" fmla="*/ 4231 h 10000"/>
                <a:gd name="connsiteX40" fmla="*/ 8194 w 10000"/>
                <a:gd name="connsiteY40" fmla="*/ 3754 h 10000"/>
                <a:gd name="connsiteX41" fmla="*/ 7985 w 10000"/>
                <a:gd name="connsiteY41" fmla="*/ 3608 h 10000"/>
                <a:gd name="connsiteX42" fmla="*/ 7587 w 10000"/>
                <a:gd name="connsiteY42" fmla="*/ 3608 h 10000"/>
                <a:gd name="connsiteX43" fmla="*/ 7587 w 10000"/>
                <a:gd name="connsiteY43" fmla="*/ 3443 h 10000"/>
                <a:gd name="connsiteX44" fmla="*/ 7185 w 10000"/>
                <a:gd name="connsiteY44" fmla="*/ 3278 h 10000"/>
                <a:gd name="connsiteX45" fmla="*/ 6791 w 10000"/>
                <a:gd name="connsiteY45" fmla="*/ 2033 h 10000"/>
                <a:gd name="connsiteX46" fmla="*/ 7004 w 10000"/>
                <a:gd name="connsiteY46" fmla="*/ 1886 h 10000"/>
                <a:gd name="connsiteX47" fmla="*/ 7587 w 10000"/>
                <a:gd name="connsiteY47" fmla="*/ 1886 h 10000"/>
                <a:gd name="connsiteX48" fmla="*/ 7795 w 10000"/>
                <a:gd name="connsiteY48" fmla="*/ 1886 h 10000"/>
                <a:gd name="connsiteX49" fmla="*/ 8383 w 10000"/>
                <a:gd name="connsiteY49" fmla="*/ 1886 h 10000"/>
                <a:gd name="connsiteX50" fmla="*/ 8783 w 10000"/>
                <a:gd name="connsiteY50" fmla="*/ 1886 h 10000"/>
                <a:gd name="connsiteX51" fmla="*/ 8991 w 10000"/>
                <a:gd name="connsiteY51" fmla="*/ 1722 h 10000"/>
                <a:gd name="connsiteX52" fmla="*/ 9578 w 10000"/>
                <a:gd name="connsiteY52" fmla="*/ 1411 h 10000"/>
                <a:gd name="connsiteX53" fmla="*/ 10000 w 10000"/>
                <a:gd name="connsiteY53" fmla="*/ 1264 h 10000"/>
                <a:gd name="connsiteX54" fmla="*/ 9790 w 10000"/>
                <a:gd name="connsiteY54" fmla="*/ 953 h 10000"/>
                <a:gd name="connsiteX55" fmla="*/ 9393 w 10000"/>
                <a:gd name="connsiteY55" fmla="*/ 953 h 10000"/>
                <a:gd name="connsiteX56" fmla="*/ 9182 w 10000"/>
                <a:gd name="connsiteY56" fmla="*/ 953 h 10000"/>
                <a:gd name="connsiteX57" fmla="*/ 8783 w 10000"/>
                <a:gd name="connsiteY57" fmla="*/ 953 h 10000"/>
                <a:gd name="connsiteX58" fmla="*/ 8783 w 10000"/>
                <a:gd name="connsiteY58" fmla="*/ 788 h 10000"/>
                <a:gd name="connsiteX59" fmla="*/ 8594 w 10000"/>
                <a:gd name="connsiteY59" fmla="*/ 641 h 10000"/>
                <a:gd name="connsiteX60" fmla="*/ 8383 w 10000"/>
                <a:gd name="connsiteY60" fmla="*/ 311 h 10000"/>
                <a:gd name="connsiteX61" fmla="*/ 8383 w 10000"/>
                <a:gd name="connsiteY61" fmla="*/ 0 h 10000"/>
                <a:gd name="connsiteX62" fmla="*/ 8194 w 10000"/>
                <a:gd name="connsiteY62" fmla="*/ 0 h 10000"/>
                <a:gd name="connsiteX63" fmla="*/ 7795 w 10000"/>
                <a:gd name="connsiteY63" fmla="*/ 0 h 10000"/>
                <a:gd name="connsiteX64" fmla="*/ 7587 w 10000"/>
                <a:gd name="connsiteY64" fmla="*/ 0 h 10000"/>
                <a:gd name="connsiteX65" fmla="*/ 7402 w 10000"/>
                <a:gd name="connsiteY65" fmla="*/ 0 h 10000"/>
                <a:gd name="connsiteX66" fmla="*/ 6206 w 10000"/>
                <a:gd name="connsiteY66" fmla="*/ 165 h 10000"/>
                <a:gd name="connsiteX67" fmla="*/ 5785 w 10000"/>
                <a:gd name="connsiteY67" fmla="*/ 165 h 10000"/>
                <a:gd name="connsiteX68" fmla="*/ 5387 w 10000"/>
                <a:gd name="connsiteY68" fmla="*/ 311 h 10000"/>
                <a:gd name="connsiteX69" fmla="*/ 5196 w 10000"/>
                <a:gd name="connsiteY69" fmla="*/ 476 h 10000"/>
                <a:gd name="connsiteX70" fmla="*/ 4799 w 10000"/>
                <a:gd name="connsiteY70" fmla="*/ 641 h 10000"/>
                <a:gd name="connsiteX71" fmla="*/ 4591 w 10000"/>
                <a:gd name="connsiteY71" fmla="*/ 641 h 10000"/>
                <a:gd name="connsiteX72" fmla="*/ 4591 w 10000"/>
                <a:gd name="connsiteY72" fmla="*/ 953 h 10000"/>
                <a:gd name="connsiteX73" fmla="*/ 4799 w 10000"/>
                <a:gd name="connsiteY73" fmla="*/ 1099 h 10000"/>
                <a:gd name="connsiteX74" fmla="*/ 4799 w 10000"/>
                <a:gd name="connsiteY74" fmla="*/ 1264 h 10000"/>
                <a:gd name="connsiteX75" fmla="*/ 4591 w 10000"/>
                <a:gd name="connsiteY75" fmla="*/ 1576 h 10000"/>
                <a:gd name="connsiteX76" fmla="*/ 4402 w 10000"/>
                <a:gd name="connsiteY76" fmla="*/ 1722 h 10000"/>
                <a:gd name="connsiteX77" fmla="*/ 4192 w 10000"/>
                <a:gd name="connsiteY77" fmla="*/ 1886 h 10000"/>
                <a:gd name="connsiteX78" fmla="*/ 4192 w 10000"/>
                <a:gd name="connsiteY78" fmla="*/ 2033 h 10000"/>
                <a:gd name="connsiteX79" fmla="*/ 4402 w 10000"/>
                <a:gd name="connsiteY79" fmla="*/ 2197 h 10000"/>
                <a:gd name="connsiteX80" fmla="*/ 4192 w 10000"/>
                <a:gd name="connsiteY80" fmla="*/ 2509 h 10000"/>
                <a:gd name="connsiteX81" fmla="*/ 4000 w 10000"/>
                <a:gd name="connsiteY81" fmla="*/ 2509 h 10000"/>
                <a:gd name="connsiteX82" fmla="*/ 3604 w 10000"/>
                <a:gd name="connsiteY82" fmla="*/ 2509 h 10000"/>
                <a:gd name="connsiteX83" fmla="*/ 3208 w 10000"/>
                <a:gd name="connsiteY83" fmla="*/ 2509 h 10000"/>
                <a:gd name="connsiteX84" fmla="*/ 3208 w 10000"/>
                <a:gd name="connsiteY84" fmla="*/ 2655 h 10000"/>
                <a:gd name="connsiteX85" fmla="*/ 3391 w 10000"/>
                <a:gd name="connsiteY85" fmla="*/ 2820 h 10000"/>
                <a:gd name="connsiteX86" fmla="*/ 3604 w 10000"/>
                <a:gd name="connsiteY86" fmla="*/ 2967 h 10000"/>
                <a:gd name="connsiteX87" fmla="*/ 2811 w 10000"/>
                <a:gd name="connsiteY87" fmla="*/ 3132 h 10000"/>
                <a:gd name="connsiteX88" fmla="*/ 2811 w 10000"/>
                <a:gd name="connsiteY88" fmla="*/ 3278 h 10000"/>
                <a:gd name="connsiteX89" fmla="*/ 2811 w 10000"/>
                <a:gd name="connsiteY89" fmla="*/ 3608 h 10000"/>
                <a:gd name="connsiteX90" fmla="*/ 2600 w 10000"/>
                <a:gd name="connsiteY90" fmla="*/ 3919 h 10000"/>
                <a:gd name="connsiteX91" fmla="*/ 2390 w 10000"/>
                <a:gd name="connsiteY91" fmla="*/ 4231 h 10000"/>
                <a:gd name="connsiteX92" fmla="*/ 2203 w 10000"/>
                <a:gd name="connsiteY92" fmla="*/ 4231 h 10000"/>
                <a:gd name="connsiteX93" fmla="*/ 1988 w 10000"/>
                <a:gd name="connsiteY93" fmla="*/ 4066 h 10000"/>
                <a:gd name="connsiteX94" fmla="*/ 1803 w 10000"/>
                <a:gd name="connsiteY94" fmla="*/ 4231 h 10000"/>
                <a:gd name="connsiteX95" fmla="*/ 1405 w 10000"/>
                <a:gd name="connsiteY95" fmla="*/ 4231 h 10000"/>
                <a:gd name="connsiteX96" fmla="*/ 1193 w 10000"/>
                <a:gd name="connsiteY96" fmla="*/ 4542 h 10000"/>
                <a:gd name="connsiteX97" fmla="*/ 608 w 10000"/>
                <a:gd name="connsiteY97" fmla="*/ 4542 h 10000"/>
                <a:gd name="connsiteX98" fmla="*/ 398 w 10000"/>
                <a:gd name="connsiteY98" fmla="*/ 4689 h 10000"/>
                <a:gd name="connsiteX99" fmla="*/ 209 w 10000"/>
                <a:gd name="connsiteY99" fmla="*/ 4689 h 10000"/>
                <a:gd name="connsiteX100" fmla="*/ 0 w 10000"/>
                <a:gd name="connsiteY100" fmla="*/ 5000 h 10000"/>
                <a:gd name="connsiteX101" fmla="*/ 0 w 10000"/>
                <a:gd name="connsiteY101" fmla="*/ 5311 h 10000"/>
                <a:gd name="connsiteX102" fmla="*/ 0 w 10000"/>
                <a:gd name="connsiteY102" fmla="*/ 5623 h 10000"/>
                <a:gd name="connsiteX0" fmla="*/ 2811 w 10000"/>
                <a:gd name="connsiteY0" fmla="*/ 9854 h 10000"/>
                <a:gd name="connsiteX1" fmla="*/ 3208 w 10000"/>
                <a:gd name="connsiteY1" fmla="*/ 9854 h 10000"/>
                <a:gd name="connsiteX2" fmla="*/ 3391 w 10000"/>
                <a:gd name="connsiteY2" fmla="*/ 9854 h 10000"/>
                <a:gd name="connsiteX3" fmla="*/ 3604 w 10000"/>
                <a:gd name="connsiteY3" fmla="*/ 9854 h 10000"/>
                <a:gd name="connsiteX4" fmla="*/ 4000 w 10000"/>
                <a:gd name="connsiteY4" fmla="*/ 10000 h 10000"/>
                <a:gd name="connsiteX5" fmla="*/ 4192 w 10000"/>
                <a:gd name="connsiteY5" fmla="*/ 9854 h 10000"/>
                <a:gd name="connsiteX6" fmla="*/ 4192 w 10000"/>
                <a:gd name="connsiteY6" fmla="*/ 9689 h 10000"/>
                <a:gd name="connsiteX7" fmla="*/ 4402 w 10000"/>
                <a:gd name="connsiteY7" fmla="*/ 9689 h 10000"/>
                <a:gd name="connsiteX8" fmla="*/ 4192 w 10000"/>
                <a:gd name="connsiteY8" fmla="*/ 9542 h 10000"/>
                <a:gd name="connsiteX9" fmla="*/ 4000 w 10000"/>
                <a:gd name="connsiteY9" fmla="*/ 9066 h 10000"/>
                <a:gd name="connsiteX10" fmla="*/ 3791 w 10000"/>
                <a:gd name="connsiteY10" fmla="*/ 8754 h 10000"/>
                <a:gd name="connsiteX11" fmla="*/ 3391 w 10000"/>
                <a:gd name="connsiteY11" fmla="*/ 8754 h 10000"/>
                <a:gd name="connsiteX12" fmla="*/ 3391 w 10000"/>
                <a:gd name="connsiteY12" fmla="*/ 8589 h 10000"/>
                <a:gd name="connsiteX13" fmla="*/ 3391 w 10000"/>
                <a:gd name="connsiteY13" fmla="*/ 8278 h 10000"/>
                <a:gd name="connsiteX14" fmla="*/ 3208 w 10000"/>
                <a:gd name="connsiteY14" fmla="*/ 8132 h 10000"/>
                <a:gd name="connsiteX15" fmla="*/ 2995 w 10000"/>
                <a:gd name="connsiteY15" fmla="*/ 7967 h 10000"/>
                <a:gd name="connsiteX16" fmla="*/ 2811 w 10000"/>
                <a:gd name="connsiteY16" fmla="*/ 7656 h 10000"/>
                <a:gd name="connsiteX17" fmla="*/ 3208 w 10000"/>
                <a:gd name="connsiteY17" fmla="*/ 7345 h 10000"/>
                <a:gd name="connsiteX18" fmla="*/ 3391 w 10000"/>
                <a:gd name="connsiteY18" fmla="*/ 7197 h 10000"/>
                <a:gd name="connsiteX19" fmla="*/ 3604 w 10000"/>
                <a:gd name="connsiteY19" fmla="*/ 7033 h 10000"/>
                <a:gd name="connsiteX20" fmla="*/ 3604 w 10000"/>
                <a:gd name="connsiteY20" fmla="*/ 6887 h 10000"/>
                <a:gd name="connsiteX21" fmla="*/ 4000 w 10000"/>
                <a:gd name="connsiteY21" fmla="*/ 7033 h 10000"/>
                <a:gd name="connsiteX22" fmla="*/ 4192 w 10000"/>
                <a:gd name="connsiteY22" fmla="*/ 7197 h 10000"/>
                <a:gd name="connsiteX23" fmla="*/ 4402 w 10000"/>
                <a:gd name="connsiteY23" fmla="*/ 7197 h 10000"/>
                <a:gd name="connsiteX24" fmla="*/ 4799 w 10000"/>
                <a:gd name="connsiteY24" fmla="*/ 7197 h 10000"/>
                <a:gd name="connsiteX25" fmla="*/ 4987 w 10000"/>
                <a:gd name="connsiteY25" fmla="*/ 7033 h 10000"/>
                <a:gd name="connsiteX26" fmla="*/ 4987 w 10000"/>
                <a:gd name="connsiteY26" fmla="*/ 6887 h 10000"/>
                <a:gd name="connsiteX27" fmla="*/ 5196 w 10000"/>
                <a:gd name="connsiteY27" fmla="*/ 6722 h 10000"/>
                <a:gd name="connsiteX28" fmla="*/ 5196 w 10000"/>
                <a:gd name="connsiteY28" fmla="*/ 6576 h 10000"/>
                <a:gd name="connsiteX29" fmla="*/ 5600 w 10000"/>
                <a:gd name="connsiteY29" fmla="*/ 6411 h 10000"/>
                <a:gd name="connsiteX30" fmla="*/ 5785 w 10000"/>
                <a:gd name="connsiteY30" fmla="*/ 6264 h 10000"/>
                <a:gd name="connsiteX31" fmla="*/ 6206 w 10000"/>
                <a:gd name="connsiteY31" fmla="*/ 6099 h 10000"/>
                <a:gd name="connsiteX32" fmla="*/ 6396 w 10000"/>
                <a:gd name="connsiteY32" fmla="*/ 5788 h 10000"/>
                <a:gd name="connsiteX33" fmla="*/ 6603 w 10000"/>
                <a:gd name="connsiteY33" fmla="*/ 5476 h 10000"/>
                <a:gd name="connsiteX34" fmla="*/ 7004 w 10000"/>
                <a:gd name="connsiteY34" fmla="*/ 5311 h 10000"/>
                <a:gd name="connsiteX35" fmla="*/ 6791 w 10000"/>
                <a:gd name="connsiteY35" fmla="*/ 5000 h 10000"/>
                <a:gd name="connsiteX36" fmla="*/ 7402 w 10000"/>
                <a:gd name="connsiteY36" fmla="*/ 4542 h 10000"/>
                <a:gd name="connsiteX37" fmla="*/ 7402 w 10000"/>
                <a:gd name="connsiteY37" fmla="*/ 4377 h 10000"/>
                <a:gd name="connsiteX38" fmla="*/ 7402 w 10000"/>
                <a:gd name="connsiteY38" fmla="*/ 4231 h 10000"/>
                <a:gd name="connsiteX39" fmla="*/ 8194 w 10000"/>
                <a:gd name="connsiteY39" fmla="*/ 3754 h 10000"/>
                <a:gd name="connsiteX40" fmla="*/ 7985 w 10000"/>
                <a:gd name="connsiteY40" fmla="*/ 3608 h 10000"/>
                <a:gd name="connsiteX41" fmla="*/ 7587 w 10000"/>
                <a:gd name="connsiteY41" fmla="*/ 3608 h 10000"/>
                <a:gd name="connsiteX42" fmla="*/ 7587 w 10000"/>
                <a:gd name="connsiteY42" fmla="*/ 3443 h 10000"/>
                <a:gd name="connsiteX43" fmla="*/ 7185 w 10000"/>
                <a:gd name="connsiteY43" fmla="*/ 3278 h 10000"/>
                <a:gd name="connsiteX44" fmla="*/ 6791 w 10000"/>
                <a:gd name="connsiteY44" fmla="*/ 2033 h 10000"/>
                <a:gd name="connsiteX45" fmla="*/ 7004 w 10000"/>
                <a:gd name="connsiteY45" fmla="*/ 1886 h 10000"/>
                <a:gd name="connsiteX46" fmla="*/ 7587 w 10000"/>
                <a:gd name="connsiteY46" fmla="*/ 1886 h 10000"/>
                <a:gd name="connsiteX47" fmla="*/ 7795 w 10000"/>
                <a:gd name="connsiteY47" fmla="*/ 1886 h 10000"/>
                <a:gd name="connsiteX48" fmla="*/ 8383 w 10000"/>
                <a:gd name="connsiteY48" fmla="*/ 1886 h 10000"/>
                <a:gd name="connsiteX49" fmla="*/ 8783 w 10000"/>
                <a:gd name="connsiteY49" fmla="*/ 1886 h 10000"/>
                <a:gd name="connsiteX50" fmla="*/ 8991 w 10000"/>
                <a:gd name="connsiteY50" fmla="*/ 1722 h 10000"/>
                <a:gd name="connsiteX51" fmla="*/ 9578 w 10000"/>
                <a:gd name="connsiteY51" fmla="*/ 1411 h 10000"/>
                <a:gd name="connsiteX52" fmla="*/ 10000 w 10000"/>
                <a:gd name="connsiteY52" fmla="*/ 1264 h 10000"/>
                <a:gd name="connsiteX53" fmla="*/ 9790 w 10000"/>
                <a:gd name="connsiteY53" fmla="*/ 953 h 10000"/>
                <a:gd name="connsiteX54" fmla="*/ 9393 w 10000"/>
                <a:gd name="connsiteY54" fmla="*/ 953 h 10000"/>
                <a:gd name="connsiteX55" fmla="*/ 9182 w 10000"/>
                <a:gd name="connsiteY55" fmla="*/ 953 h 10000"/>
                <a:gd name="connsiteX56" fmla="*/ 8783 w 10000"/>
                <a:gd name="connsiteY56" fmla="*/ 953 h 10000"/>
                <a:gd name="connsiteX57" fmla="*/ 8783 w 10000"/>
                <a:gd name="connsiteY57" fmla="*/ 788 h 10000"/>
                <a:gd name="connsiteX58" fmla="*/ 8594 w 10000"/>
                <a:gd name="connsiteY58" fmla="*/ 641 h 10000"/>
                <a:gd name="connsiteX59" fmla="*/ 8383 w 10000"/>
                <a:gd name="connsiteY59" fmla="*/ 311 h 10000"/>
                <a:gd name="connsiteX60" fmla="*/ 8383 w 10000"/>
                <a:gd name="connsiteY60" fmla="*/ 0 h 10000"/>
                <a:gd name="connsiteX61" fmla="*/ 8194 w 10000"/>
                <a:gd name="connsiteY61" fmla="*/ 0 h 10000"/>
                <a:gd name="connsiteX62" fmla="*/ 7795 w 10000"/>
                <a:gd name="connsiteY62" fmla="*/ 0 h 10000"/>
                <a:gd name="connsiteX63" fmla="*/ 7587 w 10000"/>
                <a:gd name="connsiteY63" fmla="*/ 0 h 10000"/>
                <a:gd name="connsiteX64" fmla="*/ 7402 w 10000"/>
                <a:gd name="connsiteY64" fmla="*/ 0 h 10000"/>
                <a:gd name="connsiteX65" fmla="*/ 6206 w 10000"/>
                <a:gd name="connsiteY65" fmla="*/ 165 h 10000"/>
                <a:gd name="connsiteX66" fmla="*/ 5785 w 10000"/>
                <a:gd name="connsiteY66" fmla="*/ 165 h 10000"/>
                <a:gd name="connsiteX67" fmla="*/ 5387 w 10000"/>
                <a:gd name="connsiteY67" fmla="*/ 311 h 10000"/>
                <a:gd name="connsiteX68" fmla="*/ 5196 w 10000"/>
                <a:gd name="connsiteY68" fmla="*/ 476 h 10000"/>
                <a:gd name="connsiteX69" fmla="*/ 4799 w 10000"/>
                <a:gd name="connsiteY69" fmla="*/ 641 h 10000"/>
                <a:gd name="connsiteX70" fmla="*/ 4591 w 10000"/>
                <a:gd name="connsiteY70" fmla="*/ 641 h 10000"/>
                <a:gd name="connsiteX71" fmla="*/ 4591 w 10000"/>
                <a:gd name="connsiteY71" fmla="*/ 953 h 10000"/>
                <a:gd name="connsiteX72" fmla="*/ 4799 w 10000"/>
                <a:gd name="connsiteY72" fmla="*/ 1099 h 10000"/>
                <a:gd name="connsiteX73" fmla="*/ 4799 w 10000"/>
                <a:gd name="connsiteY73" fmla="*/ 1264 h 10000"/>
                <a:gd name="connsiteX74" fmla="*/ 4591 w 10000"/>
                <a:gd name="connsiteY74" fmla="*/ 1576 h 10000"/>
                <a:gd name="connsiteX75" fmla="*/ 4402 w 10000"/>
                <a:gd name="connsiteY75" fmla="*/ 1722 h 10000"/>
                <a:gd name="connsiteX76" fmla="*/ 4192 w 10000"/>
                <a:gd name="connsiteY76" fmla="*/ 1886 h 10000"/>
                <a:gd name="connsiteX77" fmla="*/ 4192 w 10000"/>
                <a:gd name="connsiteY77" fmla="*/ 2033 h 10000"/>
                <a:gd name="connsiteX78" fmla="*/ 4402 w 10000"/>
                <a:gd name="connsiteY78" fmla="*/ 2197 h 10000"/>
                <a:gd name="connsiteX79" fmla="*/ 4192 w 10000"/>
                <a:gd name="connsiteY79" fmla="*/ 2509 h 10000"/>
                <a:gd name="connsiteX80" fmla="*/ 4000 w 10000"/>
                <a:gd name="connsiteY80" fmla="*/ 2509 h 10000"/>
                <a:gd name="connsiteX81" fmla="*/ 3604 w 10000"/>
                <a:gd name="connsiteY81" fmla="*/ 2509 h 10000"/>
                <a:gd name="connsiteX82" fmla="*/ 3208 w 10000"/>
                <a:gd name="connsiteY82" fmla="*/ 2509 h 10000"/>
                <a:gd name="connsiteX83" fmla="*/ 3208 w 10000"/>
                <a:gd name="connsiteY83" fmla="*/ 2655 h 10000"/>
                <a:gd name="connsiteX84" fmla="*/ 3391 w 10000"/>
                <a:gd name="connsiteY84" fmla="*/ 2820 h 10000"/>
                <a:gd name="connsiteX85" fmla="*/ 3604 w 10000"/>
                <a:gd name="connsiteY85" fmla="*/ 2967 h 10000"/>
                <a:gd name="connsiteX86" fmla="*/ 2811 w 10000"/>
                <a:gd name="connsiteY86" fmla="*/ 3132 h 10000"/>
                <a:gd name="connsiteX87" fmla="*/ 2811 w 10000"/>
                <a:gd name="connsiteY87" fmla="*/ 3278 h 10000"/>
                <a:gd name="connsiteX88" fmla="*/ 2811 w 10000"/>
                <a:gd name="connsiteY88" fmla="*/ 3608 h 10000"/>
                <a:gd name="connsiteX89" fmla="*/ 2600 w 10000"/>
                <a:gd name="connsiteY89" fmla="*/ 3919 h 10000"/>
                <a:gd name="connsiteX90" fmla="*/ 2390 w 10000"/>
                <a:gd name="connsiteY90" fmla="*/ 4231 h 10000"/>
                <a:gd name="connsiteX91" fmla="*/ 2203 w 10000"/>
                <a:gd name="connsiteY91" fmla="*/ 4231 h 10000"/>
                <a:gd name="connsiteX92" fmla="*/ 1988 w 10000"/>
                <a:gd name="connsiteY92" fmla="*/ 4066 h 10000"/>
                <a:gd name="connsiteX93" fmla="*/ 1803 w 10000"/>
                <a:gd name="connsiteY93" fmla="*/ 4231 h 10000"/>
                <a:gd name="connsiteX94" fmla="*/ 1405 w 10000"/>
                <a:gd name="connsiteY94" fmla="*/ 4231 h 10000"/>
                <a:gd name="connsiteX95" fmla="*/ 1193 w 10000"/>
                <a:gd name="connsiteY95" fmla="*/ 4542 h 10000"/>
                <a:gd name="connsiteX96" fmla="*/ 608 w 10000"/>
                <a:gd name="connsiteY96" fmla="*/ 4542 h 10000"/>
                <a:gd name="connsiteX97" fmla="*/ 398 w 10000"/>
                <a:gd name="connsiteY97" fmla="*/ 4689 h 10000"/>
                <a:gd name="connsiteX98" fmla="*/ 209 w 10000"/>
                <a:gd name="connsiteY98" fmla="*/ 4689 h 10000"/>
                <a:gd name="connsiteX99" fmla="*/ 0 w 10000"/>
                <a:gd name="connsiteY99" fmla="*/ 5000 h 10000"/>
                <a:gd name="connsiteX100" fmla="*/ 0 w 10000"/>
                <a:gd name="connsiteY100" fmla="*/ 5311 h 10000"/>
                <a:gd name="connsiteX101" fmla="*/ 0 w 10000"/>
                <a:gd name="connsiteY101" fmla="*/ 5623 h 10000"/>
                <a:gd name="connsiteX0" fmla="*/ 3208 w 10000"/>
                <a:gd name="connsiteY0" fmla="*/ 9854 h 10000"/>
                <a:gd name="connsiteX1" fmla="*/ 3391 w 10000"/>
                <a:gd name="connsiteY1" fmla="*/ 9854 h 10000"/>
                <a:gd name="connsiteX2" fmla="*/ 3604 w 10000"/>
                <a:gd name="connsiteY2" fmla="*/ 9854 h 10000"/>
                <a:gd name="connsiteX3" fmla="*/ 4000 w 10000"/>
                <a:gd name="connsiteY3" fmla="*/ 10000 h 10000"/>
                <a:gd name="connsiteX4" fmla="*/ 4192 w 10000"/>
                <a:gd name="connsiteY4" fmla="*/ 9854 h 10000"/>
                <a:gd name="connsiteX5" fmla="*/ 4192 w 10000"/>
                <a:gd name="connsiteY5" fmla="*/ 9689 h 10000"/>
                <a:gd name="connsiteX6" fmla="*/ 4402 w 10000"/>
                <a:gd name="connsiteY6" fmla="*/ 9689 h 10000"/>
                <a:gd name="connsiteX7" fmla="*/ 4192 w 10000"/>
                <a:gd name="connsiteY7" fmla="*/ 9542 h 10000"/>
                <a:gd name="connsiteX8" fmla="*/ 4000 w 10000"/>
                <a:gd name="connsiteY8" fmla="*/ 9066 h 10000"/>
                <a:gd name="connsiteX9" fmla="*/ 3791 w 10000"/>
                <a:gd name="connsiteY9" fmla="*/ 8754 h 10000"/>
                <a:gd name="connsiteX10" fmla="*/ 3391 w 10000"/>
                <a:gd name="connsiteY10" fmla="*/ 8754 h 10000"/>
                <a:gd name="connsiteX11" fmla="*/ 3391 w 10000"/>
                <a:gd name="connsiteY11" fmla="*/ 8589 h 10000"/>
                <a:gd name="connsiteX12" fmla="*/ 3391 w 10000"/>
                <a:gd name="connsiteY12" fmla="*/ 8278 h 10000"/>
                <a:gd name="connsiteX13" fmla="*/ 3208 w 10000"/>
                <a:gd name="connsiteY13" fmla="*/ 8132 h 10000"/>
                <a:gd name="connsiteX14" fmla="*/ 2995 w 10000"/>
                <a:gd name="connsiteY14" fmla="*/ 7967 h 10000"/>
                <a:gd name="connsiteX15" fmla="*/ 2811 w 10000"/>
                <a:gd name="connsiteY15" fmla="*/ 7656 h 10000"/>
                <a:gd name="connsiteX16" fmla="*/ 3208 w 10000"/>
                <a:gd name="connsiteY16" fmla="*/ 7345 h 10000"/>
                <a:gd name="connsiteX17" fmla="*/ 3391 w 10000"/>
                <a:gd name="connsiteY17" fmla="*/ 7197 h 10000"/>
                <a:gd name="connsiteX18" fmla="*/ 3604 w 10000"/>
                <a:gd name="connsiteY18" fmla="*/ 7033 h 10000"/>
                <a:gd name="connsiteX19" fmla="*/ 3604 w 10000"/>
                <a:gd name="connsiteY19" fmla="*/ 6887 h 10000"/>
                <a:gd name="connsiteX20" fmla="*/ 4000 w 10000"/>
                <a:gd name="connsiteY20" fmla="*/ 7033 h 10000"/>
                <a:gd name="connsiteX21" fmla="*/ 4192 w 10000"/>
                <a:gd name="connsiteY21" fmla="*/ 7197 h 10000"/>
                <a:gd name="connsiteX22" fmla="*/ 4402 w 10000"/>
                <a:gd name="connsiteY22" fmla="*/ 7197 h 10000"/>
                <a:gd name="connsiteX23" fmla="*/ 4799 w 10000"/>
                <a:gd name="connsiteY23" fmla="*/ 7197 h 10000"/>
                <a:gd name="connsiteX24" fmla="*/ 4987 w 10000"/>
                <a:gd name="connsiteY24" fmla="*/ 7033 h 10000"/>
                <a:gd name="connsiteX25" fmla="*/ 4987 w 10000"/>
                <a:gd name="connsiteY25" fmla="*/ 6887 h 10000"/>
                <a:gd name="connsiteX26" fmla="*/ 5196 w 10000"/>
                <a:gd name="connsiteY26" fmla="*/ 6722 h 10000"/>
                <a:gd name="connsiteX27" fmla="*/ 5196 w 10000"/>
                <a:gd name="connsiteY27" fmla="*/ 6576 h 10000"/>
                <a:gd name="connsiteX28" fmla="*/ 5600 w 10000"/>
                <a:gd name="connsiteY28" fmla="*/ 6411 h 10000"/>
                <a:gd name="connsiteX29" fmla="*/ 5785 w 10000"/>
                <a:gd name="connsiteY29" fmla="*/ 6264 h 10000"/>
                <a:gd name="connsiteX30" fmla="*/ 6206 w 10000"/>
                <a:gd name="connsiteY30" fmla="*/ 6099 h 10000"/>
                <a:gd name="connsiteX31" fmla="*/ 6396 w 10000"/>
                <a:gd name="connsiteY31" fmla="*/ 5788 h 10000"/>
                <a:gd name="connsiteX32" fmla="*/ 6603 w 10000"/>
                <a:gd name="connsiteY32" fmla="*/ 5476 h 10000"/>
                <a:gd name="connsiteX33" fmla="*/ 7004 w 10000"/>
                <a:gd name="connsiteY33" fmla="*/ 5311 h 10000"/>
                <a:gd name="connsiteX34" fmla="*/ 6791 w 10000"/>
                <a:gd name="connsiteY34" fmla="*/ 5000 h 10000"/>
                <a:gd name="connsiteX35" fmla="*/ 7402 w 10000"/>
                <a:gd name="connsiteY35" fmla="*/ 4542 h 10000"/>
                <a:gd name="connsiteX36" fmla="*/ 7402 w 10000"/>
                <a:gd name="connsiteY36" fmla="*/ 4377 h 10000"/>
                <a:gd name="connsiteX37" fmla="*/ 7402 w 10000"/>
                <a:gd name="connsiteY37" fmla="*/ 4231 h 10000"/>
                <a:gd name="connsiteX38" fmla="*/ 8194 w 10000"/>
                <a:gd name="connsiteY38" fmla="*/ 3754 h 10000"/>
                <a:gd name="connsiteX39" fmla="*/ 7985 w 10000"/>
                <a:gd name="connsiteY39" fmla="*/ 3608 h 10000"/>
                <a:gd name="connsiteX40" fmla="*/ 7587 w 10000"/>
                <a:gd name="connsiteY40" fmla="*/ 3608 h 10000"/>
                <a:gd name="connsiteX41" fmla="*/ 7587 w 10000"/>
                <a:gd name="connsiteY41" fmla="*/ 3443 h 10000"/>
                <a:gd name="connsiteX42" fmla="*/ 7185 w 10000"/>
                <a:gd name="connsiteY42" fmla="*/ 3278 h 10000"/>
                <a:gd name="connsiteX43" fmla="*/ 6791 w 10000"/>
                <a:gd name="connsiteY43" fmla="*/ 2033 h 10000"/>
                <a:gd name="connsiteX44" fmla="*/ 7004 w 10000"/>
                <a:gd name="connsiteY44" fmla="*/ 1886 h 10000"/>
                <a:gd name="connsiteX45" fmla="*/ 7587 w 10000"/>
                <a:gd name="connsiteY45" fmla="*/ 1886 h 10000"/>
                <a:gd name="connsiteX46" fmla="*/ 7795 w 10000"/>
                <a:gd name="connsiteY46" fmla="*/ 1886 h 10000"/>
                <a:gd name="connsiteX47" fmla="*/ 8383 w 10000"/>
                <a:gd name="connsiteY47" fmla="*/ 1886 h 10000"/>
                <a:gd name="connsiteX48" fmla="*/ 8783 w 10000"/>
                <a:gd name="connsiteY48" fmla="*/ 1886 h 10000"/>
                <a:gd name="connsiteX49" fmla="*/ 8991 w 10000"/>
                <a:gd name="connsiteY49" fmla="*/ 1722 h 10000"/>
                <a:gd name="connsiteX50" fmla="*/ 9578 w 10000"/>
                <a:gd name="connsiteY50" fmla="*/ 1411 h 10000"/>
                <a:gd name="connsiteX51" fmla="*/ 10000 w 10000"/>
                <a:gd name="connsiteY51" fmla="*/ 1264 h 10000"/>
                <a:gd name="connsiteX52" fmla="*/ 9790 w 10000"/>
                <a:gd name="connsiteY52" fmla="*/ 953 h 10000"/>
                <a:gd name="connsiteX53" fmla="*/ 9393 w 10000"/>
                <a:gd name="connsiteY53" fmla="*/ 953 h 10000"/>
                <a:gd name="connsiteX54" fmla="*/ 9182 w 10000"/>
                <a:gd name="connsiteY54" fmla="*/ 953 h 10000"/>
                <a:gd name="connsiteX55" fmla="*/ 8783 w 10000"/>
                <a:gd name="connsiteY55" fmla="*/ 953 h 10000"/>
                <a:gd name="connsiteX56" fmla="*/ 8783 w 10000"/>
                <a:gd name="connsiteY56" fmla="*/ 788 h 10000"/>
                <a:gd name="connsiteX57" fmla="*/ 8594 w 10000"/>
                <a:gd name="connsiteY57" fmla="*/ 641 h 10000"/>
                <a:gd name="connsiteX58" fmla="*/ 8383 w 10000"/>
                <a:gd name="connsiteY58" fmla="*/ 311 h 10000"/>
                <a:gd name="connsiteX59" fmla="*/ 8383 w 10000"/>
                <a:gd name="connsiteY59" fmla="*/ 0 h 10000"/>
                <a:gd name="connsiteX60" fmla="*/ 8194 w 10000"/>
                <a:gd name="connsiteY60" fmla="*/ 0 h 10000"/>
                <a:gd name="connsiteX61" fmla="*/ 7795 w 10000"/>
                <a:gd name="connsiteY61" fmla="*/ 0 h 10000"/>
                <a:gd name="connsiteX62" fmla="*/ 7587 w 10000"/>
                <a:gd name="connsiteY62" fmla="*/ 0 h 10000"/>
                <a:gd name="connsiteX63" fmla="*/ 7402 w 10000"/>
                <a:gd name="connsiteY63" fmla="*/ 0 h 10000"/>
                <a:gd name="connsiteX64" fmla="*/ 6206 w 10000"/>
                <a:gd name="connsiteY64" fmla="*/ 165 h 10000"/>
                <a:gd name="connsiteX65" fmla="*/ 5785 w 10000"/>
                <a:gd name="connsiteY65" fmla="*/ 165 h 10000"/>
                <a:gd name="connsiteX66" fmla="*/ 5387 w 10000"/>
                <a:gd name="connsiteY66" fmla="*/ 311 h 10000"/>
                <a:gd name="connsiteX67" fmla="*/ 5196 w 10000"/>
                <a:gd name="connsiteY67" fmla="*/ 476 h 10000"/>
                <a:gd name="connsiteX68" fmla="*/ 4799 w 10000"/>
                <a:gd name="connsiteY68" fmla="*/ 641 h 10000"/>
                <a:gd name="connsiteX69" fmla="*/ 4591 w 10000"/>
                <a:gd name="connsiteY69" fmla="*/ 641 h 10000"/>
                <a:gd name="connsiteX70" fmla="*/ 4591 w 10000"/>
                <a:gd name="connsiteY70" fmla="*/ 953 h 10000"/>
                <a:gd name="connsiteX71" fmla="*/ 4799 w 10000"/>
                <a:gd name="connsiteY71" fmla="*/ 1099 h 10000"/>
                <a:gd name="connsiteX72" fmla="*/ 4799 w 10000"/>
                <a:gd name="connsiteY72" fmla="*/ 1264 h 10000"/>
                <a:gd name="connsiteX73" fmla="*/ 4591 w 10000"/>
                <a:gd name="connsiteY73" fmla="*/ 1576 h 10000"/>
                <a:gd name="connsiteX74" fmla="*/ 4402 w 10000"/>
                <a:gd name="connsiteY74" fmla="*/ 1722 h 10000"/>
                <a:gd name="connsiteX75" fmla="*/ 4192 w 10000"/>
                <a:gd name="connsiteY75" fmla="*/ 1886 h 10000"/>
                <a:gd name="connsiteX76" fmla="*/ 4192 w 10000"/>
                <a:gd name="connsiteY76" fmla="*/ 2033 h 10000"/>
                <a:gd name="connsiteX77" fmla="*/ 4402 w 10000"/>
                <a:gd name="connsiteY77" fmla="*/ 2197 h 10000"/>
                <a:gd name="connsiteX78" fmla="*/ 4192 w 10000"/>
                <a:gd name="connsiteY78" fmla="*/ 2509 h 10000"/>
                <a:gd name="connsiteX79" fmla="*/ 4000 w 10000"/>
                <a:gd name="connsiteY79" fmla="*/ 2509 h 10000"/>
                <a:gd name="connsiteX80" fmla="*/ 3604 w 10000"/>
                <a:gd name="connsiteY80" fmla="*/ 2509 h 10000"/>
                <a:gd name="connsiteX81" fmla="*/ 3208 w 10000"/>
                <a:gd name="connsiteY81" fmla="*/ 2509 h 10000"/>
                <a:gd name="connsiteX82" fmla="*/ 3208 w 10000"/>
                <a:gd name="connsiteY82" fmla="*/ 2655 h 10000"/>
                <a:gd name="connsiteX83" fmla="*/ 3391 w 10000"/>
                <a:gd name="connsiteY83" fmla="*/ 2820 h 10000"/>
                <a:gd name="connsiteX84" fmla="*/ 3604 w 10000"/>
                <a:gd name="connsiteY84" fmla="*/ 2967 h 10000"/>
                <a:gd name="connsiteX85" fmla="*/ 2811 w 10000"/>
                <a:gd name="connsiteY85" fmla="*/ 3132 h 10000"/>
                <a:gd name="connsiteX86" fmla="*/ 2811 w 10000"/>
                <a:gd name="connsiteY86" fmla="*/ 3278 h 10000"/>
                <a:gd name="connsiteX87" fmla="*/ 2811 w 10000"/>
                <a:gd name="connsiteY87" fmla="*/ 3608 h 10000"/>
                <a:gd name="connsiteX88" fmla="*/ 2600 w 10000"/>
                <a:gd name="connsiteY88" fmla="*/ 3919 h 10000"/>
                <a:gd name="connsiteX89" fmla="*/ 2390 w 10000"/>
                <a:gd name="connsiteY89" fmla="*/ 4231 h 10000"/>
                <a:gd name="connsiteX90" fmla="*/ 2203 w 10000"/>
                <a:gd name="connsiteY90" fmla="*/ 4231 h 10000"/>
                <a:gd name="connsiteX91" fmla="*/ 1988 w 10000"/>
                <a:gd name="connsiteY91" fmla="*/ 4066 h 10000"/>
                <a:gd name="connsiteX92" fmla="*/ 1803 w 10000"/>
                <a:gd name="connsiteY92" fmla="*/ 4231 h 10000"/>
                <a:gd name="connsiteX93" fmla="*/ 1405 w 10000"/>
                <a:gd name="connsiteY93" fmla="*/ 4231 h 10000"/>
                <a:gd name="connsiteX94" fmla="*/ 1193 w 10000"/>
                <a:gd name="connsiteY94" fmla="*/ 4542 h 10000"/>
                <a:gd name="connsiteX95" fmla="*/ 608 w 10000"/>
                <a:gd name="connsiteY95" fmla="*/ 4542 h 10000"/>
                <a:gd name="connsiteX96" fmla="*/ 398 w 10000"/>
                <a:gd name="connsiteY96" fmla="*/ 4689 h 10000"/>
                <a:gd name="connsiteX97" fmla="*/ 209 w 10000"/>
                <a:gd name="connsiteY97" fmla="*/ 4689 h 10000"/>
                <a:gd name="connsiteX98" fmla="*/ 0 w 10000"/>
                <a:gd name="connsiteY98" fmla="*/ 5000 h 10000"/>
                <a:gd name="connsiteX99" fmla="*/ 0 w 10000"/>
                <a:gd name="connsiteY99" fmla="*/ 5311 h 10000"/>
                <a:gd name="connsiteX100" fmla="*/ 0 w 10000"/>
                <a:gd name="connsiteY100" fmla="*/ 5623 h 10000"/>
                <a:gd name="connsiteX0" fmla="*/ 3391 w 10000"/>
                <a:gd name="connsiteY0" fmla="*/ 9854 h 10000"/>
                <a:gd name="connsiteX1" fmla="*/ 3604 w 10000"/>
                <a:gd name="connsiteY1" fmla="*/ 9854 h 10000"/>
                <a:gd name="connsiteX2" fmla="*/ 4000 w 10000"/>
                <a:gd name="connsiteY2" fmla="*/ 10000 h 10000"/>
                <a:gd name="connsiteX3" fmla="*/ 4192 w 10000"/>
                <a:gd name="connsiteY3" fmla="*/ 9854 h 10000"/>
                <a:gd name="connsiteX4" fmla="*/ 4192 w 10000"/>
                <a:gd name="connsiteY4" fmla="*/ 9689 h 10000"/>
                <a:gd name="connsiteX5" fmla="*/ 4402 w 10000"/>
                <a:gd name="connsiteY5" fmla="*/ 9689 h 10000"/>
                <a:gd name="connsiteX6" fmla="*/ 4192 w 10000"/>
                <a:gd name="connsiteY6" fmla="*/ 9542 h 10000"/>
                <a:gd name="connsiteX7" fmla="*/ 4000 w 10000"/>
                <a:gd name="connsiteY7" fmla="*/ 9066 h 10000"/>
                <a:gd name="connsiteX8" fmla="*/ 3791 w 10000"/>
                <a:gd name="connsiteY8" fmla="*/ 8754 h 10000"/>
                <a:gd name="connsiteX9" fmla="*/ 3391 w 10000"/>
                <a:gd name="connsiteY9" fmla="*/ 8754 h 10000"/>
                <a:gd name="connsiteX10" fmla="*/ 3391 w 10000"/>
                <a:gd name="connsiteY10" fmla="*/ 8589 h 10000"/>
                <a:gd name="connsiteX11" fmla="*/ 3391 w 10000"/>
                <a:gd name="connsiteY11" fmla="*/ 8278 h 10000"/>
                <a:gd name="connsiteX12" fmla="*/ 3208 w 10000"/>
                <a:gd name="connsiteY12" fmla="*/ 8132 h 10000"/>
                <a:gd name="connsiteX13" fmla="*/ 2995 w 10000"/>
                <a:gd name="connsiteY13" fmla="*/ 7967 h 10000"/>
                <a:gd name="connsiteX14" fmla="*/ 2811 w 10000"/>
                <a:gd name="connsiteY14" fmla="*/ 7656 h 10000"/>
                <a:gd name="connsiteX15" fmla="*/ 3208 w 10000"/>
                <a:gd name="connsiteY15" fmla="*/ 7345 h 10000"/>
                <a:gd name="connsiteX16" fmla="*/ 3391 w 10000"/>
                <a:gd name="connsiteY16" fmla="*/ 7197 h 10000"/>
                <a:gd name="connsiteX17" fmla="*/ 3604 w 10000"/>
                <a:gd name="connsiteY17" fmla="*/ 7033 h 10000"/>
                <a:gd name="connsiteX18" fmla="*/ 3604 w 10000"/>
                <a:gd name="connsiteY18" fmla="*/ 6887 h 10000"/>
                <a:gd name="connsiteX19" fmla="*/ 4000 w 10000"/>
                <a:gd name="connsiteY19" fmla="*/ 7033 h 10000"/>
                <a:gd name="connsiteX20" fmla="*/ 4192 w 10000"/>
                <a:gd name="connsiteY20" fmla="*/ 7197 h 10000"/>
                <a:gd name="connsiteX21" fmla="*/ 4402 w 10000"/>
                <a:gd name="connsiteY21" fmla="*/ 7197 h 10000"/>
                <a:gd name="connsiteX22" fmla="*/ 4799 w 10000"/>
                <a:gd name="connsiteY22" fmla="*/ 7197 h 10000"/>
                <a:gd name="connsiteX23" fmla="*/ 4987 w 10000"/>
                <a:gd name="connsiteY23" fmla="*/ 7033 h 10000"/>
                <a:gd name="connsiteX24" fmla="*/ 4987 w 10000"/>
                <a:gd name="connsiteY24" fmla="*/ 6887 h 10000"/>
                <a:gd name="connsiteX25" fmla="*/ 5196 w 10000"/>
                <a:gd name="connsiteY25" fmla="*/ 6722 h 10000"/>
                <a:gd name="connsiteX26" fmla="*/ 5196 w 10000"/>
                <a:gd name="connsiteY26" fmla="*/ 6576 h 10000"/>
                <a:gd name="connsiteX27" fmla="*/ 5600 w 10000"/>
                <a:gd name="connsiteY27" fmla="*/ 6411 h 10000"/>
                <a:gd name="connsiteX28" fmla="*/ 5785 w 10000"/>
                <a:gd name="connsiteY28" fmla="*/ 6264 h 10000"/>
                <a:gd name="connsiteX29" fmla="*/ 6206 w 10000"/>
                <a:gd name="connsiteY29" fmla="*/ 6099 h 10000"/>
                <a:gd name="connsiteX30" fmla="*/ 6396 w 10000"/>
                <a:gd name="connsiteY30" fmla="*/ 5788 h 10000"/>
                <a:gd name="connsiteX31" fmla="*/ 6603 w 10000"/>
                <a:gd name="connsiteY31" fmla="*/ 5476 h 10000"/>
                <a:gd name="connsiteX32" fmla="*/ 7004 w 10000"/>
                <a:gd name="connsiteY32" fmla="*/ 5311 h 10000"/>
                <a:gd name="connsiteX33" fmla="*/ 6791 w 10000"/>
                <a:gd name="connsiteY33" fmla="*/ 5000 h 10000"/>
                <a:gd name="connsiteX34" fmla="*/ 7402 w 10000"/>
                <a:gd name="connsiteY34" fmla="*/ 4542 h 10000"/>
                <a:gd name="connsiteX35" fmla="*/ 7402 w 10000"/>
                <a:gd name="connsiteY35" fmla="*/ 4377 h 10000"/>
                <a:gd name="connsiteX36" fmla="*/ 7402 w 10000"/>
                <a:gd name="connsiteY36" fmla="*/ 4231 h 10000"/>
                <a:gd name="connsiteX37" fmla="*/ 8194 w 10000"/>
                <a:gd name="connsiteY37" fmla="*/ 3754 h 10000"/>
                <a:gd name="connsiteX38" fmla="*/ 7985 w 10000"/>
                <a:gd name="connsiteY38" fmla="*/ 3608 h 10000"/>
                <a:gd name="connsiteX39" fmla="*/ 7587 w 10000"/>
                <a:gd name="connsiteY39" fmla="*/ 3608 h 10000"/>
                <a:gd name="connsiteX40" fmla="*/ 7587 w 10000"/>
                <a:gd name="connsiteY40" fmla="*/ 3443 h 10000"/>
                <a:gd name="connsiteX41" fmla="*/ 7185 w 10000"/>
                <a:gd name="connsiteY41" fmla="*/ 3278 h 10000"/>
                <a:gd name="connsiteX42" fmla="*/ 6791 w 10000"/>
                <a:gd name="connsiteY42" fmla="*/ 2033 h 10000"/>
                <a:gd name="connsiteX43" fmla="*/ 7004 w 10000"/>
                <a:gd name="connsiteY43" fmla="*/ 1886 h 10000"/>
                <a:gd name="connsiteX44" fmla="*/ 7587 w 10000"/>
                <a:gd name="connsiteY44" fmla="*/ 1886 h 10000"/>
                <a:gd name="connsiteX45" fmla="*/ 7795 w 10000"/>
                <a:gd name="connsiteY45" fmla="*/ 1886 h 10000"/>
                <a:gd name="connsiteX46" fmla="*/ 8383 w 10000"/>
                <a:gd name="connsiteY46" fmla="*/ 1886 h 10000"/>
                <a:gd name="connsiteX47" fmla="*/ 8783 w 10000"/>
                <a:gd name="connsiteY47" fmla="*/ 1886 h 10000"/>
                <a:gd name="connsiteX48" fmla="*/ 8991 w 10000"/>
                <a:gd name="connsiteY48" fmla="*/ 1722 h 10000"/>
                <a:gd name="connsiteX49" fmla="*/ 9578 w 10000"/>
                <a:gd name="connsiteY49" fmla="*/ 1411 h 10000"/>
                <a:gd name="connsiteX50" fmla="*/ 10000 w 10000"/>
                <a:gd name="connsiteY50" fmla="*/ 1264 h 10000"/>
                <a:gd name="connsiteX51" fmla="*/ 9790 w 10000"/>
                <a:gd name="connsiteY51" fmla="*/ 953 h 10000"/>
                <a:gd name="connsiteX52" fmla="*/ 9393 w 10000"/>
                <a:gd name="connsiteY52" fmla="*/ 953 h 10000"/>
                <a:gd name="connsiteX53" fmla="*/ 9182 w 10000"/>
                <a:gd name="connsiteY53" fmla="*/ 953 h 10000"/>
                <a:gd name="connsiteX54" fmla="*/ 8783 w 10000"/>
                <a:gd name="connsiteY54" fmla="*/ 953 h 10000"/>
                <a:gd name="connsiteX55" fmla="*/ 8783 w 10000"/>
                <a:gd name="connsiteY55" fmla="*/ 788 h 10000"/>
                <a:gd name="connsiteX56" fmla="*/ 8594 w 10000"/>
                <a:gd name="connsiteY56" fmla="*/ 641 h 10000"/>
                <a:gd name="connsiteX57" fmla="*/ 8383 w 10000"/>
                <a:gd name="connsiteY57" fmla="*/ 311 h 10000"/>
                <a:gd name="connsiteX58" fmla="*/ 8383 w 10000"/>
                <a:gd name="connsiteY58" fmla="*/ 0 h 10000"/>
                <a:gd name="connsiteX59" fmla="*/ 8194 w 10000"/>
                <a:gd name="connsiteY59" fmla="*/ 0 h 10000"/>
                <a:gd name="connsiteX60" fmla="*/ 7795 w 10000"/>
                <a:gd name="connsiteY60" fmla="*/ 0 h 10000"/>
                <a:gd name="connsiteX61" fmla="*/ 7587 w 10000"/>
                <a:gd name="connsiteY61" fmla="*/ 0 h 10000"/>
                <a:gd name="connsiteX62" fmla="*/ 7402 w 10000"/>
                <a:gd name="connsiteY62" fmla="*/ 0 h 10000"/>
                <a:gd name="connsiteX63" fmla="*/ 6206 w 10000"/>
                <a:gd name="connsiteY63" fmla="*/ 165 h 10000"/>
                <a:gd name="connsiteX64" fmla="*/ 5785 w 10000"/>
                <a:gd name="connsiteY64" fmla="*/ 165 h 10000"/>
                <a:gd name="connsiteX65" fmla="*/ 5387 w 10000"/>
                <a:gd name="connsiteY65" fmla="*/ 311 h 10000"/>
                <a:gd name="connsiteX66" fmla="*/ 5196 w 10000"/>
                <a:gd name="connsiteY66" fmla="*/ 476 h 10000"/>
                <a:gd name="connsiteX67" fmla="*/ 4799 w 10000"/>
                <a:gd name="connsiteY67" fmla="*/ 641 h 10000"/>
                <a:gd name="connsiteX68" fmla="*/ 4591 w 10000"/>
                <a:gd name="connsiteY68" fmla="*/ 641 h 10000"/>
                <a:gd name="connsiteX69" fmla="*/ 4591 w 10000"/>
                <a:gd name="connsiteY69" fmla="*/ 953 h 10000"/>
                <a:gd name="connsiteX70" fmla="*/ 4799 w 10000"/>
                <a:gd name="connsiteY70" fmla="*/ 1099 h 10000"/>
                <a:gd name="connsiteX71" fmla="*/ 4799 w 10000"/>
                <a:gd name="connsiteY71" fmla="*/ 1264 h 10000"/>
                <a:gd name="connsiteX72" fmla="*/ 4591 w 10000"/>
                <a:gd name="connsiteY72" fmla="*/ 1576 h 10000"/>
                <a:gd name="connsiteX73" fmla="*/ 4402 w 10000"/>
                <a:gd name="connsiteY73" fmla="*/ 1722 h 10000"/>
                <a:gd name="connsiteX74" fmla="*/ 4192 w 10000"/>
                <a:gd name="connsiteY74" fmla="*/ 1886 h 10000"/>
                <a:gd name="connsiteX75" fmla="*/ 4192 w 10000"/>
                <a:gd name="connsiteY75" fmla="*/ 2033 h 10000"/>
                <a:gd name="connsiteX76" fmla="*/ 4402 w 10000"/>
                <a:gd name="connsiteY76" fmla="*/ 2197 h 10000"/>
                <a:gd name="connsiteX77" fmla="*/ 4192 w 10000"/>
                <a:gd name="connsiteY77" fmla="*/ 2509 h 10000"/>
                <a:gd name="connsiteX78" fmla="*/ 4000 w 10000"/>
                <a:gd name="connsiteY78" fmla="*/ 2509 h 10000"/>
                <a:gd name="connsiteX79" fmla="*/ 3604 w 10000"/>
                <a:gd name="connsiteY79" fmla="*/ 2509 h 10000"/>
                <a:gd name="connsiteX80" fmla="*/ 3208 w 10000"/>
                <a:gd name="connsiteY80" fmla="*/ 2509 h 10000"/>
                <a:gd name="connsiteX81" fmla="*/ 3208 w 10000"/>
                <a:gd name="connsiteY81" fmla="*/ 2655 h 10000"/>
                <a:gd name="connsiteX82" fmla="*/ 3391 w 10000"/>
                <a:gd name="connsiteY82" fmla="*/ 2820 h 10000"/>
                <a:gd name="connsiteX83" fmla="*/ 3604 w 10000"/>
                <a:gd name="connsiteY83" fmla="*/ 2967 h 10000"/>
                <a:gd name="connsiteX84" fmla="*/ 2811 w 10000"/>
                <a:gd name="connsiteY84" fmla="*/ 3132 h 10000"/>
                <a:gd name="connsiteX85" fmla="*/ 2811 w 10000"/>
                <a:gd name="connsiteY85" fmla="*/ 3278 h 10000"/>
                <a:gd name="connsiteX86" fmla="*/ 2811 w 10000"/>
                <a:gd name="connsiteY86" fmla="*/ 3608 h 10000"/>
                <a:gd name="connsiteX87" fmla="*/ 2600 w 10000"/>
                <a:gd name="connsiteY87" fmla="*/ 3919 h 10000"/>
                <a:gd name="connsiteX88" fmla="*/ 2390 w 10000"/>
                <a:gd name="connsiteY88" fmla="*/ 4231 h 10000"/>
                <a:gd name="connsiteX89" fmla="*/ 2203 w 10000"/>
                <a:gd name="connsiteY89" fmla="*/ 4231 h 10000"/>
                <a:gd name="connsiteX90" fmla="*/ 1988 w 10000"/>
                <a:gd name="connsiteY90" fmla="*/ 4066 h 10000"/>
                <a:gd name="connsiteX91" fmla="*/ 1803 w 10000"/>
                <a:gd name="connsiteY91" fmla="*/ 4231 h 10000"/>
                <a:gd name="connsiteX92" fmla="*/ 1405 w 10000"/>
                <a:gd name="connsiteY92" fmla="*/ 4231 h 10000"/>
                <a:gd name="connsiteX93" fmla="*/ 1193 w 10000"/>
                <a:gd name="connsiteY93" fmla="*/ 4542 h 10000"/>
                <a:gd name="connsiteX94" fmla="*/ 608 w 10000"/>
                <a:gd name="connsiteY94" fmla="*/ 4542 h 10000"/>
                <a:gd name="connsiteX95" fmla="*/ 398 w 10000"/>
                <a:gd name="connsiteY95" fmla="*/ 4689 h 10000"/>
                <a:gd name="connsiteX96" fmla="*/ 209 w 10000"/>
                <a:gd name="connsiteY96" fmla="*/ 4689 h 10000"/>
                <a:gd name="connsiteX97" fmla="*/ 0 w 10000"/>
                <a:gd name="connsiteY97" fmla="*/ 5000 h 10000"/>
                <a:gd name="connsiteX98" fmla="*/ 0 w 10000"/>
                <a:gd name="connsiteY98" fmla="*/ 5311 h 10000"/>
                <a:gd name="connsiteX99" fmla="*/ 0 w 10000"/>
                <a:gd name="connsiteY99" fmla="*/ 5623 h 10000"/>
                <a:gd name="connsiteX0" fmla="*/ 3604 w 10000"/>
                <a:gd name="connsiteY0" fmla="*/ 9854 h 10000"/>
                <a:gd name="connsiteX1" fmla="*/ 4000 w 10000"/>
                <a:gd name="connsiteY1" fmla="*/ 10000 h 10000"/>
                <a:gd name="connsiteX2" fmla="*/ 4192 w 10000"/>
                <a:gd name="connsiteY2" fmla="*/ 9854 h 10000"/>
                <a:gd name="connsiteX3" fmla="*/ 4192 w 10000"/>
                <a:gd name="connsiteY3" fmla="*/ 9689 h 10000"/>
                <a:gd name="connsiteX4" fmla="*/ 4402 w 10000"/>
                <a:gd name="connsiteY4" fmla="*/ 9689 h 10000"/>
                <a:gd name="connsiteX5" fmla="*/ 4192 w 10000"/>
                <a:gd name="connsiteY5" fmla="*/ 9542 h 10000"/>
                <a:gd name="connsiteX6" fmla="*/ 4000 w 10000"/>
                <a:gd name="connsiteY6" fmla="*/ 9066 h 10000"/>
                <a:gd name="connsiteX7" fmla="*/ 3791 w 10000"/>
                <a:gd name="connsiteY7" fmla="*/ 8754 h 10000"/>
                <a:gd name="connsiteX8" fmla="*/ 3391 w 10000"/>
                <a:gd name="connsiteY8" fmla="*/ 8754 h 10000"/>
                <a:gd name="connsiteX9" fmla="*/ 3391 w 10000"/>
                <a:gd name="connsiteY9" fmla="*/ 8589 h 10000"/>
                <a:gd name="connsiteX10" fmla="*/ 3391 w 10000"/>
                <a:gd name="connsiteY10" fmla="*/ 8278 h 10000"/>
                <a:gd name="connsiteX11" fmla="*/ 3208 w 10000"/>
                <a:gd name="connsiteY11" fmla="*/ 8132 h 10000"/>
                <a:gd name="connsiteX12" fmla="*/ 2995 w 10000"/>
                <a:gd name="connsiteY12" fmla="*/ 7967 h 10000"/>
                <a:gd name="connsiteX13" fmla="*/ 2811 w 10000"/>
                <a:gd name="connsiteY13" fmla="*/ 7656 h 10000"/>
                <a:gd name="connsiteX14" fmla="*/ 3208 w 10000"/>
                <a:gd name="connsiteY14" fmla="*/ 7345 h 10000"/>
                <a:gd name="connsiteX15" fmla="*/ 3391 w 10000"/>
                <a:gd name="connsiteY15" fmla="*/ 7197 h 10000"/>
                <a:gd name="connsiteX16" fmla="*/ 3604 w 10000"/>
                <a:gd name="connsiteY16" fmla="*/ 7033 h 10000"/>
                <a:gd name="connsiteX17" fmla="*/ 3604 w 10000"/>
                <a:gd name="connsiteY17" fmla="*/ 6887 h 10000"/>
                <a:gd name="connsiteX18" fmla="*/ 4000 w 10000"/>
                <a:gd name="connsiteY18" fmla="*/ 7033 h 10000"/>
                <a:gd name="connsiteX19" fmla="*/ 4192 w 10000"/>
                <a:gd name="connsiteY19" fmla="*/ 7197 h 10000"/>
                <a:gd name="connsiteX20" fmla="*/ 4402 w 10000"/>
                <a:gd name="connsiteY20" fmla="*/ 7197 h 10000"/>
                <a:gd name="connsiteX21" fmla="*/ 4799 w 10000"/>
                <a:gd name="connsiteY21" fmla="*/ 7197 h 10000"/>
                <a:gd name="connsiteX22" fmla="*/ 4987 w 10000"/>
                <a:gd name="connsiteY22" fmla="*/ 7033 h 10000"/>
                <a:gd name="connsiteX23" fmla="*/ 4987 w 10000"/>
                <a:gd name="connsiteY23" fmla="*/ 6887 h 10000"/>
                <a:gd name="connsiteX24" fmla="*/ 5196 w 10000"/>
                <a:gd name="connsiteY24" fmla="*/ 6722 h 10000"/>
                <a:gd name="connsiteX25" fmla="*/ 5196 w 10000"/>
                <a:gd name="connsiteY25" fmla="*/ 6576 h 10000"/>
                <a:gd name="connsiteX26" fmla="*/ 5600 w 10000"/>
                <a:gd name="connsiteY26" fmla="*/ 6411 h 10000"/>
                <a:gd name="connsiteX27" fmla="*/ 5785 w 10000"/>
                <a:gd name="connsiteY27" fmla="*/ 6264 h 10000"/>
                <a:gd name="connsiteX28" fmla="*/ 6206 w 10000"/>
                <a:gd name="connsiteY28" fmla="*/ 6099 h 10000"/>
                <a:gd name="connsiteX29" fmla="*/ 6396 w 10000"/>
                <a:gd name="connsiteY29" fmla="*/ 5788 h 10000"/>
                <a:gd name="connsiteX30" fmla="*/ 6603 w 10000"/>
                <a:gd name="connsiteY30" fmla="*/ 5476 h 10000"/>
                <a:gd name="connsiteX31" fmla="*/ 7004 w 10000"/>
                <a:gd name="connsiteY31" fmla="*/ 5311 h 10000"/>
                <a:gd name="connsiteX32" fmla="*/ 6791 w 10000"/>
                <a:gd name="connsiteY32" fmla="*/ 5000 h 10000"/>
                <a:gd name="connsiteX33" fmla="*/ 7402 w 10000"/>
                <a:gd name="connsiteY33" fmla="*/ 4542 h 10000"/>
                <a:gd name="connsiteX34" fmla="*/ 7402 w 10000"/>
                <a:gd name="connsiteY34" fmla="*/ 4377 h 10000"/>
                <a:gd name="connsiteX35" fmla="*/ 7402 w 10000"/>
                <a:gd name="connsiteY35" fmla="*/ 4231 h 10000"/>
                <a:gd name="connsiteX36" fmla="*/ 8194 w 10000"/>
                <a:gd name="connsiteY36" fmla="*/ 3754 h 10000"/>
                <a:gd name="connsiteX37" fmla="*/ 7985 w 10000"/>
                <a:gd name="connsiteY37" fmla="*/ 3608 h 10000"/>
                <a:gd name="connsiteX38" fmla="*/ 7587 w 10000"/>
                <a:gd name="connsiteY38" fmla="*/ 3608 h 10000"/>
                <a:gd name="connsiteX39" fmla="*/ 7587 w 10000"/>
                <a:gd name="connsiteY39" fmla="*/ 3443 h 10000"/>
                <a:gd name="connsiteX40" fmla="*/ 7185 w 10000"/>
                <a:gd name="connsiteY40" fmla="*/ 3278 h 10000"/>
                <a:gd name="connsiteX41" fmla="*/ 6791 w 10000"/>
                <a:gd name="connsiteY41" fmla="*/ 2033 h 10000"/>
                <a:gd name="connsiteX42" fmla="*/ 7004 w 10000"/>
                <a:gd name="connsiteY42" fmla="*/ 1886 h 10000"/>
                <a:gd name="connsiteX43" fmla="*/ 7587 w 10000"/>
                <a:gd name="connsiteY43" fmla="*/ 1886 h 10000"/>
                <a:gd name="connsiteX44" fmla="*/ 7795 w 10000"/>
                <a:gd name="connsiteY44" fmla="*/ 1886 h 10000"/>
                <a:gd name="connsiteX45" fmla="*/ 8383 w 10000"/>
                <a:gd name="connsiteY45" fmla="*/ 1886 h 10000"/>
                <a:gd name="connsiteX46" fmla="*/ 8783 w 10000"/>
                <a:gd name="connsiteY46" fmla="*/ 1886 h 10000"/>
                <a:gd name="connsiteX47" fmla="*/ 8991 w 10000"/>
                <a:gd name="connsiteY47" fmla="*/ 1722 h 10000"/>
                <a:gd name="connsiteX48" fmla="*/ 9578 w 10000"/>
                <a:gd name="connsiteY48" fmla="*/ 1411 h 10000"/>
                <a:gd name="connsiteX49" fmla="*/ 10000 w 10000"/>
                <a:gd name="connsiteY49" fmla="*/ 1264 h 10000"/>
                <a:gd name="connsiteX50" fmla="*/ 9790 w 10000"/>
                <a:gd name="connsiteY50" fmla="*/ 953 h 10000"/>
                <a:gd name="connsiteX51" fmla="*/ 9393 w 10000"/>
                <a:gd name="connsiteY51" fmla="*/ 953 h 10000"/>
                <a:gd name="connsiteX52" fmla="*/ 9182 w 10000"/>
                <a:gd name="connsiteY52" fmla="*/ 953 h 10000"/>
                <a:gd name="connsiteX53" fmla="*/ 8783 w 10000"/>
                <a:gd name="connsiteY53" fmla="*/ 953 h 10000"/>
                <a:gd name="connsiteX54" fmla="*/ 8783 w 10000"/>
                <a:gd name="connsiteY54" fmla="*/ 788 h 10000"/>
                <a:gd name="connsiteX55" fmla="*/ 8594 w 10000"/>
                <a:gd name="connsiteY55" fmla="*/ 641 h 10000"/>
                <a:gd name="connsiteX56" fmla="*/ 8383 w 10000"/>
                <a:gd name="connsiteY56" fmla="*/ 311 h 10000"/>
                <a:gd name="connsiteX57" fmla="*/ 8383 w 10000"/>
                <a:gd name="connsiteY57" fmla="*/ 0 h 10000"/>
                <a:gd name="connsiteX58" fmla="*/ 8194 w 10000"/>
                <a:gd name="connsiteY58" fmla="*/ 0 h 10000"/>
                <a:gd name="connsiteX59" fmla="*/ 7795 w 10000"/>
                <a:gd name="connsiteY59" fmla="*/ 0 h 10000"/>
                <a:gd name="connsiteX60" fmla="*/ 7587 w 10000"/>
                <a:gd name="connsiteY60" fmla="*/ 0 h 10000"/>
                <a:gd name="connsiteX61" fmla="*/ 7402 w 10000"/>
                <a:gd name="connsiteY61" fmla="*/ 0 h 10000"/>
                <a:gd name="connsiteX62" fmla="*/ 6206 w 10000"/>
                <a:gd name="connsiteY62" fmla="*/ 165 h 10000"/>
                <a:gd name="connsiteX63" fmla="*/ 5785 w 10000"/>
                <a:gd name="connsiteY63" fmla="*/ 165 h 10000"/>
                <a:gd name="connsiteX64" fmla="*/ 5387 w 10000"/>
                <a:gd name="connsiteY64" fmla="*/ 311 h 10000"/>
                <a:gd name="connsiteX65" fmla="*/ 5196 w 10000"/>
                <a:gd name="connsiteY65" fmla="*/ 476 h 10000"/>
                <a:gd name="connsiteX66" fmla="*/ 4799 w 10000"/>
                <a:gd name="connsiteY66" fmla="*/ 641 h 10000"/>
                <a:gd name="connsiteX67" fmla="*/ 4591 w 10000"/>
                <a:gd name="connsiteY67" fmla="*/ 641 h 10000"/>
                <a:gd name="connsiteX68" fmla="*/ 4591 w 10000"/>
                <a:gd name="connsiteY68" fmla="*/ 953 h 10000"/>
                <a:gd name="connsiteX69" fmla="*/ 4799 w 10000"/>
                <a:gd name="connsiteY69" fmla="*/ 1099 h 10000"/>
                <a:gd name="connsiteX70" fmla="*/ 4799 w 10000"/>
                <a:gd name="connsiteY70" fmla="*/ 1264 h 10000"/>
                <a:gd name="connsiteX71" fmla="*/ 4591 w 10000"/>
                <a:gd name="connsiteY71" fmla="*/ 1576 h 10000"/>
                <a:gd name="connsiteX72" fmla="*/ 4402 w 10000"/>
                <a:gd name="connsiteY72" fmla="*/ 1722 h 10000"/>
                <a:gd name="connsiteX73" fmla="*/ 4192 w 10000"/>
                <a:gd name="connsiteY73" fmla="*/ 1886 h 10000"/>
                <a:gd name="connsiteX74" fmla="*/ 4192 w 10000"/>
                <a:gd name="connsiteY74" fmla="*/ 2033 h 10000"/>
                <a:gd name="connsiteX75" fmla="*/ 4402 w 10000"/>
                <a:gd name="connsiteY75" fmla="*/ 2197 h 10000"/>
                <a:gd name="connsiteX76" fmla="*/ 4192 w 10000"/>
                <a:gd name="connsiteY76" fmla="*/ 2509 h 10000"/>
                <a:gd name="connsiteX77" fmla="*/ 4000 w 10000"/>
                <a:gd name="connsiteY77" fmla="*/ 2509 h 10000"/>
                <a:gd name="connsiteX78" fmla="*/ 3604 w 10000"/>
                <a:gd name="connsiteY78" fmla="*/ 2509 h 10000"/>
                <a:gd name="connsiteX79" fmla="*/ 3208 w 10000"/>
                <a:gd name="connsiteY79" fmla="*/ 2509 h 10000"/>
                <a:gd name="connsiteX80" fmla="*/ 3208 w 10000"/>
                <a:gd name="connsiteY80" fmla="*/ 2655 h 10000"/>
                <a:gd name="connsiteX81" fmla="*/ 3391 w 10000"/>
                <a:gd name="connsiteY81" fmla="*/ 2820 h 10000"/>
                <a:gd name="connsiteX82" fmla="*/ 3604 w 10000"/>
                <a:gd name="connsiteY82" fmla="*/ 2967 h 10000"/>
                <a:gd name="connsiteX83" fmla="*/ 2811 w 10000"/>
                <a:gd name="connsiteY83" fmla="*/ 3132 h 10000"/>
                <a:gd name="connsiteX84" fmla="*/ 2811 w 10000"/>
                <a:gd name="connsiteY84" fmla="*/ 3278 h 10000"/>
                <a:gd name="connsiteX85" fmla="*/ 2811 w 10000"/>
                <a:gd name="connsiteY85" fmla="*/ 3608 h 10000"/>
                <a:gd name="connsiteX86" fmla="*/ 2600 w 10000"/>
                <a:gd name="connsiteY86" fmla="*/ 3919 h 10000"/>
                <a:gd name="connsiteX87" fmla="*/ 2390 w 10000"/>
                <a:gd name="connsiteY87" fmla="*/ 4231 h 10000"/>
                <a:gd name="connsiteX88" fmla="*/ 2203 w 10000"/>
                <a:gd name="connsiteY88" fmla="*/ 4231 h 10000"/>
                <a:gd name="connsiteX89" fmla="*/ 1988 w 10000"/>
                <a:gd name="connsiteY89" fmla="*/ 4066 h 10000"/>
                <a:gd name="connsiteX90" fmla="*/ 1803 w 10000"/>
                <a:gd name="connsiteY90" fmla="*/ 4231 h 10000"/>
                <a:gd name="connsiteX91" fmla="*/ 1405 w 10000"/>
                <a:gd name="connsiteY91" fmla="*/ 4231 h 10000"/>
                <a:gd name="connsiteX92" fmla="*/ 1193 w 10000"/>
                <a:gd name="connsiteY92" fmla="*/ 4542 h 10000"/>
                <a:gd name="connsiteX93" fmla="*/ 608 w 10000"/>
                <a:gd name="connsiteY93" fmla="*/ 4542 h 10000"/>
                <a:gd name="connsiteX94" fmla="*/ 398 w 10000"/>
                <a:gd name="connsiteY94" fmla="*/ 4689 h 10000"/>
                <a:gd name="connsiteX95" fmla="*/ 209 w 10000"/>
                <a:gd name="connsiteY95" fmla="*/ 4689 h 10000"/>
                <a:gd name="connsiteX96" fmla="*/ 0 w 10000"/>
                <a:gd name="connsiteY96" fmla="*/ 5000 h 10000"/>
                <a:gd name="connsiteX97" fmla="*/ 0 w 10000"/>
                <a:gd name="connsiteY97" fmla="*/ 5311 h 10000"/>
                <a:gd name="connsiteX98" fmla="*/ 0 w 10000"/>
                <a:gd name="connsiteY98" fmla="*/ 5623 h 10000"/>
                <a:gd name="connsiteX0" fmla="*/ 4000 w 10000"/>
                <a:gd name="connsiteY0" fmla="*/ 10000 h 10000"/>
                <a:gd name="connsiteX1" fmla="*/ 4192 w 10000"/>
                <a:gd name="connsiteY1" fmla="*/ 9854 h 10000"/>
                <a:gd name="connsiteX2" fmla="*/ 4192 w 10000"/>
                <a:gd name="connsiteY2" fmla="*/ 9689 h 10000"/>
                <a:gd name="connsiteX3" fmla="*/ 4402 w 10000"/>
                <a:gd name="connsiteY3" fmla="*/ 9689 h 10000"/>
                <a:gd name="connsiteX4" fmla="*/ 4192 w 10000"/>
                <a:gd name="connsiteY4" fmla="*/ 9542 h 10000"/>
                <a:gd name="connsiteX5" fmla="*/ 4000 w 10000"/>
                <a:gd name="connsiteY5" fmla="*/ 9066 h 10000"/>
                <a:gd name="connsiteX6" fmla="*/ 3791 w 10000"/>
                <a:gd name="connsiteY6" fmla="*/ 8754 h 10000"/>
                <a:gd name="connsiteX7" fmla="*/ 3391 w 10000"/>
                <a:gd name="connsiteY7" fmla="*/ 8754 h 10000"/>
                <a:gd name="connsiteX8" fmla="*/ 3391 w 10000"/>
                <a:gd name="connsiteY8" fmla="*/ 8589 h 10000"/>
                <a:gd name="connsiteX9" fmla="*/ 3391 w 10000"/>
                <a:gd name="connsiteY9" fmla="*/ 8278 h 10000"/>
                <a:gd name="connsiteX10" fmla="*/ 3208 w 10000"/>
                <a:gd name="connsiteY10" fmla="*/ 8132 h 10000"/>
                <a:gd name="connsiteX11" fmla="*/ 2995 w 10000"/>
                <a:gd name="connsiteY11" fmla="*/ 7967 h 10000"/>
                <a:gd name="connsiteX12" fmla="*/ 2811 w 10000"/>
                <a:gd name="connsiteY12" fmla="*/ 7656 h 10000"/>
                <a:gd name="connsiteX13" fmla="*/ 3208 w 10000"/>
                <a:gd name="connsiteY13" fmla="*/ 7345 h 10000"/>
                <a:gd name="connsiteX14" fmla="*/ 3391 w 10000"/>
                <a:gd name="connsiteY14" fmla="*/ 7197 h 10000"/>
                <a:gd name="connsiteX15" fmla="*/ 3604 w 10000"/>
                <a:gd name="connsiteY15" fmla="*/ 7033 h 10000"/>
                <a:gd name="connsiteX16" fmla="*/ 3604 w 10000"/>
                <a:gd name="connsiteY16" fmla="*/ 6887 h 10000"/>
                <a:gd name="connsiteX17" fmla="*/ 4000 w 10000"/>
                <a:gd name="connsiteY17" fmla="*/ 7033 h 10000"/>
                <a:gd name="connsiteX18" fmla="*/ 4192 w 10000"/>
                <a:gd name="connsiteY18" fmla="*/ 7197 h 10000"/>
                <a:gd name="connsiteX19" fmla="*/ 4402 w 10000"/>
                <a:gd name="connsiteY19" fmla="*/ 7197 h 10000"/>
                <a:gd name="connsiteX20" fmla="*/ 4799 w 10000"/>
                <a:gd name="connsiteY20" fmla="*/ 7197 h 10000"/>
                <a:gd name="connsiteX21" fmla="*/ 4987 w 10000"/>
                <a:gd name="connsiteY21" fmla="*/ 7033 h 10000"/>
                <a:gd name="connsiteX22" fmla="*/ 4987 w 10000"/>
                <a:gd name="connsiteY22" fmla="*/ 6887 h 10000"/>
                <a:gd name="connsiteX23" fmla="*/ 5196 w 10000"/>
                <a:gd name="connsiteY23" fmla="*/ 6722 h 10000"/>
                <a:gd name="connsiteX24" fmla="*/ 5196 w 10000"/>
                <a:gd name="connsiteY24" fmla="*/ 6576 h 10000"/>
                <a:gd name="connsiteX25" fmla="*/ 5600 w 10000"/>
                <a:gd name="connsiteY25" fmla="*/ 6411 h 10000"/>
                <a:gd name="connsiteX26" fmla="*/ 5785 w 10000"/>
                <a:gd name="connsiteY26" fmla="*/ 6264 h 10000"/>
                <a:gd name="connsiteX27" fmla="*/ 6206 w 10000"/>
                <a:gd name="connsiteY27" fmla="*/ 6099 h 10000"/>
                <a:gd name="connsiteX28" fmla="*/ 6396 w 10000"/>
                <a:gd name="connsiteY28" fmla="*/ 5788 h 10000"/>
                <a:gd name="connsiteX29" fmla="*/ 6603 w 10000"/>
                <a:gd name="connsiteY29" fmla="*/ 5476 h 10000"/>
                <a:gd name="connsiteX30" fmla="*/ 7004 w 10000"/>
                <a:gd name="connsiteY30" fmla="*/ 5311 h 10000"/>
                <a:gd name="connsiteX31" fmla="*/ 6791 w 10000"/>
                <a:gd name="connsiteY31" fmla="*/ 5000 h 10000"/>
                <a:gd name="connsiteX32" fmla="*/ 7402 w 10000"/>
                <a:gd name="connsiteY32" fmla="*/ 4542 h 10000"/>
                <a:gd name="connsiteX33" fmla="*/ 7402 w 10000"/>
                <a:gd name="connsiteY33" fmla="*/ 4377 h 10000"/>
                <a:gd name="connsiteX34" fmla="*/ 7402 w 10000"/>
                <a:gd name="connsiteY34" fmla="*/ 4231 h 10000"/>
                <a:gd name="connsiteX35" fmla="*/ 8194 w 10000"/>
                <a:gd name="connsiteY35" fmla="*/ 3754 h 10000"/>
                <a:gd name="connsiteX36" fmla="*/ 7985 w 10000"/>
                <a:gd name="connsiteY36" fmla="*/ 3608 h 10000"/>
                <a:gd name="connsiteX37" fmla="*/ 7587 w 10000"/>
                <a:gd name="connsiteY37" fmla="*/ 3608 h 10000"/>
                <a:gd name="connsiteX38" fmla="*/ 7587 w 10000"/>
                <a:gd name="connsiteY38" fmla="*/ 3443 h 10000"/>
                <a:gd name="connsiteX39" fmla="*/ 7185 w 10000"/>
                <a:gd name="connsiteY39" fmla="*/ 3278 h 10000"/>
                <a:gd name="connsiteX40" fmla="*/ 6791 w 10000"/>
                <a:gd name="connsiteY40" fmla="*/ 2033 h 10000"/>
                <a:gd name="connsiteX41" fmla="*/ 7004 w 10000"/>
                <a:gd name="connsiteY41" fmla="*/ 1886 h 10000"/>
                <a:gd name="connsiteX42" fmla="*/ 7587 w 10000"/>
                <a:gd name="connsiteY42" fmla="*/ 1886 h 10000"/>
                <a:gd name="connsiteX43" fmla="*/ 7795 w 10000"/>
                <a:gd name="connsiteY43" fmla="*/ 1886 h 10000"/>
                <a:gd name="connsiteX44" fmla="*/ 8383 w 10000"/>
                <a:gd name="connsiteY44" fmla="*/ 1886 h 10000"/>
                <a:gd name="connsiteX45" fmla="*/ 8783 w 10000"/>
                <a:gd name="connsiteY45" fmla="*/ 1886 h 10000"/>
                <a:gd name="connsiteX46" fmla="*/ 8991 w 10000"/>
                <a:gd name="connsiteY46" fmla="*/ 1722 h 10000"/>
                <a:gd name="connsiteX47" fmla="*/ 9578 w 10000"/>
                <a:gd name="connsiteY47" fmla="*/ 1411 h 10000"/>
                <a:gd name="connsiteX48" fmla="*/ 10000 w 10000"/>
                <a:gd name="connsiteY48" fmla="*/ 1264 h 10000"/>
                <a:gd name="connsiteX49" fmla="*/ 9790 w 10000"/>
                <a:gd name="connsiteY49" fmla="*/ 953 h 10000"/>
                <a:gd name="connsiteX50" fmla="*/ 9393 w 10000"/>
                <a:gd name="connsiteY50" fmla="*/ 953 h 10000"/>
                <a:gd name="connsiteX51" fmla="*/ 9182 w 10000"/>
                <a:gd name="connsiteY51" fmla="*/ 953 h 10000"/>
                <a:gd name="connsiteX52" fmla="*/ 8783 w 10000"/>
                <a:gd name="connsiteY52" fmla="*/ 953 h 10000"/>
                <a:gd name="connsiteX53" fmla="*/ 8783 w 10000"/>
                <a:gd name="connsiteY53" fmla="*/ 788 h 10000"/>
                <a:gd name="connsiteX54" fmla="*/ 8594 w 10000"/>
                <a:gd name="connsiteY54" fmla="*/ 641 h 10000"/>
                <a:gd name="connsiteX55" fmla="*/ 8383 w 10000"/>
                <a:gd name="connsiteY55" fmla="*/ 311 h 10000"/>
                <a:gd name="connsiteX56" fmla="*/ 8383 w 10000"/>
                <a:gd name="connsiteY56" fmla="*/ 0 h 10000"/>
                <a:gd name="connsiteX57" fmla="*/ 8194 w 10000"/>
                <a:gd name="connsiteY57" fmla="*/ 0 h 10000"/>
                <a:gd name="connsiteX58" fmla="*/ 7795 w 10000"/>
                <a:gd name="connsiteY58" fmla="*/ 0 h 10000"/>
                <a:gd name="connsiteX59" fmla="*/ 7587 w 10000"/>
                <a:gd name="connsiteY59" fmla="*/ 0 h 10000"/>
                <a:gd name="connsiteX60" fmla="*/ 7402 w 10000"/>
                <a:gd name="connsiteY60" fmla="*/ 0 h 10000"/>
                <a:gd name="connsiteX61" fmla="*/ 6206 w 10000"/>
                <a:gd name="connsiteY61" fmla="*/ 165 h 10000"/>
                <a:gd name="connsiteX62" fmla="*/ 5785 w 10000"/>
                <a:gd name="connsiteY62" fmla="*/ 165 h 10000"/>
                <a:gd name="connsiteX63" fmla="*/ 5387 w 10000"/>
                <a:gd name="connsiteY63" fmla="*/ 311 h 10000"/>
                <a:gd name="connsiteX64" fmla="*/ 5196 w 10000"/>
                <a:gd name="connsiteY64" fmla="*/ 476 h 10000"/>
                <a:gd name="connsiteX65" fmla="*/ 4799 w 10000"/>
                <a:gd name="connsiteY65" fmla="*/ 641 h 10000"/>
                <a:gd name="connsiteX66" fmla="*/ 4591 w 10000"/>
                <a:gd name="connsiteY66" fmla="*/ 641 h 10000"/>
                <a:gd name="connsiteX67" fmla="*/ 4591 w 10000"/>
                <a:gd name="connsiteY67" fmla="*/ 953 h 10000"/>
                <a:gd name="connsiteX68" fmla="*/ 4799 w 10000"/>
                <a:gd name="connsiteY68" fmla="*/ 1099 h 10000"/>
                <a:gd name="connsiteX69" fmla="*/ 4799 w 10000"/>
                <a:gd name="connsiteY69" fmla="*/ 1264 h 10000"/>
                <a:gd name="connsiteX70" fmla="*/ 4591 w 10000"/>
                <a:gd name="connsiteY70" fmla="*/ 1576 h 10000"/>
                <a:gd name="connsiteX71" fmla="*/ 4402 w 10000"/>
                <a:gd name="connsiteY71" fmla="*/ 1722 h 10000"/>
                <a:gd name="connsiteX72" fmla="*/ 4192 w 10000"/>
                <a:gd name="connsiteY72" fmla="*/ 1886 h 10000"/>
                <a:gd name="connsiteX73" fmla="*/ 4192 w 10000"/>
                <a:gd name="connsiteY73" fmla="*/ 2033 h 10000"/>
                <a:gd name="connsiteX74" fmla="*/ 4402 w 10000"/>
                <a:gd name="connsiteY74" fmla="*/ 2197 h 10000"/>
                <a:gd name="connsiteX75" fmla="*/ 4192 w 10000"/>
                <a:gd name="connsiteY75" fmla="*/ 2509 h 10000"/>
                <a:gd name="connsiteX76" fmla="*/ 4000 w 10000"/>
                <a:gd name="connsiteY76" fmla="*/ 2509 h 10000"/>
                <a:gd name="connsiteX77" fmla="*/ 3604 w 10000"/>
                <a:gd name="connsiteY77" fmla="*/ 2509 h 10000"/>
                <a:gd name="connsiteX78" fmla="*/ 3208 w 10000"/>
                <a:gd name="connsiteY78" fmla="*/ 2509 h 10000"/>
                <a:gd name="connsiteX79" fmla="*/ 3208 w 10000"/>
                <a:gd name="connsiteY79" fmla="*/ 2655 h 10000"/>
                <a:gd name="connsiteX80" fmla="*/ 3391 w 10000"/>
                <a:gd name="connsiteY80" fmla="*/ 2820 h 10000"/>
                <a:gd name="connsiteX81" fmla="*/ 3604 w 10000"/>
                <a:gd name="connsiteY81" fmla="*/ 2967 h 10000"/>
                <a:gd name="connsiteX82" fmla="*/ 2811 w 10000"/>
                <a:gd name="connsiteY82" fmla="*/ 3132 h 10000"/>
                <a:gd name="connsiteX83" fmla="*/ 2811 w 10000"/>
                <a:gd name="connsiteY83" fmla="*/ 3278 h 10000"/>
                <a:gd name="connsiteX84" fmla="*/ 2811 w 10000"/>
                <a:gd name="connsiteY84" fmla="*/ 3608 h 10000"/>
                <a:gd name="connsiteX85" fmla="*/ 2600 w 10000"/>
                <a:gd name="connsiteY85" fmla="*/ 3919 h 10000"/>
                <a:gd name="connsiteX86" fmla="*/ 2390 w 10000"/>
                <a:gd name="connsiteY86" fmla="*/ 4231 h 10000"/>
                <a:gd name="connsiteX87" fmla="*/ 2203 w 10000"/>
                <a:gd name="connsiteY87" fmla="*/ 4231 h 10000"/>
                <a:gd name="connsiteX88" fmla="*/ 1988 w 10000"/>
                <a:gd name="connsiteY88" fmla="*/ 4066 h 10000"/>
                <a:gd name="connsiteX89" fmla="*/ 1803 w 10000"/>
                <a:gd name="connsiteY89" fmla="*/ 4231 h 10000"/>
                <a:gd name="connsiteX90" fmla="*/ 1405 w 10000"/>
                <a:gd name="connsiteY90" fmla="*/ 4231 h 10000"/>
                <a:gd name="connsiteX91" fmla="*/ 1193 w 10000"/>
                <a:gd name="connsiteY91" fmla="*/ 4542 h 10000"/>
                <a:gd name="connsiteX92" fmla="*/ 608 w 10000"/>
                <a:gd name="connsiteY92" fmla="*/ 4542 h 10000"/>
                <a:gd name="connsiteX93" fmla="*/ 398 w 10000"/>
                <a:gd name="connsiteY93" fmla="*/ 4689 h 10000"/>
                <a:gd name="connsiteX94" fmla="*/ 209 w 10000"/>
                <a:gd name="connsiteY94" fmla="*/ 4689 h 10000"/>
                <a:gd name="connsiteX95" fmla="*/ 0 w 10000"/>
                <a:gd name="connsiteY95" fmla="*/ 5000 h 10000"/>
                <a:gd name="connsiteX96" fmla="*/ 0 w 10000"/>
                <a:gd name="connsiteY96" fmla="*/ 5311 h 10000"/>
                <a:gd name="connsiteX97" fmla="*/ 0 w 10000"/>
                <a:gd name="connsiteY97" fmla="*/ 5623 h 10000"/>
                <a:gd name="connsiteX0" fmla="*/ 4192 w 10000"/>
                <a:gd name="connsiteY0" fmla="*/ 9854 h 9854"/>
                <a:gd name="connsiteX1" fmla="*/ 4192 w 10000"/>
                <a:gd name="connsiteY1" fmla="*/ 9689 h 9854"/>
                <a:gd name="connsiteX2" fmla="*/ 4402 w 10000"/>
                <a:gd name="connsiteY2" fmla="*/ 9689 h 9854"/>
                <a:gd name="connsiteX3" fmla="*/ 4192 w 10000"/>
                <a:gd name="connsiteY3" fmla="*/ 9542 h 9854"/>
                <a:gd name="connsiteX4" fmla="*/ 4000 w 10000"/>
                <a:gd name="connsiteY4" fmla="*/ 9066 h 9854"/>
                <a:gd name="connsiteX5" fmla="*/ 3791 w 10000"/>
                <a:gd name="connsiteY5" fmla="*/ 8754 h 9854"/>
                <a:gd name="connsiteX6" fmla="*/ 3391 w 10000"/>
                <a:gd name="connsiteY6" fmla="*/ 8754 h 9854"/>
                <a:gd name="connsiteX7" fmla="*/ 3391 w 10000"/>
                <a:gd name="connsiteY7" fmla="*/ 8589 h 9854"/>
                <a:gd name="connsiteX8" fmla="*/ 3391 w 10000"/>
                <a:gd name="connsiteY8" fmla="*/ 8278 h 9854"/>
                <a:gd name="connsiteX9" fmla="*/ 3208 w 10000"/>
                <a:gd name="connsiteY9" fmla="*/ 8132 h 9854"/>
                <a:gd name="connsiteX10" fmla="*/ 2995 w 10000"/>
                <a:gd name="connsiteY10" fmla="*/ 7967 h 9854"/>
                <a:gd name="connsiteX11" fmla="*/ 2811 w 10000"/>
                <a:gd name="connsiteY11" fmla="*/ 7656 h 9854"/>
                <a:gd name="connsiteX12" fmla="*/ 3208 w 10000"/>
                <a:gd name="connsiteY12" fmla="*/ 7345 h 9854"/>
                <a:gd name="connsiteX13" fmla="*/ 3391 w 10000"/>
                <a:gd name="connsiteY13" fmla="*/ 7197 h 9854"/>
                <a:gd name="connsiteX14" fmla="*/ 3604 w 10000"/>
                <a:gd name="connsiteY14" fmla="*/ 7033 h 9854"/>
                <a:gd name="connsiteX15" fmla="*/ 3604 w 10000"/>
                <a:gd name="connsiteY15" fmla="*/ 6887 h 9854"/>
                <a:gd name="connsiteX16" fmla="*/ 4000 w 10000"/>
                <a:gd name="connsiteY16" fmla="*/ 7033 h 9854"/>
                <a:gd name="connsiteX17" fmla="*/ 4192 w 10000"/>
                <a:gd name="connsiteY17" fmla="*/ 7197 h 9854"/>
                <a:gd name="connsiteX18" fmla="*/ 4402 w 10000"/>
                <a:gd name="connsiteY18" fmla="*/ 7197 h 9854"/>
                <a:gd name="connsiteX19" fmla="*/ 4799 w 10000"/>
                <a:gd name="connsiteY19" fmla="*/ 7197 h 9854"/>
                <a:gd name="connsiteX20" fmla="*/ 4987 w 10000"/>
                <a:gd name="connsiteY20" fmla="*/ 7033 h 9854"/>
                <a:gd name="connsiteX21" fmla="*/ 4987 w 10000"/>
                <a:gd name="connsiteY21" fmla="*/ 6887 h 9854"/>
                <a:gd name="connsiteX22" fmla="*/ 5196 w 10000"/>
                <a:gd name="connsiteY22" fmla="*/ 6722 h 9854"/>
                <a:gd name="connsiteX23" fmla="*/ 5196 w 10000"/>
                <a:gd name="connsiteY23" fmla="*/ 6576 h 9854"/>
                <a:gd name="connsiteX24" fmla="*/ 5600 w 10000"/>
                <a:gd name="connsiteY24" fmla="*/ 6411 h 9854"/>
                <a:gd name="connsiteX25" fmla="*/ 5785 w 10000"/>
                <a:gd name="connsiteY25" fmla="*/ 6264 h 9854"/>
                <a:gd name="connsiteX26" fmla="*/ 6206 w 10000"/>
                <a:gd name="connsiteY26" fmla="*/ 6099 h 9854"/>
                <a:gd name="connsiteX27" fmla="*/ 6396 w 10000"/>
                <a:gd name="connsiteY27" fmla="*/ 5788 h 9854"/>
                <a:gd name="connsiteX28" fmla="*/ 6603 w 10000"/>
                <a:gd name="connsiteY28" fmla="*/ 5476 h 9854"/>
                <a:gd name="connsiteX29" fmla="*/ 7004 w 10000"/>
                <a:gd name="connsiteY29" fmla="*/ 5311 h 9854"/>
                <a:gd name="connsiteX30" fmla="*/ 6791 w 10000"/>
                <a:gd name="connsiteY30" fmla="*/ 5000 h 9854"/>
                <a:gd name="connsiteX31" fmla="*/ 7402 w 10000"/>
                <a:gd name="connsiteY31" fmla="*/ 4542 h 9854"/>
                <a:gd name="connsiteX32" fmla="*/ 7402 w 10000"/>
                <a:gd name="connsiteY32" fmla="*/ 4377 h 9854"/>
                <a:gd name="connsiteX33" fmla="*/ 7402 w 10000"/>
                <a:gd name="connsiteY33" fmla="*/ 4231 h 9854"/>
                <a:gd name="connsiteX34" fmla="*/ 8194 w 10000"/>
                <a:gd name="connsiteY34" fmla="*/ 3754 h 9854"/>
                <a:gd name="connsiteX35" fmla="*/ 7985 w 10000"/>
                <a:gd name="connsiteY35" fmla="*/ 3608 h 9854"/>
                <a:gd name="connsiteX36" fmla="*/ 7587 w 10000"/>
                <a:gd name="connsiteY36" fmla="*/ 3608 h 9854"/>
                <a:gd name="connsiteX37" fmla="*/ 7587 w 10000"/>
                <a:gd name="connsiteY37" fmla="*/ 3443 h 9854"/>
                <a:gd name="connsiteX38" fmla="*/ 7185 w 10000"/>
                <a:gd name="connsiteY38" fmla="*/ 3278 h 9854"/>
                <a:gd name="connsiteX39" fmla="*/ 6791 w 10000"/>
                <a:gd name="connsiteY39" fmla="*/ 2033 h 9854"/>
                <a:gd name="connsiteX40" fmla="*/ 7004 w 10000"/>
                <a:gd name="connsiteY40" fmla="*/ 1886 h 9854"/>
                <a:gd name="connsiteX41" fmla="*/ 7587 w 10000"/>
                <a:gd name="connsiteY41" fmla="*/ 1886 h 9854"/>
                <a:gd name="connsiteX42" fmla="*/ 7795 w 10000"/>
                <a:gd name="connsiteY42" fmla="*/ 1886 h 9854"/>
                <a:gd name="connsiteX43" fmla="*/ 8383 w 10000"/>
                <a:gd name="connsiteY43" fmla="*/ 1886 h 9854"/>
                <a:gd name="connsiteX44" fmla="*/ 8783 w 10000"/>
                <a:gd name="connsiteY44" fmla="*/ 1886 h 9854"/>
                <a:gd name="connsiteX45" fmla="*/ 8991 w 10000"/>
                <a:gd name="connsiteY45" fmla="*/ 1722 h 9854"/>
                <a:gd name="connsiteX46" fmla="*/ 9578 w 10000"/>
                <a:gd name="connsiteY46" fmla="*/ 1411 h 9854"/>
                <a:gd name="connsiteX47" fmla="*/ 10000 w 10000"/>
                <a:gd name="connsiteY47" fmla="*/ 1264 h 9854"/>
                <a:gd name="connsiteX48" fmla="*/ 9790 w 10000"/>
                <a:gd name="connsiteY48" fmla="*/ 953 h 9854"/>
                <a:gd name="connsiteX49" fmla="*/ 9393 w 10000"/>
                <a:gd name="connsiteY49" fmla="*/ 953 h 9854"/>
                <a:gd name="connsiteX50" fmla="*/ 9182 w 10000"/>
                <a:gd name="connsiteY50" fmla="*/ 953 h 9854"/>
                <a:gd name="connsiteX51" fmla="*/ 8783 w 10000"/>
                <a:gd name="connsiteY51" fmla="*/ 953 h 9854"/>
                <a:gd name="connsiteX52" fmla="*/ 8783 w 10000"/>
                <a:gd name="connsiteY52" fmla="*/ 788 h 9854"/>
                <a:gd name="connsiteX53" fmla="*/ 8594 w 10000"/>
                <a:gd name="connsiteY53" fmla="*/ 641 h 9854"/>
                <a:gd name="connsiteX54" fmla="*/ 8383 w 10000"/>
                <a:gd name="connsiteY54" fmla="*/ 311 h 9854"/>
                <a:gd name="connsiteX55" fmla="*/ 8383 w 10000"/>
                <a:gd name="connsiteY55" fmla="*/ 0 h 9854"/>
                <a:gd name="connsiteX56" fmla="*/ 8194 w 10000"/>
                <a:gd name="connsiteY56" fmla="*/ 0 h 9854"/>
                <a:gd name="connsiteX57" fmla="*/ 7795 w 10000"/>
                <a:gd name="connsiteY57" fmla="*/ 0 h 9854"/>
                <a:gd name="connsiteX58" fmla="*/ 7587 w 10000"/>
                <a:gd name="connsiteY58" fmla="*/ 0 h 9854"/>
                <a:gd name="connsiteX59" fmla="*/ 7402 w 10000"/>
                <a:gd name="connsiteY59" fmla="*/ 0 h 9854"/>
                <a:gd name="connsiteX60" fmla="*/ 6206 w 10000"/>
                <a:gd name="connsiteY60" fmla="*/ 165 h 9854"/>
                <a:gd name="connsiteX61" fmla="*/ 5785 w 10000"/>
                <a:gd name="connsiteY61" fmla="*/ 165 h 9854"/>
                <a:gd name="connsiteX62" fmla="*/ 5387 w 10000"/>
                <a:gd name="connsiteY62" fmla="*/ 311 h 9854"/>
                <a:gd name="connsiteX63" fmla="*/ 5196 w 10000"/>
                <a:gd name="connsiteY63" fmla="*/ 476 h 9854"/>
                <a:gd name="connsiteX64" fmla="*/ 4799 w 10000"/>
                <a:gd name="connsiteY64" fmla="*/ 641 h 9854"/>
                <a:gd name="connsiteX65" fmla="*/ 4591 w 10000"/>
                <a:gd name="connsiteY65" fmla="*/ 641 h 9854"/>
                <a:gd name="connsiteX66" fmla="*/ 4591 w 10000"/>
                <a:gd name="connsiteY66" fmla="*/ 953 h 9854"/>
                <a:gd name="connsiteX67" fmla="*/ 4799 w 10000"/>
                <a:gd name="connsiteY67" fmla="*/ 1099 h 9854"/>
                <a:gd name="connsiteX68" fmla="*/ 4799 w 10000"/>
                <a:gd name="connsiteY68" fmla="*/ 1264 h 9854"/>
                <a:gd name="connsiteX69" fmla="*/ 4591 w 10000"/>
                <a:gd name="connsiteY69" fmla="*/ 1576 h 9854"/>
                <a:gd name="connsiteX70" fmla="*/ 4402 w 10000"/>
                <a:gd name="connsiteY70" fmla="*/ 1722 h 9854"/>
                <a:gd name="connsiteX71" fmla="*/ 4192 w 10000"/>
                <a:gd name="connsiteY71" fmla="*/ 1886 h 9854"/>
                <a:gd name="connsiteX72" fmla="*/ 4192 w 10000"/>
                <a:gd name="connsiteY72" fmla="*/ 2033 h 9854"/>
                <a:gd name="connsiteX73" fmla="*/ 4402 w 10000"/>
                <a:gd name="connsiteY73" fmla="*/ 2197 h 9854"/>
                <a:gd name="connsiteX74" fmla="*/ 4192 w 10000"/>
                <a:gd name="connsiteY74" fmla="*/ 2509 h 9854"/>
                <a:gd name="connsiteX75" fmla="*/ 4000 w 10000"/>
                <a:gd name="connsiteY75" fmla="*/ 2509 h 9854"/>
                <a:gd name="connsiteX76" fmla="*/ 3604 w 10000"/>
                <a:gd name="connsiteY76" fmla="*/ 2509 h 9854"/>
                <a:gd name="connsiteX77" fmla="*/ 3208 w 10000"/>
                <a:gd name="connsiteY77" fmla="*/ 2509 h 9854"/>
                <a:gd name="connsiteX78" fmla="*/ 3208 w 10000"/>
                <a:gd name="connsiteY78" fmla="*/ 2655 h 9854"/>
                <a:gd name="connsiteX79" fmla="*/ 3391 w 10000"/>
                <a:gd name="connsiteY79" fmla="*/ 2820 h 9854"/>
                <a:gd name="connsiteX80" fmla="*/ 3604 w 10000"/>
                <a:gd name="connsiteY80" fmla="*/ 2967 h 9854"/>
                <a:gd name="connsiteX81" fmla="*/ 2811 w 10000"/>
                <a:gd name="connsiteY81" fmla="*/ 3132 h 9854"/>
                <a:gd name="connsiteX82" fmla="*/ 2811 w 10000"/>
                <a:gd name="connsiteY82" fmla="*/ 3278 h 9854"/>
                <a:gd name="connsiteX83" fmla="*/ 2811 w 10000"/>
                <a:gd name="connsiteY83" fmla="*/ 3608 h 9854"/>
                <a:gd name="connsiteX84" fmla="*/ 2600 w 10000"/>
                <a:gd name="connsiteY84" fmla="*/ 3919 h 9854"/>
                <a:gd name="connsiteX85" fmla="*/ 2390 w 10000"/>
                <a:gd name="connsiteY85" fmla="*/ 4231 h 9854"/>
                <a:gd name="connsiteX86" fmla="*/ 2203 w 10000"/>
                <a:gd name="connsiteY86" fmla="*/ 4231 h 9854"/>
                <a:gd name="connsiteX87" fmla="*/ 1988 w 10000"/>
                <a:gd name="connsiteY87" fmla="*/ 4066 h 9854"/>
                <a:gd name="connsiteX88" fmla="*/ 1803 w 10000"/>
                <a:gd name="connsiteY88" fmla="*/ 4231 h 9854"/>
                <a:gd name="connsiteX89" fmla="*/ 1405 w 10000"/>
                <a:gd name="connsiteY89" fmla="*/ 4231 h 9854"/>
                <a:gd name="connsiteX90" fmla="*/ 1193 w 10000"/>
                <a:gd name="connsiteY90" fmla="*/ 4542 h 9854"/>
                <a:gd name="connsiteX91" fmla="*/ 608 w 10000"/>
                <a:gd name="connsiteY91" fmla="*/ 4542 h 9854"/>
                <a:gd name="connsiteX92" fmla="*/ 398 w 10000"/>
                <a:gd name="connsiteY92" fmla="*/ 4689 h 9854"/>
                <a:gd name="connsiteX93" fmla="*/ 209 w 10000"/>
                <a:gd name="connsiteY93" fmla="*/ 4689 h 9854"/>
                <a:gd name="connsiteX94" fmla="*/ 0 w 10000"/>
                <a:gd name="connsiteY94" fmla="*/ 5000 h 9854"/>
                <a:gd name="connsiteX95" fmla="*/ 0 w 10000"/>
                <a:gd name="connsiteY95" fmla="*/ 5311 h 9854"/>
                <a:gd name="connsiteX96" fmla="*/ 0 w 10000"/>
                <a:gd name="connsiteY96" fmla="*/ 5623 h 9854"/>
                <a:gd name="connsiteX0" fmla="*/ 4192 w 10000"/>
                <a:gd name="connsiteY0" fmla="*/ 9833 h 9833"/>
                <a:gd name="connsiteX1" fmla="*/ 4402 w 10000"/>
                <a:gd name="connsiteY1" fmla="*/ 9833 h 9833"/>
                <a:gd name="connsiteX2" fmla="*/ 4192 w 10000"/>
                <a:gd name="connsiteY2" fmla="*/ 9683 h 9833"/>
                <a:gd name="connsiteX3" fmla="*/ 4000 w 10000"/>
                <a:gd name="connsiteY3" fmla="*/ 9200 h 9833"/>
                <a:gd name="connsiteX4" fmla="*/ 3791 w 10000"/>
                <a:gd name="connsiteY4" fmla="*/ 8884 h 9833"/>
                <a:gd name="connsiteX5" fmla="*/ 3391 w 10000"/>
                <a:gd name="connsiteY5" fmla="*/ 8884 h 9833"/>
                <a:gd name="connsiteX6" fmla="*/ 3391 w 10000"/>
                <a:gd name="connsiteY6" fmla="*/ 8716 h 9833"/>
                <a:gd name="connsiteX7" fmla="*/ 3391 w 10000"/>
                <a:gd name="connsiteY7" fmla="*/ 8401 h 9833"/>
                <a:gd name="connsiteX8" fmla="*/ 3208 w 10000"/>
                <a:gd name="connsiteY8" fmla="*/ 8252 h 9833"/>
                <a:gd name="connsiteX9" fmla="*/ 2995 w 10000"/>
                <a:gd name="connsiteY9" fmla="*/ 8085 h 9833"/>
                <a:gd name="connsiteX10" fmla="*/ 2811 w 10000"/>
                <a:gd name="connsiteY10" fmla="*/ 7769 h 9833"/>
                <a:gd name="connsiteX11" fmla="*/ 3208 w 10000"/>
                <a:gd name="connsiteY11" fmla="*/ 7454 h 9833"/>
                <a:gd name="connsiteX12" fmla="*/ 3391 w 10000"/>
                <a:gd name="connsiteY12" fmla="*/ 7304 h 9833"/>
                <a:gd name="connsiteX13" fmla="*/ 3604 w 10000"/>
                <a:gd name="connsiteY13" fmla="*/ 7137 h 9833"/>
                <a:gd name="connsiteX14" fmla="*/ 3604 w 10000"/>
                <a:gd name="connsiteY14" fmla="*/ 6989 h 9833"/>
                <a:gd name="connsiteX15" fmla="*/ 4000 w 10000"/>
                <a:gd name="connsiteY15" fmla="*/ 7137 h 9833"/>
                <a:gd name="connsiteX16" fmla="*/ 4192 w 10000"/>
                <a:gd name="connsiteY16" fmla="*/ 7304 h 9833"/>
                <a:gd name="connsiteX17" fmla="*/ 4402 w 10000"/>
                <a:gd name="connsiteY17" fmla="*/ 7304 h 9833"/>
                <a:gd name="connsiteX18" fmla="*/ 4799 w 10000"/>
                <a:gd name="connsiteY18" fmla="*/ 7304 h 9833"/>
                <a:gd name="connsiteX19" fmla="*/ 4987 w 10000"/>
                <a:gd name="connsiteY19" fmla="*/ 7137 h 9833"/>
                <a:gd name="connsiteX20" fmla="*/ 4987 w 10000"/>
                <a:gd name="connsiteY20" fmla="*/ 6989 h 9833"/>
                <a:gd name="connsiteX21" fmla="*/ 5196 w 10000"/>
                <a:gd name="connsiteY21" fmla="*/ 6822 h 9833"/>
                <a:gd name="connsiteX22" fmla="*/ 5196 w 10000"/>
                <a:gd name="connsiteY22" fmla="*/ 6673 h 9833"/>
                <a:gd name="connsiteX23" fmla="*/ 5600 w 10000"/>
                <a:gd name="connsiteY23" fmla="*/ 6506 h 9833"/>
                <a:gd name="connsiteX24" fmla="*/ 5785 w 10000"/>
                <a:gd name="connsiteY24" fmla="*/ 6357 h 9833"/>
                <a:gd name="connsiteX25" fmla="*/ 6206 w 10000"/>
                <a:gd name="connsiteY25" fmla="*/ 6189 h 9833"/>
                <a:gd name="connsiteX26" fmla="*/ 6396 w 10000"/>
                <a:gd name="connsiteY26" fmla="*/ 5874 h 9833"/>
                <a:gd name="connsiteX27" fmla="*/ 6603 w 10000"/>
                <a:gd name="connsiteY27" fmla="*/ 5557 h 9833"/>
                <a:gd name="connsiteX28" fmla="*/ 7004 w 10000"/>
                <a:gd name="connsiteY28" fmla="*/ 5390 h 9833"/>
                <a:gd name="connsiteX29" fmla="*/ 6791 w 10000"/>
                <a:gd name="connsiteY29" fmla="*/ 5074 h 9833"/>
                <a:gd name="connsiteX30" fmla="*/ 7402 w 10000"/>
                <a:gd name="connsiteY30" fmla="*/ 4609 h 9833"/>
                <a:gd name="connsiteX31" fmla="*/ 7402 w 10000"/>
                <a:gd name="connsiteY31" fmla="*/ 4442 h 9833"/>
                <a:gd name="connsiteX32" fmla="*/ 7402 w 10000"/>
                <a:gd name="connsiteY32" fmla="*/ 4294 h 9833"/>
                <a:gd name="connsiteX33" fmla="*/ 8194 w 10000"/>
                <a:gd name="connsiteY33" fmla="*/ 3810 h 9833"/>
                <a:gd name="connsiteX34" fmla="*/ 7985 w 10000"/>
                <a:gd name="connsiteY34" fmla="*/ 3661 h 9833"/>
                <a:gd name="connsiteX35" fmla="*/ 7587 w 10000"/>
                <a:gd name="connsiteY35" fmla="*/ 3661 h 9833"/>
                <a:gd name="connsiteX36" fmla="*/ 7587 w 10000"/>
                <a:gd name="connsiteY36" fmla="*/ 3494 h 9833"/>
                <a:gd name="connsiteX37" fmla="*/ 7185 w 10000"/>
                <a:gd name="connsiteY37" fmla="*/ 3327 h 9833"/>
                <a:gd name="connsiteX38" fmla="*/ 6791 w 10000"/>
                <a:gd name="connsiteY38" fmla="*/ 2063 h 9833"/>
                <a:gd name="connsiteX39" fmla="*/ 7004 w 10000"/>
                <a:gd name="connsiteY39" fmla="*/ 1914 h 9833"/>
                <a:gd name="connsiteX40" fmla="*/ 7587 w 10000"/>
                <a:gd name="connsiteY40" fmla="*/ 1914 h 9833"/>
                <a:gd name="connsiteX41" fmla="*/ 7795 w 10000"/>
                <a:gd name="connsiteY41" fmla="*/ 1914 h 9833"/>
                <a:gd name="connsiteX42" fmla="*/ 8383 w 10000"/>
                <a:gd name="connsiteY42" fmla="*/ 1914 h 9833"/>
                <a:gd name="connsiteX43" fmla="*/ 8783 w 10000"/>
                <a:gd name="connsiteY43" fmla="*/ 1914 h 9833"/>
                <a:gd name="connsiteX44" fmla="*/ 8991 w 10000"/>
                <a:gd name="connsiteY44" fmla="*/ 1748 h 9833"/>
                <a:gd name="connsiteX45" fmla="*/ 9578 w 10000"/>
                <a:gd name="connsiteY45" fmla="*/ 1432 h 9833"/>
                <a:gd name="connsiteX46" fmla="*/ 10000 w 10000"/>
                <a:gd name="connsiteY46" fmla="*/ 1283 h 9833"/>
                <a:gd name="connsiteX47" fmla="*/ 9790 w 10000"/>
                <a:gd name="connsiteY47" fmla="*/ 967 h 9833"/>
                <a:gd name="connsiteX48" fmla="*/ 9393 w 10000"/>
                <a:gd name="connsiteY48" fmla="*/ 967 h 9833"/>
                <a:gd name="connsiteX49" fmla="*/ 9182 w 10000"/>
                <a:gd name="connsiteY49" fmla="*/ 967 h 9833"/>
                <a:gd name="connsiteX50" fmla="*/ 8783 w 10000"/>
                <a:gd name="connsiteY50" fmla="*/ 967 h 9833"/>
                <a:gd name="connsiteX51" fmla="*/ 8783 w 10000"/>
                <a:gd name="connsiteY51" fmla="*/ 800 h 9833"/>
                <a:gd name="connsiteX52" fmla="*/ 8594 w 10000"/>
                <a:gd name="connsiteY52" fmla="*/ 650 h 9833"/>
                <a:gd name="connsiteX53" fmla="*/ 8383 w 10000"/>
                <a:gd name="connsiteY53" fmla="*/ 316 h 9833"/>
                <a:gd name="connsiteX54" fmla="*/ 8383 w 10000"/>
                <a:gd name="connsiteY54" fmla="*/ 0 h 9833"/>
                <a:gd name="connsiteX55" fmla="*/ 8194 w 10000"/>
                <a:gd name="connsiteY55" fmla="*/ 0 h 9833"/>
                <a:gd name="connsiteX56" fmla="*/ 7795 w 10000"/>
                <a:gd name="connsiteY56" fmla="*/ 0 h 9833"/>
                <a:gd name="connsiteX57" fmla="*/ 7587 w 10000"/>
                <a:gd name="connsiteY57" fmla="*/ 0 h 9833"/>
                <a:gd name="connsiteX58" fmla="*/ 7402 w 10000"/>
                <a:gd name="connsiteY58" fmla="*/ 0 h 9833"/>
                <a:gd name="connsiteX59" fmla="*/ 6206 w 10000"/>
                <a:gd name="connsiteY59" fmla="*/ 167 h 9833"/>
                <a:gd name="connsiteX60" fmla="*/ 5785 w 10000"/>
                <a:gd name="connsiteY60" fmla="*/ 167 h 9833"/>
                <a:gd name="connsiteX61" fmla="*/ 5387 w 10000"/>
                <a:gd name="connsiteY61" fmla="*/ 316 h 9833"/>
                <a:gd name="connsiteX62" fmla="*/ 5196 w 10000"/>
                <a:gd name="connsiteY62" fmla="*/ 483 h 9833"/>
                <a:gd name="connsiteX63" fmla="*/ 4799 w 10000"/>
                <a:gd name="connsiteY63" fmla="*/ 650 h 9833"/>
                <a:gd name="connsiteX64" fmla="*/ 4591 w 10000"/>
                <a:gd name="connsiteY64" fmla="*/ 650 h 9833"/>
                <a:gd name="connsiteX65" fmla="*/ 4591 w 10000"/>
                <a:gd name="connsiteY65" fmla="*/ 967 h 9833"/>
                <a:gd name="connsiteX66" fmla="*/ 4799 w 10000"/>
                <a:gd name="connsiteY66" fmla="*/ 1115 h 9833"/>
                <a:gd name="connsiteX67" fmla="*/ 4799 w 10000"/>
                <a:gd name="connsiteY67" fmla="*/ 1283 h 9833"/>
                <a:gd name="connsiteX68" fmla="*/ 4591 w 10000"/>
                <a:gd name="connsiteY68" fmla="*/ 1599 h 9833"/>
                <a:gd name="connsiteX69" fmla="*/ 4402 w 10000"/>
                <a:gd name="connsiteY69" fmla="*/ 1748 h 9833"/>
                <a:gd name="connsiteX70" fmla="*/ 4192 w 10000"/>
                <a:gd name="connsiteY70" fmla="*/ 1914 h 9833"/>
                <a:gd name="connsiteX71" fmla="*/ 4192 w 10000"/>
                <a:gd name="connsiteY71" fmla="*/ 2063 h 9833"/>
                <a:gd name="connsiteX72" fmla="*/ 4402 w 10000"/>
                <a:gd name="connsiteY72" fmla="*/ 2230 h 9833"/>
                <a:gd name="connsiteX73" fmla="*/ 4192 w 10000"/>
                <a:gd name="connsiteY73" fmla="*/ 2546 h 9833"/>
                <a:gd name="connsiteX74" fmla="*/ 4000 w 10000"/>
                <a:gd name="connsiteY74" fmla="*/ 2546 h 9833"/>
                <a:gd name="connsiteX75" fmla="*/ 3604 w 10000"/>
                <a:gd name="connsiteY75" fmla="*/ 2546 h 9833"/>
                <a:gd name="connsiteX76" fmla="*/ 3208 w 10000"/>
                <a:gd name="connsiteY76" fmla="*/ 2546 h 9833"/>
                <a:gd name="connsiteX77" fmla="*/ 3208 w 10000"/>
                <a:gd name="connsiteY77" fmla="*/ 2694 h 9833"/>
                <a:gd name="connsiteX78" fmla="*/ 3391 w 10000"/>
                <a:gd name="connsiteY78" fmla="*/ 2862 h 9833"/>
                <a:gd name="connsiteX79" fmla="*/ 3604 w 10000"/>
                <a:gd name="connsiteY79" fmla="*/ 3011 h 9833"/>
                <a:gd name="connsiteX80" fmla="*/ 2811 w 10000"/>
                <a:gd name="connsiteY80" fmla="*/ 3178 h 9833"/>
                <a:gd name="connsiteX81" fmla="*/ 2811 w 10000"/>
                <a:gd name="connsiteY81" fmla="*/ 3327 h 9833"/>
                <a:gd name="connsiteX82" fmla="*/ 2811 w 10000"/>
                <a:gd name="connsiteY82" fmla="*/ 3661 h 9833"/>
                <a:gd name="connsiteX83" fmla="*/ 2600 w 10000"/>
                <a:gd name="connsiteY83" fmla="*/ 3977 h 9833"/>
                <a:gd name="connsiteX84" fmla="*/ 2390 w 10000"/>
                <a:gd name="connsiteY84" fmla="*/ 4294 h 9833"/>
                <a:gd name="connsiteX85" fmla="*/ 2203 w 10000"/>
                <a:gd name="connsiteY85" fmla="*/ 4294 h 9833"/>
                <a:gd name="connsiteX86" fmla="*/ 1988 w 10000"/>
                <a:gd name="connsiteY86" fmla="*/ 4126 h 9833"/>
                <a:gd name="connsiteX87" fmla="*/ 1803 w 10000"/>
                <a:gd name="connsiteY87" fmla="*/ 4294 h 9833"/>
                <a:gd name="connsiteX88" fmla="*/ 1405 w 10000"/>
                <a:gd name="connsiteY88" fmla="*/ 4294 h 9833"/>
                <a:gd name="connsiteX89" fmla="*/ 1193 w 10000"/>
                <a:gd name="connsiteY89" fmla="*/ 4609 h 9833"/>
                <a:gd name="connsiteX90" fmla="*/ 608 w 10000"/>
                <a:gd name="connsiteY90" fmla="*/ 4609 h 9833"/>
                <a:gd name="connsiteX91" fmla="*/ 398 w 10000"/>
                <a:gd name="connsiteY91" fmla="*/ 4758 h 9833"/>
                <a:gd name="connsiteX92" fmla="*/ 209 w 10000"/>
                <a:gd name="connsiteY92" fmla="*/ 4758 h 9833"/>
                <a:gd name="connsiteX93" fmla="*/ 0 w 10000"/>
                <a:gd name="connsiteY93" fmla="*/ 5074 h 9833"/>
                <a:gd name="connsiteX94" fmla="*/ 0 w 10000"/>
                <a:gd name="connsiteY94" fmla="*/ 5390 h 9833"/>
                <a:gd name="connsiteX95" fmla="*/ 0 w 10000"/>
                <a:gd name="connsiteY95" fmla="*/ 5706 h 9833"/>
                <a:gd name="connsiteX0" fmla="*/ 4402 w 10000"/>
                <a:gd name="connsiteY0" fmla="*/ 10000 h 10000"/>
                <a:gd name="connsiteX1" fmla="*/ 4192 w 10000"/>
                <a:gd name="connsiteY1" fmla="*/ 9847 h 10000"/>
                <a:gd name="connsiteX2" fmla="*/ 4000 w 10000"/>
                <a:gd name="connsiteY2" fmla="*/ 9356 h 10000"/>
                <a:gd name="connsiteX3" fmla="*/ 3791 w 10000"/>
                <a:gd name="connsiteY3" fmla="*/ 9035 h 10000"/>
                <a:gd name="connsiteX4" fmla="*/ 3391 w 10000"/>
                <a:gd name="connsiteY4" fmla="*/ 9035 h 10000"/>
                <a:gd name="connsiteX5" fmla="*/ 3391 w 10000"/>
                <a:gd name="connsiteY5" fmla="*/ 8864 h 10000"/>
                <a:gd name="connsiteX6" fmla="*/ 3391 w 10000"/>
                <a:gd name="connsiteY6" fmla="*/ 8544 h 10000"/>
                <a:gd name="connsiteX7" fmla="*/ 3208 w 10000"/>
                <a:gd name="connsiteY7" fmla="*/ 8392 h 10000"/>
                <a:gd name="connsiteX8" fmla="*/ 2995 w 10000"/>
                <a:gd name="connsiteY8" fmla="*/ 8222 h 10000"/>
                <a:gd name="connsiteX9" fmla="*/ 2811 w 10000"/>
                <a:gd name="connsiteY9" fmla="*/ 7901 h 10000"/>
                <a:gd name="connsiteX10" fmla="*/ 3208 w 10000"/>
                <a:gd name="connsiteY10" fmla="*/ 7581 h 10000"/>
                <a:gd name="connsiteX11" fmla="*/ 3391 w 10000"/>
                <a:gd name="connsiteY11" fmla="*/ 7428 h 10000"/>
                <a:gd name="connsiteX12" fmla="*/ 3604 w 10000"/>
                <a:gd name="connsiteY12" fmla="*/ 7258 h 10000"/>
                <a:gd name="connsiteX13" fmla="*/ 3604 w 10000"/>
                <a:gd name="connsiteY13" fmla="*/ 7108 h 10000"/>
                <a:gd name="connsiteX14" fmla="*/ 4000 w 10000"/>
                <a:gd name="connsiteY14" fmla="*/ 7258 h 10000"/>
                <a:gd name="connsiteX15" fmla="*/ 4192 w 10000"/>
                <a:gd name="connsiteY15" fmla="*/ 7428 h 10000"/>
                <a:gd name="connsiteX16" fmla="*/ 4402 w 10000"/>
                <a:gd name="connsiteY16" fmla="*/ 7428 h 10000"/>
                <a:gd name="connsiteX17" fmla="*/ 4799 w 10000"/>
                <a:gd name="connsiteY17" fmla="*/ 7428 h 10000"/>
                <a:gd name="connsiteX18" fmla="*/ 4987 w 10000"/>
                <a:gd name="connsiteY18" fmla="*/ 7258 h 10000"/>
                <a:gd name="connsiteX19" fmla="*/ 4987 w 10000"/>
                <a:gd name="connsiteY19" fmla="*/ 7108 h 10000"/>
                <a:gd name="connsiteX20" fmla="*/ 5196 w 10000"/>
                <a:gd name="connsiteY20" fmla="*/ 6938 h 10000"/>
                <a:gd name="connsiteX21" fmla="*/ 5196 w 10000"/>
                <a:gd name="connsiteY21" fmla="*/ 6786 h 10000"/>
                <a:gd name="connsiteX22" fmla="*/ 5600 w 10000"/>
                <a:gd name="connsiteY22" fmla="*/ 6616 h 10000"/>
                <a:gd name="connsiteX23" fmla="*/ 5785 w 10000"/>
                <a:gd name="connsiteY23" fmla="*/ 6465 h 10000"/>
                <a:gd name="connsiteX24" fmla="*/ 6206 w 10000"/>
                <a:gd name="connsiteY24" fmla="*/ 6294 h 10000"/>
                <a:gd name="connsiteX25" fmla="*/ 6396 w 10000"/>
                <a:gd name="connsiteY25" fmla="*/ 5974 h 10000"/>
                <a:gd name="connsiteX26" fmla="*/ 6603 w 10000"/>
                <a:gd name="connsiteY26" fmla="*/ 5651 h 10000"/>
                <a:gd name="connsiteX27" fmla="*/ 7004 w 10000"/>
                <a:gd name="connsiteY27" fmla="*/ 5482 h 10000"/>
                <a:gd name="connsiteX28" fmla="*/ 6791 w 10000"/>
                <a:gd name="connsiteY28" fmla="*/ 5160 h 10000"/>
                <a:gd name="connsiteX29" fmla="*/ 7402 w 10000"/>
                <a:gd name="connsiteY29" fmla="*/ 4687 h 10000"/>
                <a:gd name="connsiteX30" fmla="*/ 7402 w 10000"/>
                <a:gd name="connsiteY30" fmla="*/ 4517 h 10000"/>
                <a:gd name="connsiteX31" fmla="*/ 7402 w 10000"/>
                <a:gd name="connsiteY31" fmla="*/ 4367 h 10000"/>
                <a:gd name="connsiteX32" fmla="*/ 8194 w 10000"/>
                <a:gd name="connsiteY32" fmla="*/ 3875 h 10000"/>
                <a:gd name="connsiteX33" fmla="*/ 7985 w 10000"/>
                <a:gd name="connsiteY33" fmla="*/ 3723 h 10000"/>
                <a:gd name="connsiteX34" fmla="*/ 7587 w 10000"/>
                <a:gd name="connsiteY34" fmla="*/ 3723 h 10000"/>
                <a:gd name="connsiteX35" fmla="*/ 7587 w 10000"/>
                <a:gd name="connsiteY35" fmla="*/ 3553 h 10000"/>
                <a:gd name="connsiteX36" fmla="*/ 7185 w 10000"/>
                <a:gd name="connsiteY36" fmla="*/ 3384 h 10000"/>
                <a:gd name="connsiteX37" fmla="*/ 6791 w 10000"/>
                <a:gd name="connsiteY37" fmla="*/ 2098 h 10000"/>
                <a:gd name="connsiteX38" fmla="*/ 7004 w 10000"/>
                <a:gd name="connsiteY38" fmla="*/ 1947 h 10000"/>
                <a:gd name="connsiteX39" fmla="*/ 7587 w 10000"/>
                <a:gd name="connsiteY39" fmla="*/ 1947 h 10000"/>
                <a:gd name="connsiteX40" fmla="*/ 7795 w 10000"/>
                <a:gd name="connsiteY40" fmla="*/ 1947 h 10000"/>
                <a:gd name="connsiteX41" fmla="*/ 8383 w 10000"/>
                <a:gd name="connsiteY41" fmla="*/ 1947 h 10000"/>
                <a:gd name="connsiteX42" fmla="*/ 8783 w 10000"/>
                <a:gd name="connsiteY42" fmla="*/ 1947 h 10000"/>
                <a:gd name="connsiteX43" fmla="*/ 8991 w 10000"/>
                <a:gd name="connsiteY43" fmla="*/ 1778 h 10000"/>
                <a:gd name="connsiteX44" fmla="*/ 9578 w 10000"/>
                <a:gd name="connsiteY44" fmla="*/ 1456 h 10000"/>
                <a:gd name="connsiteX45" fmla="*/ 10000 w 10000"/>
                <a:gd name="connsiteY45" fmla="*/ 1305 h 10000"/>
                <a:gd name="connsiteX46" fmla="*/ 9790 w 10000"/>
                <a:gd name="connsiteY46" fmla="*/ 983 h 10000"/>
                <a:gd name="connsiteX47" fmla="*/ 9393 w 10000"/>
                <a:gd name="connsiteY47" fmla="*/ 983 h 10000"/>
                <a:gd name="connsiteX48" fmla="*/ 9182 w 10000"/>
                <a:gd name="connsiteY48" fmla="*/ 983 h 10000"/>
                <a:gd name="connsiteX49" fmla="*/ 8783 w 10000"/>
                <a:gd name="connsiteY49" fmla="*/ 983 h 10000"/>
                <a:gd name="connsiteX50" fmla="*/ 8783 w 10000"/>
                <a:gd name="connsiteY50" fmla="*/ 814 h 10000"/>
                <a:gd name="connsiteX51" fmla="*/ 8594 w 10000"/>
                <a:gd name="connsiteY51" fmla="*/ 661 h 10000"/>
                <a:gd name="connsiteX52" fmla="*/ 8383 w 10000"/>
                <a:gd name="connsiteY52" fmla="*/ 321 h 10000"/>
                <a:gd name="connsiteX53" fmla="*/ 8383 w 10000"/>
                <a:gd name="connsiteY53" fmla="*/ 0 h 10000"/>
                <a:gd name="connsiteX54" fmla="*/ 8194 w 10000"/>
                <a:gd name="connsiteY54" fmla="*/ 0 h 10000"/>
                <a:gd name="connsiteX55" fmla="*/ 7795 w 10000"/>
                <a:gd name="connsiteY55" fmla="*/ 0 h 10000"/>
                <a:gd name="connsiteX56" fmla="*/ 7587 w 10000"/>
                <a:gd name="connsiteY56" fmla="*/ 0 h 10000"/>
                <a:gd name="connsiteX57" fmla="*/ 7402 w 10000"/>
                <a:gd name="connsiteY57" fmla="*/ 0 h 10000"/>
                <a:gd name="connsiteX58" fmla="*/ 6206 w 10000"/>
                <a:gd name="connsiteY58" fmla="*/ 170 h 10000"/>
                <a:gd name="connsiteX59" fmla="*/ 5785 w 10000"/>
                <a:gd name="connsiteY59" fmla="*/ 170 h 10000"/>
                <a:gd name="connsiteX60" fmla="*/ 5387 w 10000"/>
                <a:gd name="connsiteY60" fmla="*/ 321 h 10000"/>
                <a:gd name="connsiteX61" fmla="*/ 5196 w 10000"/>
                <a:gd name="connsiteY61" fmla="*/ 491 h 10000"/>
                <a:gd name="connsiteX62" fmla="*/ 4799 w 10000"/>
                <a:gd name="connsiteY62" fmla="*/ 661 h 10000"/>
                <a:gd name="connsiteX63" fmla="*/ 4591 w 10000"/>
                <a:gd name="connsiteY63" fmla="*/ 661 h 10000"/>
                <a:gd name="connsiteX64" fmla="*/ 4591 w 10000"/>
                <a:gd name="connsiteY64" fmla="*/ 983 h 10000"/>
                <a:gd name="connsiteX65" fmla="*/ 4799 w 10000"/>
                <a:gd name="connsiteY65" fmla="*/ 1134 h 10000"/>
                <a:gd name="connsiteX66" fmla="*/ 4799 w 10000"/>
                <a:gd name="connsiteY66" fmla="*/ 1305 h 10000"/>
                <a:gd name="connsiteX67" fmla="*/ 4591 w 10000"/>
                <a:gd name="connsiteY67" fmla="*/ 1626 h 10000"/>
                <a:gd name="connsiteX68" fmla="*/ 4402 w 10000"/>
                <a:gd name="connsiteY68" fmla="*/ 1778 h 10000"/>
                <a:gd name="connsiteX69" fmla="*/ 4192 w 10000"/>
                <a:gd name="connsiteY69" fmla="*/ 1947 h 10000"/>
                <a:gd name="connsiteX70" fmla="*/ 4192 w 10000"/>
                <a:gd name="connsiteY70" fmla="*/ 2098 h 10000"/>
                <a:gd name="connsiteX71" fmla="*/ 4402 w 10000"/>
                <a:gd name="connsiteY71" fmla="*/ 2268 h 10000"/>
                <a:gd name="connsiteX72" fmla="*/ 4192 w 10000"/>
                <a:gd name="connsiteY72" fmla="*/ 2589 h 10000"/>
                <a:gd name="connsiteX73" fmla="*/ 4000 w 10000"/>
                <a:gd name="connsiteY73" fmla="*/ 2589 h 10000"/>
                <a:gd name="connsiteX74" fmla="*/ 3604 w 10000"/>
                <a:gd name="connsiteY74" fmla="*/ 2589 h 10000"/>
                <a:gd name="connsiteX75" fmla="*/ 3208 w 10000"/>
                <a:gd name="connsiteY75" fmla="*/ 2589 h 10000"/>
                <a:gd name="connsiteX76" fmla="*/ 3208 w 10000"/>
                <a:gd name="connsiteY76" fmla="*/ 2740 h 10000"/>
                <a:gd name="connsiteX77" fmla="*/ 3391 w 10000"/>
                <a:gd name="connsiteY77" fmla="*/ 2911 h 10000"/>
                <a:gd name="connsiteX78" fmla="*/ 3604 w 10000"/>
                <a:gd name="connsiteY78" fmla="*/ 3062 h 10000"/>
                <a:gd name="connsiteX79" fmla="*/ 2811 w 10000"/>
                <a:gd name="connsiteY79" fmla="*/ 3232 h 10000"/>
                <a:gd name="connsiteX80" fmla="*/ 2811 w 10000"/>
                <a:gd name="connsiteY80" fmla="*/ 3384 h 10000"/>
                <a:gd name="connsiteX81" fmla="*/ 2811 w 10000"/>
                <a:gd name="connsiteY81" fmla="*/ 3723 h 10000"/>
                <a:gd name="connsiteX82" fmla="*/ 2600 w 10000"/>
                <a:gd name="connsiteY82" fmla="*/ 4045 h 10000"/>
                <a:gd name="connsiteX83" fmla="*/ 2390 w 10000"/>
                <a:gd name="connsiteY83" fmla="*/ 4367 h 10000"/>
                <a:gd name="connsiteX84" fmla="*/ 2203 w 10000"/>
                <a:gd name="connsiteY84" fmla="*/ 4367 h 10000"/>
                <a:gd name="connsiteX85" fmla="*/ 1988 w 10000"/>
                <a:gd name="connsiteY85" fmla="*/ 4196 h 10000"/>
                <a:gd name="connsiteX86" fmla="*/ 1803 w 10000"/>
                <a:gd name="connsiteY86" fmla="*/ 4367 h 10000"/>
                <a:gd name="connsiteX87" fmla="*/ 1405 w 10000"/>
                <a:gd name="connsiteY87" fmla="*/ 4367 h 10000"/>
                <a:gd name="connsiteX88" fmla="*/ 1193 w 10000"/>
                <a:gd name="connsiteY88" fmla="*/ 4687 h 10000"/>
                <a:gd name="connsiteX89" fmla="*/ 608 w 10000"/>
                <a:gd name="connsiteY89" fmla="*/ 4687 h 10000"/>
                <a:gd name="connsiteX90" fmla="*/ 398 w 10000"/>
                <a:gd name="connsiteY90" fmla="*/ 4839 h 10000"/>
                <a:gd name="connsiteX91" fmla="*/ 209 w 10000"/>
                <a:gd name="connsiteY91" fmla="*/ 4839 h 10000"/>
                <a:gd name="connsiteX92" fmla="*/ 0 w 10000"/>
                <a:gd name="connsiteY92" fmla="*/ 5160 h 10000"/>
                <a:gd name="connsiteX93" fmla="*/ 0 w 10000"/>
                <a:gd name="connsiteY93" fmla="*/ 5482 h 10000"/>
                <a:gd name="connsiteX94" fmla="*/ 0 w 10000"/>
                <a:gd name="connsiteY94" fmla="*/ 5803 h 10000"/>
                <a:gd name="connsiteX0" fmla="*/ 4192 w 10000"/>
                <a:gd name="connsiteY0" fmla="*/ 9847 h 9847"/>
                <a:gd name="connsiteX1" fmla="*/ 4000 w 10000"/>
                <a:gd name="connsiteY1" fmla="*/ 9356 h 9847"/>
                <a:gd name="connsiteX2" fmla="*/ 3791 w 10000"/>
                <a:gd name="connsiteY2" fmla="*/ 9035 h 9847"/>
                <a:gd name="connsiteX3" fmla="*/ 3391 w 10000"/>
                <a:gd name="connsiteY3" fmla="*/ 9035 h 9847"/>
                <a:gd name="connsiteX4" fmla="*/ 3391 w 10000"/>
                <a:gd name="connsiteY4" fmla="*/ 8864 h 9847"/>
                <a:gd name="connsiteX5" fmla="*/ 3391 w 10000"/>
                <a:gd name="connsiteY5" fmla="*/ 8544 h 9847"/>
                <a:gd name="connsiteX6" fmla="*/ 3208 w 10000"/>
                <a:gd name="connsiteY6" fmla="*/ 8392 h 9847"/>
                <a:gd name="connsiteX7" fmla="*/ 2995 w 10000"/>
                <a:gd name="connsiteY7" fmla="*/ 8222 h 9847"/>
                <a:gd name="connsiteX8" fmla="*/ 2811 w 10000"/>
                <a:gd name="connsiteY8" fmla="*/ 7901 h 9847"/>
                <a:gd name="connsiteX9" fmla="*/ 3208 w 10000"/>
                <a:gd name="connsiteY9" fmla="*/ 7581 h 9847"/>
                <a:gd name="connsiteX10" fmla="*/ 3391 w 10000"/>
                <a:gd name="connsiteY10" fmla="*/ 7428 h 9847"/>
                <a:gd name="connsiteX11" fmla="*/ 3604 w 10000"/>
                <a:gd name="connsiteY11" fmla="*/ 7258 h 9847"/>
                <a:gd name="connsiteX12" fmla="*/ 3604 w 10000"/>
                <a:gd name="connsiteY12" fmla="*/ 7108 h 9847"/>
                <a:gd name="connsiteX13" fmla="*/ 4000 w 10000"/>
                <a:gd name="connsiteY13" fmla="*/ 7258 h 9847"/>
                <a:gd name="connsiteX14" fmla="*/ 4192 w 10000"/>
                <a:gd name="connsiteY14" fmla="*/ 7428 h 9847"/>
                <a:gd name="connsiteX15" fmla="*/ 4402 w 10000"/>
                <a:gd name="connsiteY15" fmla="*/ 7428 h 9847"/>
                <a:gd name="connsiteX16" fmla="*/ 4799 w 10000"/>
                <a:gd name="connsiteY16" fmla="*/ 7428 h 9847"/>
                <a:gd name="connsiteX17" fmla="*/ 4987 w 10000"/>
                <a:gd name="connsiteY17" fmla="*/ 7258 h 9847"/>
                <a:gd name="connsiteX18" fmla="*/ 4987 w 10000"/>
                <a:gd name="connsiteY18" fmla="*/ 7108 h 9847"/>
                <a:gd name="connsiteX19" fmla="*/ 5196 w 10000"/>
                <a:gd name="connsiteY19" fmla="*/ 6938 h 9847"/>
                <a:gd name="connsiteX20" fmla="*/ 5196 w 10000"/>
                <a:gd name="connsiteY20" fmla="*/ 6786 h 9847"/>
                <a:gd name="connsiteX21" fmla="*/ 5600 w 10000"/>
                <a:gd name="connsiteY21" fmla="*/ 6616 h 9847"/>
                <a:gd name="connsiteX22" fmla="*/ 5785 w 10000"/>
                <a:gd name="connsiteY22" fmla="*/ 6465 h 9847"/>
                <a:gd name="connsiteX23" fmla="*/ 6206 w 10000"/>
                <a:gd name="connsiteY23" fmla="*/ 6294 h 9847"/>
                <a:gd name="connsiteX24" fmla="*/ 6396 w 10000"/>
                <a:gd name="connsiteY24" fmla="*/ 5974 h 9847"/>
                <a:gd name="connsiteX25" fmla="*/ 6603 w 10000"/>
                <a:gd name="connsiteY25" fmla="*/ 5651 h 9847"/>
                <a:gd name="connsiteX26" fmla="*/ 7004 w 10000"/>
                <a:gd name="connsiteY26" fmla="*/ 5482 h 9847"/>
                <a:gd name="connsiteX27" fmla="*/ 6791 w 10000"/>
                <a:gd name="connsiteY27" fmla="*/ 5160 h 9847"/>
                <a:gd name="connsiteX28" fmla="*/ 7402 w 10000"/>
                <a:gd name="connsiteY28" fmla="*/ 4687 h 9847"/>
                <a:gd name="connsiteX29" fmla="*/ 7402 w 10000"/>
                <a:gd name="connsiteY29" fmla="*/ 4517 h 9847"/>
                <a:gd name="connsiteX30" fmla="*/ 7402 w 10000"/>
                <a:gd name="connsiteY30" fmla="*/ 4367 h 9847"/>
                <a:gd name="connsiteX31" fmla="*/ 8194 w 10000"/>
                <a:gd name="connsiteY31" fmla="*/ 3875 h 9847"/>
                <a:gd name="connsiteX32" fmla="*/ 7985 w 10000"/>
                <a:gd name="connsiteY32" fmla="*/ 3723 h 9847"/>
                <a:gd name="connsiteX33" fmla="*/ 7587 w 10000"/>
                <a:gd name="connsiteY33" fmla="*/ 3723 h 9847"/>
                <a:gd name="connsiteX34" fmla="*/ 7587 w 10000"/>
                <a:gd name="connsiteY34" fmla="*/ 3553 h 9847"/>
                <a:gd name="connsiteX35" fmla="*/ 7185 w 10000"/>
                <a:gd name="connsiteY35" fmla="*/ 3384 h 9847"/>
                <a:gd name="connsiteX36" fmla="*/ 6791 w 10000"/>
                <a:gd name="connsiteY36" fmla="*/ 2098 h 9847"/>
                <a:gd name="connsiteX37" fmla="*/ 7004 w 10000"/>
                <a:gd name="connsiteY37" fmla="*/ 1947 h 9847"/>
                <a:gd name="connsiteX38" fmla="*/ 7587 w 10000"/>
                <a:gd name="connsiteY38" fmla="*/ 1947 h 9847"/>
                <a:gd name="connsiteX39" fmla="*/ 7795 w 10000"/>
                <a:gd name="connsiteY39" fmla="*/ 1947 h 9847"/>
                <a:gd name="connsiteX40" fmla="*/ 8383 w 10000"/>
                <a:gd name="connsiteY40" fmla="*/ 1947 h 9847"/>
                <a:gd name="connsiteX41" fmla="*/ 8783 w 10000"/>
                <a:gd name="connsiteY41" fmla="*/ 1947 h 9847"/>
                <a:gd name="connsiteX42" fmla="*/ 8991 w 10000"/>
                <a:gd name="connsiteY42" fmla="*/ 1778 h 9847"/>
                <a:gd name="connsiteX43" fmla="*/ 9578 w 10000"/>
                <a:gd name="connsiteY43" fmla="*/ 1456 h 9847"/>
                <a:gd name="connsiteX44" fmla="*/ 10000 w 10000"/>
                <a:gd name="connsiteY44" fmla="*/ 1305 h 9847"/>
                <a:gd name="connsiteX45" fmla="*/ 9790 w 10000"/>
                <a:gd name="connsiteY45" fmla="*/ 983 h 9847"/>
                <a:gd name="connsiteX46" fmla="*/ 9393 w 10000"/>
                <a:gd name="connsiteY46" fmla="*/ 983 h 9847"/>
                <a:gd name="connsiteX47" fmla="*/ 9182 w 10000"/>
                <a:gd name="connsiteY47" fmla="*/ 983 h 9847"/>
                <a:gd name="connsiteX48" fmla="*/ 8783 w 10000"/>
                <a:gd name="connsiteY48" fmla="*/ 983 h 9847"/>
                <a:gd name="connsiteX49" fmla="*/ 8783 w 10000"/>
                <a:gd name="connsiteY49" fmla="*/ 814 h 9847"/>
                <a:gd name="connsiteX50" fmla="*/ 8594 w 10000"/>
                <a:gd name="connsiteY50" fmla="*/ 661 h 9847"/>
                <a:gd name="connsiteX51" fmla="*/ 8383 w 10000"/>
                <a:gd name="connsiteY51" fmla="*/ 321 h 9847"/>
                <a:gd name="connsiteX52" fmla="*/ 8383 w 10000"/>
                <a:gd name="connsiteY52" fmla="*/ 0 h 9847"/>
                <a:gd name="connsiteX53" fmla="*/ 8194 w 10000"/>
                <a:gd name="connsiteY53" fmla="*/ 0 h 9847"/>
                <a:gd name="connsiteX54" fmla="*/ 7795 w 10000"/>
                <a:gd name="connsiteY54" fmla="*/ 0 h 9847"/>
                <a:gd name="connsiteX55" fmla="*/ 7587 w 10000"/>
                <a:gd name="connsiteY55" fmla="*/ 0 h 9847"/>
                <a:gd name="connsiteX56" fmla="*/ 7402 w 10000"/>
                <a:gd name="connsiteY56" fmla="*/ 0 h 9847"/>
                <a:gd name="connsiteX57" fmla="*/ 6206 w 10000"/>
                <a:gd name="connsiteY57" fmla="*/ 170 h 9847"/>
                <a:gd name="connsiteX58" fmla="*/ 5785 w 10000"/>
                <a:gd name="connsiteY58" fmla="*/ 170 h 9847"/>
                <a:gd name="connsiteX59" fmla="*/ 5387 w 10000"/>
                <a:gd name="connsiteY59" fmla="*/ 321 h 9847"/>
                <a:gd name="connsiteX60" fmla="*/ 5196 w 10000"/>
                <a:gd name="connsiteY60" fmla="*/ 491 h 9847"/>
                <a:gd name="connsiteX61" fmla="*/ 4799 w 10000"/>
                <a:gd name="connsiteY61" fmla="*/ 661 h 9847"/>
                <a:gd name="connsiteX62" fmla="*/ 4591 w 10000"/>
                <a:gd name="connsiteY62" fmla="*/ 661 h 9847"/>
                <a:gd name="connsiteX63" fmla="*/ 4591 w 10000"/>
                <a:gd name="connsiteY63" fmla="*/ 983 h 9847"/>
                <a:gd name="connsiteX64" fmla="*/ 4799 w 10000"/>
                <a:gd name="connsiteY64" fmla="*/ 1134 h 9847"/>
                <a:gd name="connsiteX65" fmla="*/ 4799 w 10000"/>
                <a:gd name="connsiteY65" fmla="*/ 1305 h 9847"/>
                <a:gd name="connsiteX66" fmla="*/ 4591 w 10000"/>
                <a:gd name="connsiteY66" fmla="*/ 1626 h 9847"/>
                <a:gd name="connsiteX67" fmla="*/ 4402 w 10000"/>
                <a:gd name="connsiteY67" fmla="*/ 1778 h 9847"/>
                <a:gd name="connsiteX68" fmla="*/ 4192 w 10000"/>
                <a:gd name="connsiteY68" fmla="*/ 1947 h 9847"/>
                <a:gd name="connsiteX69" fmla="*/ 4192 w 10000"/>
                <a:gd name="connsiteY69" fmla="*/ 2098 h 9847"/>
                <a:gd name="connsiteX70" fmla="*/ 4402 w 10000"/>
                <a:gd name="connsiteY70" fmla="*/ 2268 h 9847"/>
                <a:gd name="connsiteX71" fmla="*/ 4192 w 10000"/>
                <a:gd name="connsiteY71" fmla="*/ 2589 h 9847"/>
                <a:gd name="connsiteX72" fmla="*/ 4000 w 10000"/>
                <a:gd name="connsiteY72" fmla="*/ 2589 h 9847"/>
                <a:gd name="connsiteX73" fmla="*/ 3604 w 10000"/>
                <a:gd name="connsiteY73" fmla="*/ 2589 h 9847"/>
                <a:gd name="connsiteX74" fmla="*/ 3208 w 10000"/>
                <a:gd name="connsiteY74" fmla="*/ 2589 h 9847"/>
                <a:gd name="connsiteX75" fmla="*/ 3208 w 10000"/>
                <a:gd name="connsiteY75" fmla="*/ 2740 h 9847"/>
                <a:gd name="connsiteX76" fmla="*/ 3391 w 10000"/>
                <a:gd name="connsiteY76" fmla="*/ 2911 h 9847"/>
                <a:gd name="connsiteX77" fmla="*/ 3604 w 10000"/>
                <a:gd name="connsiteY77" fmla="*/ 3062 h 9847"/>
                <a:gd name="connsiteX78" fmla="*/ 2811 w 10000"/>
                <a:gd name="connsiteY78" fmla="*/ 3232 h 9847"/>
                <a:gd name="connsiteX79" fmla="*/ 2811 w 10000"/>
                <a:gd name="connsiteY79" fmla="*/ 3384 h 9847"/>
                <a:gd name="connsiteX80" fmla="*/ 2811 w 10000"/>
                <a:gd name="connsiteY80" fmla="*/ 3723 h 9847"/>
                <a:gd name="connsiteX81" fmla="*/ 2600 w 10000"/>
                <a:gd name="connsiteY81" fmla="*/ 4045 h 9847"/>
                <a:gd name="connsiteX82" fmla="*/ 2390 w 10000"/>
                <a:gd name="connsiteY82" fmla="*/ 4367 h 9847"/>
                <a:gd name="connsiteX83" fmla="*/ 2203 w 10000"/>
                <a:gd name="connsiteY83" fmla="*/ 4367 h 9847"/>
                <a:gd name="connsiteX84" fmla="*/ 1988 w 10000"/>
                <a:gd name="connsiteY84" fmla="*/ 4196 h 9847"/>
                <a:gd name="connsiteX85" fmla="*/ 1803 w 10000"/>
                <a:gd name="connsiteY85" fmla="*/ 4367 h 9847"/>
                <a:gd name="connsiteX86" fmla="*/ 1405 w 10000"/>
                <a:gd name="connsiteY86" fmla="*/ 4367 h 9847"/>
                <a:gd name="connsiteX87" fmla="*/ 1193 w 10000"/>
                <a:gd name="connsiteY87" fmla="*/ 4687 h 9847"/>
                <a:gd name="connsiteX88" fmla="*/ 608 w 10000"/>
                <a:gd name="connsiteY88" fmla="*/ 4687 h 9847"/>
                <a:gd name="connsiteX89" fmla="*/ 398 w 10000"/>
                <a:gd name="connsiteY89" fmla="*/ 4839 h 9847"/>
                <a:gd name="connsiteX90" fmla="*/ 209 w 10000"/>
                <a:gd name="connsiteY90" fmla="*/ 4839 h 9847"/>
                <a:gd name="connsiteX91" fmla="*/ 0 w 10000"/>
                <a:gd name="connsiteY91" fmla="*/ 5160 h 9847"/>
                <a:gd name="connsiteX92" fmla="*/ 0 w 10000"/>
                <a:gd name="connsiteY92" fmla="*/ 5482 h 9847"/>
                <a:gd name="connsiteX93" fmla="*/ 0 w 10000"/>
                <a:gd name="connsiteY93" fmla="*/ 5803 h 9847"/>
                <a:gd name="connsiteX0" fmla="*/ 4000 w 10000"/>
                <a:gd name="connsiteY0" fmla="*/ 9501 h 9501"/>
                <a:gd name="connsiteX1" fmla="*/ 3791 w 10000"/>
                <a:gd name="connsiteY1" fmla="*/ 9175 h 9501"/>
                <a:gd name="connsiteX2" fmla="*/ 3391 w 10000"/>
                <a:gd name="connsiteY2" fmla="*/ 9175 h 9501"/>
                <a:gd name="connsiteX3" fmla="*/ 3391 w 10000"/>
                <a:gd name="connsiteY3" fmla="*/ 9002 h 9501"/>
                <a:gd name="connsiteX4" fmla="*/ 3391 w 10000"/>
                <a:gd name="connsiteY4" fmla="*/ 8677 h 9501"/>
                <a:gd name="connsiteX5" fmla="*/ 3208 w 10000"/>
                <a:gd name="connsiteY5" fmla="*/ 8522 h 9501"/>
                <a:gd name="connsiteX6" fmla="*/ 2995 w 10000"/>
                <a:gd name="connsiteY6" fmla="*/ 8350 h 9501"/>
                <a:gd name="connsiteX7" fmla="*/ 2811 w 10000"/>
                <a:gd name="connsiteY7" fmla="*/ 8024 h 9501"/>
                <a:gd name="connsiteX8" fmla="*/ 3208 w 10000"/>
                <a:gd name="connsiteY8" fmla="*/ 7699 h 9501"/>
                <a:gd name="connsiteX9" fmla="*/ 3391 w 10000"/>
                <a:gd name="connsiteY9" fmla="*/ 7543 h 9501"/>
                <a:gd name="connsiteX10" fmla="*/ 3604 w 10000"/>
                <a:gd name="connsiteY10" fmla="*/ 7371 h 9501"/>
                <a:gd name="connsiteX11" fmla="*/ 3604 w 10000"/>
                <a:gd name="connsiteY11" fmla="*/ 7218 h 9501"/>
                <a:gd name="connsiteX12" fmla="*/ 4000 w 10000"/>
                <a:gd name="connsiteY12" fmla="*/ 7371 h 9501"/>
                <a:gd name="connsiteX13" fmla="*/ 4192 w 10000"/>
                <a:gd name="connsiteY13" fmla="*/ 7543 h 9501"/>
                <a:gd name="connsiteX14" fmla="*/ 4402 w 10000"/>
                <a:gd name="connsiteY14" fmla="*/ 7543 h 9501"/>
                <a:gd name="connsiteX15" fmla="*/ 4799 w 10000"/>
                <a:gd name="connsiteY15" fmla="*/ 7543 h 9501"/>
                <a:gd name="connsiteX16" fmla="*/ 4987 w 10000"/>
                <a:gd name="connsiteY16" fmla="*/ 7371 h 9501"/>
                <a:gd name="connsiteX17" fmla="*/ 4987 w 10000"/>
                <a:gd name="connsiteY17" fmla="*/ 7218 h 9501"/>
                <a:gd name="connsiteX18" fmla="*/ 5196 w 10000"/>
                <a:gd name="connsiteY18" fmla="*/ 7046 h 9501"/>
                <a:gd name="connsiteX19" fmla="*/ 5196 w 10000"/>
                <a:gd name="connsiteY19" fmla="*/ 6891 h 9501"/>
                <a:gd name="connsiteX20" fmla="*/ 5600 w 10000"/>
                <a:gd name="connsiteY20" fmla="*/ 6719 h 9501"/>
                <a:gd name="connsiteX21" fmla="*/ 5785 w 10000"/>
                <a:gd name="connsiteY21" fmla="*/ 6565 h 9501"/>
                <a:gd name="connsiteX22" fmla="*/ 6206 w 10000"/>
                <a:gd name="connsiteY22" fmla="*/ 6392 h 9501"/>
                <a:gd name="connsiteX23" fmla="*/ 6396 w 10000"/>
                <a:gd name="connsiteY23" fmla="*/ 6067 h 9501"/>
                <a:gd name="connsiteX24" fmla="*/ 6603 w 10000"/>
                <a:gd name="connsiteY24" fmla="*/ 5739 h 9501"/>
                <a:gd name="connsiteX25" fmla="*/ 7004 w 10000"/>
                <a:gd name="connsiteY25" fmla="*/ 5567 h 9501"/>
                <a:gd name="connsiteX26" fmla="*/ 6791 w 10000"/>
                <a:gd name="connsiteY26" fmla="*/ 5240 h 9501"/>
                <a:gd name="connsiteX27" fmla="*/ 7402 w 10000"/>
                <a:gd name="connsiteY27" fmla="*/ 4760 h 9501"/>
                <a:gd name="connsiteX28" fmla="*/ 7402 w 10000"/>
                <a:gd name="connsiteY28" fmla="*/ 4587 h 9501"/>
                <a:gd name="connsiteX29" fmla="*/ 7402 w 10000"/>
                <a:gd name="connsiteY29" fmla="*/ 4435 h 9501"/>
                <a:gd name="connsiteX30" fmla="*/ 8194 w 10000"/>
                <a:gd name="connsiteY30" fmla="*/ 3935 h 9501"/>
                <a:gd name="connsiteX31" fmla="*/ 7985 w 10000"/>
                <a:gd name="connsiteY31" fmla="*/ 3781 h 9501"/>
                <a:gd name="connsiteX32" fmla="*/ 7587 w 10000"/>
                <a:gd name="connsiteY32" fmla="*/ 3781 h 9501"/>
                <a:gd name="connsiteX33" fmla="*/ 7587 w 10000"/>
                <a:gd name="connsiteY33" fmla="*/ 3608 h 9501"/>
                <a:gd name="connsiteX34" fmla="*/ 7185 w 10000"/>
                <a:gd name="connsiteY34" fmla="*/ 3437 h 9501"/>
                <a:gd name="connsiteX35" fmla="*/ 6791 w 10000"/>
                <a:gd name="connsiteY35" fmla="*/ 2131 h 9501"/>
                <a:gd name="connsiteX36" fmla="*/ 7004 w 10000"/>
                <a:gd name="connsiteY36" fmla="*/ 1977 h 9501"/>
                <a:gd name="connsiteX37" fmla="*/ 7587 w 10000"/>
                <a:gd name="connsiteY37" fmla="*/ 1977 h 9501"/>
                <a:gd name="connsiteX38" fmla="*/ 7795 w 10000"/>
                <a:gd name="connsiteY38" fmla="*/ 1977 h 9501"/>
                <a:gd name="connsiteX39" fmla="*/ 8383 w 10000"/>
                <a:gd name="connsiteY39" fmla="*/ 1977 h 9501"/>
                <a:gd name="connsiteX40" fmla="*/ 8783 w 10000"/>
                <a:gd name="connsiteY40" fmla="*/ 1977 h 9501"/>
                <a:gd name="connsiteX41" fmla="*/ 8991 w 10000"/>
                <a:gd name="connsiteY41" fmla="*/ 1806 h 9501"/>
                <a:gd name="connsiteX42" fmla="*/ 9578 w 10000"/>
                <a:gd name="connsiteY42" fmla="*/ 1479 h 9501"/>
                <a:gd name="connsiteX43" fmla="*/ 10000 w 10000"/>
                <a:gd name="connsiteY43" fmla="*/ 1325 h 9501"/>
                <a:gd name="connsiteX44" fmla="*/ 9790 w 10000"/>
                <a:gd name="connsiteY44" fmla="*/ 998 h 9501"/>
                <a:gd name="connsiteX45" fmla="*/ 9393 w 10000"/>
                <a:gd name="connsiteY45" fmla="*/ 998 h 9501"/>
                <a:gd name="connsiteX46" fmla="*/ 9182 w 10000"/>
                <a:gd name="connsiteY46" fmla="*/ 998 h 9501"/>
                <a:gd name="connsiteX47" fmla="*/ 8783 w 10000"/>
                <a:gd name="connsiteY47" fmla="*/ 998 h 9501"/>
                <a:gd name="connsiteX48" fmla="*/ 8783 w 10000"/>
                <a:gd name="connsiteY48" fmla="*/ 827 h 9501"/>
                <a:gd name="connsiteX49" fmla="*/ 8594 w 10000"/>
                <a:gd name="connsiteY49" fmla="*/ 671 h 9501"/>
                <a:gd name="connsiteX50" fmla="*/ 8383 w 10000"/>
                <a:gd name="connsiteY50" fmla="*/ 326 h 9501"/>
                <a:gd name="connsiteX51" fmla="*/ 8383 w 10000"/>
                <a:gd name="connsiteY51" fmla="*/ 0 h 9501"/>
                <a:gd name="connsiteX52" fmla="*/ 8194 w 10000"/>
                <a:gd name="connsiteY52" fmla="*/ 0 h 9501"/>
                <a:gd name="connsiteX53" fmla="*/ 7795 w 10000"/>
                <a:gd name="connsiteY53" fmla="*/ 0 h 9501"/>
                <a:gd name="connsiteX54" fmla="*/ 7587 w 10000"/>
                <a:gd name="connsiteY54" fmla="*/ 0 h 9501"/>
                <a:gd name="connsiteX55" fmla="*/ 7402 w 10000"/>
                <a:gd name="connsiteY55" fmla="*/ 0 h 9501"/>
                <a:gd name="connsiteX56" fmla="*/ 6206 w 10000"/>
                <a:gd name="connsiteY56" fmla="*/ 173 h 9501"/>
                <a:gd name="connsiteX57" fmla="*/ 5785 w 10000"/>
                <a:gd name="connsiteY57" fmla="*/ 173 h 9501"/>
                <a:gd name="connsiteX58" fmla="*/ 5387 w 10000"/>
                <a:gd name="connsiteY58" fmla="*/ 326 h 9501"/>
                <a:gd name="connsiteX59" fmla="*/ 5196 w 10000"/>
                <a:gd name="connsiteY59" fmla="*/ 499 h 9501"/>
                <a:gd name="connsiteX60" fmla="*/ 4799 w 10000"/>
                <a:gd name="connsiteY60" fmla="*/ 671 h 9501"/>
                <a:gd name="connsiteX61" fmla="*/ 4591 w 10000"/>
                <a:gd name="connsiteY61" fmla="*/ 671 h 9501"/>
                <a:gd name="connsiteX62" fmla="*/ 4591 w 10000"/>
                <a:gd name="connsiteY62" fmla="*/ 998 h 9501"/>
                <a:gd name="connsiteX63" fmla="*/ 4799 w 10000"/>
                <a:gd name="connsiteY63" fmla="*/ 1152 h 9501"/>
                <a:gd name="connsiteX64" fmla="*/ 4799 w 10000"/>
                <a:gd name="connsiteY64" fmla="*/ 1325 h 9501"/>
                <a:gd name="connsiteX65" fmla="*/ 4591 w 10000"/>
                <a:gd name="connsiteY65" fmla="*/ 1651 h 9501"/>
                <a:gd name="connsiteX66" fmla="*/ 4402 w 10000"/>
                <a:gd name="connsiteY66" fmla="*/ 1806 h 9501"/>
                <a:gd name="connsiteX67" fmla="*/ 4192 w 10000"/>
                <a:gd name="connsiteY67" fmla="*/ 1977 h 9501"/>
                <a:gd name="connsiteX68" fmla="*/ 4192 w 10000"/>
                <a:gd name="connsiteY68" fmla="*/ 2131 h 9501"/>
                <a:gd name="connsiteX69" fmla="*/ 4402 w 10000"/>
                <a:gd name="connsiteY69" fmla="*/ 2303 h 9501"/>
                <a:gd name="connsiteX70" fmla="*/ 4192 w 10000"/>
                <a:gd name="connsiteY70" fmla="*/ 2629 h 9501"/>
                <a:gd name="connsiteX71" fmla="*/ 4000 w 10000"/>
                <a:gd name="connsiteY71" fmla="*/ 2629 h 9501"/>
                <a:gd name="connsiteX72" fmla="*/ 3604 w 10000"/>
                <a:gd name="connsiteY72" fmla="*/ 2629 h 9501"/>
                <a:gd name="connsiteX73" fmla="*/ 3208 w 10000"/>
                <a:gd name="connsiteY73" fmla="*/ 2629 h 9501"/>
                <a:gd name="connsiteX74" fmla="*/ 3208 w 10000"/>
                <a:gd name="connsiteY74" fmla="*/ 2783 h 9501"/>
                <a:gd name="connsiteX75" fmla="*/ 3391 w 10000"/>
                <a:gd name="connsiteY75" fmla="*/ 2956 h 9501"/>
                <a:gd name="connsiteX76" fmla="*/ 3604 w 10000"/>
                <a:gd name="connsiteY76" fmla="*/ 3110 h 9501"/>
                <a:gd name="connsiteX77" fmla="*/ 2811 w 10000"/>
                <a:gd name="connsiteY77" fmla="*/ 3282 h 9501"/>
                <a:gd name="connsiteX78" fmla="*/ 2811 w 10000"/>
                <a:gd name="connsiteY78" fmla="*/ 3437 h 9501"/>
                <a:gd name="connsiteX79" fmla="*/ 2811 w 10000"/>
                <a:gd name="connsiteY79" fmla="*/ 3781 h 9501"/>
                <a:gd name="connsiteX80" fmla="*/ 2600 w 10000"/>
                <a:gd name="connsiteY80" fmla="*/ 4108 h 9501"/>
                <a:gd name="connsiteX81" fmla="*/ 2390 w 10000"/>
                <a:gd name="connsiteY81" fmla="*/ 4435 h 9501"/>
                <a:gd name="connsiteX82" fmla="*/ 2203 w 10000"/>
                <a:gd name="connsiteY82" fmla="*/ 4435 h 9501"/>
                <a:gd name="connsiteX83" fmla="*/ 1988 w 10000"/>
                <a:gd name="connsiteY83" fmla="*/ 4261 h 9501"/>
                <a:gd name="connsiteX84" fmla="*/ 1803 w 10000"/>
                <a:gd name="connsiteY84" fmla="*/ 4435 h 9501"/>
                <a:gd name="connsiteX85" fmla="*/ 1405 w 10000"/>
                <a:gd name="connsiteY85" fmla="*/ 4435 h 9501"/>
                <a:gd name="connsiteX86" fmla="*/ 1193 w 10000"/>
                <a:gd name="connsiteY86" fmla="*/ 4760 h 9501"/>
                <a:gd name="connsiteX87" fmla="*/ 608 w 10000"/>
                <a:gd name="connsiteY87" fmla="*/ 4760 h 9501"/>
                <a:gd name="connsiteX88" fmla="*/ 398 w 10000"/>
                <a:gd name="connsiteY88" fmla="*/ 4914 h 9501"/>
                <a:gd name="connsiteX89" fmla="*/ 209 w 10000"/>
                <a:gd name="connsiteY89" fmla="*/ 4914 h 9501"/>
                <a:gd name="connsiteX90" fmla="*/ 0 w 10000"/>
                <a:gd name="connsiteY90" fmla="*/ 5240 h 9501"/>
                <a:gd name="connsiteX91" fmla="*/ 0 w 10000"/>
                <a:gd name="connsiteY91" fmla="*/ 5567 h 9501"/>
                <a:gd name="connsiteX92" fmla="*/ 0 w 10000"/>
                <a:gd name="connsiteY92" fmla="*/ 5893 h 9501"/>
                <a:gd name="connsiteX0" fmla="*/ 3791 w 10000"/>
                <a:gd name="connsiteY0" fmla="*/ 9657 h 9657"/>
                <a:gd name="connsiteX1" fmla="*/ 3391 w 10000"/>
                <a:gd name="connsiteY1" fmla="*/ 9657 h 9657"/>
                <a:gd name="connsiteX2" fmla="*/ 3391 w 10000"/>
                <a:gd name="connsiteY2" fmla="*/ 9475 h 9657"/>
                <a:gd name="connsiteX3" fmla="*/ 3391 w 10000"/>
                <a:gd name="connsiteY3" fmla="*/ 9133 h 9657"/>
                <a:gd name="connsiteX4" fmla="*/ 3208 w 10000"/>
                <a:gd name="connsiteY4" fmla="*/ 8970 h 9657"/>
                <a:gd name="connsiteX5" fmla="*/ 2995 w 10000"/>
                <a:gd name="connsiteY5" fmla="*/ 8789 h 9657"/>
                <a:gd name="connsiteX6" fmla="*/ 2811 w 10000"/>
                <a:gd name="connsiteY6" fmla="*/ 8445 h 9657"/>
                <a:gd name="connsiteX7" fmla="*/ 3208 w 10000"/>
                <a:gd name="connsiteY7" fmla="*/ 8103 h 9657"/>
                <a:gd name="connsiteX8" fmla="*/ 3391 w 10000"/>
                <a:gd name="connsiteY8" fmla="*/ 7939 h 9657"/>
                <a:gd name="connsiteX9" fmla="*/ 3604 w 10000"/>
                <a:gd name="connsiteY9" fmla="*/ 7758 h 9657"/>
                <a:gd name="connsiteX10" fmla="*/ 3604 w 10000"/>
                <a:gd name="connsiteY10" fmla="*/ 7597 h 9657"/>
                <a:gd name="connsiteX11" fmla="*/ 4000 w 10000"/>
                <a:gd name="connsiteY11" fmla="*/ 7758 h 9657"/>
                <a:gd name="connsiteX12" fmla="*/ 4192 w 10000"/>
                <a:gd name="connsiteY12" fmla="*/ 7939 h 9657"/>
                <a:gd name="connsiteX13" fmla="*/ 4402 w 10000"/>
                <a:gd name="connsiteY13" fmla="*/ 7939 h 9657"/>
                <a:gd name="connsiteX14" fmla="*/ 4799 w 10000"/>
                <a:gd name="connsiteY14" fmla="*/ 7939 h 9657"/>
                <a:gd name="connsiteX15" fmla="*/ 4987 w 10000"/>
                <a:gd name="connsiteY15" fmla="*/ 7758 h 9657"/>
                <a:gd name="connsiteX16" fmla="*/ 4987 w 10000"/>
                <a:gd name="connsiteY16" fmla="*/ 7597 h 9657"/>
                <a:gd name="connsiteX17" fmla="*/ 5196 w 10000"/>
                <a:gd name="connsiteY17" fmla="*/ 7416 h 9657"/>
                <a:gd name="connsiteX18" fmla="*/ 5196 w 10000"/>
                <a:gd name="connsiteY18" fmla="*/ 7253 h 9657"/>
                <a:gd name="connsiteX19" fmla="*/ 5600 w 10000"/>
                <a:gd name="connsiteY19" fmla="*/ 7072 h 9657"/>
                <a:gd name="connsiteX20" fmla="*/ 5785 w 10000"/>
                <a:gd name="connsiteY20" fmla="*/ 6910 h 9657"/>
                <a:gd name="connsiteX21" fmla="*/ 6206 w 10000"/>
                <a:gd name="connsiteY21" fmla="*/ 6728 h 9657"/>
                <a:gd name="connsiteX22" fmla="*/ 6396 w 10000"/>
                <a:gd name="connsiteY22" fmla="*/ 6386 h 9657"/>
                <a:gd name="connsiteX23" fmla="*/ 6603 w 10000"/>
                <a:gd name="connsiteY23" fmla="*/ 6040 h 9657"/>
                <a:gd name="connsiteX24" fmla="*/ 7004 w 10000"/>
                <a:gd name="connsiteY24" fmla="*/ 5859 h 9657"/>
                <a:gd name="connsiteX25" fmla="*/ 6791 w 10000"/>
                <a:gd name="connsiteY25" fmla="*/ 5515 h 9657"/>
                <a:gd name="connsiteX26" fmla="*/ 7402 w 10000"/>
                <a:gd name="connsiteY26" fmla="*/ 5010 h 9657"/>
                <a:gd name="connsiteX27" fmla="*/ 7402 w 10000"/>
                <a:gd name="connsiteY27" fmla="*/ 4828 h 9657"/>
                <a:gd name="connsiteX28" fmla="*/ 7402 w 10000"/>
                <a:gd name="connsiteY28" fmla="*/ 4668 h 9657"/>
                <a:gd name="connsiteX29" fmla="*/ 8194 w 10000"/>
                <a:gd name="connsiteY29" fmla="*/ 4142 h 9657"/>
                <a:gd name="connsiteX30" fmla="*/ 7985 w 10000"/>
                <a:gd name="connsiteY30" fmla="*/ 3980 h 9657"/>
                <a:gd name="connsiteX31" fmla="*/ 7587 w 10000"/>
                <a:gd name="connsiteY31" fmla="*/ 3980 h 9657"/>
                <a:gd name="connsiteX32" fmla="*/ 7587 w 10000"/>
                <a:gd name="connsiteY32" fmla="*/ 3797 h 9657"/>
                <a:gd name="connsiteX33" fmla="*/ 7185 w 10000"/>
                <a:gd name="connsiteY33" fmla="*/ 3618 h 9657"/>
                <a:gd name="connsiteX34" fmla="*/ 6791 w 10000"/>
                <a:gd name="connsiteY34" fmla="*/ 2243 h 9657"/>
                <a:gd name="connsiteX35" fmla="*/ 7004 w 10000"/>
                <a:gd name="connsiteY35" fmla="*/ 2081 h 9657"/>
                <a:gd name="connsiteX36" fmla="*/ 7587 w 10000"/>
                <a:gd name="connsiteY36" fmla="*/ 2081 h 9657"/>
                <a:gd name="connsiteX37" fmla="*/ 7795 w 10000"/>
                <a:gd name="connsiteY37" fmla="*/ 2081 h 9657"/>
                <a:gd name="connsiteX38" fmla="*/ 8383 w 10000"/>
                <a:gd name="connsiteY38" fmla="*/ 2081 h 9657"/>
                <a:gd name="connsiteX39" fmla="*/ 8783 w 10000"/>
                <a:gd name="connsiteY39" fmla="*/ 2081 h 9657"/>
                <a:gd name="connsiteX40" fmla="*/ 8991 w 10000"/>
                <a:gd name="connsiteY40" fmla="*/ 1901 h 9657"/>
                <a:gd name="connsiteX41" fmla="*/ 9578 w 10000"/>
                <a:gd name="connsiteY41" fmla="*/ 1557 h 9657"/>
                <a:gd name="connsiteX42" fmla="*/ 10000 w 10000"/>
                <a:gd name="connsiteY42" fmla="*/ 1395 h 9657"/>
                <a:gd name="connsiteX43" fmla="*/ 9790 w 10000"/>
                <a:gd name="connsiteY43" fmla="*/ 1050 h 9657"/>
                <a:gd name="connsiteX44" fmla="*/ 9393 w 10000"/>
                <a:gd name="connsiteY44" fmla="*/ 1050 h 9657"/>
                <a:gd name="connsiteX45" fmla="*/ 9182 w 10000"/>
                <a:gd name="connsiteY45" fmla="*/ 1050 h 9657"/>
                <a:gd name="connsiteX46" fmla="*/ 8783 w 10000"/>
                <a:gd name="connsiteY46" fmla="*/ 1050 h 9657"/>
                <a:gd name="connsiteX47" fmla="*/ 8783 w 10000"/>
                <a:gd name="connsiteY47" fmla="*/ 870 h 9657"/>
                <a:gd name="connsiteX48" fmla="*/ 8594 w 10000"/>
                <a:gd name="connsiteY48" fmla="*/ 706 h 9657"/>
                <a:gd name="connsiteX49" fmla="*/ 8383 w 10000"/>
                <a:gd name="connsiteY49" fmla="*/ 343 h 9657"/>
                <a:gd name="connsiteX50" fmla="*/ 8383 w 10000"/>
                <a:gd name="connsiteY50" fmla="*/ 0 h 9657"/>
                <a:gd name="connsiteX51" fmla="*/ 8194 w 10000"/>
                <a:gd name="connsiteY51" fmla="*/ 0 h 9657"/>
                <a:gd name="connsiteX52" fmla="*/ 7795 w 10000"/>
                <a:gd name="connsiteY52" fmla="*/ 0 h 9657"/>
                <a:gd name="connsiteX53" fmla="*/ 7587 w 10000"/>
                <a:gd name="connsiteY53" fmla="*/ 0 h 9657"/>
                <a:gd name="connsiteX54" fmla="*/ 7402 w 10000"/>
                <a:gd name="connsiteY54" fmla="*/ 0 h 9657"/>
                <a:gd name="connsiteX55" fmla="*/ 6206 w 10000"/>
                <a:gd name="connsiteY55" fmla="*/ 182 h 9657"/>
                <a:gd name="connsiteX56" fmla="*/ 5785 w 10000"/>
                <a:gd name="connsiteY56" fmla="*/ 182 h 9657"/>
                <a:gd name="connsiteX57" fmla="*/ 5387 w 10000"/>
                <a:gd name="connsiteY57" fmla="*/ 343 h 9657"/>
                <a:gd name="connsiteX58" fmla="*/ 5196 w 10000"/>
                <a:gd name="connsiteY58" fmla="*/ 525 h 9657"/>
                <a:gd name="connsiteX59" fmla="*/ 4799 w 10000"/>
                <a:gd name="connsiteY59" fmla="*/ 706 h 9657"/>
                <a:gd name="connsiteX60" fmla="*/ 4591 w 10000"/>
                <a:gd name="connsiteY60" fmla="*/ 706 h 9657"/>
                <a:gd name="connsiteX61" fmla="*/ 4591 w 10000"/>
                <a:gd name="connsiteY61" fmla="*/ 1050 h 9657"/>
                <a:gd name="connsiteX62" fmla="*/ 4799 w 10000"/>
                <a:gd name="connsiteY62" fmla="*/ 1213 h 9657"/>
                <a:gd name="connsiteX63" fmla="*/ 4799 w 10000"/>
                <a:gd name="connsiteY63" fmla="*/ 1395 h 9657"/>
                <a:gd name="connsiteX64" fmla="*/ 4591 w 10000"/>
                <a:gd name="connsiteY64" fmla="*/ 1738 h 9657"/>
                <a:gd name="connsiteX65" fmla="*/ 4402 w 10000"/>
                <a:gd name="connsiteY65" fmla="*/ 1901 h 9657"/>
                <a:gd name="connsiteX66" fmla="*/ 4192 w 10000"/>
                <a:gd name="connsiteY66" fmla="*/ 2081 h 9657"/>
                <a:gd name="connsiteX67" fmla="*/ 4192 w 10000"/>
                <a:gd name="connsiteY67" fmla="*/ 2243 h 9657"/>
                <a:gd name="connsiteX68" fmla="*/ 4402 w 10000"/>
                <a:gd name="connsiteY68" fmla="*/ 2424 h 9657"/>
                <a:gd name="connsiteX69" fmla="*/ 4192 w 10000"/>
                <a:gd name="connsiteY69" fmla="*/ 2767 h 9657"/>
                <a:gd name="connsiteX70" fmla="*/ 4000 w 10000"/>
                <a:gd name="connsiteY70" fmla="*/ 2767 h 9657"/>
                <a:gd name="connsiteX71" fmla="*/ 3604 w 10000"/>
                <a:gd name="connsiteY71" fmla="*/ 2767 h 9657"/>
                <a:gd name="connsiteX72" fmla="*/ 3208 w 10000"/>
                <a:gd name="connsiteY72" fmla="*/ 2767 h 9657"/>
                <a:gd name="connsiteX73" fmla="*/ 3208 w 10000"/>
                <a:gd name="connsiteY73" fmla="*/ 2929 h 9657"/>
                <a:gd name="connsiteX74" fmla="*/ 3391 w 10000"/>
                <a:gd name="connsiteY74" fmla="*/ 3111 h 9657"/>
                <a:gd name="connsiteX75" fmla="*/ 3604 w 10000"/>
                <a:gd name="connsiteY75" fmla="*/ 3273 h 9657"/>
                <a:gd name="connsiteX76" fmla="*/ 2811 w 10000"/>
                <a:gd name="connsiteY76" fmla="*/ 3454 h 9657"/>
                <a:gd name="connsiteX77" fmla="*/ 2811 w 10000"/>
                <a:gd name="connsiteY77" fmla="*/ 3618 h 9657"/>
                <a:gd name="connsiteX78" fmla="*/ 2811 w 10000"/>
                <a:gd name="connsiteY78" fmla="*/ 3980 h 9657"/>
                <a:gd name="connsiteX79" fmla="*/ 2600 w 10000"/>
                <a:gd name="connsiteY79" fmla="*/ 4324 h 9657"/>
                <a:gd name="connsiteX80" fmla="*/ 2390 w 10000"/>
                <a:gd name="connsiteY80" fmla="*/ 4668 h 9657"/>
                <a:gd name="connsiteX81" fmla="*/ 2203 w 10000"/>
                <a:gd name="connsiteY81" fmla="*/ 4668 h 9657"/>
                <a:gd name="connsiteX82" fmla="*/ 1988 w 10000"/>
                <a:gd name="connsiteY82" fmla="*/ 4485 h 9657"/>
                <a:gd name="connsiteX83" fmla="*/ 1803 w 10000"/>
                <a:gd name="connsiteY83" fmla="*/ 4668 h 9657"/>
                <a:gd name="connsiteX84" fmla="*/ 1405 w 10000"/>
                <a:gd name="connsiteY84" fmla="*/ 4668 h 9657"/>
                <a:gd name="connsiteX85" fmla="*/ 1193 w 10000"/>
                <a:gd name="connsiteY85" fmla="*/ 5010 h 9657"/>
                <a:gd name="connsiteX86" fmla="*/ 608 w 10000"/>
                <a:gd name="connsiteY86" fmla="*/ 5010 h 9657"/>
                <a:gd name="connsiteX87" fmla="*/ 398 w 10000"/>
                <a:gd name="connsiteY87" fmla="*/ 5172 h 9657"/>
                <a:gd name="connsiteX88" fmla="*/ 209 w 10000"/>
                <a:gd name="connsiteY88" fmla="*/ 5172 h 9657"/>
                <a:gd name="connsiteX89" fmla="*/ 0 w 10000"/>
                <a:gd name="connsiteY89" fmla="*/ 5515 h 9657"/>
                <a:gd name="connsiteX90" fmla="*/ 0 w 10000"/>
                <a:gd name="connsiteY90" fmla="*/ 5859 h 9657"/>
                <a:gd name="connsiteX91" fmla="*/ 0 w 10000"/>
                <a:gd name="connsiteY91" fmla="*/ 6203 h 9657"/>
                <a:gd name="connsiteX0" fmla="*/ 3391 w 10000"/>
                <a:gd name="connsiteY0" fmla="*/ 10000 h 10000"/>
                <a:gd name="connsiteX1" fmla="*/ 3391 w 10000"/>
                <a:gd name="connsiteY1" fmla="*/ 9812 h 10000"/>
                <a:gd name="connsiteX2" fmla="*/ 3391 w 10000"/>
                <a:gd name="connsiteY2" fmla="*/ 9457 h 10000"/>
                <a:gd name="connsiteX3" fmla="*/ 3208 w 10000"/>
                <a:gd name="connsiteY3" fmla="*/ 9289 h 10000"/>
                <a:gd name="connsiteX4" fmla="*/ 2995 w 10000"/>
                <a:gd name="connsiteY4" fmla="*/ 9101 h 10000"/>
                <a:gd name="connsiteX5" fmla="*/ 2811 w 10000"/>
                <a:gd name="connsiteY5" fmla="*/ 8745 h 10000"/>
                <a:gd name="connsiteX6" fmla="*/ 3208 w 10000"/>
                <a:gd name="connsiteY6" fmla="*/ 8391 h 10000"/>
                <a:gd name="connsiteX7" fmla="*/ 3391 w 10000"/>
                <a:gd name="connsiteY7" fmla="*/ 8221 h 10000"/>
                <a:gd name="connsiteX8" fmla="*/ 3604 w 10000"/>
                <a:gd name="connsiteY8" fmla="*/ 8034 h 10000"/>
                <a:gd name="connsiteX9" fmla="*/ 3604 w 10000"/>
                <a:gd name="connsiteY9" fmla="*/ 7867 h 10000"/>
                <a:gd name="connsiteX10" fmla="*/ 4000 w 10000"/>
                <a:gd name="connsiteY10" fmla="*/ 8034 h 10000"/>
                <a:gd name="connsiteX11" fmla="*/ 4192 w 10000"/>
                <a:gd name="connsiteY11" fmla="*/ 8221 h 10000"/>
                <a:gd name="connsiteX12" fmla="*/ 4402 w 10000"/>
                <a:gd name="connsiteY12" fmla="*/ 8221 h 10000"/>
                <a:gd name="connsiteX13" fmla="*/ 4799 w 10000"/>
                <a:gd name="connsiteY13" fmla="*/ 8221 h 10000"/>
                <a:gd name="connsiteX14" fmla="*/ 4987 w 10000"/>
                <a:gd name="connsiteY14" fmla="*/ 8034 h 10000"/>
                <a:gd name="connsiteX15" fmla="*/ 4987 w 10000"/>
                <a:gd name="connsiteY15" fmla="*/ 7867 h 10000"/>
                <a:gd name="connsiteX16" fmla="*/ 5196 w 10000"/>
                <a:gd name="connsiteY16" fmla="*/ 7679 h 10000"/>
                <a:gd name="connsiteX17" fmla="*/ 5196 w 10000"/>
                <a:gd name="connsiteY17" fmla="*/ 7511 h 10000"/>
                <a:gd name="connsiteX18" fmla="*/ 5600 w 10000"/>
                <a:gd name="connsiteY18" fmla="*/ 7323 h 10000"/>
                <a:gd name="connsiteX19" fmla="*/ 5785 w 10000"/>
                <a:gd name="connsiteY19" fmla="*/ 7155 h 10000"/>
                <a:gd name="connsiteX20" fmla="*/ 6206 w 10000"/>
                <a:gd name="connsiteY20" fmla="*/ 6967 h 10000"/>
                <a:gd name="connsiteX21" fmla="*/ 6396 w 10000"/>
                <a:gd name="connsiteY21" fmla="*/ 6613 h 10000"/>
                <a:gd name="connsiteX22" fmla="*/ 6603 w 10000"/>
                <a:gd name="connsiteY22" fmla="*/ 6255 h 10000"/>
                <a:gd name="connsiteX23" fmla="*/ 7004 w 10000"/>
                <a:gd name="connsiteY23" fmla="*/ 6067 h 10000"/>
                <a:gd name="connsiteX24" fmla="*/ 6791 w 10000"/>
                <a:gd name="connsiteY24" fmla="*/ 5711 h 10000"/>
                <a:gd name="connsiteX25" fmla="*/ 7402 w 10000"/>
                <a:gd name="connsiteY25" fmla="*/ 5188 h 10000"/>
                <a:gd name="connsiteX26" fmla="*/ 7402 w 10000"/>
                <a:gd name="connsiteY26" fmla="*/ 4999 h 10000"/>
                <a:gd name="connsiteX27" fmla="*/ 7402 w 10000"/>
                <a:gd name="connsiteY27" fmla="*/ 4834 h 10000"/>
                <a:gd name="connsiteX28" fmla="*/ 8194 w 10000"/>
                <a:gd name="connsiteY28" fmla="*/ 4289 h 10000"/>
                <a:gd name="connsiteX29" fmla="*/ 7985 w 10000"/>
                <a:gd name="connsiteY29" fmla="*/ 4121 h 10000"/>
                <a:gd name="connsiteX30" fmla="*/ 7587 w 10000"/>
                <a:gd name="connsiteY30" fmla="*/ 4121 h 10000"/>
                <a:gd name="connsiteX31" fmla="*/ 7587 w 10000"/>
                <a:gd name="connsiteY31" fmla="*/ 3932 h 10000"/>
                <a:gd name="connsiteX32" fmla="*/ 7185 w 10000"/>
                <a:gd name="connsiteY32" fmla="*/ 3747 h 10000"/>
                <a:gd name="connsiteX33" fmla="*/ 6791 w 10000"/>
                <a:gd name="connsiteY33" fmla="*/ 2323 h 10000"/>
                <a:gd name="connsiteX34" fmla="*/ 7004 w 10000"/>
                <a:gd name="connsiteY34" fmla="*/ 2155 h 10000"/>
                <a:gd name="connsiteX35" fmla="*/ 7587 w 10000"/>
                <a:gd name="connsiteY35" fmla="*/ 2155 h 10000"/>
                <a:gd name="connsiteX36" fmla="*/ 7795 w 10000"/>
                <a:gd name="connsiteY36" fmla="*/ 2155 h 10000"/>
                <a:gd name="connsiteX37" fmla="*/ 8383 w 10000"/>
                <a:gd name="connsiteY37" fmla="*/ 2155 h 10000"/>
                <a:gd name="connsiteX38" fmla="*/ 8783 w 10000"/>
                <a:gd name="connsiteY38" fmla="*/ 2155 h 10000"/>
                <a:gd name="connsiteX39" fmla="*/ 8991 w 10000"/>
                <a:gd name="connsiteY39" fmla="*/ 1969 h 10000"/>
                <a:gd name="connsiteX40" fmla="*/ 9578 w 10000"/>
                <a:gd name="connsiteY40" fmla="*/ 1612 h 10000"/>
                <a:gd name="connsiteX41" fmla="*/ 10000 w 10000"/>
                <a:gd name="connsiteY41" fmla="*/ 1445 h 10000"/>
                <a:gd name="connsiteX42" fmla="*/ 9790 w 10000"/>
                <a:gd name="connsiteY42" fmla="*/ 1087 h 10000"/>
                <a:gd name="connsiteX43" fmla="*/ 9393 w 10000"/>
                <a:gd name="connsiteY43" fmla="*/ 1087 h 10000"/>
                <a:gd name="connsiteX44" fmla="*/ 9182 w 10000"/>
                <a:gd name="connsiteY44" fmla="*/ 1087 h 10000"/>
                <a:gd name="connsiteX45" fmla="*/ 8783 w 10000"/>
                <a:gd name="connsiteY45" fmla="*/ 1087 h 10000"/>
                <a:gd name="connsiteX46" fmla="*/ 8783 w 10000"/>
                <a:gd name="connsiteY46" fmla="*/ 901 h 10000"/>
                <a:gd name="connsiteX47" fmla="*/ 8594 w 10000"/>
                <a:gd name="connsiteY47" fmla="*/ 731 h 10000"/>
                <a:gd name="connsiteX48" fmla="*/ 8383 w 10000"/>
                <a:gd name="connsiteY48" fmla="*/ 355 h 10000"/>
                <a:gd name="connsiteX49" fmla="*/ 8383 w 10000"/>
                <a:gd name="connsiteY49" fmla="*/ 0 h 10000"/>
                <a:gd name="connsiteX50" fmla="*/ 8194 w 10000"/>
                <a:gd name="connsiteY50" fmla="*/ 0 h 10000"/>
                <a:gd name="connsiteX51" fmla="*/ 7795 w 10000"/>
                <a:gd name="connsiteY51" fmla="*/ 0 h 10000"/>
                <a:gd name="connsiteX52" fmla="*/ 7587 w 10000"/>
                <a:gd name="connsiteY52" fmla="*/ 0 h 10000"/>
                <a:gd name="connsiteX53" fmla="*/ 7402 w 10000"/>
                <a:gd name="connsiteY53" fmla="*/ 0 h 10000"/>
                <a:gd name="connsiteX54" fmla="*/ 6206 w 10000"/>
                <a:gd name="connsiteY54" fmla="*/ 188 h 10000"/>
                <a:gd name="connsiteX55" fmla="*/ 5785 w 10000"/>
                <a:gd name="connsiteY55" fmla="*/ 188 h 10000"/>
                <a:gd name="connsiteX56" fmla="*/ 5387 w 10000"/>
                <a:gd name="connsiteY56" fmla="*/ 355 h 10000"/>
                <a:gd name="connsiteX57" fmla="*/ 5196 w 10000"/>
                <a:gd name="connsiteY57" fmla="*/ 544 h 10000"/>
                <a:gd name="connsiteX58" fmla="*/ 4799 w 10000"/>
                <a:gd name="connsiteY58" fmla="*/ 731 h 10000"/>
                <a:gd name="connsiteX59" fmla="*/ 4591 w 10000"/>
                <a:gd name="connsiteY59" fmla="*/ 731 h 10000"/>
                <a:gd name="connsiteX60" fmla="*/ 4591 w 10000"/>
                <a:gd name="connsiteY60" fmla="*/ 1087 h 10000"/>
                <a:gd name="connsiteX61" fmla="*/ 4799 w 10000"/>
                <a:gd name="connsiteY61" fmla="*/ 1256 h 10000"/>
                <a:gd name="connsiteX62" fmla="*/ 4799 w 10000"/>
                <a:gd name="connsiteY62" fmla="*/ 1445 h 10000"/>
                <a:gd name="connsiteX63" fmla="*/ 4591 w 10000"/>
                <a:gd name="connsiteY63" fmla="*/ 1800 h 10000"/>
                <a:gd name="connsiteX64" fmla="*/ 4402 w 10000"/>
                <a:gd name="connsiteY64" fmla="*/ 1969 h 10000"/>
                <a:gd name="connsiteX65" fmla="*/ 4192 w 10000"/>
                <a:gd name="connsiteY65" fmla="*/ 2155 h 10000"/>
                <a:gd name="connsiteX66" fmla="*/ 4192 w 10000"/>
                <a:gd name="connsiteY66" fmla="*/ 2323 h 10000"/>
                <a:gd name="connsiteX67" fmla="*/ 4402 w 10000"/>
                <a:gd name="connsiteY67" fmla="*/ 2510 h 10000"/>
                <a:gd name="connsiteX68" fmla="*/ 4192 w 10000"/>
                <a:gd name="connsiteY68" fmla="*/ 2865 h 10000"/>
                <a:gd name="connsiteX69" fmla="*/ 4000 w 10000"/>
                <a:gd name="connsiteY69" fmla="*/ 2865 h 10000"/>
                <a:gd name="connsiteX70" fmla="*/ 3604 w 10000"/>
                <a:gd name="connsiteY70" fmla="*/ 2865 h 10000"/>
                <a:gd name="connsiteX71" fmla="*/ 3208 w 10000"/>
                <a:gd name="connsiteY71" fmla="*/ 2865 h 10000"/>
                <a:gd name="connsiteX72" fmla="*/ 3208 w 10000"/>
                <a:gd name="connsiteY72" fmla="*/ 3033 h 10000"/>
                <a:gd name="connsiteX73" fmla="*/ 3391 w 10000"/>
                <a:gd name="connsiteY73" fmla="*/ 3221 h 10000"/>
                <a:gd name="connsiteX74" fmla="*/ 3604 w 10000"/>
                <a:gd name="connsiteY74" fmla="*/ 3389 h 10000"/>
                <a:gd name="connsiteX75" fmla="*/ 2811 w 10000"/>
                <a:gd name="connsiteY75" fmla="*/ 3577 h 10000"/>
                <a:gd name="connsiteX76" fmla="*/ 2811 w 10000"/>
                <a:gd name="connsiteY76" fmla="*/ 3747 h 10000"/>
                <a:gd name="connsiteX77" fmla="*/ 2811 w 10000"/>
                <a:gd name="connsiteY77" fmla="*/ 4121 h 10000"/>
                <a:gd name="connsiteX78" fmla="*/ 2600 w 10000"/>
                <a:gd name="connsiteY78" fmla="*/ 4478 h 10000"/>
                <a:gd name="connsiteX79" fmla="*/ 2390 w 10000"/>
                <a:gd name="connsiteY79" fmla="*/ 4834 h 10000"/>
                <a:gd name="connsiteX80" fmla="*/ 2203 w 10000"/>
                <a:gd name="connsiteY80" fmla="*/ 4834 h 10000"/>
                <a:gd name="connsiteX81" fmla="*/ 1988 w 10000"/>
                <a:gd name="connsiteY81" fmla="*/ 4644 h 10000"/>
                <a:gd name="connsiteX82" fmla="*/ 1803 w 10000"/>
                <a:gd name="connsiteY82" fmla="*/ 4834 h 10000"/>
                <a:gd name="connsiteX83" fmla="*/ 1405 w 10000"/>
                <a:gd name="connsiteY83" fmla="*/ 4834 h 10000"/>
                <a:gd name="connsiteX84" fmla="*/ 1193 w 10000"/>
                <a:gd name="connsiteY84" fmla="*/ 5188 h 10000"/>
                <a:gd name="connsiteX85" fmla="*/ 608 w 10000"/>
                <a:gd name="connsiteY85" fmla="*/ 5188 h 10000"/>
                <a:gd name="connsiteX86" fmla="*/ 398 w 10000"/>
                <a:gd name="connsiteY86" fmla="*/ 5356 h 10000"/>
                <a:gd name="connsiteX87" fmla="*/ 209 w 10000"/>
                <a:gd name="connsiteY87" fmla="*/ 5356 h 10000"/>
                <a:gd name="connsiteX88" fmla="*/ 0 w 10000"/>
                <a:gd name="connsiteY88" fmla="*/ 5711 h 10000"/>
                <a:gd name="connsiteX89" fmla="*/ 0 w 10000"/>
                <a:gd name="connsiteY89" fmla="*/ 6067 h 10000"/>
                <a:gd name="connsiteX90" fmla="*/ 0 w 10000"/>
                <a:gd name="connsiteY90" fmla="*/ 6423 h 10000"/>
                <a:gd name="connsiteX0" fmla="*/ 3391 w 10000"/>
                <a:gd name="connsiteY0" fmla="*/ 9812 h 9812"/>
                <a:gd name="connsiteX1" fmla="*/ 3391 w 10000"/>
                <a:gd name="connsiteY1" fmla="*/ 9457 h 9812"/>
                <a:gd name="connsiteX2" fmla="*/ 3208 w 10000"/>
                <a:gd name="connsiteY2" fmla="*/ 9289 h 9812"/>
                <a:gd name="connsiteX3" fmla="*/ 2995 w 10000"/>
                <a:gd name="connsiteY3" fmla="*/ 9101 h 9812"/>
                <a:gd name="connsiteX4" fmla="*/ 2811 w 10000"/>
                <a:gd name="connsiteY4" fmla="*/ 8745 h 9812"/>
                <a:gd name="connsiteX5" fmla="*/ 3208 w 10000"/>
                <a:gd name="connsiteY5" fmla="*/ 8391 h 9812"/>
                <a:gd name="connsiteX6" fmla="*/ 3391 w 10000"/>
                <a:gd name="connsiteY6" fmla="*/ 8221 h 9812"/>
                <a:gd name="connsiteX7" fmla="*/ 3604 w 10000"/>
                <a:gd name="connsiteY7" fmla="*/ 8034 h 9812"/>
                <a:gd name="connsiteX8" fmla="*/ 3604 w 10000"/>
                <a:gd name="connsiteY8" fmla="*/ 7867 h 9812"/>
                <a:gd name="connsiteX9" fmla="*/ 4000 w 10000"/>
                <a:gd name="connsiteY9" fmla="*/ 8034 h 9812"/>
                <a:gd name="connsiteX10" fmla="*/ 4192 w 10000"/>
                <a:gd name="connsiteY10" fmla="*/ 8221 h 9812"/>
                <a:gd name="connsiteX11" fmla="*/ 4402 w 10000"/>
                <a:gd name="connsiteY11" fmla="*/ 8221 h 9812"/>
                <a:gd name="connsiteX12" fmla="*/ 4799 w 10000"/>
                <a:gd name="connsiteY12" fmla="*/ 8221 h 9812"/>
                <a:gd name="connsiteX13" fmla="*/ 4987 w 10000"/>
                <a:gd name="connsiteY13" fmla="*/ 8034 h 9812"/>
                <a:gd name="connsiteX14" fmla="*/ 4987 w 10000"/>
                <a:gd name="connsiteY14" fmla="*/ 7867 h 9812"/>
                <a:gd name="connsiteX15" fmla="*/ 5196 w 10000"/>
                <a:gd name="connsiteY15" fmla="*/ 7679 h 9812"/>
                <a:gd name="connsiteX16" fmla="*/ 5196 w 10000"/>
                <a:gd name="connsiteY16" fmla="*/ 7511 h 9812"/>
                <a:gd name="connsiteX17" fmla="*/ 5600 w 10000"/>
                <a:gd name="connsiteY17" fmla="*/ 7323 h 9812"/>
                <a:gd name="connsiteX18" fmla="*/ 5785 w 10000"/>
                <a:gd name="connsiteY18" fmla="*/ 7155 h 9812"/>
                <a:gd name="connsiteX19" fmla="*/ 6206 w 10000"/>
                <a:gd name="connsiteY19" fmla="*/ 6967 h 9812"/>
                <a:gd name="connsiteX20" fmla="*/ 6396 w 10000"/>
                <a:gd name="connsiteY20" fmla="*/ 6613 h 9812"/>
                <a:gd name="connsiteX21" fmla="*/ 6603 w 10000"/>
                <a:gd name="connsiteY21" fmla="*/ 6255 h 9812"/>
                <a:gd name="connsiteX22" fmla="*/ 7004 w 10000"/>
                <a:gd name="connsiteY22" fmla="*/ 6067 h 9812"/>
                <a:gd name="connsiteX23" fmla="*/ 6791 w 10000"/>
                <a:gd name="connsiteY23" fmla="*/ 5711 h 9812"/>
                <a:gd name="connsiteX24" fmla="*/ 7402 w 10000"/>
                <a:gd name="connsiteY24" fmla="*/ 5188 h 9812"/>
                <a:gd name="connsiteX25" fmla="*/ 7402 w 10000"/>
                <a:gd name="connsiteY25" fmla="*/ 4999 h 9812"/>
                <a:gd name="connsiteX26" fmla="*/ 7402 w 10000"/>
                <a:gd name="connsiteY26" fmla="*/ 4834 h 9812"/>
                <a:gd name="connsiteX27" fmla="*/ 8194 w 10000"/>
                <a:gd name="connsiteY27" fmla="*/ 4289 h 9812"/>
                <a:gd name="connsiteX28" fmla="*/ 7985 w 10000"/>
                <a:gd name="connsiteY28" fmla="*/ 4121 h 9812"/>
                <a:gd name="connsiteX29" fmla="*/ 7587 w 10000"/>
                <a:gd name="connsiteY29" fmla="*/ 4121 h 9812"/>
                <a:gd name="connsiteX30" fmla="*/ 7587 w 10000"/>
                <a:gd name="connsiteY30" fmla="*/ 3932 h 9812"/>
                <a:gd name="connsiteX31" fmla="*/ 7185 w 10000"/>
                <a:gd name="connsiteY31" fmla="*/ 3747 h 9812"/>
                <a:gd name="connsiteX32" fmla="*/ 6791 w 10000"/>
                <a:gd name="connsiteY32" fmla="*/ 2323 h 9812"/>
                <a:gd name="connsiteX33" fmla="*/ 7004 w 10000"/>
                <a:gd name="connsiteY33" fmla="*/ 2155 h 9812"/>
                <a:gd name="connsiteX34" fmla="*/ 7587 w 10000"/>
                <a:gd name="connsiteY34" fmla="*/ 2155 h 9812"/>
                <a:gd name="connsiteX35" fmla="*/ 7795 w 10000"/>
                <a:gd name="connsiteY35" fmla="*/ 2155 h 9812"/>
                <a:gd name="connsiteX36" fmla="*/ 8383 w 10000"/>
                <a:gd name="connsiteY36" fmla="*/ 2155 h 9812"/>
                <a:gd name="connsiteX37" fmla="*/ 8783 w 10000"/>
                <a:gd name="connsiteY37" fmla="*/ 2155 h 9812"/>
                <a:gd name="connsiteX38" fmla="*/ 8991 w 10000"/>
                <a:gd name="connsiteY38" fmla="*/ 1969 h 9812"/>
                <a:gd name="connsiteX39" fmla="*/ 9578 w 10000"/>
                <a:gd name="connsiteY39" fmla="*/ 1612 h 9812"/>
                <a:gd name="connsiteX40" fmla="*/ 10000 w 10000"/>
                <a:gd name="connsiteY40" fmla="*/ 1445 h 9812"/>
                <a:gd name="connsiteX41" fmla="*/ 9790 w 10000"/>
                <a:gd name="connsiteY41" fmla="*/ 1087 h 9812"/>
                <a:gd name="connsiteX42" fmla="*/ 9393 w 10000"/>
                <a:gd name="connsiteY42" fmla="*/ 1087 h 9812"/>
                <a:gd name="connsiteX43" fmla="*/ 9182 w 10000"/>
                <a:gd name="connsiteY43" fmla="*/ 1087 h 9812"/>
                <a:gd name="connsiteX44" fmla="*/ 8783 w 10000"/>
                <a:gd name="connsiteY44" fmla="*/ 1087 h 9812"/>
                <a:gd name="connsiteX45" fmla="*/ 8783 w 10000"/>
                <a:gd name="connsiteY45" fmla="*/ 901 h 9812"/>
                <a:gd name="connsiteX46" fmla="*/ 8594 w 10000"/>
                <a:gd name="connsiteY46" fmla="*/ 731 h 9812"/>
                <a:gd name="connsiteX47" fmla="*/ 8383 w 10000"/>
                <a:gd name="connsiteY47" fmla="*/ 355 h 9812"/>
                <a:gd name="connsiteX48" fmla="*/ 8383 w 10000"/>
                <a:gd name="connsiteY48" fmla="*/ 0 h 9812"/>
                <a:gd name="connsiteX49" fmla="*/ 8194 w 10000"/>
                <a:gd name="connsiteY49" fmla="*/ 0 h 9812"/>
                <a:gd name="connsiteX50" fmla="*/ 7795 w 10000"/>
                <a:gd name="connsiteY50" fmla="*/ 0 h 9812"/>
                <a:gd name="connsiteX51" fmla="*/ 7587 w 10000"/>
                <a:gd name="connsiteY51" fmla="*/ 0 h 9812"/>
                <a:gd name="connsiteX52" fmla="*/ 7402 w 10000"/>
                <a:gd name="connsiteY52" fmla="*/ 0 h 9812"/>
                <a:gd name="connsiteX53" fmla="*/ 6206 w 10000"/>
                <a:gd name="connsiteY53" fmla="*/ 188 h 9812"/>
                <a:gd name="connsiteX54" fmla="*/ 5785 w 10000"/>
                <a:gd name="connsiteY54" fmla="*/ 188 h 9812"/>
                <a:gd name="connsiteX55" fmla="*/ 5387 w 10000"/>
                <a:gd name="connsiteY55" fmla="*/ 355 h 9812"/>
                <a:gd name="connsiteX56" fmla="*/ 5196 w 10000"/>
                <a:gd name="connsiteY56" fmla="*/ 544 h 9812"/>
                <a:gd name="connsiteX57" fmla="*/ 4799 w 10000"/>
                <a:gd name="connsiteY57" fmla="*/ 731 h 9812"/>
                <a:gd name="connsiteX58" fmla="*/ 4591 w 10000"/>
                <a:gd name="connsiteY58" fmla="*/ 731 h 9812"/>
                <a:gd name="connsiteX59" fmla="*/ 4591 w 10000"/>
                <a:gd name="connsiteY59" fmla="*/ 1087 h 9812"/>
                <a:gd name="connsiteX60" fmla="*/ 4799 w 10000"/>
                <a:gd name="connsiteY60" fmla="*/ 1256 h 9812"/>
                <a:gd name="connsiteX61" fmla="*/ 4799 w 10000"/>
                <a:gd name="connsiteY61" fmla="*/ 1445 h 9812"/>
                <a:gd name="connsiteX62" fmla="*/ 4591 w 10000"/>
                <a:gd name="connsiteY62" fmla="*/ 1800 h 9812"/>
                <a:gd name="connsiteX63" fmla="*/ 4402 w 10000"/>
                <a:gd name="connsiteY63" fmla="*/ 1969 h 9812"/>
                <a:gd name="connsiteX64" fmla="*/ 4192 w 10000"/>
                <a:gd name="connsiteY64" fmla="*/ 2155 h 9812"/>
                <a:gd name="connsiteX65" fmla="*/ 4192 w 10000"/>
                <a:gd name="connsiteY65" fmla="*/ 2323 h 9812"/>
                <a:gd name="connsiteX66" fmla="*/ 4402 w 10000"/>
                <a:gd name="connsiteY66" fmla="*/ 2510 h 9812"/>
                <a:gd name="connsiteX67" fmla="*/ 4192 w 10000"/>
                <a:gd name="connsiteY67" fmla="*/ 2865 h 9812"/>
                <a:gd name="connsiteX68" fmla="*/ 4000 w 10000"/>
                <a:gd name="connsiteY68" fmla="*/ 2865 h 9812"/>
                <a:gd name="connsiteX69" fmla="*/ 3604 w 10000"/>
                <a:gd name="connsiteY69" fmla="*/ 2865 h 9812"/>
                <a:gd name="connsiteX70" fmla="*/ 3208 w 10000"/>
                <a:gd name="connsiteY70" fmla="*/ 2865 h 9812"/>
                <a:gd name="connsiteX71" fmla="*/ 3208 w 10000"/>
                <a:gd name="connsiteY71" fmla="*/ 3033 h 9812"/>
                <a:gd name="connsiteX72" fmla="*/ 3391 w 10000"/>
                <a:gd name="connsiteY72" fmla="*/ 3221 h 9812"/>
                <a:gd name="connsiteX73" fmla="*/ 3604 w 10000"/>
                <a:gd name="connsiteY73" fmla="*/ 3389 h 9812"/>
                <a:gd name="connsiteX74" fmla="*/ 2811 w 10000"/>
                <a:gd name="connsiteY74" fmla="*/ 3577 h 9812"/>
                <a:gd name="connsiteX75" fmla="*/ 2811 w 10000"/>
                <a:gd name="connsiteY75" fmla="*/ 3747 h 9812"/>
                <a:gd name="connsiteX76" fmla="*/ 2811 w 10000"/>
                <a:gd name="connsiteY76" fmla="*/ 4121 h 9812"/>
                <a:gd name="connsiteX77" fmla="*/ 2600 w 10000"/>
                <a:gd name="connsiteY77" fmla="*/ 4478 h 9812"/>
                <a:gd name="connsiteX78" fmla="*/ 2390 w 10000"/>
                <a:gd name="connsiteY78" fmla="*/ 4834 h 9812"/>
                <a:gd name="connsiteX79" fmla="*/ 2203 w 10000"/>
                <a:gd name="connsiteY79" fmla="*/ 4834 h 9812"/>
                <a:gd name="connsiteX80" fmla="*/ 1988 w 10000"/>
                <a:gd name="connsiteY80" fmla="*/ 4644 h 9812"/>
                <a:gd name="connsiteX81" fmla="*/ 1803 w 10000"/>
                <a:gd name="connsiteY81" fmla="*/ 4834 h 9812"/>
                <a:gd name="connsiteX82" fmla="*/ 1405 w 10000"/>
                <a:gd name="connsiteY82" fmla="*/ 4834 h 9812"/>
                <a:gd name="connsiteX83" fmla="*/ 1193 w 10000"/>
                <a:gd name="connsiteY83" fmla="*/ 5188 h 9812"/>
                <a:gd name="connsiteX84" fmla="*/ 608 w 10000"/>
                <a:gd name="connsiteY84" fmla="*/ 5188 h 9812"/>
                <a:gd name="connsiteX85" fmla="*/ 398 w 10000"/>
                <a:gd name="connsiteY85" fmla="*/ 5356 h 9812"/>
                <a:gd name="connsiteX86" fmla="*/ 209 w 10000"/>
                <a:gd name="connsiteY86" fmla="*/ 5356 h 9812"/>
                <a:gd name="connsiteX87" fmla="*/ 0 w 10000"/>
                <a:gd name="connsiteY87" fmla="*/ 5711 h 9812"/>
                <a:gd name="connsiteX88" fmla="*/ 0 w 10000"/>
                <a:gd name="connsiteY88" fmla="*/ 6067 h 9812"/>
                <a:gd name="connsiteX89" fmla="*/ 0 w 10000"/>
                <a:gd name="connsiteY89" fmla="*/ 6423 h 9812"/>
                <a:gd name="connsiteX0" fmla="*/ 3391 w 10000"/>
                <a:gd name="connsiteY0" fmla="*/ 9638 h 9638"/>
                <a:gd name="connsiteX1" fmla="*/ 3208 w 10000"/>
                <a:gd name="connsiteY1" fmla="*/ 9467 h 9638"/>
                <a:gd name="connsiteX2" fmla="*/ 2995 w 10000"/>
                <a:gd name="connsiteY2" fmla="*/ 9275 h 9638"/>
                <a:gd name="connsiteX3" fmla="*/ 2811 w 10000"/>
                <a:gd name="connsiteY3" fmla="*/ 8913 h 9638"/>
                <a:gd name="connsiteX4" fmla="*/ 3208 w 10000"/>
                <a:gd name="connsiteY4" fmla="*/ 8552 h 9638"/>
                <a:gd name="connsiteX5" fmla="*/ 3391 w 10000"/>
                <a:gd name="connsiteY5" fmla="*/ 8379 h 9638"/>
                <a:gd name="connsiteX6" fmla="*/ 3604 w 10000"/>
                <a:gd name="connsiteY6" fmla="*/ 8188 h 9638"/>
                <a:gd name="connsiteX7" fmla="*/ 3604 w 10000"/>
                <a:gd name="connsiteY7" fmla="*/ 8018 h 9638"/>
                <a:gd name="connsiteX8" fmla="*/ 4000 w 10000"/>
                <a:gd name="connsiteY8" fmla="*/ 8188 h 9638"/>
                <a:gd name="connsiteX9" fmla="*/ 4192 w 10000"/>
                <a:gd name="connsiteY9" fmla="*/ 8379 h 9638"/>
                <a:gd name="connsiteX10" fmla="*/ 4402 w 10000"/>
                <a:gd name="connsiteY10" fmla="*/ 8379 h 9638"/>
                <a:gd name="connsiteX11" fmla="*/ 4799 w 10000"/>
                <a:gd name="connsiteY11" fmla="*/ 8379 h 9638"/>
                <a:gd name="connsiteX12" fmla="*/ 4987 w 10000"/>
                <a:gd name="connsiteY12" fmla="*/ 8188 h 9638"/>
                <a:gd name="connsiteX13" fmla="*/ 4987 w 10000"/>
                <a:gd name="connsiteY13" fmla="*/ 8018 h 9638"/>
                <a:gd name="connsiteX14" fmla="*/ 5196 w 10000"/>
                <a:gd name="connsiteY14" fmla="*/ 7826 h 9638"/>
                <a:gd name="connsiteX15" fmla="*/ 5196 w 10000"/>
                <a:gd name="connsiteY15" fmla="*/ 7655 h 9638"/>
                <a:gd name="connsiteX16" fmla="*/ 5600 w 10000"/>
                <a:gd name="connsiteY16" fmla="*/ 7463 h 9638"/>
                <a:gd name="connsiteX17" fmla="*/ 5785 w 10000"/>
                <a:gd name="connsiteY17" fmla="*/ 7292 h 9638"/>
                <a:gd name="connsiteX18" fmla="*/ 6206 w 10000"/>
                <a:gd name="connsiteY18" fmla="*/ 7100 h 9638"/>
                <a:gd name="connsiteX19" fmla="*/ 6396 w 10000"/>
                <a:gd name="connsiteY19" fmla="*/ 6740 h 9638"/>
                <a:gd name="connsiteX20" fmla="*/ 6603 w 10000"/>
                <a:gd name="connsiteY20" fmla="*/ 6375 h 9638"/>
                <a:gd name="connsiteX21" fmla="*/ 7004 w 10000"/>
                <a:gd name="connsiteY21" fmla="*/ 6183 h 9638"/>
                <a:gd name="connsiteX22" fmla="*/ 6791 w 10000"/>
                <a:gd name="connsiteY22" fmla="*/ 5820 h 9638"/>
                <a:gd name="connsiteX23" fmla="*/ 7402 w 10000"/>
                <a:gd name="connsiteY23" fmla="*/ 5287 h 9638"/>
                <a:gd name="connsiteX24" fmla="*/ 7402 w 10000"/>
                <a:gd name="connsiteY24" fmla="*/ 5095 h 9638"/>
                <a:gd name="connsiteX25" fmla="*/ 7402 w 10000"/>
                <a:gd name="connsiteY25" fmla="*/ 4927 h 9638"/>
                <a:gd name="connsiteX26" fmla="*/ 8194 w 10000"/>
                <a:gd name="connsiteY26" fmla="*/ 4371 h 9638"/>
                <a:gd name="connsiteX27" fmla="*/ 7985 w 10000"/>
                <a:gd name="connsiteY27" fmla="*/ 4200 h 9638"/>
                <a:gd name="connsiteX28" fmla="*/ 7587 w 10000"/>
                <a:gd name="connsiteY28" fmla="*/ 4200 h 9638"/>
                <a:gd name="connsiteX29" fmla="*/ 7587 w 10000"/>
                <a:gd name="connsiteY29" fmla="*/ 4007 h 9638"/>
                <a:gd name="connsiteX30" fmla="*/ 7185 w 10000"/>
                <a:gd name="connsiteY30" fmla="*/ 3819 h 9638"/>
                <a:gd name="connsiteX31" fmla="*/ 6791 w 10000"/>
                <a:gd name="connsiteY31" fmla="*/ 2368 h 9638"/>
                <a:gd name="connsiteX32" fmla="*/ 7004 w 10000"/>
                <a:gd name="connsiteY32" fmla="*/ 2196 h 9638"/>
                <a:gd name="connsiteX33" fmla="*/ 7587 w 10000"/>
                <a:gd name="connsiteY33" fmla="*/ 2196 h 9638"/>
                <a:gd name="connsiteX34" fmla="*/ 7795 w 10000"/>
                <a:gd name="connsiteY34" fmla="*/ 2196 h 9638"/>
                <a:gd name="connsiteX35" fmla="*/ 8383 w 10000"/>
                <a:gd name="connsiteY35" fmla="*/ 2196 h 9638"/>
                <a:gd name="connsiteX36" fmla="*/ 8783 w 10000"/>
                <a:gd name="connsiteY36" fmla="*/ 2196 h 9638"/>
                <a:gd name="connsiteX37" fmla="*/ 8991 w 10000"/>
                <a:gd name="connsiteY37" fmla="*/ 2007 h 9638"/>
                <a:gd name="connsiteX38" fmla="*/ 9578 w 10000"/>
                <a:gd name="connsiteY38" fmla="*/ 1643 h 9638"/>
                <a:gd name="connsiteX39" fmla="*/ 10000 w 10000"/>
                <a:gd name="connsiteY39" fmla="*/ 1473 h 9638"/>
                <a:gd name="connsiteX40" fmla="*/ 9790 w 10000"/>
                <a:gd name="connsiteY40" fmla="*/ 1108 h 9638"/>
                <a:gd name="connsiteX41" fmla="*/ 9393 w 10000"/>
                <a:gd name="connsiteY41" fmla="*/ 1108 h 9638"/>
                <a:gd name="connsiteX42" fmla="*/ 9182 w 10000"/>
                <a:gd name="connsiteY42" fmla="*/ 1108 h 9638"/>
                <a:gd name="connsiteX43" fmla="*/ 8783 w 10000"/>
                <a:gd name="connsiteY43" fmla="*/ 1108 h 9638"/>
                <a:gd name="connsiteX44" fmla="*/ 8783 w 10000"/>
                <a:gd name="connsiteY44" fmla="*/ 918 h 9638"/>
                <a:gd name="connsiteX45" fmla="*/ 8594 w 10000"/>
                <a:gd name="connsiteY45" fmla="*/ 745 h 9638"/>
                <a:gd name="connsiteX46" fmla="*/ 8383 w 10000"/>
                <a:gd name="connsiteY46" fmla="*/ 362 h 9638"/>
                <a:gd name="connsiteX47" fmla="*/ 8383 w 10000"/>
                <a:gd name="connsiteY47" fmla="*/ 0 h 9638"/>
                <a:gd name="connsiteX48" fmla="*/ 8194 w 10000"/>
                <a:gd name="connsiteY48" fmla="*/ 0 h 9638"/>
                <a:gd name="connsiteX49" fmla="*/ 7795 w 10000"/>
                <a:gd name="connsiteY49" fmla="*/ 0 h 9638"/>
                <a:gd name="connsiteX50" fmla="*/ 7587 w 10000"/>
                <a:gd name="connsiteY50" fmla="*/ 0 h 9638"/>
                <a:gd name="connsiteX51" fmla="*/ 7402 w 10000"/>
                <a:gd name="connsiteY51" fmla="*/ 0 h 9638"/>
                <a:gd name="connsiteX52" fmla="*/ 6206 w 10000"/>
                <a:gd name="connsiteY52" fmla="*/ 192 h 9638"/>
                <a:gd name="connsiteX53" fmla="*/ 5785 w 10000"/>
                <a:gd name="connsiteY53" fmla="*/ 192 h 9638"/>
                <a:gd name="connsiteX54" fmla="*/ 5387 w 10000"/>
                <a:gd name="connsiteY54" fmla="*/ 362 h 9638"/>
                <a:gd name="connsiteX55" fmla="*/ 5196 w 10000"/>
                <a:gd name="connsiteY55" fmla="*/ 554 h 9638"/>
                <a:gd name="connsiteX56" fmla="*/ 4799 w 10000"/>
                <a:gd name="connsiteY56" fmla="*/ 745 h 9638"/>
                <a:gd name="connsiteX57" fmla="*/ 4591 w 10000"/>
                <a:gd name="connsiteY57" fmla="*/ 745 h 9638"/>
                <a:gd name="connsiteX58" fmla="*/ 4591 w 10000"/>
                <a:gd name="connsiteY58" fmla="*/ 1108 h 9638"/>
                <a:gd name="connsiteX59" fmla="*/ 4799 w 10000"/>
                <a:gd name="connsiteY59" fmla="*/ 1280 h 9638"/>
                <a:gd name="connsiteX60" fmla="*/ 4799 w 10000"/>
                <a:gd name="connsiteY60" fmla="*/ 1473 h 9638"/>
                <a:gd name="connsiteX61" fmla="*/ 4591 w 10000"/>
                <a:gd name="connsiteY61" fmla="*/ 1834 h 9638"/>
                <a:gd name="connsiteX62" fmla="*/ 4402 w 10000"/>
                <a:gd name="connsiteY62" fmla="*/ 2007 h 9638"/>
                <a:gd name="connsiteX63" fmla="*/ 4192 w 10000"/>
                <a:gd name="connsiteY63" fmla="*/ 2196 h 9638"/>
                <a:gd name="connsiteX64" fmla="*/ 4192 w 10000"/>
                <a:gd name="connsiteY64" fmla="*/ 2368 h 9638"/>
                <a:gd name="connsiteX65" fmla="*/ 4402 w 10000"/>
                <a:gd name="connsiteY65" fmla="*/ 2558 h 9638"/>
                <a:gd name="connsiteX66" fmla="*/ 4192 w 10000"/>
                <a:gd name="connsiteY66" fmla="*/ 2920 h 9638"/>
                <a:gd name="connsiteX67" fmla="*/ 4000 w 10000"/>
                <a:gd name="connsiteY67" fmla="*/ 2920 h 9638"/>
                <a:gd name="connsiteX68" fmla="*/ 3604 w 10000"/>
                <a:gd name="connsiteY68" fmla="*/ 2920 h 9638"/>
                <a:gd name="connsiteX69" fmla="*/ 3208 w 10000"/>
                <a:gd name="connsiteY69" fmla="*/ 2920 h 9638"/>
                <a:gd name="connsiteX70" fmla="*/ 3208 w 10000"/>
                <a:gd name="connsiteY70" fmla="*/ 3091 h 9638"/>
                <a:gd name="connsiteX71" fmla="*/ 3391 w 10000"/>
                <a:gd name="connsiteY71" fmla="*/ 3283 h 9638"/>
                <a:gd name="connsiteX72" fmla="*/ 3604 w 10000"/>
                <a:gd name="connsiteY72" fmla="*/ 3454 h 9638"/>
                <a:gd name="connsiteX73" fmla="*/ 2811 w 10000"/>
                <a:gd name="connsiteY73" fmla="*/ 3646 h 9638"/>
                <a:gd name="connsiteX74" fmla="*/ 2811 w 10000"/>
                <a:gd name="connsiteY74" fmla="*/ 3819 h 9638"/>
                <a:gd name="connsiteX75" fmla="*/ 2811 w 10000"/>
                <a:gd name="connsiteY75" fmla="*/ 4200 h 9638"/>
                <a:gd name="connsiteX76" fmla="*/ 2600 w 10000"/>
                <a:gd name="connsiteY76" fmla="*/ 4564 h 9638"/>
                <a:gd name="connsiteX77" fmla="*/ 2390 w 10000"/>
                <a:gd name="connsiteY77" fmla="*/ 4927 h 9638"/>
                <a:gd name="connsiteX78" fmla="*/ 2203 w 10000"/>
                <a:gd name="connsiteY78" fmla="*/ 4927 h 9638"/>
                <a:gd name="connsiteX79" fmla="*/ 1988 w 10000"/>
                <a:gd name="connsiteY79" fmla="*/ 4733 h 9638"/>
                <a:gd name="connsiteX80" fmla="*/ 1803 w 10000"/>
                <a:gd name="connsiteY80" fmla="*/ 4927 h 9638"/>
                <a:gd name="connsiteX81" fmla="*/ 1405 w 10000"/>
                <a:gd name="connsiteY81" fmla="*/ 4927 h 9638"/>
                <a:gd name="connsiteX82" fmla="*/ 1193 w 10000"/>
                <a:gd name="connsiteY82" fmla="*/ 5287 h 9638"/>
                <a:gd name="connsiteX83" fmla="*/ 608 w 10000"/>
                <a:gd name="connsiteY83" fmla="*/ 5287 h 9638"/>
                <a:gd name="connsiteX84" fmla="*/ 398 w 10000"/>
                <a:gd name="connsiteY84" fmla="*/ 5459 h 9638"/>
                <a:gd name="connsiteX85" fmla="*/ 209 w 10000"/>
                <a:gd name="connsiteY85" fmla="*/ 5459 h 9638"/>
                <a:gd name="connsiteX86" fmla="*/ 0 w 10000"/>
                <a:gd name="connsiteY86" fmla="*/ 5820 h 9638"/>
                <a:gd name="connsiteX87" fmla="*/ 0 w 10000"/>
                <a:gd name="connsiteY87" fmla="*/ 6183 h 9638"/>
                <a:gd name="connsiteX88" fmla="*/ 0 w 10000"/>
                <a:gd name="connsiteY88" fmla="*/ 6546 h 9638"/>
                <a:gd name="connsiteX0" fmla="*/ 3208 w 10000"/>
                <a:gd name="connsiteY0" fmla="*/ 9823 h 9823"/>
                <a:gd name="connsiteX1" fmla="*/ 2995 w 10000"/>
                <a:gd name="connsiteY1" fmla="*/ 9623 h 9823"/>
                <a:gd name="connsiteX2" fmla="*/ 2811 w 10000"/>
                <a:gd name="connsiteY2" fmla="*/ 9248 h 9823"/>
                <a:gd name="connsiteX3" fmla="*/ 3208 w 10000"/>
                <a:gd name="connsiteY3" fmla="*/ 8873 h 9823"/>
                <a:gd name="connsiteX4" fmla="*/ 3391 w 10000"/>
                <a:gd name="connsiteY4" fmla="*/ 8694 h 9823"/>
                <a:gd name="connsiteX5" fmla="*/ 3604 w 10000"/>
                <a:gd name="connsiteY5" fmla="*/ 8496 h 9823"/>
                <a:gd name="connsiteX6" fmla="*/ 3604 w 10000"/>
                <a:gd name="connsiteY6" fmla="*/ 8319 h 9823"/>
                <a:gd name="connsiteX7" fmla="*/ 4000 w 10000"/>
                <a:gd name="connsiteY7" fmla="*/ 8496 h 9823"/>
                <a:gd name="connsiteX8" fmla="*/ 4192 w 10000"/>
                <a:gd name="connsiteY8" fmla="*/ 8694 h 9823"/>
                <a:gd name="connsiteX9" fmla="*/ 4402 w 10000"/>
                <a:gd name="connsiteY9" fmla="*/ 8694 h 9823"/>
                <a:gd name="connsiteX10" fmla="*/ 4799 w 10000"/>
                <a:gd name="connsiteY10" fmla="*/ 8694 h 9823"/>
                <a:gd name="connsiteX11" fmla="*/ 4987 w 10000"/>
                <a:gd name="connsiteY11" fmla="*/ 8496 h 9823"/>
                <a:gd name="connsiteX12" fmla="*/ 4987 w 10000"/>
                <a:gd name="connsiteY12" fmla="*/ 8319 h 9823"/>
                <a:gd name="connsiteX13" fmla="*/ 5196 w 10000"/>
                <a:gd name="connsiteY13" fmla="*/ 8120 h 9823"/>
                <a:gd name="connsiteX14" fmla="*/ 5196 w 10000"/>
                <a:gd name="connsiteY14" fmla="*/ 7943 h 9823"/>
                <a:gd name="connsiteX15" fmla="*/ 5600 w 10000"/>
                <a:gd name="connsiteY15" fmla="*/ 7743 h 9823"/>
                <a:gd name="connsiteX16" fmla="*/ 5785 w 10000"/>
                <a:gd name="connsiteY16" fmla="*/ 7566 h 9823"/>
                <a:gd name="connsiteX17" fmla="*/ 6206 w 10000"/>
                <a:gd name="connsiteY17" fmla="*/ 7367 h 9823"/>
                <a:gd name="connsiteX18" fmla="*/ 6396 w 10000"/>
                <a:gd name="connsiteY18" fmla="*/ 6993 h 9823"/>
                <a:gd name="connsiteX19" fmla="*/ 6603 w 10000"/>
                <a:gd name="connsiteY19" fmla="*/ 6614 h 9823"/>
                <a:gd name="connsiteX20" fmla="*/ 7004 w 10000"/>
                <a:gd name="connsiteY20" fmla="*/ 6415 h 9823"/>
                <a:gd name="connsiteX21" fmla="*/ 6791 w 10000"/>
                <a:gd name="connsiteY21" fmla="*/ 6039 h 9823"/>
                <a:gd name="connsiteX22" fmla="*/ 7402 w 10000"/>
                <a:gd name="connsiteY22" fmla="*/ 5486 h 9823"/>
                <a:gd name="connsiteX23" fmla="*/ 7402 w 10000"/>
                <a:gd name="connsiteY23" fmla="*/ 5286 h 9823"/>
                <a:gd name="connsiteX24" fmla="*/ 7402 w 10000"/>
                <a:gd name="connsiteY24" fmla="*/ 5112 h 9823"/>
                <a:gd name="connsiteX25" fmla="*/ 8194 w 10000"/>
                <a:gd name="connsiteY25" fmla="*/ 4535 h 9823"/>
                <a:gd name="connsiteX26" fmla="*/ 7985 w 10000"/>
                <a:gd name="connsiteY26" fmla="*/ 4358 h 9823"/>
                <a:gd name="connsiteX27" fmla="*/ 7587 w 10000"/>
                <a:gd name="connsiteY27" fmla="*/ 4358 h 9823"/>
                <a:gd name="connsiteX28" fmla="*/ 7587 w 10000"/>
                <a:gd name="connsiteY28" fmla="*/ 4158 h 9823"/>
                <a:gd name="connsiteX29" fmla="*/ 7185 w 10000"/>
                <a:gd name="connsiteY29" fmla="*/ 3962 h 9823"/>
                <a:gd name="connsiteX30" fmla="*/ 6791 w 10000"/>
                <a:gd name="connsiteY30" fmla="*/ 2457 h 9823"/>
                <a:gd name="connsiteX31" fmla="*/ 7004 w 10000"/>
                <a:gd name="connsiteY31" fmla="*/ 2278 h 9823"/>
                <a:gd name="connsiteX32" fmla="*/ 7587 w 10000"/>
                <a:gd name="connsiteY32" fmla="*/ 2278 h 9823"/>
                <a:gd name="connsiteX33" fmla="*/ 7795 w 10000"/>
                <a:gd name="connsiteY33" fmla="*/ 2278 h 9823"/>
                <a:gd name="connsiteX34" fmla="*/ 8383 w 10000"/>
                <a:gd name="connsiteY34" fmla="*/ 2278 h 9823"/>
                <a:gd name="connsiteX35" fmla="*/ 8783 w 10000"/>
                <a:gd name="connsiteY35" fmla="*/ 2278 h 9823"/>
                <a:gd name="connsiteX36" fmla="*/ 8991 w 10000"/>
                <a:gd name="connsiteY36" fmla="*/ 2082 h 9823"/>
                <a:gd name="connsiteX37" fmla="*/ 9578 w 10000"/>
                <a:gd name="connsiteY37" fmla="*/ 1705 h 9823"/>
                <a:gd name="connsiteX38" fmla="*/ 10000 w 10000"/>
                <a:gd name="connsiteY38" fmla="*/ 1528 h 9823"/>
                <a:gd name="connsiteX39" fmla="*/ 9790 w 10000"/>
                <a:gd name="connsiteY39" fmla="*/ 1150 h 9823"/>
                <a:gd name="connsiteX40" fmla="*/ 9393 w 10000"/>
                <a:gd name="connsiteY40" fmla="*/ 1150 h 9823"/>
                <a:gd name="connsiteX41" fmla="*/ 9182 w 10000"/>
                <a:gd name="connsiteY41" fmla="*/ 1150 h 9823"/>
                <a:gd name="connsiteX42" fmla="*/ 8783 w 10000"/>
                <a:gd name="connsiteY42" fmla="*/ 1150 h 9823"/>
                <a:gd name="connsiteX43" fmla="*/ 8783 w 10000"/>
                <a:gd name="connsiteY43" fmla="*/ 952 h 9823"/>
                <a:gd name="connsiteX44" fmla="*/ 8594 w 10000"/>
                <a:gd name="connsiteY44" fmla="*/ 773 h 9823"/>
                <a:gd name="connsiteX45" fmla="*/ 8383 w 10000"/>
                <a:gd name="connsiteY45" fmla="*/ 376 h 9823"/>
                <a:gd name="connsiteX46" fmla="*/ 8383 w 10000"/>
                <a:gd name="connsiteY46" fmla="*/ 0 h 9823"/>
                <a:gd name="connsiteX47" fmla="*/ 8194 w 10000"/>
                <a:gd name="connsiteY47" fmla="*/ 0 h 9823"/>
                <a:gd name="connsiteX48" fmla="*/ 7795 w 10000"/>
                <a:gd name="connsiteY48" fmla="*/ 0 h 9823"/>
                <a:gd name="connsiteX49" fmla="*/ 7587 w 10000"/>
                <a:gd name="connsiteY49" fmla="*/ 0 h 9823"/>
                <a:gd name="connsiteX50" fmla="*/ 7402 w 10000"/>
                <a:gd name="connsiteY50" fmla="*/ 0 h 9823"/>
                <a:gd name="connsiteX51" fmla="*/ 6206 w 10000"/>
                <a:gd name="connsiteY51" fmla="*/ 199 h 9823"/>
                <a:gd name="connsiteX52" fmla="*/ 5785 w 10000"/>
                <a:gd name="connsiteY52" fmla="*/ 199 h 9823"/>
                <a:gd name="connsiteX53" fmla="*/ 5387 w 10000"/>
                <a:gd name="connsiteY53" fmla="*/ 376 h 9823"/>
                <a:gd name="connsiteX54" fmla="*/ 5196 w 10000"/>
                <a:gd name="connsiteY54" fmla="*/ 575 h 9823"/>
                <a:gd name="connsiteX55" fmla="*/ 4799 w 10000"/>
                <a:gd name="connsiteY55" fmla="*/ 773 h 9823"/>
                <a:gd name="connsiteX56" fmla="*/ 4591 w 10000"/>
                <a:gd name="connsiteY56" fmla="*/ 773 h 9823"/>
                <a:gd name="connsiteX57" fmla="*/ 4591 w 10000"/>
                <a:gd name="connsiteY57" fmla="*/ 1150 h 9823"/>
                <a:gd name="connsiteX58" fmla="*/ 4799 w 10000"/>
                <a:gd name="connsiteY58" fmla="*/ 1328 h 9823"/>
                <a:gd name="connsiteX59" fmla="*/ 4799 w 10000"/>
                <a:gd name="connsiteY59" fmla="*/ 1528 h 9823"/>
                <a:gd name="connsiteX60" fmla="*/ 4591 w 10000"/>
                <a:gd name="connsiteY60" fmla="*/ 1903 h 9823"/>
                <a:gd name="connsiteX61" fmla="*/ 4402 w 10000"/>
                <a:gd name="connsiteY61" fmla="*/ 2082 h 9823"/>
                <a:gd name="connsiteX62" fmla="*/ 4192 w 10000"/>
                <a:gd name="connsiteY62" fmla="*/ 2278 h 9823"/>
                <a:gd name="connsiteX63" fmla="*/ 4192 w 10000"/>
                <a:gd name="connsiteY63" fmla="*/ 2457 h 9823"/>
                <a:gd name="connsiteX64" fmla="*/ 4402 w 10000"/>
                <a:gd name="connsiteY64" fmla="*/ 2654 h 9823"/>
                <a:gd name="connsiteX65" fmla="*/ 4192 w 10000"/>
                <a:gd name="connsiteY65" fmla="*/ 3030 h 9823"/>
                <a:gd name="connsiteX66" fmla="*/ 4000 w 10000"/>
                <a:gd name="connsiteY66" fmla="*/ 3030 h 9823"/>
                <a:gd name="connsiteX67" fmla="*/ 3604 w 10000"/>
                <a:gd name="connsiteY67" fmla="*/ 3030 h 9823"/>
                <a:gd name="connsiteX68" fmla="*/ 3208 w 10000"/>
                <a:gd name="connsiteY68" fmla="*/ 3030 h 9823"/>
                <a:gd name="connsiteX69" fmla="*/ 3208 w 10000"/>
                <a:gd name="connsiteY69" fmla="*/ 3207 h 9823"/>
                <a:gd name="connsiteX70" fmla="*/ 3391 w 10000"/>
                <a:gd name="connsiteY70" fmla="*/ 3406 h 9823"/>
                <a:gd name="connsiteX71" fmla="*/ 3604 w 10000"/>
                <a:gd name="connsiteY71" fmla="*/ 3584 h 9823"/>
                <a:gd name="connsiteX72" fmla="*/ 2811 w 10000"/>
                <a:gd name="connsiteY72" fmla="*/ 3783 h 9823"/>
                <a:gd name="connsiteX73" fmla="*/ 2811 w 10000"/>
                <a:gd name="connsiteY73" fmla="*/ 3962 h 9823"/>
                <a:gd name="connsiteX74" fmla="*/ 2811 w 10000"/>
                <a:gd name="connsiteY74" fmla="*/ 4358 h 9823"/>
                <a:gd name="connsiteX75" fmla="*/ 2600 w 10000"/>
                <a:gd name="connsiteY75" fmla="*/ 4735 h 9823"/>
                <a:gd name="connsiteX76" fmla="*/ 2390 w 10000"/>
                <a:gd name="connsiteY76" fmla="*/ 5112 h 9823"/>
                <a:gd name="connsiteX77" fmla="*/ 2203 w 10000"/>
                <a:gd name="connsiteY77" fmla="*/ 5112 h 9823"/>
                <a:gd name="connsiteX78" fmla="*/ 1988 w 10000"/>
                <a:gd name="connsiteY78" fmla="*/ 4911 h 9823"/>
                <a:gd name="connsiteX79" fmla="*/ 1803 w 10000"/>
                <a:gd name="connsiteY79" fmla="*/ 5112 h 9823"/>
                <a:gd name="connsiteX80" fmla="*/ 1405 w 10000"/>
                <a:gd name="connsiteY80" fmla="*/ 5112 h 9823"/>
                <a:gd name="connsiteX81" fmla="*/ 1193 w 10000"/>
                <a:gd name="connsiteY81" fmla="*/ 5486 h 9823"/>
                <a:gd name="connsiteX82" fmla="*/ 608 w 10000"/>
                <a:gd name="connsiteY82" fmla="*/ 5486 h 9823"/>
                <a:gd name="connsiteX83" fmla="*/ 398 w 10000"/>
                <a:gd name="connsiteY83" fmla="*/ 5664 h 9823"/>
                <a:gd name="connsiteX84" fmla="*/ 209 w 10000"/>
                <a:gd name="connsiteY84" fmla="*/ 5664 h 9823"/>
                <a:gd name="connsiteX85" fmla="*/ 0 w 10000"/>
                <a:gd name="connsiteY85" fmla="*/ 6039 h 9823"/>
                <a:gd name="connsiteX86" fmla="*/ 0 w 10000"/>
                <a:gd name="connsiteY86" fmla="*/ 6415 h 9823"/>
                <a:gd name="connsiteX87" fmla="*/ 0 w 10000"/>
                <a:gd name="connsiteY87" fmla="*/ 6792 h 9823"/>
                <a:gd name="connsiteX0" fmla="*/ 2995 w 10000"/>
                <a:gd name="connsiteY0" fmla="*/ 9796 h 9796"/>
                <a:gd name="connsiteX1" fmla="*/ 2811 w 10000"/>
                <a:gd name="connsiteY1" fmla="*/ 9415 h 9796"/>
                <a:gd name="connsiteX2" fmla="*/ 3208 w 10000"/>
                <a:gd name="connsiteY2" fmla="*/ 9033 h 9796"/>
                <a:gd name="connsiteX3" fmla="*/ 3391 w 10000"/>
                <a:gd name="connsiteY3" fmla="*/ 8851 h 9796"/>
                <a:gd name="connsiteX4" fmla="*/ 3604 w 10000"/>
                <a:gd name="connsiteY4" fmla="*/ 8649 h 9796"/>
                <a:gd name="connsiteX5" fmla="*/ 3604 w 10000"/>
                <a:gd name="connsiteY5" fmla="*/ 8469 h 9796"/>
                <a:gd name="connsiteX6" fmla="*/ 4000 w 10000"/>
                <a:gd name="connsiteY6" fmla="*/ 8649 h 9796"/>
                <a:gd name="connsiteX7" fmla="*/ 4192 w 10000"/>
                <a:gd name="connsiteY7" fmla="*/ 8851 h 9796"/>
                <a:gd name="connsiteX8" fmla="*/ 4402 w 10000"/>
                <a:gd name="connsiteY8" fmla="*/ 8851 h 9796"/>
                <a:gd name="connsiteX9" fmla="*/ 4799 w 10000"/>
                <a:gd name="connsiteY9" fmla="*/ 8851 h 9796"/>
                <a:gd name="connsiteX10" fmla="*/ 4987 w 10000"/>
                <a:gd name="connsiteY10" fmla="*/ 8649 h 9796"/>
                <a:gd name="connsiteX11" fmla="*/ 4987 w 10000"/>
                <a:gd name="connsiteY11" fmla="*/ 8469 h 9796"/>
                <a:gd name="connsiteX12" fmla="*/ 5196 w 10000"/>
                <a:gd name="connsiteY12" fmla="*/ 8266 h 9796"/>
                <a:gd name="connsiteX13" fmla="*/ 5196 w 10000"/>
                <a:gd name="connsiteY13" fmla="*/ 8086 h 9796"/>
                <a:gd name="connsiteX14" fmla="*/ 5600 w 10000"/>
                <a:gd name="connsiteY14" fmla="*/ 7883 h 9796"/>
                <a:gd name="connsiteX15" fmla="*/ 5785 w 10000"/>
                <a:gd name="connsiteY15" fmla="*/ 7702 h 9796"/>
                <a:gd name="connsiteX16" fmla="*/ 6206 w 10000"/>
                <a:gd name="connsiteY16" fmla="*/ 7500 h 9796"/>
                <a:gd name="connsiteX17" fmla="*/ 6396 w 10000"/>
                <a:gd name="connsiteY17" fmla="*/ 7119 h 9796"/>
                <a:gd name="connsiteX18" fmla="*/ 6603 w 10000"/>
                <a:gd name="connsiteY18" fmla="*/ 6733 h 9796"/>
                <a:gd name="connsiteX19" fmla="*/ 7004 w 10000"/>
                <a:gd name="connsiteY19" fmla="*/ 6531 h 9796"/>
                <a:gd name="connsiteX20" fmla="*/ 6791 w 10000"/>
                <a:gd name="connsiteY20" fmla="*/ 6148 h 9796"/>
                <a:gd name="connsiteX21" fmla="*/ 7402 w 10000"/>
                <a:gd name="connsiteY21" fmla="*/ 5585 h 9796"/>
                <a:gd name="connsiteX22" fmla="*/ 7402 w 10000"/>
                <a:gd name="connsiteY22" fmla="*/ 5381 h 9796"/>
                <a:gd name="connsiteX23" fmla="*/ 7402 w 10000"/>
                <a:gd name="connsiteY23" fmla="*/ 5204 h 9796"/>
                <a:gd name="connsiteX24" fmla="*/ 8194 w 10000"/>
                <a:gd name="connsiteY24" fmla="*/ 4617 h 9796"/>
                <a:gd name="connsiteX25" fmla="*/ 7985 w 10000"/>
                <a:gd name="connsiteY25" fmla="*/ 4437 h 9796"/>
                <a:gd name="connsiteX26" fmla="*/ 7587 w 10000"/>
                <a:gd name="connsiteY26" fmla="*/ 4437 h 9796"/>
                <a:gd name="connsiteX27" fmla="*/ 7587 w 10000"/>
                <a:gd name="connsiteY27" fmla="*/ 4233 h 9796"/>
                <a:gd name="connsiteX28" fmla="*/ 7185 w 10000"/>
                <a:gd name="connsiteY28" fmla="*/ 4033 h 9796"/>
                <a:gd name="connsiteX29" fmla="*/ 6791 w 10000"/>
                <a:gd name="connsiteY29" fmla="*/ 2501 h 9796"/>
                <a:gd name="connsiteX30" fmla="*/ 7004 w 10000"/>
                <a:gd name="connsiteY30" fmla="*/ 2319 h 9796"/>
                <a:gd name="connsiteX31" fmla="*/ 7587 w 10000"/>
                <a:gd name="connsiteY31" fmla="*/ 2319 h 9796"/>
                <a:gd name="connsiteX32" fmla="*/ 7795 w 10000"/>
                <a:gd name="connsiteY32" fmla="*/ 2319 h 9796"/>
                <a:gd name="connsiteX33" fmla="*/ 8383 w 10000"/>
                <a:gd name="connsiteY33" fmla="*/ 2319 h 9796"/>
                <a:gd name="connsiteX34" fmla="*/ 8783 w 10000"/>
                <a:gd name="connsiteY34" fmla="*/ 2319 h 9796"/>
                <a:gd name="connsiteX35" fmla="*/ 8991 w 10000"/>
                <a:gd name="connsiteY35" fmla="*/ 2120 h 9796"/>
                <a:gd name="connsiteX36" fmla="*/ 9578 w 10000"/>
                <a:gd name="connsiteY36" fmla="*/ 1736 h 9796"/>
                <a:gd name="connsiteX37" fmla="*/ 10000 w 10000"/>
                <a:gd name="connsiteY37" fmla="*/ 1556 h 9796"/>
                <a:gd name="connsiteX38" fmla="*/ 9790 w 10000"/>
                <a:gd name="connsiteY38" fmla="*/ 1171 h 9796"/>
                <a:gd name="connsiteX39" fmla="*/ 9393 w 10000"/>
                <a:gd name="connsiteY39" fmla="*/ 1171 h 9796"/>
                <a:gd name="connsiteX40" fmla="*/ 9182 w 10000"/>
                <a:gd name="connsiteY40" fmla="*/ 1171 h 9796"/>
                <a:gd name="connsiteX41" fmla="*/ 8783 w 10000"/>
                <a:gd name="connsiteY41" fmla="*/ 1171 h 9796"/>
                <a:gd name="connsiteX42" fmla="*/ 8783 w 10000"/>
                <a:gd name="connsiteY42" fmla="*/ 969 h 9796"/>
                <a:gd name="connsiteX43" fmla="*/ 8594 w 10000"/>
                <a:gd name="connsiteY43" fmla="*/ 787 h 9796"/>
                <a:gd name="connsiteX44" fmla="*/ 8383 w 10000"/>
                <a:gd name="connsiteY44" fmla="*/ 383 h 9796"/>
                <a:gd name="connsiteX45" fmla="*/ 8383 w 10000"/>
                <a:gd name="connsiteY45" fmla="*/ 0 h 9796"/>
                <a:gd name="connsiteX46" fmla="*/ 8194 w 10000"/>
                <a:gd name="connsiteY46" fmla="*/ 0 h 9796"/>
                <a:gd name="connsiteX47" fmla="*/ 7795 w 10000"/>
                <a:gd name="connsiteY47" fmla="*/ 0 h 9796"/>
                <a:gd name="connsiteX48" fmla="*/ 7587 w 10000"/>
                <a:gd name="connsiteY48" fmla="*/ 0 h 9796"/>
                <a:gd name="connsiteX49" fmla="*/ 7402 w 10000"/>
                <a:gd name="connsiteY49" fmla="*/ 0 h 9796"/>
                <a:gd name="connsiteX50" fmla="*/ 6206 w 10000"/>
                <a:gd name="connsiteY50" fmla="*/ 203 h 9796"/>
                <a:gd name="connsiteX51" fmla="*/ 5785 w 10000"/>
                <a:gd name="connsiteY51" fmla="*/ 203 h 9796"/>
                <a:gd name="connsiteX52" fmla="*/ 5387 w 10000"/>
                <a:gd name="connsiteY52" fmla="*/ 383 h 9796"/>
                <a:gd name="connsiteX53" fmla="*/ 5196 w 10000"/>
                <a:gd name="connsiteY53" fmla="*/ 585 h 9796"/>
                <a:gd name="connsiteX54" fmla="*/ 4799 w 10000"/>
                <a:gd name="connsiteY54" fmla="*/ 787 h 9796"/>
                <a:gd name="connsiteX55" fmla="*/ 4591 w 10000"/>
                <a:gd name="connsiteY55" fmla="*/ 787 h 9796"/>
                <a:gd name="connsiteX56" fmla="*/ 4591 w 10000"/>
                <a:gd name="connsiteY56" fmla="*/ 1171 h 9796"/>
                <a:gd name="connsiteX57" fmla="*/ 4799 w 10000"/>
                <a:gd name="connsiteY57" fmla="*/ 1352 h 9796"/>
                <a:gd name="connsiteX58" fmla="*/ 4799 w 10000"/>
                <a:gd name="connsiteY58" fmla="*/ 1556 h 9796"/>
                <a:gd name="connsiteX59" fmla="*/ 4591 w 10000"/>
                <a:gd name="connsiteY59" fmla="*/ 1937 h 9796"/>
                <a:gd name="connsiteX60" fmla="*/ 4402 w 10000"/>
                <a:gd name="connsiteY60" fmla="*/ 2120 h 9796"/>
                <a:gd name="connsiteX61" fmla="*/ 4192 w 10000"/>
                <a:gd name="connsiteY61" fmla="*/ 2319 h 9796"/>
                <a:gd name="connsiteX62" fmla="*/ 4192 w 10000"/>
                <a:gd name="connsiteY62" fmla="*/ 2501 h 9796"/>
                <a:gd name="connsiteX63" fmla="*/ 4402 w 10000"/>
                <a:gd name="connsiteY63" fmla="*/ 2702 h 9796"/>
                <a:gd name="connsiteX64" fmla="*/ 4192 w 10000"/>
                <a:gd name="connsiteY64" fmla="*/ 3085 h 9796"/>
                <a:gd name="connsiteX65" fmla="*/ 4000 w 10000"/>
                <a:gd name="connsiteY65" fmla="*/ 3085 h 9796"/>
                <a:gd name="connsiteX66" fmla="*/ 3604 w 10000"/>
                <a:gd name="connsiteY66" fmla="*/ 3085 h 9796"/>
                <a:gd name="connsiteX67" fmla="*/ 3208 w 10000"/>
                <a:gd name="connsiteY67" fmla="*/ 3085 h 9796"/>
                <a:gd name="connsiteX68" fmla="*/ 3208 w 10000"/>
                <a:gd name="connsiteY68" fmla="*/ 3265 h 9796"/>
                <a:gd name="connsiteX69" fmla="*/ 3391 w 10000"/>
                <a:gd name="connsiteY69" fmla="*/ 3467 h 9796"/>
                <a:gd name="connsiteX70" fmla="*/ 3604 w 10000"/>
                <a:gd name="connsiteY70" fmla="*/ 3649 h 9796"/>
                <a:gd name="connsiteX71" fmla="*/ 2811 w 10000"/>
                <a:gd name="connsiteY71" fmla="*/ 3851 h 9796"/>
                <a:gd name="connsiteX72" fmla="*/ 2811 w 10000"/>
                <a:gd name="connsiteY72" fmla="*/ 4033 h 9796"/>
                <a:gd name="connsiteX73" fmla="*/ 2811 w 10000"/>
                <a:gd name="connsiteY73" fmla="*/ 4437 h 9796"/>
                <a:gd name="connsiteX74" fmla="*/ 2600 w 10000"/>
                <a:gd name="connsiteY74" fmla="*/ 4820 h 9796"/>
                <a:gd name="connsiteX75" fmla="*/ 2390 w 10000"/>
                <a:gd name="connsiteY75" fmla="*/ 5204 h 9796"/>
                <a:gd name="connsiteX76" fmla="*/ 2203 w 10000"/>
                <a:gd name="connsiteY76" fmla="*/ 5204 h 9796"/>
                <a:gd name="connsiteX77" fmla="*/ 1988 w 10000"/>
                <a:gd name="connsiteY77" fmla="*/ 4999 h 9796"/>
                <a:gd name="connsiteX78" fmla="*/ 1803 w 10000"/>
                <a:gd name="connsiteY78" fmla="*/ 5204 h 9796"/>
                <a:gd name="connsiteX79" fmla="*/ 1405 w 10000"/>
                <a:gd name="connsiteY79" fmla="*/ 5204 h 9796"/>
                <a:gd name="connsiteX80" fmla="*/ 1193 w 10000"/>
                <a:gd name="connsiteY80" fmla="*/ 5585 h 9796"/>
                <a:gd name="connsiteX81" fmla="*/ 608 w 10000"/>
                <a:gd name="connsiteY81" fmla="*/ 5585 h 9796"/>
                <a:gd name="connsiteX82" fmla="*/ 398 w 10000"/>
                <a:gd name="connsiteY82" fmla="*/ 5766 h 9796"/>
                <a:gd name="connsiteX83" fmla="*/ 209 w 10000"/>
                <a:gd name="connsiteY83" fmla="*/ 5766 h 9796"/>
                <a:gd name="connsiteX84" fmla="*/ 0 w 10000"/>
                <a:gd name="connsiteY84" fmla="*/ 6148 h 9796"/>
                <a:gd name="connsiteX85" fmla="*/ 0 w 10000"/>
                <a:gd name="connsiteY85" fmla="*/ 6531 h 9796"/>
                <a:gd name="connsiteX86" fmla="*/ 0 w 10000"/>
                <a:gd name="connsiteY86" fmla="*/ 6914 h 9796"/>
                <a:gd name="connsiteX0" fmla="*/ 2811 w 10000"/>
                <a:gd name="connsiteY0" fmla="*/ 9611 h 9611"/>
                <a:gd name="connsiteX1" fmla="*/ 3208 w 10000"/>
                <a:gd name="connsiteY1" fmla="*/ 9221 h 9611"/>
                <a:gd name="connsiteX2" fmla="*/ 3391 w 10000"/>
                <a:gd name="connsiteY2" fmla="*/ 9035 h 9611"/>
                <a:gd name="connsiteX3" fmla="*/ 3604 w 10000"/>
                <a:gd name="connsiteY3" fmla="*/ 8829 h 9611"/>
                <a:gd name="connsiteX4" fmla="*/ 3604 w 10000"/>
                <a:gd name="connsiteY4" fmla="*/ 8645 h 9611"/>
                <a:gd name="connsiteX5" fmla="*/ 4000 w 10000"/>
                <a:gd name="connsiteY5" fmla="*/ 8829 h 9611"/>
                <a:gd name="connsiteX6" fmla="*/ 4192 w 10000"/>
                <a:gd name="connsiteY6" fmla="*/ 9035 h 9611"/>
                <a:gd name="connsiteX7" fmla="*/ 4402 w 10000"/>
                <a:gd name="connsiteY7" fmla="*/ 9035 h 9611"/>
                <a:gd name="connsiteX8" fmla="*/ 4799 w 10000"/>
                <a:gd name="connsiteY8" fmla="*/ 9035 h 9611"/>
                <a:gd name="connsiteX9" fmla="*/ 4987 w 10000"/>
                <a:gd name="connsiteY9" fmla="*/ 8829 h 9611"/>
                <a:gd name="connsiteX10" fmla="*/ 4987 w 10000"/>
                <a:gd name="connsiteY10" fmla="*/ 8645 h 9611"/>
                <a:gd name="connsiteX11" fmla="*/ 5196 w 10000"/>
                <a:gd name="connsiteY11" fmla="*/ 8438 h 9611"/>
                <a:gd name="connsiteX12" fmla="*/ 5196 w 10000"/>
                <a:gd name="connsiteY12" fmla="*/ 8254 h 9611"/>
                <a:gd name="connsiteX13" fmla="*/ 5600 w 10000"/>
                <a:gd name="connsiteY13" fmla="*/ 8047 h 9611"/>
                <a:gd name="connsiteX14" fmla="*/ 5785 w 10000"/>
                <a:gd name="connsiteY14" fmla="*/ 7862 h 9611"/>
                <a:gd name="connsiteX15" fmla="*/ 6206 w 10000"/>
                <a:gd name="connsiteY15" fmla="*/ 7656 h 9611"/>
                <a:gd name="connsiteX16" fmla="*/ 6396 w 10000"/>
                <a:gd name="connsiteY16" fmla="*/ 7267 h 9611"/>
                <a:gd name="connsiteX17" fmla="*/ 6603 w 10000"/>
                <a:gd name="connsiteY17" fmla="*/ 6873 h 9611"/>
                <a:gd name="connsiteX18" fmla="*/ 7004 w 10000"/>
                <a:gd name="connsiteY18" fmla="*/ 6667 h 9611"/>
                <a:gd name="connsiteX19" fmla="*/ 6791 w 10000"/>
                <a:gd name="connsiteY19" fmla="*/ 6276 h 9611"/>
                <a:gd name="connsiteX20" fmla="*/ 7402 w 10000"/>
                <a:gd name="connsiteY20" fmla="*/ 5701 h 9611"/>
                <a:gd name="connsiteX21" fmla="*/ 7402 w 10000"/>
                <a:gd name="connsiteY21" fmla="*/ 5493 h 9611"/>
                <a:gd name="connsiteX22" fmla="*/ 7402 w 10000"/>
                <a:gd name="connsiteY22" fmla="*/ 5312 h 9611"/>
                <a:gd name="connsiteX23" fmla="*/ 8194 w 10000"/>
                <a:gd name="connsiteY23" fmla="*/ 4713 h 9611"/>
                <a:gd name="connsiteX24" fmla="*/ 7985 w 10000"/>
                <a:gd name="connsiteY24" fmla="*/ 4529 h 9611"/>
                <a:gd name="connsiteX25" fmla="*/ 7587 w 10000"/>
                <a:gd name="connsiteY25" fmla="*/ 4529 h 9611"/>
                <a:gd name="connsiteX26" fmla="*/ 7587 w 10000"/>
                <a:gd name="connsiteY26" fmla="*/ 4321 h 9611"/>
                <a:gd name="connsiteX27" fmla="*/ 7185 w 10000"/>
                <a:gd name="connsiteY27" fmla="*/ 4117 h 9611"/>
                <a:gd name="connsiteX28" fmla="*/ 6791 w 10000"/>
                <a:gd name="connsiteY28" fmla="*/ 2553 h 9611"/>
                <a:gd name="connsiteX29" fmla="*/ 7004 w 10000"/>
                <a:gd name="connsiteY29" fmla="*/ 2367 h 9611"/>
                <a:gd name="connsiteX30" fmla="*/ 7587 w 10000"/>
                <a:gd name="connsiteY30" fmla="*/ 2367 h 9611"/>
                <a:gd name="connsiteX31" fmla="*/ 7795 w 10000"/>
                <a:gd name="connsiteY31" fmla="*/ 2367 h 9611"/>
                <a:gd name="connsiteX32" fmla="*/ 8383 w 10000"/>
                <a:gd name="connsiteY32" fmla="*/ 2367 h 9611"/>
                <a:gd name="connsiteX33" fmla="*/ 8783 w 10000"/>
                <a:gd name="connsiteY33" fmla="*/ 2367 h 9611"/>
                <a:gd name="connsiteX34" fmla="*/ 8991 w 10000"/>
                <a:gd name="connsiteY34" fmla="*/ 2164 h 9611"/>
                <a:gd name="connsiteX35" fmla="*/ 9578 w 10000"/>
                <a:gd name="connsiteY35" fmla="*/ 1772 h 9611"/>
                <a:gd name="connsiteX36" fmla="*/ 10000 w 10000"/>
                <a:gd name="connsiteY36" fmla="*/ 1588 h 9611"/>
                <a:gd name="connsiteX37" fmla="*/ 9790 w 10000"/>
                <a:gd name="connsiteY37" fmla="*/ 1195 h 9611"/>
                <a:gd name="connsiteX38" fmla="*/ 9393 w 10000"/>
                <a:gd name="connsiteY38" fmla="*/ 1195 h 9611"/>
                <a:gd name="connsiteX39" fmla="*/ 9182 w 10000"/>
                <a:gd name="connsiteY39" fmla="*/ 1195 h 9611"/>
                <a:gd name="connsiteX40" fmla="*/ 8783 w 10000"/>
                <a:gd name="connsiteY40" fmla="*/ 1195 h 9611"/>
                <a:gd name="connsiteX41" fmla="*/ 8783 w 10000"/>
                <a:gd name="connsiteY41" fmla="*/ 989 h 9611"/>
                <a:gd name="connsiteX42" fmla="*/ 8594 w 10000"/>
                <a:gd name="connsiteY42" fmla="*/ 803 h 9611"/>
                <a:gd name="connsiteX43" fmla="*/ 8383 w 10000"/>
                <a:gd name="connsiteY43" fmla="*/ 391 h 9611"/>
                <a:gd name="connsiteX44" fmla="*/ 8383 w 10000"/>
                <a:gd name="connsiteY44" fmla="*/ 0 h 9611"/>
                <a:gd name="connsiteX45" fmla="*/ 8194 w 10000"/>
                <a:gd name="connsiteY45" fmla="*/ 0 h 9611"/>
                <a:gd name="connsiteX46" fmla="*/ 7795 w 10000"/>
                <a:gd name="connsiteY46" fmla="*/ 0 h 9611"/>
                <a:gd name="connsiteX47" fmla="*/ 7587 w 10000"/>
                <a:gd name="connsiteY47" fmla="*/ 0 h 9611"/>
                <a:gd name="connsiteX48" fmla="*/ 7402 w 10000"/>
                <a:gd name="connsiteY48" fmla="*/ 0 h 9611"/>
                <a:gd name="connsiteX49" fmla="*/ 6206 w 10000"/>
                <a:gd name="connsiteY49" fmla="*/ 207 h 9611"/>
                <a:gd name="connsiteX50" fmla="*/ 5785 w 10000"/>
                <a:gd name="connsiteY50" fmla="*/ 207 h 9611"/>
                <a:gd name="connsiteX51" fmla="*/ 5387 w 10000"/>
                <a:gd name="connsiteY51" fmla="*/ 391 h 9611"/>
                <a:gd name="connsiteX52" fmla="*/ 5196 w 10000"/>
                <a:gd name="connsiteY52" fmla="*/ 597 h 9611"/>
                <a:gd name="connsiteX53" fmla="*/ 4799 w 10000"/>
                <a:gd name="connsiteY53" fmla="*/ 803 h 9611"/>
                <a:gd name="connsiteX54" fmla="*/ 4591 w 10000"/>
                <a:gd name="connsiteY54" fmla="*/ 803 h 9611"/>
                <a:gd name="connsiteX55" fmla="*/ 4591 w 10000"/>
                <a:gd name="connsiteY55" fmla="*/ 1195 h 9611"/>
                <a:gd name="connsiteX56" fmla="*/ 4799 w 10000"/>
                <a:gd name="connsiteY56" fmla="*/ 1380 h 9611"/>
                <a:gd name="connsiteX57" fmla="*/ 4799 w 10000"/>
                <a:gd name="connsiteY57" fmla="*/ 1588 h 9611"/>
                <a:gd name="connsiteX58" fmla="*/ 4591 w 10000"/>
                <a:gd name="connsiteY58" fmla="*/ 1977 h 9611"/>
                <a:gd name="connsiteX59" fmla="*/ 4402 w 10000"/>
                <a:gd name="connsiteY59" fmla="*/ 2164 h 9611"/>
                <a:gd name="connsiteX60" fmla="*/ 4192 w 10000"/>
                <a:gd name="connsiteY60" fmla="*/ 2367 h 9611"/>
                <a:gd name="connsiteX61" fmla="*/ 4192 w 10000"/>
                <a:gd name="connsiteY61" fmla="*/ 2553 h 9611"/>
                <a:gd name="connsiteX62" fmla="*/ 4402 w 10000"/>
                <a:gd name="connsiteY62" fmla="*/ 2758 h 9611"/>
                <a:gd name="connsiteX63" fmla="*/ 4192 w 10000"/>
                <a:gd name="connsiteY63" fmla="*/ 3149 h 9611"/>
                <a:gd name="connsiteX64" fmla="*/ 4000 w 10000"/>
                <a:gd name="connsiteY64" fmla="*/ 3149 h 9611"/>
                <a:gd name="connsiteX65" fmla="*/ 3604 w 10000"/>
                <a:gd name="connsiteY65" fmla="*/ 3149 h 9611"/>
                <a:gd name="connsiteX66" fmla="*/ 3208 w 10000"/>
                <a:gd name="connsiteY66" fmla="*/ 3149 h 9611"/>
                <a:gd name="connsiteX67" fmla="*/ 3208 w 10000"/>
                <a:gd name="connsiteY67" fmla="*/ 3333 h 9611"/>
                <a:gd name="connsiteX68" fmla="*/ 3391 w 10000"/>
                <a:gd name="connsiteY68" fmla="*/ 3539 h 9611"/>
                <a:gd name="connsiteX69" fmla="*/ 3604 w 10000"/>
                <a:gd name="connsiteY69" fmla="*/ 3725 h 9611"/>
                <a:gd name="connsiteX70" fmla="*/ 2811 w 10000"/>
                <a:gd name="connsiteY70" fmla="*/ 3931 h 9611"/>
                <a:gd name="connsiteX71" fmla="*/ 2811 w 10000"/>
                <a:gd name="connsiteY71" fmla="*/ 4117 h 9611"/>
                <a:gd name="connsiteX72" fmla="*/ 2811 w 10000"/>
                <a:gd name="connsiteY72" fmla="*/ 4529 h 9611"/>
                <a:gd name="connsiteX73" fmla="*/ 2600 w 10000"/>
                <a:gd name="connsiteY73" fmla="*/ 4920 h 9611"/>
                <a:gd name="connsiteX74" fmla="*/ 2390 w 10000"/>
                <a:gd name="connsiteY74" fmla="*/ 5312 h 9611"/>
                <a:gd name="connsiteX75" fmla="*/ 2203 w 10000"/>
                <a:gd name="connsiteY75" fmla="*/ 5312 h 9611"/>
                <a:gd name="connsiteX76" fmla="*/ 1988 w 10000"/>
                <a:gd name="connsiteY76" fmla="*/ 5103 h 9611"/>
                <a:gd name="connsiteX77" fmla="*/ 1803 w 10000"/>
                <a:gd name="connsiteY77" fmla="*/ 5312 h 9611"/>
                <a:gd name="connsiteX78" fmla="*/ 1405 w 10000"/>
                <a:gd name="connsiteY78" fmla="*/ 5312 h 9611"/>
                <a:gd name="connsiteX79" fmla="*/ 1193 w 10000"/>
                <a:gd name="connsiteY79" fmla="*/ 5701 h 9611"/>
                <a:gd name="connsiteX80" fmla="*/ 608 w 10000"/>
                <a:gd name="connsiteY80" fmla="*/ 5701 h 9611"/>
                <a:gd name="connsiteX81" fmla="*/ 398 w 10000"/>
                <a:gd name="connsiteY81" fmla="*/ 5886 h 9611"/>
                <a:gd name="connsiteX82" fmla="*/ 209 w 10000"/>
                <a:gd name="connsiteY82" fmla="*/ 5886 h 9611"/>
                <a:gd name="connsiteX83" fmla="*/ 0 w 10000"/>
                <a:gd name="connsiteY83" fmla="*/ 6276 h 9611"/>
                <a:gd name="connsiteX84" fmla="*/ 0 w 10000"/>
                <a:gd name="connsiteY84" fmla="*/ 6667 h 9611"/>
                <a:gd name="connsiteX85" fmla="*/ 0 w 10000"/>
                <a:gd name="connsiteY85" fmla="*/ 7058 h 9611"/>
                <a:gd name="connsiteX0" fmla="*/ 3208 w 10000"/>
                <a:gd name="connsiteY0" fmla="*/ 9594 h 9594"/>
                <a:gd name="connsiteX1" fmla="*/ 3391 w 10000"/>
                <a:gd name="connsiteY1" fmla="*/ 9401 h 9594"/>
                <a:gd name="connsiteX2" fmla="*/ 3604 w 10000"/>
                <a:gd name="connsiteY2" fmla="*/ 9186 h 9594"/>
                <a:gd name="connsiteX3" fmla="*/ 3604 w 10000"/>
                <a:gd name="connsiteY3" fmla="*/ 8995 h 9594"/>
                <a:gd name="connsiteX4" fmla="*/ 4000 w 10000"/>
                <a:gd name="connsiteY4" fmla="*/ 9186 h 9594"/>
                <a:gd name="connsiteX5" fmla="*/ 4192 w 10000"/>
                <a:gd name="connsiteY5" fmla="*/ 9401 h 9594"/>
                <a:gd name="connsiteX6" fmla="*/ 4402 w 10000"/>
                <a:gd name="connsiteY6" fmla="*/ 9401 h 9594"/>
                <a:gd name="connsiteX7" fmla="*/ 4799 w 10000"/>
                <a:gd name="connsiteY7" fmla="*/ 9401 h 9594"/>
                <a:gd name="connsiteX8" fmla="*/ 4987 w 10000"/>
                <a:gd name="connsiteY8" fmla="*/ 9186 h 9594"/>
                <a:gd name="connsiteX9" fmla="*/ 4987 w 10000"/>
                <a:gd name="connsiteY9" fmla="*/ 8995 h 9594"/>
                <a:gd name="connsiteX10" fmla="*/ 5196 w 10000"/>
                <a:gd name="connsiteY10" fmla="*/ 8780 h 9594"/>
                <a:gd name="connsiteX11" fmla="*/ 5196 w 10000"/>
                <a:gd name="connsiteY11" fmla="*/ 8588 h 9594"/>
                <a:gd name="connsiteX12" fmla="*/ 5600 w 10000"/>
                <a:gd name="connsiteY12" fmla="*/ 8373 h 9594"/>
                <a:gd name="connsiteX13" fmla="*/ 5785 w 10000"/>
                <a:gd name="connsiteY13" fmla="*/ 8180 h 9594"/>
                <a:gd name="connsiteX14" fmla="*/ 6206 w 10000"/>
                <a:gd name="connsiteY14" fmla="*/ 7966 h 9594"/>
                <a:gd name="connsiteX15" fmla="*/ 6396 w 10000"/>
                <a:gd name="connsiteY15" fmla="*/ 7561 h 9594"/>
                <a:gd name="connsiteX16" fmla="*/ 6603 w 10000"/>
                <a:gd name="connsiteY16" fmla="*/ 7151 h 9594"/>
                <a:gd name="connsiteX17" fmla="*/ 7004 w 10000"/>
                <a:gd name="connsiteY17" fmla="*/ 6937 h 9594"/>
                <a:gd name="connsiteX18" fmla="*/ 6791 w 10000"/>
                <a:gd name="connsiteY18" fmla="*/ 6530 h 9594"/>
                <a:gd name="connsiteX19" fmla="*/ 7402 w 10000"/>
                <a:gd name="connsiteY19" fmla="*/ 5932 h 9594"/>
                <a:gd name="connsiteX20" fmla="*/ 7402 w 10000"/>
                <a:gd name="connsiteY20" fmla="*/ 5715 h 9594"/>
                <a:gd name="connsiteX21" fmla="*/ 7402 w 10000"/>
                <a:gd name="connsiteY21" fmla="*/ 5527 h 9594"/>
                <a:gd name="connsiteX22" fmla="*/ 8194 w 10000"/>
                <a:gd name="connsiteY22" fmla="*/ 4904 h 9594"/>
                <a:gd name="connsiteX23" fmla="*/ 7985 w 10000"/>
                <a:gd name="connsiteY23" fmla="*/ 4712 h 9594"/>
                <a:gd name="connsiteX24" fmla="*/ 7587 w 10000"/>
                <a:gd name="connsiteY24" fmla="*/ 4712 h 9594"/>
                <a:gd name="connsiteX25" fmla="*/ 7587 w 10000"/>
                <a:gd name="connsiteY25" fmla="*/ 4496 h 9594"/>
                <a:gd name="connsiteX26" fmla="*/ 7185 w 10000"/>
                <a:gd name="connsiteY26" fmla="*/ 4284 h 9594"/>
                <a:gd name="connsiteX27" fmla="*/ 6791 w 10000"/>
                <a:gd name="connsiteY27" fmla="*/ 2656 h 9594"/>
                <a:gd name="connsiteX28" fmla="*/ 7004 w 10000"/>
                <a:gd name="connsiteY28" fmla="*/ 2463 h 9594"/>
                <a:gd name="connsiteX29" fmla="*/ 7587 w 10000"/>
                <a:gd name="connsiteY29" fmla="*/ 2463 h 9594"/>
                <a:gd name="connsiteX30" fmla="*/ 7795 w 10000"/>
                <a:gd name="connsiteY30" fmla="*/ 2463 h 9594"/>
                <a:gd name="connsiteX31" fmla="*/ 8383 w 10000"/>
                <a:gd name="connsiteY31" fmla="*/ 2463 h 9594"/>
                <a:gd name="connsiteX32" fmla="*/ 8783 w 10000"/>
                <a:gd name="connsiteY32" fmla="*/ 2463 h 9594"/>
                <a:gd name="connsiteX33" fmla="*/ 8991 w 10000"/>
                <a:gd name="connsiteY33" fmla="*/ 2252 h 9594"/>
                <a:gd name="connsiteX34" fmla="*/ 9578 w 10000"/>
                <a:gd name="connsiteY34" fmla="*/ 1844 h 9594"/>
                <a:gd name="connsiteX35" fmla="*/ 10000 w 10000"/>
                <a:gd name="connsiteY35" fmla="*/ 1652 h 9594"/>
                <a:gd name="connsiteX36" fmla="*/ 9790 w 10000"/>
                <a:gd name="connsiteY36" fmla="*/ 1243 h 9594"/>
                <a:gd name="connsiteX37" fmla="*/ 9393 w 10000"/>
                <a:gd name="connsiteY37" fmla="*/ 1243 h 9594"/>
                <a:gd name="connsiteX38" fmla="*/ 9182 w 10000"/>
                <a:gd name="connsiteY38" fmla="*/ 1243 h 9594"/>
                <a:gd name="connsiteX39" fmla="*/ 8783 w 10000"/>
                <a:gd name="connsiteY39" fmla="*/ 1243 h 9594"/>
                <a:gd name="connsiteX40" fmla="*/ 8783 w 10000"/>
                <a:gd name="connsiteY40" fmla="*/ 1029 h 9594"/>
                <a:gd name="connsiteX41" fmla="*/ 8594 w 10000"/>
                <a:gd name="connsiteY41" fmla="*/ 836 h 9594"/>
                <a:gd name="connsiteX42" fmla="*/ 8383 w 10000"/>
                <a:gd name="connsiteY42" fmla="*/ 407 h 9594"/>
                <a:gd name="connsiteX43" fmla="*/ 8383 w 10000"/>
                <a:gd name="connsiteY43" fmla="*/ 0 h 9594"/>
                <a:gd name="connsiteX44" fmla="*/ 8194 w 10000"/>
                <a:gd name="connsiteY44" fmla="*/ 0 h 9594"/>
                <a:gd name="connsiteX45" fmla="*/ 7795 w 10000"/>
                <a:gd name="connsiteY45" fmla="*/ 0 h 9594"/>
                <a:gd name="connsiteX46" fmla="*/ 7587 w 10000"/>
                <a:gd name="connsiteY46" fmla="*/ 0 h 9594"/>
                <a:gd name="connsiteX47" fmla="*/ 7402 w 10000"/>
                <a:gd name="connsiteY47" fmla="*/ 0 h 9594"/>
                <a:gd name="connsiteX48" fmla="*/ 6206 w 10000"/>
                <a:gd name="connsiteY48" fmla="*/ 215 h 9594"/>
                <a:gd name="connsiteX49" fmla="*/ 5785 w 10000"/>
                <a:gd name="connsiteY49" fmla="*/ 215 h 9594"/>
                <a:gd name="connsiteX50" fmla="*/ 5387 w 10000"/>
                <a:gd name="connsiteY50" fmla="*/ 407 h 9594"/>
                <a:gd name="connsiteX51" fmla="*/ 5196 w 10000"/>
                <a:gd name="connsiteY51" fmla="*/ 621 h 9594"/>
                <a:gd name="connsiteX52" fmla="*/ 4799 w 10000"/>
                <a:gd name="connsiteY52" fmla="*/ 836 h 9594"/>
                <a:gd name="connsiteX53" fmla="*/ 4591 w 10000"/>
                <a:gd name="connsiteY53" fmla="*/ 836 h 9594"/>
                <a:gd name="connsiteX54" fmla="*/ 4591 w 10000"/>
                <a:gd name="connsiteY54" fmla="*/ 1243 h 9594"/>
                <a:gd name="connsiteX55" fmla="*/ 4799 w 10000"/>
                <a:gd name="connsiteY55" fmla="*/ 1436 h 9594"/>
                <a:gd name="connsiteX56" fmla="*/ 4799 w 10000"/>
                <a:gd name="connsiteY56" fmla="*/ 1652 h 9594"/>
                <a:gd name="connsiteX57" fmla="*/ 4591 w 10000"/>
                <a:gd name="connsiteY57" fmla="*/ 2057 h 9594"/>
                <a:gd name="connsiteX58" fmla="*/ 4402 w 10000"/>
                <a:gd name="connsiteY58" fmla="*/ 2252 h 9594"/>
                <a:gd name="connsiteX59" fmla="*/ 4192 w 10000"/>
                <a:gd name="connsiteY59" fmla="*/ 2463 h 9594"/>
                <a:gd name="connsiteX60" fmla="*/ 4192 w 10000"/>
                <a:gd name="connsiteY60" fmla="*/ 2656 h 9594"/>
                <a:gd name="connsiteX61" fmla="*/ 4402 w 10000"/>
                <a:gd name="connsiteY61" fmla="*/ 2870 h 9594"/>
                <a:gd name="connsiteX62" fmla="*/ 4192 w 10000"/>
                <a:gd name="connsiteY62" fmla="*/ 3276 h 9594"/>
                <a:gd name="connsiteX63" fmla="*/ 4000 w 10000"/>
                <a:gd name="connsiteY63" fmla="*/ 3276 h 9594"/>
                <a:gd name="connsiteX64" fmla="*/ 3604 w 10000"/>
                <a:gd name="connsiteY64" fmla="*/ 3276 h 9594"/>
                <a:gd name="connsiteX65" fmla="*/ 3208 w 10000"/>
                <a:gd name="connsiteY65" fmla="*/ 3276 h 9594"/>
                <a:gd name="connsiteX66" fmla="*/ 3208 w 10000"/>
                <a:gd name="connsiteY66" fmla="*/ 3468 h 9594"/>
                <a:gd name="connsiteX67" fmla="*/ 3391 w 10000"/>
                <a:gd name="connsiteY67" fmla="*/ 3682 h 9594"/>
                <a:gd name="connsiteX68" fmla="*/ 3604 w 10000"/>
                <a:gd name="connsiteY68" fmla="*/ 3876 h 9594"/>
                <a:gd name="connsiteX69" fmla="*/ 2811 w 10000"/>
                <a:gd name="connsiteY69" fmla="*/ 4090 h 9594"/>
                <a:gd name="connsiteX70" fmla="*/ 2811 w 10000"/>
                <a:gd name="connsiteY70" fmla="*/ 4284 h 9594"/>
                <a:gd name="connsiteX71" fmla="*/ 2811 w 10000"/>
                <a:gd name="connsiteY71" fmla="*/ 4712 h 9594"/>
                <a:gd name="connsiteX72" fmla="*/ 2600 w 10000"/>
                <a:gd name="connsiteY72" fmla="*/ 5119 h 9594"/>
                <a:gd name="connsiteX73" fmla="*/ 2390 w 10000"/>
                <a:gd name="connsiteY73" fmla="*/ 5527 h 9594"/>
                <a:gd name="connsiteX74" fmla="*/ 2203 w 10000"/>
                <a:gd name="connsiteY74" fmla="*/ 5527 h 9594"/>
                <a:gd name="connsiteX75" fmla="*/ 1988 w 10000"/>
                <a:gd name="connsiteY75" fmla="*/ 5310 h 9594"/>
                <a:gd name="connsiteX76" fmla="*/ 1803 w 10000"/>
                <a:gd name="connsiteY76" fmla="*/ 5527 h 9594"/>
                <a:gd name="connsiteX77" fmla="*/ 1405 w 10000"/>
                <a:gd name="connsiteY77" fmla="*/ 5527 h 9594"/>
                <a:gd name="connsiteX78" fmla="*/ 1193 w 10000"/>
                <a:gd name="connsiteY78" fmla="*/ 5932 h 9594"/>
                <a:gd name="connsiteX79" fmla="*/ 608 w 10000"/>
                <a:gd name="connsiteY79" fmla="*/ 5932 h 9594"/>
                <a:gd name="connsiteX80" fmla="*/ 398 w 10000"/>
                <a:gd name="connsiteY80" fmla="*/ 6124 h 9594"/>
                <a:gd name="connsiteX81" fmla="*/ 209 w 10000"/>
                <a:gd name="connsiteY81" fmla="*/ 6124 h 9594"/>
                <a:gd name="connsiteX82" fmla="*/ 0 w 10000"/>
                <a:gd name="connsiteY82" fmla="*/ 6530 h 9594"/>
                <a:gd name="connsiteX83" fmla="*/ 0 w 10000"/>
                <a:gd name="connsiteY83" fmla="*/ 6937 h 9594"/>
                <a:gd name="connsiteX84" fmla="*/ 0 w 10000"/>
                <a:gd name="connsiteY84" fmla="*/ 7344 h 9594"/>
                <a:gd name="connsiteX0" fmla="*/ 3391 w 10000"/>
                <a:gd name="connsiteY0" fmla="*/ 9799 h 9799"/>
                <a:gd name="connsiteX1" fmla="*/ 3604 w 10000"/>
                <a:gd name="connsiteY1" fmla="*/ 9575 h 9799"/>
                <a:gd name="connsiteX2" fmla="*/ 3604 w 10000"/>
                <a:gd name="connsiteY2" fmla="*/ 9376 h 9799"/>
                <a:gd name="connsiteX3" fmla="*/ 4000 w 10000"/>
                <a:gd name="connsiteY3" fmla="*/ 9575 h 9799"/>
                <a:gd name="connsiteX4" fmla="*/ 4192 w 10000"/>
                <a:gd name="connsiteY4" fmla="*/ 9799 h 9799"/>
                <a:gd name="connsiteX5" fmla="*/ 4402 w 10000"/>
                <a:gd name="connsiteY5" fmla="*/ 9799 h 9799"/>
                <a:gd name="connsiteX6" fmla="*/ 4799 w 10000"/>
                <a:gd name="connsiteY6" fmla="*/ 9799 h 9799"/>
                <a:gd name="connsiteX7" fmla="*/ 4987 w 10000"/>
                <a:gd name="connsiteY7" fmla="*/ 9575 h 9799"/>
                <a:gd name="connsiteX8" fmla="*/ 4987 w 10000"/>
                <a:gd name="connsiteY8" fmla="*/ 9376 h 9799"/>
                <a:gd name="connsiteX9" fmla="*/ 5196 w 10000"/>
                <a:gd name="connsiteY9" fmla="*/ 9152 h 9799"/>
                <a:gd name="connsiteX10" fmla="*/ 5196 w 10000"/>
                <a:gd name="connsiteY10" fmla="*/ 8951 h 9799"/>
                <a:gd name="connsiteX11" fmla="*/ 5600 w 10000"/>
                <a:gd name="connsiteY11" fmla="*/ 8727 h 9799"/>
                <a:gd name="connsiteX12" fmla="*/ 5785 w 10000"/>
                <a:gd name="connsiteY12" fmla="*/ 8526 h 9799"/>
                <a:gd name="connsiteX13" fmla="*/ 6206 w 10000"/>
                <a:gd name="connsiteY13" fmla="*/ 8303 h 9799"/>
                <a:gd name="connsiteX14" fmla="*/ 6396 w 10000"/>
                <a:gd name="connsiteY14" fmla="*/ 7881 h 9799"/>
                <a:gd name="connsiteX15" fmla="*/ 6603 w 10000"/>
                <a:gd name="connsiteY15" fmla="*/ 7454 h 9799"/>
                <a:gd name="connsiteX16" fmla="*/ 7004 w 10000"/>
                <a:gd name="connsiteY16" fmla="*/ 7231 h 9799"/>
                <a:gd name="connsiteX17" fmla="*/ 6791 w 10000"/>
                <a:gd name="connsiteY17" fmla="*/ 6806 h 9799"/>
                <a:gd name="connsiteX18" fmla="*/ 7402 w 10000"/>
                <a:gd name="connsiteY18" fmla="*/ 6183 h 9799"/>
                <a:gd name="connsiteX19" fmla="*/ 7402 w 10000"/>
                <a:gd name="connsiteY19" fmla="*/ 5957 h 9799"/>
                <a:gd name="connsiteX20" fmla="*/ 7402 w 10000"/>
                <a:gd name="connsiteY20" fmla="*/ 5761 h 9799"/>
                <a:gd name="connsiteX21" fmla="*/ 8194 w 10000"/>
                <a:gd name="connsiteY21" fmla="*/ 5112 h 9799"/>
                <a:gd name="connsiteX22" fmla="*/ 7985 w 10000"/>
                <a:gd name="connsiteY22" fmla="*/ 4911 h 9799"/>
                <a:gd name="connsiteX23" fmla="*/ 7587 w 10000"/>
                <a:gd name="connsiteY23" fmla="*/ 4911 h 9799"/>
                <a:gd name="connsiteX24" fmla="*/ 7587 w 10000"/>
                <a:gd name="connsiteY24" fmla="*/ 4686 h 9799"/>
                <a:gd name="connsiteX25" fmla="*/ 7185 w 10000"/>
                <a:gd name="connsiteY25" fmla="*/ 4465 h 9799"/>
                <a:gd name="connsiteX26" fmla="*/ 6791 w 10000"/>
                <a:gd name="connsiteY26" fmla="*/ 2768 h 9799"/>
                <a:gd name="connsiteX27" fmla="*/ 7004 w 10000"/>
                <a:gd name="connsiteY27" fmla="*/ 2567 h 9799"/>
                <a:gd name="connsiteX28" fmla="*/ 7587 w 10000"/>
                <a:gd name="connsiteY28" fmla="*/ 2567 h 9799"/>
                <a:gd name="connsiteX29" fmla="*/ 7795 w 10000"/>
                <a:gd name="connsiteY29" fmla="*/ 2567 h 9799"/>
                <a:gd name="connsiteX30" fmla="*/ 8383 w 10000"/>
                <a:gd name="connsiteY30" fmla="*/ 2567 h 9799"/>
                <a:gd name="connsiteX31" fmla="*/ 8783 w 10000"/>
                <a:gd name="connsiteY31" fmla="*/ 2567 h 9799"/>
                <a:gd name="connsiteX32" fmla="*/ 8991 w 10000"/>
                <a:gd name="connsiteY32" fmla="*/ 2347 h 9799"/>
                <a:gd name="connsiteX33" fmla="*/ 9578 w 10000"/>
                <a:gd name="connsiteY33" fmla="*/ 1922 h 9799"/>
                <a:gd name="connsiteX34" fmla="*/ 10000 w 10000"/>
                <a:gd name="connsiteY34" fmla="*/ 1722 h 9799"/>
                <a:gd name="connsiteX35" fmla="*/ 9790 w 10000"/>
                <a:gd name="connsiteY35" fmla="*/ 1296 h 9799"/>
                <a:gd name="connsiteX36" fmla="*/ 9393 w 10000"/>
                <a:gd name="connsiteY36" fmla="*/ 1296 h 9799"/>
                <a:gd name="connsiteX37" fmla="*/ 9182 w 10000"/>
                <a:gd name="connsiteY37" fmla="*/ 1296 h 9799"/>
                <a:gd name="connsiteX38" fmla="*/ 8783 w 10000"/>
                <a:gd name="connsiteY38" fmla="*/ 1296 h 9799"/>
                <a:gd name="connsiteX39" fmla="*/ 8783 w 10000"/>
                <a:gd name="connsiteY39" fmla="*/ 1073 h 9799"/>
                <a:gd name="connsiteX40" fmla="*/ 8594 w 10000"/>
                <a:gd name="connsiteY40" fmla="*/ 871 h 9799"/>
                <a:gd name="connsiteX41" fmla="*/ 8383 w 10000"/>
                <a:gd name="connsiteY41" fmla="*/ 424 h 9799"/>
                <a:gd name="connsiteX42" fmla="*/ 8383 w 10000"/>
                <a:gd name="connsiteY42" fmla="*/ 0 h 9799"/>
                <a:gd name="connsiteX43" fmla="*/ 8194 w 10000"/>
                <a:gd name="connsiteY43" fmla="*/ 0 h 9799"/>
                <a:gd name="connsiteX44" fmla="*/ 7795 w 10000"/>
                <a:gd name="connsiteY44" fmla="*/ 0 h 9799"/>
                <a:gd name="connsiteX45" fmla="*/ 7587 w 10000"/>
                <a:gd name="connsiteY45" fmla="*/ 0 h 9799"/>
                <a:gd name="connsiteX46" fmla="*/ 7402 w 10000"/>
                <a:gd name="connsiteY46" fmla="*/ 0 h 9799"/>
                <a:gd name="connsiteX47" fmla="*/ 6206 w 10000"/>
                <a:gd name="connsiteY47" fmla="*/ 224 h 9799"/>
                <a:gd name="connsiteX48" fmla="*/ 5785 w 10000"/>
                <a:gd name="connsiteY48" fmla="*/ 224 h 9799"/>
                <a:gd name="connsiteX49" fmla="*/ 5387 w 10000"/>
                <a:gd name="connsiteY49" fmla="*/ 424 h 9799"/>
                <a:gd name="connsiteX50" fmla="*/ 5196 w 10000"/>
                <a:gd name="connsiteY50" fmla="*/ 647 h 9799"/>
                <a:gd name="connsiteX51" fmla="*/ 4799 w 10000"/>
                <a:gd name="connsiteY51" fmla="*/ 871 h 9799"/>
                <a:gd name="connsiteX52" fmla="*/ 4591 w 10000"/>
                <a:gd name="connsiteY52" fmla="*/ 871 h 9799"/>
                <a:gd name="connsiteX53" fmla="*/ 4591 w 10000"/>
                <a:gd name="connsiteY53" fmla="*/ 1296 h 9799"/>
                <a:gd name="connsiteX54" fmla="*/ 4799 w 10000"/>
                <a:gd name="connsiteY54" fmla="*/ 1497 h 9799"/>
                <a:gd name="connsiteX55" fmla="*/ 4799 w 10000"/>
                <a:gd name="connsiteY55" fmla="*/ 1722 h 9799"/>
                <a:gd name="connsiteX56" fmla="*/ 4591 w 10000"/>
                <a:gd name="connsiteY56" fmla="*/ 2144 h 9799"/>
                <a:gd name="connsiteX57" fmla="*/ 4402 w 10000"/>
                <a:gd name="connsiteY57" fmla="*/ 2347 h 9799"/>
                <a:gd name="connsiteX58" fmla="*/ 4192 w 10000"/>
                <a:gd name="connsiteY58" fmla="*/ 2567 h 9799"/>
                <a:gd name="connsiteX59" fmla="*/ 4192 w 10000"/>
                <a:gd name="connsiteY59" fmla="*/ 2768 h 9799"/>
                <a:gd name="connsiteX60" fmla="*/ 4402 w 10000"/>
                <a:gd name="connsiteY60" fmla="*/ 2991 h 9799"/>
                <a:gd name="connsiteX61" fmla="*/ 4192 w 10000"/>
                <a:gd name="connsiteY61" fmla="*/ 3415 h 9799"/>
                <a:gd name="connsiteX62" fmla="*/ 4000 w 10000"/>
                <a:gd name="connsiteY62" fmla="*/ 3415 h 9799"/>
                <a:gd name="connsiteX63" fmla="*/ 3604 w 10000"/>
                <a:gd name="connsiteY63" fmla="*/ 3415 h 9799"/>
                <a:gd name="connsiteX64" fmla="*/ 3208 w 10000"/>
                <a:gd name="connsiteY64" fmla="*/ 3415 h 9799"/>
                <a:gd name="connsiteX65" fmla="*/ 3208 w 10000"/>
                <a:gd name="connsiteY65" fmla="*/ 3615 h 9799"/>
                <a:gd name="connsiteX66" fmla="*/ 3391 w 10000"/>
                <a:gd name="connsiteY66" fmla="*/ 3838 h 9799"/>
                <a:gd name="connsiteX67" fmla="*/ 3604 w 10000"/>
                <a:gd name="connsiteY67" fmla="*/ 4040 h 9799"/>
                <a:gd name="connsiteX68" fmla="*/ 2811 w 10000"/>
                <a:gd name="connsiteY68" fmla="*/ 4263 h 9799"/>
                <a:gd name="connsiteX69" fmla="*/ 2811 w 10000"/>
                <a:gd name="connsiteY69" fmla="*/ 4465 h 9799"/>
                <a:gd name="connsiteX70" fmla="*/ 2811 w 10000"/>
                <a:gd name="connsiteY70" fmla="*/ 4911 h 9799"/>
                <a:gd name="connsiteX71" fmla="*/ 2600 w 10000"/>
                <a:gd name="connsiteY71" fmla="*/ 5336 h 9799"/>
                <a:gd name="connsiteX72" fmla="*/ 2390 w 10000"/>
                <a:gd name="connsiteY72" fmla="*/ 5761 h 9799"/>
                <a:gd name="connsiteX73" fmla="*/ 2203 w 10000"/>
                <a:gd name="connsiteY73" fmla="*/ 5761 h 9799"/>
                <a:gd name="connsiteX74" fmla="*/ 1988 w 10000"/>
                <a:gd name="connsiteY74" fmla="*/ 5535 h 9799"/>
                <a:gd name="connsiteX75" fmla="*/ 1803 w 10000"/>
                <a:gd name="connsiteY75" fmla="*/ 5761 h 9799"/>
                <a:gd name="connsiteX76" fmla="*/ 1405 w 10000"/>
                <a:gd name="connsiteY76" fmla="*/ 5761 h 9799"/>
                <a:gd name="connsiteX77" fmla="*/ 1193 w 10000"/>
                <a:gd name="connsiteY77" fmla="*/ 6183 h 9799"/>
                <a:gd name="connsiteX78" fmla="*/ 608 w 10000"/>
                <a:gd name="connsiteY78" fmla="*/ 6183 h 9799"/>
                <a:gd name="connsiteX79" fmla="*/ 398 w 10000"/>
                <a:gd name="connsiteY79" fmla="*/ 6383 h 9799"/>
                <a:gd name="connsiteX80" fmla="*/ 209 w 10000"/>
                <a:gd name="connsiteY80" fmla="*/ 6383 h 9799"/>
                <a:gd name="connsiteX81" fmla="*/ 0 w 10000"/>
                <a:gd name="connsiteY81" fmla="*/ 6806 h 9799"/>
                <a:gd name="connsiteX82" fmla="*/ 0 w 10000"/>
                <a:gd name="connsiteY82" fmla="*/ 7231 h 9799"/>
                <a:gd name="connsiteX83" fmla="*/ 0 w 10000"/>
                <a:gd name="connsiteY83" fmla="*/ 7655 h 9799"/>
                <a:gd name="connsiteX0" fmla="*/ 3604 w 10000"/>
                <a:gd name="connsiteY0" fmla="*/ 9771 h 10000"/>
                <a:gd name="connsiteX1" fmla="*/ 3604 w 10000"/>
                <a:gd name="connsiteY1" fmla="*/ 9568 h 10000"/>
                <a:gd name="connsiteX2" fmla="*/ 4000 w 10000"/>
                <a:gd name="connsiteY2" fmla="*/ 9771 h 10000"/>
                <a:gd name="connsiteX3" fmla="*/ 4192 w 10000"/>
                <a:gd name="connsiteY3" fmla="*/ 10000 h 10000"/>
                <a:gd name="connsiteX4" fmla="*/ 4402 w 10000"/>
                <a:gd name="connsiteY4" fmla="*/ 10000 h 10000"/>
                <a:gd name="connsiteX5" fmla="*/ 4799 w 10000"/>
                <a:gd name="connsiteY5" fmla="*/ 10000 h 10000"/>
                <a:gd name="connsiteX6" fmla="*/ 4987 w 10000"/>
                <a:gd name="connsiteY6" fmla="*/ 9771 h 10000"/>
                <a:gd name="connsiteX7" fmla="*/ 4987 w 10000"/>
                <a:gd name="connsiteY7" fmla="*/ 9568 h 10000"/>
                <a:gd name="connsiteX8" fmla="*/ 5196 w 10000"/>
                <a:gd name="connsiteY8" fmla="*/ 9340 h 10000"/>
                <a:gd name="connsiteX9" fmla="*/ 5196 w 10000"/>
                <a:gd name="connsiteY9" fmla="*/ 9135 h 10000"/>
                <a:gd name="connsiteX10" fmla="*/ 5600 w 10000"/>
                <a:gd name="connsiteY10" fmla="*/ 8906 h 10000"/>
                <a:gd name="connsiteX11" fmla="*/ 5785 w 10000"/>
                <a:gd name="connsiteY11" fmla="*/ 8701 h 10000"/>
                <a:gd name="connsiteX12" fmla="*/ 6206 w 10000"/>
                <a:gd name="connsiteY12" fmla="*/ 8473 h 10000"/>
                <a:gd name="connsiteX13" fmla="*/ 6396 w 10000"/>
                <a:gd name="connsiteY13" fmla="*/ 8043 h 10000"/>
                <a:gd name="connsiteX14" fmla="*/ 6603 w 10000"/>
                <a:gd name="connsiteY14" fmla="*/ 7607 h 10000"/>
                <a:gd name="connsiteX15" fmla="*/ 7004 w 10000"/>
                <a:gd name="connsiteY15" fmla="*/ 7379 h 10000"/>
                <a:gd name="connsiteX16" fmla="*/ 6791 w 10000"/>
                <a:gd name="connsiteY16" fmla="*/ 6946 h 10000"/>
                <a:gd name="connsiteX17" fmla="*/ 7402 w 10000"/>
                <a:gd name="connsiteY17" fmla="*/ 6310 h 10000"/>
                <a:gd name="connsiteX18" fmla="*/ 7402 w 10000"/>
                <a:gd name="connsiteY18" fmla="*/ 6079 h 10000"/>
                <a:gd name="connsiteX19" fmla="*/ 7402 w 10000"/>
                <a:gd name="connsiteY19" fmla="*/ 5879 h 10000"/>
                <a:gd name="connsiteX20" fmla="*/ 8194 w 10000"/>
                <a:gd name="connsiteY20" fmla="*/ 5217 h 10000"/>
                <a:gd name="connsiteX21" fmla="*/ 7985 w 10000"/>
                <a:gd name="connsiteY21" fmla="*/ 5012 h 10000"/>
                <a:gd name="connsiteX22" fmla="*/ 7587 w 10000"/>
                <a:gd name="connsiteY22" fmla="*/ 5012 h 10000"/>
                <a:gd name="connsiteX23" fmla="*/ 7587 w 10000"/>
                <a:gd name="connsiteY23" fmla="*/ 4782 h 10000"/>
                <a:gd name="connsiteX24" fmla="*/ 7185 w 10000"/>
                <a:gd name="connsiteY24" fmla="*/ 4557 h 10000"/>
                <a:gd name="connsiteX25" fmla="*/ 6791 w 10000"/>
                <a:gd name="connsiteY25" fmla="*/ 2825 h 10000"/>
                <a:gd name="connsiteX26" fmla="*/ 7004 w 10000"/>
                <a:gd name="connsiteY26" fmla="*/ 2620 h 10000"/>
                <a:gd name="connsiteX27" fmla="*/ 7587 w 10000"/>
                <a:gd name="connsiteY27" fmla="*/ 2620 h 10000"/>
                <a:gd name="connsiteX28" fmla="*/ 7795 w 10000"/>
                <a:gd name="connsiteY28" fmla="*/ 2620 h 10000"/>
                <a:gd name="connsiteX29" fmla="*/ 8383 w 10000"/>
                <a:gd name="connsiteY29" fmla="*/ 2620 h 10000"/>
                <a:gd name="connsiteX30" fmla="*/ 8783 w 10000"/>
                <a:gd name="connsiteY30" fmla="*/ 2620 h 10000"/>
                <a:gd name="connsiteX31" fmla="*/ 8991 w 10000"/>
                <a:gd name="connsiteY31" fmla="*/ 2395 h 10000"/>
                <a:gd name="connsiteX32" fmla="*/ 9578 w 10000"/>
                <a:gd name="connsiteY32" fmla="*/ 1961 h 10000"/>
                <a:gd name="connsiteX33" fmla="*/ 10000 w 10000"/>
                <a:gd name="connsiteY33" fmla="*/ 1757 h 10000"/>
                <a:gd name="connsiteX34" fmla="*/ 9790 w 10000"/>
                <a:gd name="connsiteY34" fmla="*/ 1323 h 10000"/>
                <a:gd name="connsiteX35" fmla="*/ 9393 w 10000"/>
                <a:gd name="connsiteY35" fmla="*/ 1323 h 10000"/>
                <a:gd name="connsiteX36" fmla="*/ 9182 w 10000"/>
                <a:gd name="connsiteY36" fmla="*/ 1323 h 10000"/>
                <a:gd name="connsiteX37" fmla="*/ 8783 w 10000"/>
                <a:gd name="connsiteY37" fmla="*/ 1323 h 10000"/>
                <a:gd name="connsiteX38" fmla="*/ 8783 w 10000"/>
                <a:gd name="connsiteY38" fmla="*/ 1095 h 10000"/>
                <a:gd name="connsiteX39" fmla="*/ 8594 w 10000"/>
                <a:gd name="connsiteY39" fmla="*/ 889 h 10000"/>
                <a:gd name="connsiteX40" fmla="*/ 8383 w 10000"/>
                <a:gd name="connsiteY40" fmla="*/ 433 h 10000"/>
                <a:gd name="connsiteX41" fmla="*/ 8383 w 10000"/>
                <a:gd name="connsiteY41" fmla="*/ 0 h 10000"/>
                <a:gd name="connsiteX42" fmla="*/ 8194 w 10000"/>
                <a:gd name="connsiteY42" fmla="*/ 0 h 10000"/>
                <a:gd name="connsiteX43" fmla="*/ 7795 w 10000"/>
                <a:gd name="connsiteY43" fmla="*/ 0 h 10000"/>
                <a:gd name="connsiteX44" fmla="*/ 7587 w 10000"/>
                <a:gd name="connsiteY44" fmla="*/ 0 h 10000"/>
                <a:gd name="connsiteX45" fmla="*/ 7402 w 10000"/>
                <a:gd name="connsiteY45" fmla="*/ 0 h 10000"/>
                <a:gd name="connsiteX46" fmla="*/ 6206 w 10000"/>
                <a:gd name="connsiteY46" fmla="*/ 229 h 10000"/>
                <a:gd name="connsiteX47" fmla="*/ 5785 w 10000"/>
                <a:gd name="connsiteY47" fmla="*/ 229 h 10000"/>
                <a:gd name="connsiteX48" fmla="*/ 5387 w 10000"/>
                <a:gd name="connsiteY48" fmla="*/ 433 h 10000"/>
                <a:gd name="connsiteX49" fmla="*/ 5196 w 10000"/>
                <a:gd name="connsiteY49" fmla="*/ 660 h 10000"/>
                <a:gd name="connsiteX50" fmla="*/ 4799 w 10000"/>
                <a:gd name="connsiteY50" fmla="*/ 889 h 10000"/>
                <a:gd name="connsiteX51" fmla="*/ 4591 w 10000"/>
                <a:gd name="connsiteY51" fmla="*/ 889 h 10000"/>
                <a:gd name="connsiteX52" fmla="*/ 4591 w 10000"/>
                <a:gd name="connsiteY52" fmla="*/ 1323 h 10000"/>
                <a:gd name="connsiteX53" fmla="*/ 4799 w 10000"/>
                <a:gd name="connsiteY53" fmla="*/ 1528 h 10000"/>
                <a:gd name="connsiteX54" fmla="*/ 4799 w 10000"/>
                <a:gd name="connsiteY54" fmla="*/ 1757 h 10000"/>
                <a:gd name="connsiteX55" fmla="*/ 4591 w 10000"/>
                <a:gd name="connsiteY55" fmla="*/ 2188 h 10000"/>
                <a:gd name="connsiteX56" fmla="*/ 4402 w 10000"/>
                <a:gd name="connsiteY56" fmla="*/ 2395 h 10000"/>
                <a:gd name="connsiteX57" fmla="*/ 4192 w 10000"/>
                <a:gd name="connsiteY57" fmla="*/ 2620 h 10000"/>
                <a:gd name="connsiteX58" fmla="*/ 4192 w 10000"/>
                <a:gd name="connsiteY58" fmla="*/ 2825 h 10000"/>
                <a:gd name="connsiteX59" fmla="*/ 4402 w 10000"/>
                <a:gd name="connsiteY59" fmla="*/ 3052 h 10000"/>
                <a:gd name="connsiteX60" fmla="*/ 4192 w 10000"/>
                <a:gd name="connsiteY60" fmla="*/ 3485 h 10000"/>
                <a:gd name="connsiteX61" fmla="*/ 4000 w 10000"/>
                <a:gd name="connsiteY61" fmla="*/ 3485 h 10000"/>
                <a:gd name="connsiteX62" fmla="*/ 3604 w 10000"/>
                <a:gd name="connsiteY62" fmla="*/ 3485 h 10000"/>
                <a:gd name="connsiteX63" fmla="*/ 3208 w 10000"/>
                <a:gd name="connsiteY63" fmla="*/ 3485 h 10000"/>
                <a:gd name="connsiteX64" fmla="*/ 3208 w 10000"/>
                <a:gd name="connsiteY64" fmla="*/ 3689 h 10000"/>
                <a:gd name="connsiteX65" fmla="*/ 3391 w 10000"/>
                <a:gd name="connsiteY65" fmla="*/ 3917 h 10000"/>
                <a:gd name="connsiteX66" fmla="*/ 3604 w 10000"/>
                <a:gd name="connsiteY66" fmla="*/ 4123 h 10000"/>
                <a:gd name="connsiteX67" fmla="*/ 2811 w 10000"/>
                <a:gd name="connsiteY67" fmla="*/ 4350 h 10000"/>
                <a:gd name="connsiteX68" fmla="*/ 2811 w 10000"/>
                <a:gd name="connsiteY68" fmla="*/ 4557 h 10000"/>
                <a:gd name="connsiteX69" fmla="*/ 2811 w 10000"/>
                <a:gd name="connsiteY69" fmla="*/ 5012 h 10000"/>
                <a:gd name="connsiteX70" fmla="*/ 2600 w 10000"/>
                <a:gd name="connsiteY70" fmla="*/ 5445 h 10000"/>
                <a:gd name="connsiteX71" fmla="*/ 2390 w 10000"/>
                <a:gd name="connsiteY71" fmla="*/ 5879 h 10000"/>
                <a:gd name="connsiteX72" fmla="*/ 2203 w 10000"/>
                <a:gd name="connsiteY72" fmla="*/ 5879 h 10000"/>
                <a:gd name="connsiteX73" fmla="*/ 1988 w 10000"/>
                <a:gd name="connsiteY73" fmla="*/ 5649 h 10000"/>
                <a:gd name="connsiteX74" fmla="*/ 1803 w 10000"/>
                <a:gd name="connsiteY74" fmla="*/ 5879 h 10000"/>
                <a:gd name="connsiteX75" fmla="*/ 1405 w 10000"/>
                <a:gd name="connsiteY75" fmla="*/ 5879 h 10000"/>
                <a:gd name="connsiteX76" fmla="*/ 1193 w 10000"/>
                <a:gd name="connsiteY76" fmla="*/ 6310 h 10000"/>
                <a:gd name="connsiteX77" fmla="*/ 608 w 10000"/>
                <a:gd name="connsiteY77" fmla="*/ 6310 h 10000"/>
                <a:gd name="connsiteX78" fmla="*/ 398 w 10000"/>
                <a:gd name="connsiteY78" fmla="*/ 6514 h 10000"/>
                <a:gd name="connsiteX79" fmla="*/ 209 w 10000"/>
                <a:gd name="connsiteY79" fmla="*/ 6514 h 10000"/>
                <a:gd name="connsiteX80" fmla="*/ 0 w 10000"/>
                <a:gd name="connsiteY80" fmla="*/ 6946 h 10000"/>
                <a:gd name="connsiteX81" fmla="*/ 0 w 10000"/>
                <a:gd name="connsiteY81" fmla="*/ 7379 h 10000"/>
                <a:gd name="connsiteX82" fmla="*/ 0 w 10000"/>
                <a:gd name="connsiteY82" fmla="*/ 7812 h 10000"/>
                <a:gd name="connsiteX0" fmla="*/ 3604 w 10000"/>
                <a:gd name="connsiteY0" fmla="*/ 9568 h 10000"/>
                <a:gd name="connsiteX1" fmla="*/ 4000 w 10000"/>
                <a:gd name="connsiteY1" fmla="*/ 9771 h 10000"/>
                <a:gd name="connsiteX2" fmla="*/ 4192 w 10000"/>
                <a:gd name="connsiteY2" fmla="*/ 10000 h 10000"/>
                <a:gd name="connsiteX3" fmla="*/ 4402 w 10000"/>
                <a:gd name="connsiteY3" fmla="*/ 10000 h 10000"/>
                <a:gd name="connsiteX4" fmla="*/ 4799 w 10000"/>
                <a:gd name="connsiteY4" fmla="*/ 10000 h 10000"/>
                <a:gd name="connsiteX5" fmla="*/ 4987 w 10000"/>
                <a:gd name="connsiteY5" fmla="*/ 9771 h 10000"/>
                <a:gd name="connsiteX6" fmla="*/ 4987 w 10000"/>
                <a:gd name="connsiteY6" fmla="*/ 9568 h 10000"/>
                <a:gd name="connsiteX7" fmla="*/ 5196 w 10000"/>
                <a:gd name="connsiteY7" fmla="*/ 9340 h 10000"/>
                <a:gd name="connsiteX8" fmla="*/ 5196 w 10000"/>
                <a:gd name="connsiteY8" fmla="*/ 9135 h 10000"/>
                <a:gd name="connsiteX9" fmla="*/ 5600 w 10000"/>
                <a:gd name="connsiteY9" fmla="*/ 8906 h 10000"/>
                <a:gd name="connsiteX10" fmla="*/ 5785 w 10000"/>
                <a:gd name="connsiteY10" fmla="*/ 8701 h 10000"/>
                <a:gd name="connsiteX11" fmla="*/ 6206 w 10000"/>
                <a:gd name="connsiteY11" fmla="*/ 8473 h 10000"/>
                <a:gd name="connsiteX12" fmla="*/ 6396 w 10000"/>
                <a:gd name="connsiteY12" fmla="*/ 8043 h 10000"/>
                <a:gd name="connsiteX13" fmla="*/ 6603 w 10000"/>
                <a:gd name="connsiteY13" fmla="*/ 7607 h 10000"/>
                <a:gd name="connsiteX14" fmla="*/ 7004 w 10000"/>
                <a:gd name="connsiteY14" fmla="*/ 7379 h 10000"/>
                <a:gd name="connsiteX15" fmla="*/ 6791 w 10000"/>
                <a:gd name="connsiteY15" fmla="*/ 6946 h 10000"/>
                <a:gd name="connsiteX16" fmla="*/ 7402 w 10000"/>
                <a:gd name="connsiteY16" fmla="*/ 6310 h 10000"/>
                <a:gd name="connsiteX17" fmla="*/ 7402 w 10000"/>
                <a:gd name="connsiteY17" fmla="*/ 6079 h 10000"/>
                <a:gd name="connsiteX18" fmla="*/ 7402 w 10000"/>
                <a:gd name="connsiteY18" fmla="*/ 5879 h 10000"/>
                <a:gd name="connsiteX19" fmla="*/ 8194 w 10000"/>
                <a:gd name="connsiteY19" fmla="*/ 5217 h 10000"/>
                <a:gd name="connsiteX20" fmla="*/ 7985 w 10000"/>
                <a:gd name="connsiteY20" fmla="*/ 5012 h 10000"/>
                <a:gd name="connsiteX21" fmla="*/ 7587 w 10000"/>
                <a:gd name="connsiteY21" fmla="*/ 5012 h 10000"/>
                <a:gd name="connsiteX22" fmla="*/ 7587 w 10000"/>
                <a:gd name="connsiteY22" fmla="*/ 4782 h 10000"/>
                <a:gd name="connsiteX23" fmla="*/ 7185 w 10000"/>
                <a:gd name="connsiteY23" fmla="*/ 4557 h 10000"/>
                <a:gd name="connsiteX24" fmla="*/ 6791 w 10000"/>
                <a:gd name="connsiteY24" fmla="*/ 2825 h 10000"/>
                <a:gd name="connsiteX25" fmla="*/ 7004 w 10000"/>
                <a:gd name="connsiteY25" fmla="*/ 2620 h 10000"/>
                <a:gd name="connsiteX26" fmla="*/ 7587 w 10000"/>
                <a:gd name="connsiteY26" fmla="*/ 2620 h 10000"/>
                <a:gd name="connsiteX27" fmla="*/ 7795 w 10000"/>
                <a:gd name="connsiteY27" fmla="*/ 2620 h 10000"/>
                <a:gd name="connsiteX28" fmla="*/ 8383 w 10000"/>
                <a:gd name="connsiteY28" fmla="*/ 2620 h 10000"/>
                <a:gd name="connsiteX29" fmla="*/ 8783 w 10000"/>
                <a:gd name="connsiteY29" fmla="*/ 2620 h 10000"/>
                <a:gd name="connsiteX30" fmla="*/ 8991 w 10000"/>
                <a:gd name="connsiteY30" fmla="*/ 2395 h 10000"/>
                <a:gd name="connsiteX31" fmla="*/ 9578 w 10000"/>
                <a:gd name="connsiteY31" fmla="*/ 1961 h 10000"/>
                <a:gd name="connsiteX32" fmla="*/ 10000 w 10000"/>
                <a:gd name="connsiteY32" fmla="*/ 1757 h 10000"/>
                <a:gd name="connsiteX33" fmla="*/ 9790 w 10000"/>
                <a:gd name="connsiteY33" fmla="*/ 1323 h 10000"/>
                <a:gd name="connsiteX34" fmla="*/ 9393 w 10000"/>
                <a:gd name="connsiteY34" fmla="*/ 1323 h 10000"/>
                <a:gd name="connsiteX35" fmla="*/ 9182 w 10000"/>
                <a:gd name="connsiteY35" fmla="*/ 1323 h 10000"/>
                <a:gd name="connsiteX36" fmla="*/ 8783 w 10000"/>
                <a:gd name="connsiteY36" fmla="*/ 1323 h 10000"/>
                <a:gd name="connsiteX37" fmla="*/ 8783 w 10000"/>
                <a:gd name="connsiteY37" fmla="*/ 1095 h 10000"/>
                <a:gd name="connsiteX38" fmla="*/ 8594 w 10000"/>
                <a:gd name="connsiteY38" fmla="*/ 889 h 10000"/>
                <a:gd name="connsiteX39" fmla="*/ 8383 w 10000"/>
                <a:gd name="connsiteY39" fmla="*/ 433 h 10000"/>
                <a:gd name="connsiteX40" fmla="*/ 8383 w 10000"/>
                <a:gd name="connsiteY40" fmla="*/ 0 h 10000"/>
                <a:gd name="connsiteX41" fmla="*/ 8194 w 10000"/>
                <a:gd name="connsiteY41" fmla="*/ 0 h 10000"/>
                <a:gd name="connsiteX42" fmla="*/ 7795 w 10000"/>
                <a:gd name="connsiteY42" fmla="*/ 0 h 10000"/>
                <a:gd name="connsiteX43" fmla="*/ 7587 w 10000"/>
                <a:gd name="connsiteY43" fmla="*/ 0 h 10000"/>
                <a:gd name="connsiteX44" fmla="*/ 7402 w 10000"/>
                <a:gd name="connsiteY44" fmla="*/ 0 h 10000"/>
                <a:gd name="connsiteX45" fmla="*/ 6206 w 10000"/>
                <a:gd name="connsiteY45" fmla="*/ 229 h 10000"/>
                <a:gd name="connsiteX46" fmla="*/ 5785 w 10000"/>
                <a:gd name="connsiteY46" fmla="*/ 229 h 10000"/>
                <a:gd name="connsiteX47" fmla="*/ 5387 w 10000"/>
                <a:gd name="connsiteY47" fmla="*/ 433 h 10000"/>
                <a:gd name="connsiteX48" fmla="*/ 5196 w 10000"/>
                <a:gd name="connsiteY48" fmla="*/ 660 h 10000"/>
                <a:gd name="connsiteX49" fmla="*/ 4799 w 10000"/>
                <a:gd name="connsiteY49" fmla="*/ 889 h 10000"/>
                <a:gd name="connsiteX50" fmla="*/ 4591 w 10000"/>
                <a:gd name="connsiteY50" fmla="*/ 889 h 10000"/>
                <a:gd name="connsiteX51" fmla="*/ 4591 w 10000"/>
                <a:gd name="connsiteY51" fmla="*/ 1323 h 10000"/>
                <a:gd name="connsiteX52" fmla="*/ 4799 w 10000"/>
                <a:gd name="connsiteY52" fmla="*/ 1528 h 10000"/>
                <a:gd name="connsiteX53" fmla="*/ 4799 w 10000"/>
                <a:gd name="connsiteY53" fmla="*/ 1757 h 10000"/>
                <a:gd name="connsiteX54" fmla="*/ 4591 w 10000"/>
                <a:gd name="connsiteY54" fmla="*/ 2188 h 10000"/>
                <a:gd name="connsiteX55" fmla="*/ 4402 w 10000"/>
                <a:gd name="connsiteY55" fmla="*/ 2395 h 10000"/>
                <a:gd name="connsiteX56" fmla="*/ 4192 w 10000"/>
                <a:gd name="connsiteY56" fmla="*/ 2620 h 10000"/>
                <a:gd name="connsiteX57" fmla="*/ 4192 w 10000"/>
                <a:gd name="connsiteY57" fmla="*/ 2825 h 10000"/>
                <a:gd name="connsiteX58" fmla="*/ 4402 w 10000"/>
                <a:gd name="connsiteY58" fmla="*/ 3052 h 10000"/>
                <a:gd name="connsiteX59" fmla="*/ 4192 w 10000"/>
                <a:gd name="connsiteY59" fmla="*/ 3485 h 10000"/>
                <a:gd name="connsiteX60" fmla="*/ 4000 w 10000"/>
                <a:gd name="connsiteY60" fmla="*/ 3485 h 10000"/>
                <a:gd name="connsiteX61" fmla="*/ 3604 w 10000"/>
                <a:gd name="connsiteY61" fmla="*/ 3485 h 10000"/>
                <a:gd name="connsiteX62" fmla="*/ 3208 w 10000"/>
                <a:gd name="connsiteY62" fmla="*/ 3485 h 10000"/>
                <a:gd name="connsiteX63" fmla="*/ 3208 w 10000"/>
                <a:gd name="connsiteY63" fmla="*/ 3689 h 10000"/>
                <a:gd name="connsiteX64" fmla="*/ 3391 w 10000"/>
                <a:gd name="connsiteY64" fmla="*/ 3917 h 10000"/>
                <a:gd name="connsiteX65" fmla="*/ 3604 w 10000"/>
                <a:gd name="connsiteY65" fmla="*/ 4123 h 10000"/>
                <a:gd name="connsiteX66" fmla="*/ 2811 w 10000"/>
                <a:gd name="connsiteY66" fmla="*/ 4350 h 10000"/>
                <a:gd name="connsiteX67" fmla="*/ 2811 w 10000"/>
                <a:gd name="connsiteY67" fmla="*/ 4557 h 10000"/>
                <a:gd name="connsiteX68" fmla="*/ 2811 w 10000"/>
                <a:gd name="connsiteY68" fmla="*/ 5012 h 10000"/>
                <a:gd name="connsiteX69" fmla="*/ 2600 w 10000"/>
                <a:gd name="connsiteY69" fmla="*/ 5445 h 10000"/>
                <a:gd name="connsiteX70" fmla="*/ 2390 w 10000"/>
                <a:gd name="connsiteY70" fmla="*/ 5879 h 10000"/>
                <a:gd name="connsiteX71" fmla="*/ 2203 w 10000"/>
                <a:gd name="connsiteY71" fmla="*/ 5879 h 10000"/>
                <a:gd name="connsiteX72" fmla="*/ 1988 w 10000"/>
                <a:gd name="connsiteY72" fmla="*/ 5649 h 10000"/>
                <a:gd name="connsiteX73" fmla="*/ 1803 w 10000"/>
                <a:gd name="connsiteY73" fmla="*/ 5879 h 10000"/>
                <a:gd name="connsiteX74" fmla="*/ 1405 w 10000"/>
                <a:gd name="connsiteY74" fmla="*/ 5879 h 10000"/>
                <a:gd name="connsiteX75" fmla="*/ 1193 w 10000"/>
                <a:gd name="connsiteY75" fmla="*/ 6310 h 10000"/>
                <a:gd name="connsiteX76" fmla="*/ 608 w 10000"/>
                <a:gd name="connsiteY76" fmla="*/ 6310 h 10000"/>
                <a:gd name="connsiteX77" fmla="*/ 398 w 10000"/>
                <a:gd name="connsiteY77" fmla="*/ 6514 h 10000"/>
                <a:gd name="connsiteX78" fmla="*/ 209 w 10000"/>
                <a:gd name="connsiteY78" fmla="*/ 6514 h 10000"/>
                <a:gd name="connsiteX79" fmla="*/ 0 w 10000"/>
                <a:gd name="connsiteY79" fmla="*/ 6946 h 10000"/>
                <a:gd name="connsiteX80" fmla="*/ 0 w 10000"/>
                <a:gd name="connsiteY80" fmla="*/ 7379 h 10000"/>
                <a:gd name="connsiteX81" fmla="*/ 0 w 10000"/>
                <a:gd name="connsiteY81" fmla="*/ 7812 h 10000"/>
                <a:gd name="connsiteX0" fmla="*/ 4000 w 10000"/>
                <a:gd name="connsiteY0" fmla="*/ 9771 h 10000"/>
                <a:gd name="connsiteX1" fmla="*/ 4192 w 10000"/>
                <a:gd name="connsiteY1" fmla="*/ 10000 h 10000"/>
                <a:gd name="connsiteX2" fmla="*/ 4402 w 10000"/>
                <a:gd name="connsiteY2" fmla="*/ 10000 h 10000"/>
                <a:gd name="connsiteX3" fmla="*/ 4799 w 10000"/>
                <a:gd name="connsiteY3" fmla="*/ 10000 h 10000"/>
                <a:gd name="connsiteX4" fmla="*/ 4987 w 10000"/>
                <a:gd name="connsiteY4" fmla="*/ 9771 h 10000"/>
                <a:gd name="connsiteX5" fmla="*/ 4987 w 10000"/>
                <a:gd name="connsiteY5" fmla="*/ 9568 h 10000"/>
                <a:gd name="connsiteX6" fmla="*/ 5196 w 10000"/>
                <a:gd name="connsiteY6" fmla="*/ 9340 h 10000"/>
                <a:gd name="connsiteX7" fmla="*/ 5196 w 10000"/>
                <a:gd name="connsiteY7" fmla="*/ 9135 h 10000"/>
                <a:gd name="connsiteX8" fmla="*/ 5600 w 10000"/>
                <a:gd name="connsiteY8" fmla="*/ 8906 h 10000"/>
                <a:gd name="connsiteX9" fmla="*/ 5785 w 10000"/>
                <a:gd name="connsiteY9" fmla="*/ 8701 h 10000"/>
                <a:gd name="connsiteX10" fmla="*/ 6206 w 10000"/>
                <a:gd name="connsiteY10" fmla="*/ 8473 h 10000"/>
                <a:gd name="connsiteX11" fmla="*/ 6396 w 10000"/>
                <a:gd name="connsiteY11" fmla="*/ 8043 h 10000"/>
                <a:gd name="connsiteX12" fmla="*/ 6603 w 10000"/>
                <a:gd name="connsiteY12" fmla="*/ 7607 h 10000"/>
                <a:gd name="connsiteX13" fmla="*/ 7004 w 10000"/>
                <a:gd name="connsiteY13" fmla="*/ 7379 h 10000"/>
                <a:gd name="connsiteX14" fmla="*/ 6791 w 10000"/>
                <a:gd name="connsiteY14" fmla="*/ 6946 h 10000"/>
                <a:gd name="connsiteX15" fmla="*/ 7402 w 10000"/>
                <a:gd name="connsiteY15" fmla="*/ 6310 h 10000"/>
                <a:gd name="connsiteX16" fmla="*/ 7402 w 10000"/>
                <a:gd name="connsiteY16" fmla="*/ 6079 h 10000"/>
                <a:gd name="connsiteX17" fmla="*/ 7402 w 10000"/>
                <a:gd name="connsiteY17" fmla="*/ 5879 h 10000"/>
                <a:gd name="connsiteX18" fmla="*/ 8194 w 10000"/>
                <a:gd name="connsiteY18" fmla="*/ 5217 h 10000"/>
                <a:gd name="connsiteX19" fmla="*/ 7985 w 10000"/>
                <a:gd name="connsiteY19" fmla="*/ 5012 h 10000"/>
                <a:gd name="connsiteX20" fmla="*/ 7587 w 10000"/>
                <a:gd name="connsiteY20" fmla="*/ 5012 h 10000"/>
                <a:gd name="connsiteX21" fmla="*/ 7587 w 10000"/>
                <a:gd name="connsiteY21" fmla="*/ 4782 h 10000"/>
                <a:gd name="connsiteX22" fmla="*/ 7185 w 10000"/>
                <a:gd name="connsiteY22" fmla="*/ 4557 h 10000"/>
                <a:gd name="connsiteX23" fmla="*/ 6791 w 10000"/>
                <a:gd name="connsiteY23" fmla="*/ 2825 h 10000"/>
                <a:gd name="connsiteX24" fmla="*/ 7004 w 10000"/>
                <a:gd name="connsiteY24" fmla="*/ 2620 h 10000"/>
                <a:gd name="connsiteX25" fmla="*/ 7587 w 10000"/>
                <a:gd name="connsiteY25" fmla="*/ 2620 h 10000"/>
                <a:gd name="connsiteX26" fmla="*/ 7795 w 10000"/>
                <a:gd name="connsiteY26" fmla="*/ 2620 h 10000"/>
                <a:gd name="connsiteX27" fmla="*/ 8383 w 10000"/>
                <a:gd name="connsiteY27" fmla="*/ 2620 h 10000"/>
                <a:gd name="connsiteX28" fmla="*/ 8783 w 10000"/>
                <a:gd name="connsiteY28" fmla="*/ 2620 h 10000"/>
                <a:gd name="connsiteX29" fmla="*/ 8991 w 10000"/>
                <a:gd name="connsiteY29" fmla="*/ 2395 h 10000"/>
                <a:gd name="connsiteX30" fmla="*/ 9578 w 10000"/>
                <a:gd name="connsiteY30" fmla="*/ 1961 h 10000"/>
                <a:gd name="connsiteX31" fmla="*/ 10000 w 10000"/>
                <a:gd name="connsiteY31" fmla="*/ 1757 h 10000"/>
                <a:gd name="connsiteX32" fmla="*/ 9790 w 10000"/>
                <a:gd name="connsiteY32" fmla="*/ 1323 h 10000"/>
                <a:gd name="connsiteX33" fmla="*/ 9393 w 10000"/>
                <a:gd name="connsiteY33" fmla="*/ 1323 h 10000"/>
                <a:gd name="connsiteX34" fmla="*/ 9182 w 10000"/>
                <a:gd name="connsiteY34" fmla="*/ 1323 h 10000"/>
                <a:gd name="connsiteX35" fmla="*/ 8783 w 10000"/>
                <a:gd name="connsiteY35" fmla="*/ 1323 h 10000"/>
                <a:gd name="connsiteX36" fmla="*/ 8783 w 10000"/>
                <a:gd name="connsiteY36" fmla="*/ 1095 h 10000"/>
                <a:gd name="connsiteX37" fmla="*/ 8594 w 10000"/>
                <a:gd name="connsiteY37" fmla="*/ 889 h 10000"/>
                <a:gd name="connsiteX38" fmla="*/ 8383 w 10000"/>
                <a:gd name="connsiteY38" fmla="*/ 433 h 10000"/>
                <a:gd name="connsiteX39" fmla="*/ 8383 w 10000"/>
                <a:gd name="connsiteY39" fmla="*/ 0 h 10000"/>
                <a:gd name="connsiteX40" fmla="*/ 8194 w 10000"/>
                <a:gd name="connsiteY40" fmla="*/ 0 h 10000"/>
                <a:gd name="connsiteX41" fmla="*/ 7795 w 10000"/>
                <a:gd name="connsiteY41" fmla="*/ 0 h 10000"/>
                <a:gd name="connsiteX42" fmla="*/ 7587 w 10000"/>
                <a:gd name="connsiteY42" fmla="*/ 0 h 10000"/>
                <a:gd name="connsiteX43" fmla="*/ 7402 w 10000"/>
                <a:gd name="connsiteY43" fmla="*/ 0 h 10000"/>
                <a:gd name="connsiteX44" fmla="*/ 6206 w 10000"/>
                <a:gd name="connsiteY44" fmla="*/ 229 h 10000"/>
                <a:gd name="connsiteX45" fmla="*/ 5785 w 10000"/>
                <a:gd name="connsiteY45" fmla="*/ 229 h 10000"/>
                <a:gd name="connsiteX46" fmla="*/ 5387 w 10000"/>
                <a:gd name="connsiteY46" fmla="*/ 433 h 10000"/>
                <a:gd name="connsiteX47" fmla="*/ 5196 w 10000"/>
                <a:gd name="connsiteY47" fmla="*/ 660 h 10000"/>
                <a:gd name="connsiteX48" fmla="*/ 4799 w 10000"/>
                <a:gd name="connsiteY48" fmla="*/ 889 h 10000"/>
                <a:gd name="connsiteX49" fmla="*/ 4591 w 10000"/>
                <a:gd name="connsiteY49" fmla="*/ 889 h 10000"/>
                <a:gd name="connsiteX50" fmla="*/ 4591 w 10000"/>
                <a:gd name="connsiteY50" fmla="*/ 1323 h 10000"/>
                <a:gd name="connsiteX51" fmla="*/ 4799 w 10000"/>
                <a:gd name="connsiteY51" fmla="*/ 1528 h 10000"/>
                <a:gd name="connsiteX52" fmla="*/ 4799 w 10000"/>
                <a:gd name="connsiteY52" fmla="*/ 1757 h 10000"/>
                <a:gd name="connsiteX53" fmla="*/ 4591 w 10000"/>
                <a:gd name="connsiteY53" fmla="*/ 2188 h 10000"/>
                <a:gd name="connsiteX54" fmla="*/ 4402 w 10000"/>
                <a:gd name="connsiteY54" fmla="*/ 2395 h 10000"/>
                <a:gd name="connsiteX55" fmla="*/ 4192 w 10000"/>
                <a:gd name="connsiteY55" fmla="*/ 2620 h 10000"/>
                <a:gd name="connsiteX56" fmla="*/ 4192 w 10000"/>
                <a:gd name="connsiteY56" fmla="*/ 2825 h 10000"/>
                <a:gd name="connsiteX57" fmla="*/ 4402 w 10000"/>
                <a:gd name="connsiteY57" fmla="*/ 3052 h 10000"/>
                <a:gd name="connsiteX58" fmla="*/ 4192 w 10000"/>
                <a:gd name="connsiteY58" fmla="*/ 3485 h 10000"/>
                <a:gd name="connsiteX59" fmla="*/ 4000 w 10000"/>
                <a:gd name="connsiteY59" fmla="*/ 3485 h 10000"/>
                <a:gd name="connsiteX60" fmla="*/ 3604 w 10000"/>
                <a:gd name="connsiteY60" fmla="*/ 3485 h 10000"/>
                <a:gd name="connsiteX61" fmla="*/ 3208 w 10000"/>
                <a:gd name="connsiteY61" fmla="*/ 3485 h 10000"/>
                <a:gd name="connsiteX62" fmla="*/ 3208 w 10000"/>
                <a:gd name="connsiteY62" fmla="*/ 3689 h 10000"/>
                <a:gd name="connsiteX63" fmla="*/ 3391 w 10000"/>
                <a:gd name="connsiteY63" fmla="*/ 3917 h 10000"/>
                <a:gd name="connsiteX64" fmla="*/ 3604 w 10000"/>
                <a:gd name="connsiteY64" fmla="*/ 4123 h 10000"/>
                <a:gd name="connsiteX65" fmla="*/ 2811 w 10000"/>
                <a:gd name="connsiteY65" fmla="*/ 4350 h 10000"/>
                <a:gd name="connsiteX66" fmla="*/ 2811 w 10000"/>
                <a:gd name="connsiteY66" fmla="*/ 4557 h 10000"/>
                <a:gd name="connsiteX67" fmla="*/ 2811 w 10000"/>
                <a:gd name="connsiteY67" fmla="*/ 5012 h 10000"/>
                <a:gd name="connsiteX68" fmla="*/ 2600 w 10000"/>
                <a:gd name="connsiteY68" fmla="*/ 5445 h 10000"/>
                <a:gd name="connsiteX69" fmla="*/ 2390 w 10000"/>
                <a:gd name="connsiteY69" fmla="*/ 5879 h 10000"/>
                <a:gd name="connsiteX70" fmla="*/ 2203 w 10000"/>
                <a:gd name="connsiteY70" fmla="*/ 5879 h 10000"/>
                <a:gd name="connsiteX71" fmla="*/ 1988 w 10000"/>
                <a:gd name="connsiteY71" fmla="*/ 5649 h 10000"/>
                <a:gd name="connsiteX72" fmla="*/ 1803 w 10000"/>
                <a:gd name="connsiteY72" fmla="*/ 5879 h 10000"/>
                <a:gd name="connsiteX73" fmla="*/ 1405 w 10000"/>
                <a:gd name="connsiteY73" fmla="*/ 5879 h 10000"/>
                <a:gd name="connsiteX74" fmla="*/ 1193 w 10000"/>
                <a:gd name="connsiteY74" fmla="*/ 6310 h 10000"/>
                <a:gd name="connsiteX75" fmla="*/ 608 w 10000"/>
                <a:gd name="connsiteY75" fmla="*/ 6310 h 10000"/>
                <a:gd name="connsiteX76" fmla="*/ 398 w 10000"/>
                <a:gd name="connsiteY76" fmla="*/ 6514 h 10000"/>
                <a:gd name="connsiteX77" fmla="*/ 209 w 10000"/>
                <a:gd name="connsiteY77" fmla="*/ 6514 h 10000"/>
                <a:gd name="connsiteX78" fmla="*/ 0 w 10000"/>
                <a:gd name="connsiteY78" fmla="*/ 6946 h 10000"/>
                <a:gd name="connsiteX79" fmla="*/ 0 w 10000"/>
                <a:gd name="connsiteY79" fmla="*/ 7379 h 10000"/>
                <a:gd name="connsiteX80" fmla="*/ 0 w 10000"/>
                <a:gd name="connsiteY80" fmla="*/ 7812 h 10000"/>
                <a:gd name="connsiteX0" fmla="*/ 4192 w 10000"/>
                <a:gd name="connsiteY0" fmla="*/ 10000 h 10000"/>
                <a:gd name="connsiteX1" fmla="*/ 4402 w 10000"/>
                <a:gd name="connsiteY1" fmla="*/ 10000 h 10000"/>
                <a:gd name="connsiteX2" fmla="*/ 4799 w 10000"/>
                <a:gd name="connsiteY2" fmla="*/ 10000 h 10000"/>
                <a:gd name="connsiteX3" fmla="*/ 4987 w 10000"/>
                <a:gd name="connsiteY3" fmla="*/ 9771 h 10000"/>
                <a:gd name="connsiteX4" fmla="*/ 4987 w 10000"/>
                <a:gd name="connsiteY4" fmla="*/ 9568 h 10000"/>
                <a:gd name="connsiteX5" fmla="*/ 5196 w 10000"/>
                <a:gd name="connsiteY5" fmla="*/ 9340 h 10000"/>
                <a:gd name="connsiteX6" fmla="*/ 5196 w 10000"/>
                <a:gd name="connsiteY6" fmla="*/ 9135 h 10000"/>
                <a:gd name="connsiteX7" fmla="*/ 5600 w 10000"/>
                <a:gd name="connsiteY7" fmla="*/ 8906 h 10000"/>
                <a:gd name="connsiteX8" fmla="*/ 5785 w 10000"/>
                <a:gd name="connsiteY8" fmla="*/ 8701 h 10000"/>
                <a:gd name="connsiteX9" fmla="*/ 6206 w 10000"/>
                <a:gd name="connsiteY9" fmla="*/ 8473 h 10000"/>
                <a:gd name="connsiteX10" fmla="*/ 6396 w 10000"/>
                <a:gd name="connsiteY10" fmla="*/ 8043 h 10000"/>
                <a:gd name="connsiteX11" fmla="*/ 6603 w 10000"/>
                <a:gd name="connsiteY11" fmla="*/ 7607 h 10000"/>
                <a:gd name="connsiteX12" fmla="*/ 7004 w 10000"/>
                <a:gd name="connsiteY12" fmla="*/ 7379 h 10000"/>
                <a:gd name="connsiteX13" fmla="*/ 6791 w 10000"/>
                <a:gd name="connsiteY13" fmla="*/ 6946 h 10000"/>
                <a:gd name="connsiteX14" fmla="*/ 7402 w 10000"/>
                <a:gd name="connsiteY14" fmla="*/ 6310 h 10000"/>
                <a:gd name="connsiteX15" fmla="*/ 7402 w 10000"/>
                <a:gd name="connsiteY15" fmla="*/ 6079 h 10000"/>
                <a:gd name="connsiteX16" fmla="*/ 7402 w 10000"/>
                <a:gd name="connsiteY16" fmla="*/ 5879 h 10000"/>
                <a:gd name="connsiteX17" fmla="*/ 8194 w 10000"/>
                <a:gd name="connsiteY17" fmla="*/ 5217 h 10000"/>
                <a:gd name="connsiteX18" fmla="*/ 7985 w 10000"/>
                <a:gd name="connsiteY18" fmla="*/ 5012 h 10000"/>
                <a:gd name="connsiteX19" fmla="*/ 7587 w 10000"/>
                <a:gd name="connsiteY19" fmla="*/ 5012 h 10000"/>
                <a:gd name="connsiteX20" fmla="*/ 7587 w 10000"/>
                <a:gd name="connsiteY20" fmla="*/ 4782 h 10000"/>
                <a:gd name="connsiteX21" fmla="*/ 7185 w 10000"/>
                <a:gd name="connsiteY21" fmla="*/ 4557 h 10000"/>
                <a:gd name="connsiteX22" fmla="*/ 6791 w 10000"/>
                <a:gd name="connsiteY22" fmla="*/ 2825 h 10000"/>
                <a:gd name="connsiteX23" fmla="*/ 7004 w 10000"/>
                <a:gd name="connsiteY23" fmla="*/ 2620 h 10000"/>
                <a:gd name="connsiteX24" fmla="*/ 7587 w 10000"/>
                <a:gd name="connsiteY24" fmla="*/ 2620 h 10000"/>
                <a:gd name="connsiteX25" fmla="*/ 7795 w 10000"/>
                <a:gd name="connsiteY25" fmla="*/ 2620 h 10000"/>
                <a:gd name="connsiteX26" fmla="*/ 8383 w 10000"/>
                <a:gd name="connsiteY26" fmla="*/ 2620 h 10000"/>
                <a:gd name="connsiteX27" fmla="*/ 8783 w 10000"/>
                <a:gd name="connsiteY27" fmla="*/ 2620 h 10000"/>
                <a:gd name="connsiteX28" fmla="*/ 8991 w 10000"/>
                <a:gd name="connsiteY28" fmla="*/ 2395 h 10000"/>
                <a:gd name="connsiteX29" fmla="*/ 9578 w 10000"/>
                <a:gd name="connsiteY29" fmla="*/ 1961 h 10000"/>
                <a:gd name="connsiteX30" fmla="*/ 10000 w 10000"/>
                <a:gd name="connsiteY30" fmla="*/ 1757 h 10000"/>
                <a:gd name="connsiteX31" fmla="*/ 9790 w 10000"/>
                <a:gd name="connsiteY31" fmla="*/ 1323 h 10000"/>
                <a:gd name="connsiteX32" fmla="*/ 9393 w 10000"/>
                <a:gd name="connsiteY32" fmla="*/ 1323 h 10000"/>
                <a:gd name="connsiteX33" fmla="*/ 9182 w 10000"/>
                <a:gd name="connsiteY33" fmla="*/ 1323 h 10000"/>
                <a:gd name="connsiteX34" fmla="*/ 8783 w 10000"/>
                <a:gd name="connsiteY34" fmla="*/ 1323 h 10000"/>
                <a:gd name="connsiteX35" fmla="*/ 8783 w 10000"/>
                <a:gd name="connsiteY35" fmla="*/ 1095 h 10000"/>
                <a:gd name="connsiteX36" fmla="*/ 8594 w 10000"/>
                <a:gd name="connsiteY36" fmla="*/ 889 h 10000"/>
                <a:gd name="connsiteX37" fmla="*/ 8383 w 10000"/>
                <a:gd name="connsiteY37" fmla="*/ 433 h 10000"/>
                <a:gd name="connsiteX38" fmla="*/ 8383 w 10000"/>
                <a:gd name="connsiteY38" fmla="*/ 0 h 10000"/>
                <a:gd name="connsiteX39" fmla="*/ 8194 w 10000"/>
                <a:gd name="connsiteY39" fmla="*/ 0 h 10000"/>
                <a:gd name="connsiteX40" fmla="*/ 7795 w 10000"/>
                <a:gd name="connsiteY40" fmla="*/ 0 h 10000"/>
                <a:gd name="connsiteX41" fmla="*/ 7587 w 10000"/>
                <a:gd name="connsiteY41" fmla="*/ 0 h 10000"/>
                <a:gd name="connsiteX42" fmla="*/ 7402 w 10000"/>
                <a:gd name="connsiteY42" fmla="*/ 0 h 10000"/>
                <a:gd name="connsiteX43" fmla="*/ 6206 w 10000"/>
                <a:gd name="connsiteY43" fmla="*/ 229 h 10000"/>
                <a:gd name="connsiteX44" fmla="*/ 5785 w 10000"/>
                <a:gd name="connsiteY44" fmla="*/ 229 h 10000"/>
                <a:gd name="connsiteX45" fmla="*/ 5387 w 10000"/>
                <a:gd name="connsiteY45" fmla="*/ 433 h 10000"/>
                <a:gd name="connsiteX46" fmla="*/ 5196 w 10000"/>
                <a:gd name="connsiteY46" fmla="*/ 660 h 10000"/>
                <a:gd name="connsiteX47" fmla="*/ 4799 w 10000"/>
                <a:gd name="connsiteY47" fmla="*/ 889 h 10000"/>
                <a:gd name="connsiteX48" fmla="*/ 4591 w 10000"/>
                <a:gd name="connsiteY48" fmla="*/ 889 h 10000"/>
                <a:gd name="connsiteX49" fmla="*/ 4591 w 10000"/>
                <a:gd name="connsiteY49" fmla="*/ 1323 h 10000"/>
                <a:gd name="connsiteX50" fmla="*/ 4799 w 10000"/>
                <a:gd name="connsiteY50" fmla="*/ 1528 h 10000"/>
                <a:gd name="connsiteX51" fmla="*/ 4799 w 10000"/>
                <a:gd name="connsiteY51" fmla="*/ 1757 h 10000"/>
                <a:gd name="connsiteX52" fmla="*/ 4591 w 10000"/>
                <a:gd name="connsiteY52" fmla="*/ 2188 h 10000"/>
                <a:gd name="connsiteX53" fmla="*/ 4402 w 10000"/>
                <a:gd name="connsiteY53" fmla="*/ 2395 h 10000"/>
                <a:gd name="connsiteX54" fmla="*/ 4192 w 10000"/>
                <a:gd name="connsiteY54" fmla="*/ 2620 h 10000"/>
                <a:gd name="connsiteX55" fmla="*/ 4192 w 10000"/>
                <a:gd name="connsiteY55" fmla="*/ 2825 h 10000"/>
                <a:gd name="connsiteX56" fmla="*/ 4402 w 10000"/>
                <a:gd name="connsiteY56" fmla="*/ 3052 h 10000"/>
                <a:gd name="connsiteX57" fmla="*/ 4192 w 10000"/>
                <a:gd name="connsiteY57" fmla="*/ 3485 h 10000"/>
                <a:gd name="connsiteX58" fmla="*/ 4000 w 10000"/>
                <a:gd name="connsiteY58" fmla="*/ 3485 h 10000"/>
                <a:gd name="connsiteX59" fmla="*/ 3604 w 10000"/>
                <a:gd name="connsiteY59" fmla="*/ 3485 h 10000"/>
                <a:gd name="connsiteX60" fmla="*/ 3208 w 10000"/>
                <a:gd name="connsiteY60" fmla="*/ 3485 h 10000"/>
                <a:gd name="connsiteX61" fmla="*/ 3208 w 10000"/>
                <a:gd name="connsiteY61" fmla="*/ 3689 h 10000"/>
                <a:gd name="connsiteX62" fmla="*/ 3391 w 10000"/>
                <a:gd name="connsiteY62" fmla="*/ 3917 h 10000"/>
                <a:gd name="connsiteX63" fmla="*/ 3604 w 10000"/>
                <a:gd name="connsiteY63" fmla="*/ 4123 h 10000"/>
                <a:gd name="connsiteX64" fmla="*/ 2811 w 10000"/>
                <a:gd name="connsiteY64" fmla="*/ 4350 h 10000"/>
                <a:gd name="connsiteX65" fmla="*/ 2811 w 10000"/>
                <a:gd name="connsiteY65" fmla="*/ 4557 h 10000"/>
                <a:gd name="connsiteX66" fmla="*/ 2811 w 10000"/>
                <a:gd name="connsiteY66" fmla="*/ 5012 h 10000"/>
                <a:gd name="connsiteX67" fmla="*/ 2600 w 10000"/>
                <a:gd name="connsiteY67" fmla="*/ 5445 h 10000"/>
                <a:gd name="connsiteX68" fmla="*/ 2390 w 10000"/>
                <a:gd name="connsiteY68" fmla="*/ 5879 h 10000"/>
                <a:gd name="connsiteX69" fmla="*/ 2203 w 10000"/>
                <a:gd name="connsiteY69" fmla="*/ 5879 h 10000"/>
                <a:gd name="connsiteX70" fmla="*/ 1988 w 10000"/>
                <a:gd name="connsiteY70" fmla="*/ 5649 h 10000"/>
                <a:gd name="connsiteX71" fmla="*/ 1803 w 10000"/>
                <a:gd name="connsiteY71" fmla="*/ 5879 h 10000"/>
                <a:gd name="connsiteX72" fmla="*/ 1405 w 10000"/>
                <a:gd name="connsiteY72" fmla="*/ 5879 h 10000"/>
                <a:gd name="connsiteX73" fmla="*/ 1193 w 10000"/>
                <a:gd name="connsiteY73" fmla="*/ 6310 h 10000"/>
                <a:gd name="connsiteX74" fmla="*/ 608 w 10000"/>
                <a:gd name="connsiteY74" fmla="*/ 6310 h 10000"/>
                <a:gd name="connsiteX75" fmla="*/ 398 w 10000"/>
                <a:gd name="connsiteY75" fmla="*/ 6514 h 10000"/>
                <a:gd name="connsiteX76" fmla="*/ 209 w 10000"/>
                <a:gd name="connsiteY76" fmla="*/ 6514 h 10000"/>
                <a:gd name="connsiteX77" fmla="*/ 0 w 10000"/>
                <a:gd name="connsiteY77" fmla="*/ 6946 h 10000"/>
                <a:gd name="connsiteX78" fmla="*/ 0 w 10000"/>
                <a:gd name="connsiteY78" fmla="*/ 7379 h 10000"/>
                <a:gd name="connsiteX79" fmla="*/ 0 w 10000"/>
                <a:gd name="connsiteY79" fmla="*/ 7812 h 10000"/>
                <a:gd name="connsiteX0" fmla="*/ 4402 w 10000"/>
                <a:gd name="connsiteY0" fmla="*/ 10000 h 10000"/>
                <a:gd name="connsiteX1" fmla="*/ 4799 w 10000"/>
                <a:gd name="connsiteY1" fmla="*/ 10000 h 10000"/>
                <a:gd name="connsiteX2" fmla="*/ 4987 w 10000"/>
                <a:gd name="connsiteY2" fmla="*/ 9771 h 10000"/>
                <a:gd name="connsiteX3" fmla="*/ 4987 w 10000"/>
                <a:gd name="connsiteY3" fmla="*/ 9568 h 10000"/>
                <a:gd name="connsiteX4" fmla="*/ 5196 w 10000"/>
                <a:gd name="connsiteY4" fmla="*/ 9340 h 10000"/>
                <a:gd name="connsiteX5" fmla="*/ 5196 w 10000"/>
                <a:gd name="connsiteY5" fmla="*/ 9135 h 10000"/>
                <a:gd name="connsiteX6" fmla="*/ 5600 w 10000"/>
                <a:gd name="connsiteY6" fmla="*/ 8906 h 10000"/>
                <a:gd name="connsiteX7" fmla="*/ 5785 w 10000"/>
                <a:gd name="connsiteY7" fmla="*/ 8701 h 10000"/>
                <a:gd name="connsiteX8" fmla="*/ 6206 w 10000"/>
                <a:gd name="connsiteY8" fmla="*/ 8473 h 10000"/>
                <a:gd name="connsiteX9" fmla="*/ 6396 w 10000"/>
                <a:gd name="connsiteY9" fmla="*/ 8043 h 10000"/>
                <a:gd name="connsiteX10" fmla="*/ 6603 w 10000"/>
                <a:gd name="connsiteY10" fmla="*/ 7607 h 10000"/>
                <a:gd name="connsiteX11" fmla="*/ 7004 w 10000"/>
                <a:gd name="connsiteY11" fmla="*/ 7379 h 10000"/>
                <a:gd name="connsiteX12" fmla="*/ 6791 w 10000"/>
                <a:gd name="connsiteY12" fmla="*/ 6946 h 10000"/>
                <a:gd name="connsiteX13" fmla="*/ 7402 w 10000"/>
                <a:gd name="connsiteY13" fmla="*/ 6310 h 10000"/>
                <a:gd name="connsiteX14" fmla="*/ 7402 w 10000"/>
                <a:gd name="connsiteY14" fmla="*/ 6079 h 10000"/>
                <a:gd name="connsiteX15" fmla="*/ 7402 w 10000"/>
                <a:gd name="connsiteY15" fmla="*/ 5879 h 10000"/>
                <a:gd name="connsiteX16" fmla="*/ 8194 w 10000"/>
                <a:gd name="connsiteY16" fmla="*/ 5217 h 10000"/>
                <a:gd name="connsiteX17" fmla="*/ 7985 w 10000"/>
                <a:gd name="connsiteY17" fmla="*/ 5012 h 10000"/>
                <a:gd name="connsiteX18" fmla="*/ 7587 w 10000"/>
                <a:gd name="connsiteY18" fmla="*/ 5012 h 10000"/>
                <a:gd name="connsiteX19" fmla="*/ 7587 w 10000"/>
                <a:gd name="connsiteY19" fmla="*/ 4782 h 10000"/>
                <a:gd name="connsiteX20" fmla="*/ 7185 w 10000"/>
                <a:gd name="connsiteY20" fmla="*/ 4557 h 10000"/>
                <a:gd name="connsiteX21" fmla="*/ 6791 w 10000"/>
                <a:gd name="connsiteY21" fmla="*/ 2825 h 10000"/>
                <a:gd name="connsiteX22" fmla="*/ 7004 w 10000"/>
                <a:gd name="connsiteY22" fmla="*/ 2620 h 10000"/>
                <a:gd name="connsiteX23" fmla="*/ 7587 w 10000"/>
                <a:gd name="connsiteY23" fmla="*/ 2620 h 10000"/>
                <a:gd name="connsiteX24" fmla="*/ 7795 w 10000"/>
                <a:gd name="connsiteY24" fmla="*/ 2620 h 10000"/>
                <a:gd name="connsiteX25" fmla="*/ 8383 w 10000"/>
                <a:gd name="connsiteY25" fmla="*/ 2620 h 10000"/>
                <a:gd name="connsiteX26" fmla="*/ 8783 w 10000"/>
                <a:gd name="connsiteY26" fmla="*/ 2620 h 10000"/>
                <a:gd name="connsiteX27" fmla="*/ 8991 w 10000"/>
                <a:gd name="connsiteY27" fmla="*/ 2395 h 10000"/>
                <a:gd name="connsiteX28" fmla="*/ 9578 w 10000"/>
                <a:gd name="connsiteY28" fmla="*/ 1961 h 10000"/>
                <a:gd name="connsiteX29" fmla="*/ 10000 w 10000"/>
                <a:gd name="connsiteY29" fmla="*/ 1757 h 10000"/>
                <a:gd name="connsiteX30" fmla="*/ 9790 w 10000"/>
                <a:gd name="connsiteY30" fmla="*/ 1323 h 10000"/>
                <a:gd name="connsiteX31" fmla="*/ 9393 w 10000"/>
                <a:gd name="connsiteY31" fmla="*/ 1323 h 10000"/>
                <a:gd name="connsiteX32" fmla="*/ 9182 w 10000"/>
                <a:gd name="connsiteY32" fmla="*/ 1323 h 10000"/>
                <a:gd name="connsiteX33" fmla="*/ 8783 w 10000"/>
                <a:gd name="connsiteY33" fmla="*/ 1323 h 10000"/>
                <a:gd name="connsiteX34" fmla="*/ 8783 w 10000"/>
                <a:gd name="connsiteY34" fmla="*/ 1095 h 10000"/>
                <a:gd name="connsiteX35" fmla="*/ 8594 w 10000"/>
                <a:gd name="connsiteY35" fmla="*/ 889 h 10000"/>
                <a:gd name="connsiteX36" fmla="*/ 8383 w 10000"/>
                <a:gd name="connsiteY36" fmla="*/ 433 h 10000"/>
                <a:gd name="connsiteX37" fmla="*/ 8383 w 10000"/>
                <a:gd name="connsiteY37" fmla="*/ 0 h 10000"/>
                <a:gd name="connsiteX38" fmla="*/ 8194 w 10000"/>
                <a:gd name="connsiteY38" fmla="*/ 0 h 10000"/>
                <a:gd name="connsiteX39" fmla="*/ 7795 w 10000"/>
                <a:gd name="connsiteY39" fmla="*/ 0 h 10000"/>
                <a:gd name="connsiteX40" fmla="*/ 7587 w 10000"/>
                <a:gd name="connsiteY40" fmla="*/ 0 h 10000"/>
                <a:gd name="connsiteX41" fmla="*/ 7402 w 10000"/>
                <a:gd name="connsiteY41" fmla="*/ 0 h 10000"/>
                <a:gd name="connsiteX42" fmla="*/ 6206 w 10000"/>
                <a:gd name="connsiteY42" fmla="*/ 229 h 10000"/>
                <a:gd name="connsiteX43" fmla="*/ 5785 w 10000"/>
                <a:gd name="connsiteY43" fmla="*/ 229 h 10000"/>
                <a:gd name="connsiteX44" fmla="*/ 5387 w 10000"/>
                <a:gd name="connsiteY44" fmla="*/ 433 h 10000"/>
                <a:gd name="connsiteX45" fmla="*/ 5196 w 10000"/>
                <a:gd name="connsiteY45" fmla="*/ 660 h 10000"/>
                <a:gd name="connsiteX46" fmla="*/ 4799 w 10000"/>
                <a:gd name="connsiteY46" fmla="*/ 889 h 10000"/>
                <a:gd name="connsiteX47" fmla="*/ 4591 w 10000"/>
                <a:gd name="connsiteY47" fmla="*/ 889 h 10000"/>
                <a:gd name="connsiteX48" fmla="*/ 4591 w 10000"/>
                <a:gd name="connsiteY48" fmla="*/ 1323 h 10000"/>
                <a:gd name="connsiteX49" fmla="*/ 4799 w 10000"/>
                <a:gd name="connsiteY49" fmla="*/ 1528 h 10000"/>
                <a:gd name="connsiteX50" fmla="*/ 4799 w 10000"/>
                <a:gd name="connsiteY50" fmla="*/ 1757 h 10000"/>
                <a:gd name="connsiteX51" fmla="*/ 4591 w 10000"/>
                <a:gd name="connsiteY51" fmla="*/ 2188 h 10000"/>
                <a:gd name="connsiteX52" fmla="*/ 4402 w 10000"/>
                <a:gd name="connsiteY52" fmla="*/ 2395 h 10000"/>
                <a:gd name="connsiteX53" fmla="*/ 4192 w 10000"/>
                <a:gd name="connsiteY53" fmla="*/ 2620 h 10000"/>
                <a:gd name="connsiteX54" fmla="*/ 4192 w 10000"/>
                <a:gd name="connsiteY54" fmla="*/ 2825 h 10000"/>
                <a:gd name="connsiteX55" fmla="*/ 4402 w 10000"/>
                <a:gd name="connsiteY55" fmla="*/ 3052 h 10000"/>
                <a:gd name="connsiteX56" fmla="*/ 4192 w 10000"/>
                <a:gd name="connsiteY56" fmla="*/ 3485 h 10000"/>
                <a:gd name="connsiteX57" fmla="*/ 4000 w 10000"/>
                <a:gd name="connsiteY57" fmla="*/ 3485 h 10000"/>
                <a:gd name="connsiteX58" fmla="*/ 3604 w 10000"/>
                <a:gd name="connsiteY58" fmla="*/ 3485 h 10000"/>
                <a:gd name="connsiteX59" fmla="*/ 3208 w 10000"/>
                <a:gd name="connsiteY59" fmla="*/ 3485 h 10000"/>
                <a:gd name="connsiteX60" fmla="*/ 3208 w 10000"/>
                <a:gd name="connsiteY60" fmla="*/ 3689 h 10000"/>
                <a:gd name="connsiteX61" fmla="*/ 3391 w 10000"/>
                <a:gd name="connsiteY61" fmla="*/ 3917 h 10000"/>
                <a:gd name="connsiteX62" fmla="*/ 3604 w 10000"/>
                <a:gd name="connsiteY62" fmla="*/ 4123 h 10000"/>
                <a:gd name="connsiteX63" fmla="*/ 2811 w 10000"/>
                <a:gd name="connsiteY63" fmla="*/ 4350 h 10000"/>
                <a:gd name="connsiteX64" fmla="*/ 2811 w 10000"/>
                <a:gd name="connsiteY64" fmla="*/ 4557 h 10000"/>
                <a:gd name="connsiteX65" fmla="*/ 2811 w 10000"/>
                <a:gd name="connsiteY65" fmla="*/ 5012 h 10000"/>
                <a:gd name="connsiteX66" fmla="*/ 2600 w 10000"/>
                <a:gd name="connsiteY66" fmla="*/ 5445 h 10000"/>
                <a:gd name="connsiteX67" fmla="*/ 2390 w 10000"/>
                <a:gd name="connsiteY67" fmla="*/ 5879 h 10000"/>
                <a:gd name="connsiteX68" fmla="*/ 2203 w 10000"/>
                <a:gd name="connsiteY68" fmla="*/ 5879 h 10000"/>
                <a:gd name="connsiteX69" fmla="*/ 1988 w 10000"/>
                <a:gd name="connsiteY69" fmla="*/ 5649 h 10000"/>
                <a:gd name="connsiteX70" fmla="*/ 1803 w 10000"/>
                <a:gd name="connsiteY70" fmla="*/ 5879 h 10000"/>
                <a:gd name="connsiteX71" fmla="*/ 1405 w 10000"/>
                <a:gd name="connsiteY71" fmla="*/ 5879 h 10000"/>
                <a:gd name="connsiteX72" fmla="*/ 1193 w 10000"/>
                <a:gd name="connsiteY72" fmla="*/ 6310 h 10000"/>
                <a:gd name="connsiteX73" fmla="*/ 608 w 10000"/>
                <a:gd name="connsiteY73" fmla="*/ 6310 h 10000"/>
                <a:gd name="connsiteX74" fmla="*/ 398 w 10000"/>
                <a:gd name="connsiteY74" fmla="*/ 6514 h 10000"/>
                <a:gd name="connsiteX75" fmla="*/ 209 w 10000"/>
                <a:gd name="connsiteY75" fmla="*/ 6514 h 10000"/>
                <a:gd name="connsiteX76" fmla="*/ 0 w 10000"/>
                <a:gd name="connsiteY76" fmla="*/ 6946 h 10000"/>
                <a:gd name="connsiteX77" fmla="*/ 0 w 10000"/>
                <a:gd name="connsiteY77" fmla="*/ 7379 h 10000"/>
                <a:gd name="connsiteX78" fmla="*/ 0 w 10000"/>
                <a:gd name="connsiteY78" fmla="*/ 7812 h 10000"/>
                <a:gd name="connsiteX0" fmla="*/ 4799 w 10000"/>
                <a:gd name="connsiteY0" fmla="*/ 10000 h 10000"/>
                <a:gd name="connsiteX1" fmla="*/ 4987 w 10000"/>
                <a:gd name="connsiteY1" fmla="*/ 9771 h 10000"/>
                <a:gd name="connsiteX2" fmla="*/ 4987 w 10000"/>
                <a:gd name="connsiteY2" fmla="*/ 9568 h 10000"/>
                <a:gd name="connsiteX3" fmla="*/ 5196 w 10000"/>
                <a:gd name="connsiteY3" fmla="*/ 9340 h 10000"/>
                <a:gd name="connsiteX4" fmla="*/ 5196 w 10000"/>
                <a:gd name="connsiteY4" fmla="*/ 9135 h 10000"/>
                <a:gd name="connsiteX5" fmla="*/ 5600 w 10000"/>
                <a:gd name="connsiteY5" fmla="*/ 8906 h 10000"/>
                <a:gd name="connsiteX6" fmla="*/ 5785 w 10000"/>
                <a:gd name="connsiteY6" fmla="*/ 8701 h 10000"/>
                <a:gd name="connsiteX7" fmla="*/ 6206 w 10000"/>
                <a:gd name="connsiteY7" fmla="*/ 8473 h 10000"/>
                <a:gd name="connsiteX8" fmla="*/ 6396 w 10000"/>
                <a:gd name="connsiteY8" fmla="*/ 8043 h 10000"/>
                <a:gd name="connsiteX9" fmla="*/ 6603 w 10000"/>
                <a:gd name="connsiteY9" fmla="*/ 7607 h 10000"/>
                <a:gd name="connsiteX10" fmla="*/ 7004 w 10000"/>
                <a:gd name="connsiteY10" fmla="*/ 7379 h 10000"/>
                <a:gd name="connsiteX11" fmla="*/ 6791 w 10000"/>
                <a:gd name="connsiteY11" fmla="*/ 6946 h 10000"/>
                <a:gd name="connsiteX12" fmla="*/ 7402 w 10000"/>
                <a:gd name="connsiteY12" fmla="*/ 6310 h 10000"/>
                <a:gd name="connsiteX13" fmla="*/ 7402 w 10000"/>
                <a:gd name="connsiteY13" fmla="*/ 6079 h 10000"/>
                <a:gd name="connsiteX14" fmla="*/ 7402 w 10000"/>
                <a:gd name="connsiteY14" fmla="*/ 5879 h 10000"/>
                <a:gd name="connsiteX15" fmla="*/ 8194 w 10000"/>
                <a:gd name="connsiteY15" fmla="*/ 5217 h 10000"/>
                <a:gd name="connsiteX16" fmla="*/ 7985 w 10000"/>
                <a:gd name="connsiteY16" fmla="*/ 5012 h 10000"/>
                <a:gd name="connsiteX17" fmla="*/ 7587 w 10000"/>
                <a:gd name="connsiteY17" fmla="*/ 5012 h 10000"/>
                <a:gd name="connsiteX18" fmla="*/ 7587 w 10000"/>
                <a:gd name="connsiteY18" fmla="*/ 4782 h 10000"/>
                <a:gd name="connsiteX19" fmla="*/ 7185 w 10000"/>
                <a:gd name="connsiteY19" fmla="*/ 4557 h 10000"/>
                <a:gd name="connsiteX20" fmla="*/ 6791 w 10000"/>
                <a:gd name="connsiteY20" fmla="*/ 2825 h 10000"/>
                <a:gd name="connsiteX21" fmla="*/ 7004 w 10000"/>
                <a:gd name="connsiteY21" fmla="*/ 2620 h 10000"/>
                <a:gd name="connsiteX22" fmla="*/ 7587 w 10000"/>
                <a:gd name="connsiteY22" fmla="*/ 2620 h 10000"/>
                <a:gd name="connsiteX23" fmla="*/ 7795 w 10000"/>
                <a:gd name="connsiteY23" fmla="*/ 2620 h 10000"/>
                <a:gd name="connsiteX24" fmla="*/ 8383 w 10000"/>
                <a:gd name="connsiteY24" fmla="*/ 2620 h 10000"/>
                <a:gd name="connsiteX25" fmla="*/ 8783 w 10000"/>
                <a:gd name="connsiteY25" fmla="*/ 2620 h 10000"/>
                <a:gd name="connsiteX26" fmla="*/ 8991 w 10000"/>
                <a:gd name="connsiteY26" fmla="*/ 2395 h 10000"/>
                <a:gd name="connsiteX27" fmla="*/ 9578 w 10000"/>
                <a:gd name="connsiteY27" fmla="*/ 1961 h 10000"/>
                <a:gd name="connsiteX28" fmla="*/ 10000 w 10000"/>
                <a:gd name="connsiteY28" fmla="*/ 1757 h 10000"/>
                <a:gd name="connsiteX29" fmla="*/ 9790 w 10000"/>
                <a:gd name="connsiteY29" fmla="*/ 1323 h 10000"/>
                <a:gd name="connsiteX30" fmla="*/ 9393 w 10000"/>
                <a:gd name="connsiteY30" fmla="*/ 1323 h 10000"/>
                <a:gd name="connsiteX31" fmla="*/ 9182 w 10000"/>
                <a:gd name="connsiteY31" fmla="*/ 1323 h 10000"/>
                <a:gd name="connsiteX32" fmla="*/ 8783 w 10000"/>
                <a:gd name="connsiteY32" fmla="*/ 1323 h 10000"/>
                <a:gd name="connsiteX33" fmla="*/ 8783 w 10000"/>
                <a:gd name="connsiteY33" fmla="*/ 1095 h 10000"/>
                <a:gd name="connsiteX34" fmla="*/ 8594 w 10000"/>
                <a:gd name="connsiteY34" fmla="*/ 889 h 10000"/>
                <a:gd name="connsiteX35" fmla="*/ 8383 w 10000"/>
                <a:gd name="connsiteY35" fmla="*/ 433 h 10000"/>
                <a:gd name="connsiteX36" fmla="*/ 8383 w 10000"/>
                <a:gd name="connsiteY36" fmla="*/ 0 h 10000"/>
                <a:gd name="connsiteX37" fmla="*/ 8194 w 10000"/>
                <a:gd name="connsiteY37" fmla="*/ 0 h 10000"/>
                <a:gd name="connsiteX38" fmla="*/ 7795 w 10000"/>
                <a:gd name="connsiteY38" fmla="*/ 0 h 10000"/>
                <a:gd name="connsiteX39" fmla="*/ 7587 w 10000"/>
                <a:gd name="connsiteY39" fmla="*/ 0 h 10000"/>
                <a:gd name="connsiteX40" fmla="*/ 7402 w 10000"/>
                <a:gd name="connsiteY40" fmla="*/ 0 h 10000"/>
                <a:gd name="connsiteX41" fmla="*/ 6206 w 10000"/>
                <a:gd name="connsiteY41" fmla="*/ 229 h 10000"/>
                <a:gd name="connsiteX42" fmla="*/ 5785 w 10000"/>
                <a:gd name="connsiteY42" fmla="*/ 229 h 10000"/>
                <a:gd name="connsiteX43" fmla="*/ 5387 w 10000"/>
                <a:gd name="connsiteY43" fmla="*/ 433 h 10000"/>
                <a:gd name="connsiteX44" fmla="*/ 5196 w 10000"/>
                <a:gd name="connsiteY44" fmla="*/ 660 h 10000"/>
                <a:gd name="connsiteX45" fmla="*/ 4799 w 10000"/>
                <a:gd name="connsiteY45" fmla="*/ 889 h 10000"/>
                <a:gd name="connsiteX46" fmla="*/ 4591 w 10000"/>
                <a:gd name="connsiteY46" fmla="*/ 889 h 10000"/>
                <a:gd name="connsiteX47" fmla="*/ 4591 w 10000"/>
                <a:gd name="connsiteY47" fmla="*/ 1323 h 10000"/>
                <a:gd name="connsiteX48" fmla="*/ 4799 w 10000"/>
                <a:gd name="connsiteY48" fmla="*/ 1528 h 10000"/>
                <a:gd name="connsiteX49" fmla="*/ 4799 w 10000"/>
                <a:gd name="connsiteY49" fmla="*/ 1757 h 10000"/>
                <a:gd name="connsiteX50" fmla="*/ 4591 w 10000"/>
                <a:gd name="connsiteY50" fmla="*/ 2188 h 10000"/>
                <a:gd name="connsiteX51" fmla="*/ 4402 w 10000"/>
                <a:gd name="connsiteY51" fmla="*/ 2395 h 10000"/>
                <a:gd name="connsiteX52" fmla="*/ 4192 w 10000"/>
                <a:gd name="connsiteY52" fmla="*/ 2620 h 10000"/>
                <a:gd name="connsiteX53" fmla="*/ 4192 w 10000"/>
                <a:gd name="connsiteY53" fmla="*/ 2825 h 10000"/>
                <a:gd name="connsiteX54" fmla="*/ 4402 w 10000"/>
                <a:gd name="connsiteY54" fmla="*/ 3052 h 10000"/>
                <a:gd name="connsiteX55" fmla="*/ 4192 w 10000"/>
                <a:gd name="connsiteY55" fmla="*/ 3485 h 10000"/>
                <a:gd name="connsiteX56" fmla="*/ 4000 w 10000"/>
                <a:gd name="connsiteY56" fmla="*/ 3485 h 10000"/>
                <a:gd name="connsiteX57" fmla="*/ 3604 w 10000"/>
                <a:gd name="connsiteY57" fmla="*/ 3485 h 10000"/>
                <a:gd name="connsiteX58" fmla="*/ 3208 w 10000"/>
                <a:gd name="connsiteY58" fmla="*/ 3485 h 10000"/>
                <a:gd name="connsiteX59" fmla="*/ 3208 w 10000"/>
                <a:gd name="connsiteY59" fmla="*/ 3689 h 10000"/>
                <a:gd name="connsiteX60" fmla="*/ 3391 w 10000"/>
                <a:gd name="connsiteY60" fmla="*/ 3917 h 10000"/>
                <a:gd name="connsiteX61" fmla="*/ 3604 w 10000"/>
                <a:gd name="connsiteY61" fmla="*/ 4123 h 10000"/>
                <a:gd name="connsiteX62" fmla="*/ 2811 w 10000"/>
                <a:gd name="connsiteY62" fmla="*/ 4350 h 10000"/>
                <a:gd name="connsiteX63" fmla="*/ 2811 w 10000"/>
                <a:gd name="connsiteY63" fmla="*/ 4557 h 10000"/>
                <a:gd name="connsiteX64" fmla="*/ 2811 w 10000"/>
                <a:gd name="connsiteY64" fmla="*/ 5012 h 10000"/>
                <a:gd name="connsiteX65" fmla="*/ 2600 w 10000"/>
                <a:gd name="connsiteY65" fmla="*/ 5445 h 10000"/>
                <a:gd name="connsiteX66" fmla="*/ 2390 w 10000"/>
                <a:gd name="connsiteY66" fmla="*/ 5879 h 10000"/>
                <a:gd name="connsiteX67" fmla="*/ 2203 w 10000"/>
                <a:gd name="connsiteY67" fmla="*/ 5879 h 10000"/>
                <a:gd name="connsiteX68" fmla="*/ 1988 w 10000"/>
                <a:gd name="connsiteY68" fmla="*/ 5649 h 10000"/>
                <a:gd name="connsiteX69" fmla="*/ 1803 w 10000"/>
                <a:gd name="connsiteY69" fmla="*/ 5879 h 10000"/>
                <a:gd name="connsiteX70" fmla="*/ 1405 w 10000"/>
                <a:gd name="connsiteY70" fmla="*/ 5879 h 10000"/>
                <a:gd name="connsiteX71" fmla="*/ 1193 w 10000"/>
                <a:gd name="connsiteY71" fmla="*/ 6310 h 10000"/>
                <a:gd name="connsiteX72" fmla="*/ 608 w 10000"/>
                <a:gd name="connsiteY72" fmla="*/ 6310 h 10000"/>
                <a:gd name="connsiteX73" fmla="*/ 398 w 10000"/>
                <a:gd name="connsiteY73" fmla="*/ 6514 h 10000"/>
                <a:gd name="connsiteX74" fmla="*/ 209 w 10000"/>
                <a:gd name="connsiteY74" fmla="*/ 6514 h 10000"/>
                <a:gd name="connsiteX75" fmla="*/ 0 w 10000"/>
                <a:gd name="connsiteY75" fmla="*/ 6946 h 10000"/>
                <a:gd name="connsiteX76" fmla="*/ 0 w 10000"/>
                <a:gd name="connsiteY76" fmla="*/ 7379 h 10000"/>
                <a:gd name="connsiteX77" fmla="*/ 0 w 10000"/>
                <a:gd name="connsiteY77" fmla="*/ 7812 h 10000"/>
                <a:gd name="connsiteX0" fmla="*/ 4987 w 10000"/>
                <a:gd name="connsiteY0" fmla="*/ 9771 h 9771"/>
                <a:gd name="connsiteX1" fmla="*/ 4987 w 10000"/>
                <a:gd name="connsiteY1" fmla="*/ 9568 h 9771"/>
                <a:gd name="connsiteX2" fmla="*/ 5196 w 10000"/>
                <a:gd name="connsiteY2" fmla="*/ 9340 h 9771"/>
                <a:gd name="connsiteX3" fmla="*/ 5196 w 10000"/>
                <a:gd name="connsiteY3" fmla="*/ 9135 h 9771"/>
                <a:gd name="connsiteX4" fmla="*/ 5600 w 10000"/>
                <a:gd name="connsiteY4" fmla="*/ 8906 h 9771"/>
                <a:gd name="connsiteX5" fmla="*/ 5785 w 10000"/>
                <a:gd name="connsiteY5" fmla="*/ 8701 h 9771"/>
                <a:gd name="connsiteX6" fmla="*/ 6206 w 10000"/>
                <a:gd name="connsiteY6" fmla="*/ 8473 h 9771"/>
                <a:gd name="connsiteX7" fmla="*/ 6396 w 10000"/>
                <a:gd name="connsiteY7" fmla="*/ 8043 h 9771"/>
                <a:gd name="connsiteX8" fmla="*/ 6603 w 10000"/>
                <a:gd name="connsiteY8" fmla="*/ 7607 h 9771"/>
                <a:gd name="connsiteX9" fmla="*/ 7004 w 10000"/>
                <a:gd name="connsiteY9" fmla="*/ 7379 h 9771"/>
                <a:gd name="connsiteX10" fmla="*/ 6791 w 10000"/>
                <a:gd name="connsiteY10" fmla="*/ 6946 h 9771"/>
                <a:gd name="connsiteX11" fmla="*/ 7402 w 10000"/>
                <a:gd name="connsiteY11" fmla="*/ 6310 h 9771"/>
                <a:gd name="connsiteX12" fmla="*/ 7402 w 10000"/>
                <a:gd name="connsiteY12" fmla="*/ 6079 h 9771"/>
                <a:gd name="connsiteX13" fmla="*/ 7402 w 10000"/>
                <a:gd name="connsiteY13" fmla="*/ 5879 h 9771"/>
                <a:gd name="connsiteX14" fmla="*/ 8194 w 10000"/>
                <a:gd name="connsiteY14" fmla="*/ 5217 h 9771"/>
                <a:gd name="connsiteX15" fmla="*/ 7985 w 10000"/>
                <a:gd name="connsiteY15" fmla="*/ 5012 h 9771"/>
                <a:gd name="connsiteX16" fmla="*/ 7587 w 10000"/>
                <a:gd name="connsiteY16" fmla="*/ 5012 h 9771"/>
                <a:gd name="connsiteX17" fmla="*/ 7587 w 10000"/>
                <a:gd name="connsiteY17" fmla="*/ 4782 h 9771"/>
                <a:gd name="connsiteX18" fmla="*/ 7185 w 10000"/>
                <a:gd name="connsiteY18" fmla="*/ 4557 h 9771"/>
                <a:gd name="connsiteX19" fmla="*/ 6791 w 10000"/>
                <a:gd name="connsiteY19" fmla="*/ 2825 h 9771"/>
                <a:gd name="connsiteX20" fmla="*/ 7004 w 10000"/>
                <a:gd name="connsiteY20" fmla="*/ 2620 h 9771"/>
                <a:gd name="connsiteX21" fmla="*/ 7587 w 10000"/>
                <a:gd name="connsiteY21" fmla="*/ 2620 h 9771"/>
                <a:gd name="connsiteX22" fmla="*/ 7795 w 10000"/>
                <a:gd name="connsiteY22" fmla="*/ 2620 h 9771"/>
                <a:gd name="connsiteX23" fmla="*/ 8383 w 10000"/>
                <a:gd name="connsiteY23" fmla="*/ 2620 h 9771"/>
                <a:gd name="connsiteX24" fmla="*/ 8783 w 10000"/>
                <a:gd name="connsiteY24" fmla="*/ 2620 h 9771"/>
                <a:gd name="connsiteX25" fmla="*/ 8991 w 10000"/>
                <a:gd name="connsiteY25" fmla="*/ 2395 h 9771"/>
                <a:gd name="connsiteX26" fmla="*/ 9578 w 10000"/>
                <a:gd name="connsiteY26" fmla="*/ 1961 h 9771"/>
                <a:gd name="connsiteX27" fmla="*/ 10000 w 10000"/>
                <a:gd name="connsiteY27" fmla="*/ 1757 h 9771"/>
                <a:gd name="connsiteX28" fmla="*/ 9790 w 10000"/>
                <a:gd name="connsiteY28" fmla="*/ 1323 h 9771"/>
                <a:gd name="connsiteX29" fmla="*/ 9393 w 10000"/>
                <a:gd name="connsiteY29" fmla="*/ 1323 h 9771"/>
                <a:gd name="connsiteX30" fmla="*/ 9182 w 10000"/>
                <a:gd name="connsiteY30" fmla="*/ 1323 h 9771"/>
                <a:gd name="connsiteX31" fmla="*/ 8783 w 10000"/>
                <a:gd name="connsiteY31" fmla="*/ 1323 h 9771"/>
                <a:gd name="connsiteX32" fmla="*/ 8783 w 10000"/>
                <a:gd name="connsiteY32" fmla="*/ 1095 h 9771"/>
                <a:gd name="connsiteX33" fmla="*/ 8594 w 10000"/>
                <a:gd name="connsiteY33" fmla="*/ 889 h 9771"/>
                <a:gd name="connsiteX34" fmla="*/ 8383 w 10000"/>
                <a:gd name="connsiteY34" fmla="*/ 433 h 9771"/>
                <a:gd name="connsiteX35" fmla="*/ 8383 w 10000"/>
                <a:gd name="connsiteY35" fmla="*/ 0 h 9771"/>
                <a:gd name="connsiteX36" fmla="*/ 8194 w 10000"/>
                <a:gd name="connsiteY36" fmla="*/ 0 h 9771"/>
                <a:gd name="connsiteX37" fmla="*/ 7795 w 10000"/>
                <a:gd name="connsiteY37" fmla="*/ 0 h 9771"/>
                <a:gd name="connsiteX38" fmla="*/ 7587 w 10000"/>
                <a:gd name="connsiteY38" fmla="*/ 0 h 9771"/>
                <a:gd name="connsiteX39" fmla="*/ 7402 w 10000"/>
                <a:gd name="connsiteY39" fmla="*/ 0 h 9771"/>
                <a:gd name="connsiteX40" fmla="*/ 6206 w 10000"/>
                <a:gd name="connsiteY40" fmla="*/ 229 h 9771"/>
                <a:gd name="connsiteX41" fmla="*/ 5785 w 10000"/>
                <a:gd name="connsiteY41" fmla="*/ 229 h 9771"/>
                <a:gd name="connsiteX42" fmla="*/ 5387 w 10000"/>
                <a:gd name="connsiteY42" fmla="*/ 433 h 9771"/>
                <a:gd name="connsiteX43" fmla="*/ 5196 w 10000"/>
                <a:gd name="connsiteY43" fmla="*/ 660 h 9771"/>
                <a:gd name="connsiteX44" fmla="*/ 4799 w 10000"/>
                <a:gd name="connsiteY44" fmla="*/ 889 h 9771"/>
                <a:gd name="connsiteX45" fmla="*/ 4591 w 10000"/>
                <a:gd name="connsiteY45" fmla="*/ 889 h 9771"/>
                <a:gd name="connsiteX46" fmla="*/ 4591 w 10000"/>
                <a:gd name="connsiteY46" fmla="*/ 1323 h 9771"/>
                <a:gd name="connsiteX47" fmla="*/ 4799 w 10000"/>
                <a:gd name="connsiteY47" fmla="*/ 1528 h 9771"/>
                <a:gd name="connsiteX48" fmla="*/ 4799 w 10000"/>
                <a:gd name="connsiteY48" fmla="*/ 1757 h 9771"/>
                <a:gd name="connsiteX49" fmla="*/ 4591 w 10000"/>
                <a:gd name="connsiteY49" fmla="*/ 2188 h 9771"/>
                <a:gd name="connsiteX50" fmla="*/ 4402 w 10000"/>
                <a:gd name="connsiteY50" fmla="*/ 2395 h 9771"/>
                <a:gd name="connsiteX51" fmla="*/ 4192 w 10000"/>
                <a:gd name="connsiteY51" fmla="*/ 2620 h 9771"/>
                <a:gd name="connsiteX52" fmla="*/ 4192 w 10000"/>
                <a:gd name="connsiteY52" fmla="*/ 2825 h 9771"/>
                <a:gd name="connsiteX53" fmla="*/ 4402 w 10000"/>
                <a:gd name="connsiteY53" fmla="*/ 3052 h 9771"/>
                <a:gd name="connsiteX54" fmla="*/ 4192 w 10000"/>
                <a:gd name="connsiteY54" fmla="*/ 3485 h 9771"/>
                <a:gd name="connsiteX55" fmla="*/ 4000 w 10000"/>
                <a:gd name="connsiteY55" fmla="*/ 3485 h 9771"/>
                <a:gd name="connsiteX56" fmla="*/ 3604 w 10000"/>
                <a:gd name="connsiteY56" fmla="*/ 3485 h 9771"/>
                <a:gd name="connsiteX57" fmla="*/ 3208 w 10000"/>
                <a:gd name="connsiteY57" fmla="*/ 3485 h 9771"/>
                <a:gd name="connsiteX58" fmla="*/ 3208 w 10000"/>
                <a:gd name="connsiteY58" fmla="*/ 3689 h 9771"/>
                <a:gd name="connsiteX59" fmla="*/ 3391 w 10000"/>
                <a:gd name="connsiteY59" fmla="*/ 3917 h 9771"/>
                <a:gd name="connsiteX60" fmla="*/ 3604 w 10000"/>
                <a:gd name="connsiteY60" fmla="*/ 4123 h 9771"/>
                <a:gd name="connsiteX61" fmla="*/ 2811 w 10000"/>
                <a:gd name="connsiteY61" fmla="*/ 4350 h 9771"/>
                <a:gd name="connsiteX62" fmla="*/ 2811 w 10000"/>
                <a:gd name="connsiteY62" fmla="*/ 4557 h 9771"/>
                <a:gd name="connsiteX63" fmla="*/ 2811 w 10000"/>
                <a:gd name="connsiteY63" fmla="*/ 5012 h 9771"/>
                <a:gd name="connsiteX64" fmla="*/ 2600 w 10000"/>
                <a:gd name="connsiteY64" fmla="*/ 5445 h 9771"/>
                <a:gd name="connsiteX65" fmla="*/ 2390 w 10000"/>
                <a:gd name="connsiteY65" fmla="*/ 5879 h 9771"/>
                <a:gd name="connsiteX66" fmla="*/ 2203 w 10000"/>
                <a:gd name="connsiteY66" fmla="*/ 5879 h 9771"/>
                <a:gd name="connsiteX67" fmla="*/ 1988 w 10000"/>
                <a:gd name="connsiteY67" fmla="*/ 5649 h 9771"/>
                <a:gd name="connsiteX68" fmla="*/ 1803 w 10000"/>
                <a:gd name="connsiteY68" fmla="*/ 5879 h 9771"/>
                <a:gd name="connsiteX69" fmla="*/ 1405 w 10000"/>
                <a:gd name="connsiteY69" fmla="*/ 5879 h 9771"/>
                <a:gd name="connsiteX70" fmla="*/ 1193 w 10000"/>
                <a:gd name="connsiteY70" fmla="*/ 6310 h 9771"/>
                <a:gd name="connsiteX71" fmla="*/ 608 w 10000"/>
                <a:gd name="connsiteY71" fmla="*/ 6310 h 9771"/>
                <a:gd name="connsiteX72" fmla="*/ 398 w 10000"/>
                <a:gd name="connsiteY72" fmla="*/ 6514 h 9771"/>
                <a:gd name="connsiteX73" fmla="*/ 209 w 10000"/>
                <a:gd name="connsiteY73" fmla="*/ 6514 h 9771"/>
                <a:gd name="connsiteX74" fmla="*/ 0 w 10000"/>
                <a:gd name="connsiteY74" fmla="*/ 6946 h 9771"/>
                <a:gd name="connsiteX75" fmla="*/ 0 w 10000"/>
                <a:gd name="connsiteY75" fmla="*/ 7379 h 9771"/>
                <a:gd name="connsiteX76" fmla="*/ 0 w 10000"/>
                <a:gd name="connsiteY76" fmla="*/ 7812 h 9771"/>
                <a:gd name="connsiteX0" fmla="*/ 4987 w 10000"/>
                <a:gd name="connsiteY0" fmla="*/ 9792 h 9792"/>
                <a:gd name="connsiteX1" fmla="*/ 5196 w 10000"/>
                <a:gd name="connsiteY1" fmla="*/ 9559 h 9792"/>
                <a:gd name="connsiteX2" fmla="*/ 5196 w 10000"/>
                <a:gd name="connsiteY2" fmla="*/ 9349 h 9792"/>
                <a:gd name="connsiteX3" fmla="*/ 5600 w 10000"/>
                <a:gd name="connsiteY3" fmla="*/ 9115 h 9792"/>
                <a:gd name="connsiteX4" fmla="*/ 5785 w 10000"/>
                <a:gd name="connsiteY4" fmla="*/ 8905 h 9792"/>
                <a:gd name="connsiteX5" fmla="*/ 6206 w 10000"/>
                <a:gd name="connsiteY5" fmla="*/ 8672 h 9792"/>
                <a:gd name="connsiteX6" fmla="*/ 6396 w 10000"/>
                <a:gd name="connsiteY6" fmla="*/ 8232 h 9792"/>
                <a:gd name="connsiteX7" fmla="*/ 6603 w 10000"/>
                <a:gd name="connsiteY7" fmla="*/ 7785 h 9792"/>
                <a:gd name="connsiteX8" fmla="*/ 7004 w 10000"/>
                <a:gd name="connsiteY8" fmla="*/ 7552 h 9792"/>
                <a:gd name="connsiteX9" fmla="*/ 6791 w 10000"/>
                <a:gd name="connsiteY9" fmla="*/ 7109 h 9792"/>
                <a:gd name="connsiteX10" fmla="*/ 7402 w 10000"/>
                <a:gd name="connsiteY10" fmla="*/ 6458 h 9792"/>
                <a:gd name="connsiteX11" fmla="*/ 7402 w 10000"/>
                <a:gd name="connsiteY11" fmla="*/ 6221 h 9792"/>
                <a:gd name="connsiteX12" fmla="*/ 7402 w 10000"/>
                <a:gd name="connsiteY12" fmla="*/ 6017 h 9792"/>
                <a:gd name="connsiteX13" fmla="*/ 8194 w 10000"/>
                <a:gd name="connsiteY13" fmla="*/ 5339 h 9792"/>
                <a:gd name="connsiteX14" fmla="*/ 7985 w 10000"/>
                <a:gd name="connsiteY14" fmla="*/ 5129 h 9792"/>
                <a:gd name="connsiteX15" fmla="*/ 7587 w 10000"/>
                <a:gd name="connsiteY15" fmla="*/ 5129 h 9792"/>
                <a:gd name="connsiteX16" fmla="*/ 7587 w 10000"/>
                <a:gd name="connsiteY16" fmla="*/ 4894 h 9792"/>
                <a:gd name="connsiteX17" fmla="*/ 7185 w 10000"/>
                <a:gd name="connsiteY17" fmla="*/ 4664 h 9792"/>
                <a:gd name="connsiteX18" fmla="*/ 6791 w 10000"/>
                <a:gd name="connsiteY18" fmla="*/ 2891 h 9792"/>
                <a:gd name="connsiteX19" fmla="*/ 7004 w 10000"/>
                <a:gd name="connsiteY19" fmla="*/ 2681 h 9792"/>
                <a:gd name="connsiteX20" fmla="*/ 7587 w 10000"/>
                <a:gd name="connsiteY20" fmla="*/ 2681 h 9792"/>
                <a:gd name="connsiteX21" fmla="*/ 7795 w 10000"/>
                <a:gd name="connsiteY21" fmla="*/ 2681 h 9792"/>
                <a:gd name="connsiteX22" fmla="*/ 8383 w 10000"/>
                <a:gd name="connsiteY22" fmla="*/ 2681 h 9792"/>
                <a:gd name="connsiteX23" fmla="*/ 8783 w 10000"/>
                <a:gd name="connsiteY23" fmla="*/ 2681 h 9792"/>
                <a:gd name="connsiteX24" fmla="*/ 8991 w 10000"/>
                <a:gd name="connsiteY24" fmla="*/ 2451 h 9792"/>
                <a:gd name="connsiteX25" fmla="*/ 9578 w 10000"/>
                <a:gd name="connsiteY25" fmla="*/ 2007 h 9792"/>
                <a:gd name="connsiteX26" fmla="*/ 10000 w 10000"/>
                <a:gd name="connsiteY26" fmla="*/ 1798 h 9792"/>
                <a:gd name="connsiteX27" fmla="*/ 9790 w 10000"/>
                <a:gd name="connsiteY27" fmla="*/ 1354 h 9792"/>
                <a:gd name="connsiteX28" fmla="*/ 9393 w 10000"/>
                <a:gd name="connsiteY28" fmla="*/ 1354 h 9792"/>
                <a:gd name="connsiteX29" fmla="*/ 9182 w 10000"/>
                <a:gd name="connsiteY29" fmla="*/ 1354 h 9792"/>
                <a:gd name="connsiteX30" fmla="*/ 8783 w 10000"/>
                <a:gd name="connsiteY30" fmla="*/ 1354 h 9792"/>
                <a:gd name="connsiteX31" fmla="*/ 8783 w 10000"/>
                <a:gd name="connsiteY31" fmla="*/ 1121 h 9792"/>
                <a:gd name="connsiteX32" fmla="*/ 8594 w 10000"/>
                <a:gd name="connsiteY32" fmla="*/ 910 h 9792"/>
                <a:gd name="connsiteX33" fmla="*/ 8383 w 10000"/>
                <a:gd name="connsiteY33" fmla="*/ 443 h 9792"/>
                <a:gd name="connsiteX34" fmla="*/ 8383 w 10000"/>
                <a:gd name="connsiteY34" fmla="*/ 0 h 9792"/>
                <a:gd name="connsiteX35" fmla="*/ 8194 w 10000"/>
                <a:gd name="connsiteY35" fmla="*/ 0 h 9792"/>
                <a:gd name="connsiteX36" fmla="*/ 7795 w 10000"/>
                <a:gd name="connsiteY36" fmla="*/ 0 h 9792"/>
                <a:gd name="connsiteX37" fmla="*/ 7587 w 10000"/>
                <a:gd name="connsiteY37" fmla="*/ 0 h 9792"/>
                <a:gd name="connsiteX38" fmla="*/ 7402 w 10000"/>
                <a:gd name="connsiteY38" fmla="*/ 0 h 9792"/>
                <a:gd name="connsiteX39" fmla="*/ 6206 w 10000"/>
                <a:gd name="connsiteY39" fmla="*/ 234 h 9792"/>
                <a:gd name="connsiteX40" fmla="*/ 5785 w 10000"/>
                <a:gd name="connsiteY40" fmla="*/ 234 h 9792"/>
                <a:gd name="connsiteX41" fmla="*/ 5387 w 10000"/>
                <a:gd name="connsiteY41" fmla="*/ 443 h 9792"/>
                <a:gd name="connsiteX42" fmla="*/ 5196 w 10000"/>
                <a:gd name="connsiteY42" fmla="*/ 675 h 9792"/>
                <a:gd name="connsiteX43" fmla="*/ 4799 w 10000"/>
                <a:gd name="connsiteY43" fmla="*/ 910 h 9792"/>
                <a:gd name="connsiteX44" fmla="*/ 4591 w 10000"/>
                <a:gd name="connsiteY44" fmla="*/ 910 h 9792"/>
                <a:gd name="connsiteX45" fmla="*/ 4591 w 10000"/>
                <a:gd name="connsiteY45" fmla="*/ 1354 h 9792"/>
                <a:gd name="connsiteX46" fmla="*/ 4799 w 10000"/>
                <a:gd name="connsiteY46" fmla="*/ 1564 h 9792"/>
                <a:gd name="connsiteX47" fmla="*/ 4799 w 10000"/>
                <a:gd name="connsiteY47" fmla="*/ 1798 h 9792"/>
                <a:gd name="connsiteX48" fmla="*/ 4591 w 10000"/>
                <a:gd name="connsiteY48" fmla="*/ 2239 h 9792"/>
                <a:gd name="connsiteX49" fmla="*/ 4402 w 10000"/>
                <a:gd name="connsiteY49" fmla="*/ 2451 h 9792"/>
                <a:gd name="connsiteX50" fmla="*/ 4192 w 10000"/>
                <a:gd name="connsiteY50" fmla="*/ 2681 h 9792"/>
                <a:gd name="connsiteX51" fmla="*/ 4192 w 10000"/>
                <a:gd name="connsiteY51" fmla="*/ 2891 h 9792"/>
                <a:gd name="connsiteX52" fmla="*/ 4402 w 10000"/>
                <a:gd name="connsiteY52" fmla="*/ 3124 h 9792"/>
                <a:gd name="connsiteX53" fmla="*/ 4192 w 10000"/>
                <a:gd name="connsiteY53" fmla="*/ 3567 h 9792"/>
                <a:gd name="connsiteX54" fmla="*/ 4000 w 10000"/>
                <a:gd name="connsiteY54" fmla="*/ 3567 h 9792"/>
                <a:gd name="connsiteX55" fmla="*/ 3604 w 10000"/>
                <a:gd name="connsiteY55" fmla="*/ 3567 h 9792"/>
                <a:gd name="connsiteX56" fmla="*/ 3208 w 10000"/>
                <a:gd name="connsiteY56" fmla="*/ 3567 h 9792"/>
                <a:gd name="connsiteX57" fmla="*/ 3208 w 10000"/>
                <a:gd name="connsiteY57" fmla="*/ 3775 h 9792"/>
                <a:gd name="connsiteX58" fmla="*/ 3391 w 10000"/>
                <a:gd name="connsiteY58" fmla="*/ 4009 h 9792"/>
                <a:gd name="connsiteX59" fmla="*/ 3604 w 10000"/>
                <a:gd name="connsiteY59" fmla="*/ 4220 h 9792"/>
                <a:gd name="connsiteX60" fmla="*/ 2811 w 10000"/>
                <a:gd name="connsiteY60" fmla="*/ 4452 h 9792"/>
                <a:gd name="connsiteX61" fmla="*/ 2811 w 10000"/>
                <a:gd name="connsiteY61" fmla="*/ 4664 h 9792"/>
                <a:gd name="connsiteX62" fmla="*/ 2811 w 10000"/>
                <a:gd name="connsiteY62" fmla="*/ 5129 h 9792"/>
                <a:gd name="connsiteX63" fmla="*/ 2600 w 10000"/>
                <a:gd name="connsiteY63" fmla="*/ 5573 h 9792"/>
                <a:gd name="connsiteX64" fmla="*/ 2390 w 10000"/>
                <a:gd name="connsiteY64" fmla="*/ 6017 h 9792"/>
                <a:gd name="connsiteX65" fmla="*/ 2203 w 10000"/>
                <a:gd name="connsiteY65" fmla="*/ 6017 h 9792"/>
                <a:gd name="connsiteX66" fmla="*/ 1988 w 10000"/>
                <a:gd name="connsiteY66" fmla="*/ 5781 h 9792"/>
                <a:gd name="connsiteX67" fmla="*/ 1803 w 10000"/>
                <a:gd name="connsiteY67" fmla="*/ 6017 h 9792"/>
                <a:gd name="connsiteX68" fmla="*/ 1405 w 10000"/>
                <a:gd name="connsiteY68" fmla="*/ 6017 h 9792"/>
                <a:gd name="connsiteX69" fmla="*/ 1193 w 10000"/>
                <a:gd name="connsiteY69" fmla="*/ 6458 h 9792"/>
                <a:gd name="connsiteX70" fmla="*/ 608 w 10000"/>
                <a:gd name="connsiteY70" fmla="*/ 6458 h 9792"/>
                <a:gd name="connsiteX71" fmla="*/ 398 w 10000"/>
                <a:gd name="connsiteY71" fmla="*/ 6667 h 9792"/>
                <a:gd name="connsiteX72" fmla="*/ 209 w 10000"/>
                <a:gd name="connsiteY72" fmla="*/ 6667 h 9792"/>
                <a:gd name="connsiteX73" fmla="*/ 0 w 10000"/>
                <a:gd name="connsiteY73" fmla="*/ 7109 h 9792"/>
                <a:gd name="connsiteX74" fmla="*/ 0 w 10000"/>
                <a:gd name="connsiteY74" fmla="*/ 7552 h 9792"/>
                <a:gd name="connsiteX75" fmla="*/ 0 w 10000"/>
                <a:gd name="connsiteY75" fmla="*/ 7995 h 9792"/>
                <a:gd name="connsiteX0" fmla="*/ 5196 w 10000"/>
                <a:gd name="connsiteY0" fmla="*/ 9762 h 9762"/>
                <a:gd name="connsiteX1" fmla="*/ 5196 w 10000"/>
                <a:gd name="connsiteY1" fmla="*/ 9548 h 9762"/>
                <a:gd name="connsiteX2" fmla="*/ 5600 w 10000"/>
                <a:gd name="connsiteY2" fmla="*/ 9309 h 9762"/>
                <a:gd name="connsiteX3" fmla="*/ 5785 w 10000"/>
                <a:gd name="connsiteY3" fmla="*/ 9094 h 9762"/>
                <a:gd name="connsiteX4" fmla="*/ 6206 w 10000"/>
                <a:gd name="connsiteY4" fmla="*/ 8856 h 9762"/>
                <a:gd name="connsiteX5" fmla="*/ 6396 w 10000"/>
                <a:gd name="connsiteY5" fmla="*/ 8407 h 9762"/>
                <a:gd name="connsiteX6" fmla="*/ 6603 w 10000"/>
                <a:gd name="connsiteY6" fmla="*/ 7950 h 9762"/>
                <a:gd name="connsiteX7" fmla="*/ 7004 w 10000"/>
                <a:gd name="connsiteY7" fmla="*/ 7712 h 9762"/>
                <a:gd name="connsiteX8" fmla="*/ 6791 w 10000"/>
                <a:gd name="connsiteY8" fmla="*/ 7260 h 9762"/>
                <a:gd name="connsiteX9" fmla="*/ 7402 w 10000"/>
                <a:gd name="connsiteY9" fmla="*/ 6595 h 9762"/>
                <a:gd name="connsiteX10" fmla="*/ 7402 w 10000"/>
                <a:gd name="connsiteY10" fmla="*/ 6353 h 9762"/>
                <a:gd name="connsiteX11" fmla="*/ 7402 w 10000"/>
                <a:gd name="connsiteY11" fmla="*/ 6145 h 9762"/>
                <a:gd name="connsiteX12" fmla="*/ 8194 w 10000"/>
                <a:gd name="connsiteY12" fmla="*/ 5452 h 9762"/>
                <a:gd name="connsiteX13" fmla="*/ 7985 w 10000"/>
                <a:gd name="connsiteY13" fmla="*/ 5238 h 9762"/>
                <a:gd name="connsiteX14" fmla="*/ 7587 w 10000"/>
                <a:gd name="connsiteY14" fmla="*/ 5238 h 9762"/>
                <a:gd name="connsiteX15" fmla="*/ 7587 w 10000"/>
                <a:gd name="connsiteY15" fmla="*/ 4998 h 9762"/>
                <a:gd name="connsiteX16" fmla="*/ 7185 w 10000"/>
                <a:gd name="connsiteY16" fmla="*/ 4763 h 9762"/>
                <a:gd name="connsiteX17" fmla="*/ 6791 w 10000"/>
                <a:gd name="connsiteY17" fmla="*/ 2952 h 9762"/>
                <a:gd name="connsiteX18" fmla="*/ 7004 w 10000"/>
                <a:gd name="connsiteY18" fmla="*/ 2738 h 9762"/>
                <a:gd name="connsiteX19" fmla="*/ 7587 w 10000"/>
                <a:gd name="connsiteY19" fmla="*/ 2738 h 9762"/>
                <a:gd name="connsiteX20" fmla="*/ 7795 w 10000"/>
                <a:gd name="connsiteY20" fmla="*/ 2738 h 9762"/>
                <a:gd name="connsiteX21" fmla="*/ 8383 w 10000"/>
                <a:gd name="connsiteY21" fmla="*/ 2738 h 9762"/>
                <a:gd name="connsiteX22" fmla="*/ 8783 w 10000"/>
                <a:gd name="connsiteY22" fmla="*/ 2738 h 9762"/>
                <a:gd name="connsiteX23" fmla="*/ 8991 w 10000"/>
                <a:gd name="connsiteY23" fmla="*/ 2503 h 9762"/>
                <a:gd name="connsiteX24" fmla="*/ 9578 w 10000"/>
                <a:gd name="connsiteY24" fmla="*/ 2050 h 9762"/>
                <a:gd name="connsiteX25" fmla="*/ 10000 w 10000"/>
                <a:gd name="connsiteY25" fmla="*/ 1836 h 9762"/>
                <a:gd name="connsiteX26" fmla="*/ 9790 w 10000"/>
                <a:gd name="connsiteY26" fmla="*/ 1383 h 9762"/>
                <a:gd name="connsiteX27" fmla="*/ 9393 w 10000"/>
                <a:gd name="connsiteY27" fmla="*/ 1383 h 9762"/>
                <a:gd name="connsiteX28" fmla="*/ 9182 w 10000"/>
                <a:gd name="connsiteY28" fmla="*/ 1383 h 9762"/>
                <a:gd name="connsiteX29" fmla="*/ 8783 w 10000"/>
                <a:gd name="connsiteY29" fmla="*/ 1383 h 9762"/>
                <a:gd name="connsiteX30" fmla="*/ 8783 w 10000"/>
                <a:gd name="connsiteY30" fmla="*/ 1145 h 9762"/>
                <a:gd name="connsiteX31" fmla="*/ 8594 w 10000"/>
                <a:gd name="connsiteY31" fmla="*/ 929 h 9762"/>
                <a:gd name="connsiteX32" fmla="*/ 8383 w 10000"/>
                <a:gd name="connsiteY32" fmla="*/ 452 h 9762"/>
                <a:gd name="connsiteX33" fmla="*/ 8383 w 10000"/>
                <a:gd name="connsiteY33" fmla="*/ 0 h 9762"/>
                <a:gd name="connsiteX34" fmla="*/ 8194 w 10000"/>
                <a:gd name="connsiteY34" fmla="*/ 0 h 9762"/>
                <a:gd name="connsiteX35" fmla="*/ 7795 w 10000"/>
                <a:gd name="connsiteY35" fmla="*/ 0 h 9762"/>
                <a:gd name="connsiteX36" fmla="*/ 7587 w 10000"/>
                <a:gd name="connsiteY36" fmla="*/ 0 h 9762"/>
                <a:gd name="connsiteX37" fmla="*/ 7402 w 10000"/>
                <a:gd name="connsiteY37" fmla="*/ 0 h 9762"/>
                <a:gd name="connsiteX38" fmla="*/ 6206 w 10000"/>
                <a:gd name="connsiteY38" fmla="*/ 239 h 9762"/>
                <a:gd name="connsiteX39" fmla="*/ 5785 w 10000"/>
                <a:gd name="connsiteY39" fmla="*/ 239 h 9762"/>
                <a:gd name="connsiteX40" fmla="*/ 5387 w 10000"/>
                <a:gd name="connsiteY40" fmla="*/ 452 h 9762"/>
                <a:gd name="connsiteX41" fmla="*/ 5196 w 10000"/>
                <a:gd name="connsiteY41" fmla="*/ 689 h 9762"/>
                <a:gd name="connsiteX42" fmla="*/ 4799 w 10000"/>
                <a:gd name="connsiteY42" fmla="*/ 929 h 9762"/>
                <a:gd name="connsiteX43" fmla="*/ 4591 w 10000"/>
                <a:gd name="connsiteY43" fmla="*/ 929 h 9762"/>
                <a:gd name="connsiteX44" fmla="*/ 4591 w 10000"/>
                <a:gd name="connsiteY44" fmla="*/ 1383 h 9762"/>
                <a:gd name="connsiteX45" fmla="*/ 4799 w 10000"/>
                <a:gd name="connsiteY45" fmla="*/ 1597 h 9762"/>
                <a:gd name="connsiteX46" fmla="*/ 4799 w 10000"/>
                <a:gd name="connsiteY46" fmla="*/ 1836 h 9762"/>
                <a:gd name="connsiteX47" fmla="*/ 4591 w 10000"/>
                <a:gd name="connsiteY47" fmla="*/ 2287 h 9762"/>
                <a:gd name="connsiteX48" fmla="*/ 4402 w 10000"/>
                <a:gd name="connsiteY48" fmla="*/ 2503 h 9762"/>
                <a:gd name="connsiteX49" fmla="*/ 4192 w 10000"/>
                <a:gd name="connsiteY49" fmla="*/ 2738 h 9762"/>
                <a:gd name="connsiteX50" fmla="*/ 4192 w 10000"/>
                <a:gd name="connsiteY50" fmla="*/ 2952 h 9762"/>
                <a:gd name="connsiteX51" fmla="*/ 4402 w 10000"/>
                <a:gd name="connsiteY51" fmla="*/ 3190 h 9762"/>
                <a:gd name="connsiteX52" fmla="*/ 4192 w 10000"/>
                <a:gd name="connsiteY52" fmla="*/ 3643 h 9762"/>
                <a:gd name="connsiteX53" fmla="*/ 4000 w 10000"/>
                <a:gd name="connsiteY53" fmla="*/ 3643 h 9762"/>
                <a:gd name="connsiteX54" fmla="*/ 3604 w 10000"/>
                <a:gd name="connsiteY54" fmla="*/ 3643 h 9762"/>
                <a:gd name="connsiteX55" fmla="*/ 3208 w 10000"/>
                <a:gd name="connsiteY55" fmla="*/ 3643 h 9762"/>
                <a:gd name="connsiteX56" fmla="*/ 3208 w 10000"/>
                <a:gd name="connsiteY56" fmla="*/ 3855 h 9762"/>
                <a:gd name="connsiteX57" fmla="*/ 3391 w 10000"/>
                <a:gd name="connsiteY57" fmla="*/ 4094 h 9762"/>
                <a:gd name="connsiteX58" fmla="*/ 3604 w 10000"/>
                <a:gd name="connsiteY58" fmla="*/ 4310 h 9762"/>
                <a:gd name="connsiteX59" fmla="*/ 2811 w 10000"/>
                <a:gd name="connsiteY59" fmla="*/ 4547 h 9762"/>
                <a:gd name="connsiteX60" fmla="*/ 2811 w 10000"/>
                <a:gd name="connsiteY60" fmla="*/ 4763 h 9762"/>
                <a:gd name="connsiteX61" fmla="*/ 2811 w 10000"/>
                <a:gd name="connsiteY61" fmla="*/ 5238 h 9762"/>
                <a:gd name="connsiteX62" fmla="*/ 2600 w 10000"/>
                <a:gd name="connsiteY62" fmla="*/ 5691 h 9762"/>
                <a:gd name="connsiteX63" fmla="*/ 2390 w 10000"/>
                <a:gd name="connsiteY63" fmla="*/ 6145 h 9762"/>
                <a:gd name="connsiteX64" fmla="*/ 2203 w 10000"/>
                <a:gd name="connsiteY64" fmla="*/ 6145 h 9762"/>
                <a:gd name="connsiteX65" fmla="*/ 1988 w 10000"/>
                <a:gd name="connsiteY65" fmla="*/ 5904 h 9762"/>
                <a:gd name="connsiteX66" fmla="*/ 1803 w 10000"/>
                <a:gd name="connsiteY66" fmla="*/ 6145 h 9762"/>
                <a:gd name="connsiteX67" fmla="*/ 1405 w 10000"/>
                <a:gd name="connsiteY67" fmla="*/ 6145 h 9762"/>
                <a:gd name="connsiteX68" fmla="*/ 1193 w 10000"/>
                <a:gd name="connsiteY68" fmla="*/ 6595 h 9762"/>
                <a:gd name="connsiteX69" fmla="*/ 608 w 10000"/>
                <a:gd name="connsiteY69" fmla="*/ 6595 h 9762"/>
                <a:gd name="connsiteX70" fmla="*/ 398 w 10000"/>
                <a:gd name="connsiteY70" fmla="*/ 6809 h 9762"/>
                <a:gd name="connsiteX71" fmla="*/ 209 w 10000"/>
                <a:gd name="connsiteY71" fmla="*/ 6809 h 9762"/>
                <a:gd name="connsiteX72" fmla="*/ 0 w 10000"/>
                <a:gd name="connsiteY72" fmla="*/ 7260 h 9762"/>
                <a:gd name="connsiteX73" fmla="*/ 0 w 10000"/>
                <a:gd name="connsiteY73" fmla="*/ 7712 h 9762"/>
                <a:gd name="connsiteX74" fmla="*/ 0 w 10000"/>
                <a:gd name="connsiteY74" fmla="*/ 8165 h 9762"/>
                <a:gd name="connsiteX0" fmla="*/ 5196 w 10000"/>
                <a:gd name="connsiteY0" fmla="*/ 9781 h 9781"/>
                <a:gd name="connsiteX1" fmla="*/ 5600 w 10000"/>
                <a:gd name="connsiteY1" fmla="*/ 9536 h 9781"/>
                <a:gd name="connsiteX2" fmla="*/ 5785 w 10000"/>
                <a:gd name="connsiteY2" fmla="*/ 9316 h 9781"/>
                <a:gd name="connsiteX3" fmla="*/ 6206 w 10000"/>
                <a:gd name="connsiteY3" fmla="*/ 9072 h 9781"/>
                <a:gd name="connsiteX4" fmla="*/ 6396 w 10000"/>
                <a:gd name="connsiteY4" fmla="*/ 8612 h 9781"/>
                <a:gd name="connsiteX5" fmla="*/ 6603 w 10000"/>
                <a:gd name="connsiteY5" fmla="*/ 8144 h 9781"/>
                <a:gd name="connsiteX6" fmla="*/ 7004 w 10000"/>
                <a:gd name="connsiteY6" fmla="*/ 7900 h 9781"/>
                <a:gd name="connsiteX7" fmla="*/ 6791 w 10000"/>
                <a:gd name="connsiteY7" fmla="*/ 7437 h 9781"/>
                <a:gd name="connsiteX8" fmla="*/ 7402 w 10000"/>
                <a:gd name="connsiteY8" fmla="*/ 6756 h 9781"/>
                <a:gd name="connsiteX9" fmla="*/ 7402 w 10000"/>
                <a:gd name="connsiteY9" fmla="*/ 6508 h 9781"/>
                <a:gd name="connsiteX10" fmla="*/ 7402 w 10000"/>
                <a:gd name="connsiteY10" fmla="*/ 6295 h 9781"/>
                <a:gd name="connsiteX11" fmla="*/ 8194 w 10000"/>
                <a:gd name="connsiteY11" fmla="*/ 5585 h 9781"/>
                <a:gd name="connsiteX12" fmla="*/ 7985 w 10000"/>
                <a:gd name="connsiteY12" fmla="*/ 5366 h 9781"/>
                <a:gd name="connsiteX13" fmla="*/ 7587 w 10000"/>
                <a:gd name="connsiteY13" fmla="*/ 5366 h 9781"/>
                <a:gd name="connsiteX14" fmla="*/ 7587 w 10000"/>
                <a:gd name="connsiteY14" fmla="*/ 5120 h 9781"/>
                <a:gd name="connsiteX15" fmla="*/ 7185 w 10000"/>
                <a:gd name="connsiteY15" fmla="*/ 4879 h 9781"/>
                <a:gd name="connsiteX16" fmla="*/ 6791 w 10000"/>
                <a:gd name="connsiteY16" fmla="*/ 3024 h 9781"/>
                <a:gd name="connsiteX17" fmla="*/ 7004 w 10000"/>
                <a:gd name="connsiteY17" fmla="*/ 2805 h 9781"/>
                <a:gd name="connsiteX18" fmla="*/ 7587 w 10000"/>
                <a:gd name="connsiteY18" fmla="*/ 2805 h 9781"/>
                <a:gd name="connsiteX19" fmla="*/ 7795 w 10000"/>
                <a:gd name="connsiteY19" fmla="*/ 2805 h 9781"/>
                <a:gd name="connsiteX20" fmla="*/ 8383 w 10000"/>
                <a:gd name="connsiteY20" fmla="*/ 2805 h 9781"/>
                <a:gd name="connsiteX21" fmla="*/ 8783 w 10000"/>
                <a:gd name="connsiteY21" fmla="*/ 2805 h 9781"/>
                <a:gd name="connsiteX22" fmla="*/ 8991 w 10000"/>
                <a:gd name="connsiteY22" fmla="*/ 2564 h 9781"/>
                <a:gd name="connsiteX23" fmla="*/ 9578 w 10000"/>
                <a:gd name="connsiteY23" fmla="*/ 2100 h 9781"/>
                <a:gd name="connsiteX24" fmla="*/ 10000 w 10000"/>
                <a:gd name="connsiteY24" fmla="*/ 1881 h 9781"/>
                <a:gd name="connsiteX25" fmla="*/ 9790 w 10000"/>
                <a:gd name="connsiteY25" fmla="*/ 1417 h 9781"/>
                <a:gd name="connsiteX26" fmla="*/ 9393 w 10000"/>
                <a:gd name="connsiteY26" fmla="*/ 1417 h 9781"/>
                <a:gd name="connsiteX27" fmla="*/ 9182 w 10000"/>
                <a:gd name="connsiteY27" fmla="*/ 1417 h 9781"/>
                <a:gd name="connsiteX28" fmla="*/ 8783 w 10000"/>
                <a:gd name="connsiteY28" fmla="*/ 1417 h 9781"/>
                <a:gd name="connsiteX29" fmla="*/ 8783 w 10000"/>
                <a:gd name="connsiteY29" fmla="*/ 1173 h 9781"/>
                <a:gd name="connsiteX30" fmla="*/ 8594 w 10000"/>
                <a:gd name="connsiteY30" fmla="*/ 952 h 9781"/>
                <a:gd name="connsiteX31" fmla="*/ 8383 w 10000"/>
                <a:gd name="connsiteY31" fmla="*/ 463 h 9781"/>
                <a:gd name="connsiteX32" fmla="*/ 8383 w 10000"/>
                <a:gd name="connsiteY32" fmla="*/ 0 h 9781"/>
                <a:gd name="connsiteX33" fmla="*/ 8194 w 10000"/>
                <a:gd name="connsiteY33" fmla="*/ 0 h 9781"/>
                <a:gd name="connsiteX34" fmla="*/ 7795 w 10000"/>
                <a:gd name="connsiteY34" fmla="*/ 0 h 9781"/>
                <a:gd name="connsiteX35" fmla="*/ 7587 w 10000"/>
                <a:gd name="connsiteY35" fmla="*/ 0 h 9781"/>
                <a:gd name="connsiteX36" fmla="*/ 7402 w 10000"/>
                <a:gd name="connsiteY36" fmla="*/ 0 h 9781"/>
                <a:gd name="connsiteX37" fmla="*/ 6206 w 10000"/>
                <a:gd name="connsiteY37" fmla="*/ 245 h 9781"/>
                <a:gd name="connsiteX38" fmla="*/ 5785 w 10000"/>
                <a:gd name="connsiteY38" fmla="*/ 245 h 9781"/>
                <a:gd name="connsiteX39" fmla="*/ 5387 w 10000"/>
                <a:gd name="connsiteY39" fmla="*/ 463 h 9781"/>
                <a:gd name="connsiteX40" fmla="*/ 5196 w 10000"/>
                <a:gd name="connsiteY40" fmla="*/ 706 h 9781"/>
                <a:gd name="connsiteX41" fmla="*/ 4799 w 10000"/>
                <a:gd name="connsiteY41" fmla="*/ 952 h 9781"/>
                <a:gd name="connsiteX42" fmla="*/ 4591 w 10000"/>
                <a:gd name="connsiteY42" fmla="*/ 952 h 9781"/>
                <a:gd name="connsiteX43" fmla="*/ 4591 w 10000"/>
                <a:gd name="connsiteY43" fmla="*/ 1417 h 9781"/>
                <a:gd name="connsiteX44" fmla="*/ 4799 w 10000"/>
                <a:gd name="connsiteY44" fmla="*/ 1636 h 9781"/>
                <a:gd name="connsiteX45" fmla="*/ 4799 w 10000"/>
                <a:gd name="connsiteY45" fmla="*/ 1881 h 9781"/>
                <a:gd name="connsiteX46" fmla="*/ 4591 w 10000"/>
                <a:gd name="connsiteY46" fmla="*/ 2343 h 9781"/>
                <a:gd name="connsiteX47" fmla="*/ 4402 w 10000"/>
                <a:gd name="connsiteY47" fmla="*/ 2564 h 9781"/>
                <a:gd name="connsiteX48" fmla="*/ 4192 w 10000"/>
                <a:gd name="connsiteY48" fmla="*/ 2805 h 9781"/>
                <a:gd name="connsiteX49" fmla="*/ 4192 w 10000"/>
                <a:gd name="connsiteY49" fmla="*/ 3024 h 9781"/>
                <a:gd name="connsiteX50" fmla="*/ 4402 w 10000"/>
                <a:gd name="connsiteY50" fmla="*/ 3268 h 9781"/>
                <a:gd name="connsiteX51" fmla="*/ 4192 w 10000"/>
                <a:gd name="connsiteY51" fmla="*/ 3732 h 9781"/>
                <a:gd name="connsiteX52" fmla="*/ 4000 w 10000"/>
                <a:gd name="connsiteY52" fmla="*/ 3732 h 9781"/>
                <a:gd name="connsiteX53" fmla="*/ 3604 w 10000"/>
                <a:gd name="connsiteY53" fmla="*/ 3732 h 9781"/>
                <a:gd name="connsiteX54" fmla="*/ 3208 w 10000"/>
                <a:gd name="connsiteY54" fmla="*/ 3732 h 9781"/>
                <a:gd name="connsiteX55" fmla="*/ 3208 w 10000"/>
                <a:gd name="connsiteY55" fmla="*/ 3949 h 9781"/>
                <a:gd name="connsiteX56" fmla="*/ 3391 w 10000"/>
                <a:gd name="connsiteY56" fmla="*/ 4194 h 9781"/>
                <a:gd name="connsiteX57" fmla="*/ 3604 w 10000"/>
                <a:gd name="connsiteY57" fmla="*/ 4415 h 9781"/>
                <a:gd name="connsiteX58" fmla="*/ 2811 w 10000"/>
                <a:gd name="connsiteY58" fmla="*/ 4658 h 9781"/>
                <a:gd name="connsiteX59" fmla="*/ 2811 w 10000"/>
                <a:gd name="connsiteY59" fmla="*/ 4879 h 9781"/>
                <a:gd name="connsiteX60" fmla="*/ 2811 w 10000"/>
                <a:gd name="connsiteY60" fmla="*/ 5366 h 9781"/>
                <a:gd name="connsiteX61" fmla="*/ 2600 w 10000"/>
                <a:gd name="connsiteY61" fmla="*/ 5830 h 9781"/>
                <a:gd name="connsiteX62" fmla="*/ 2390 w 10000"/>
                <a:gd name="connsiteY62" fmla="*/ 6295 h 9781"/>
                <a:gd name="connsiteX63" fmla="*/ 2203 w 10000"/>
                <a:gd name="connsiteY63" fmla="*/ 6295 h 9781"/>
                <a:gd name="connsiteX64" fmla="*/ 1988 w 10000"/>
                <a:gd name="connsiteY64" fmla="*/ 6048 h 9781"/>
                <a:gd name="connsiteX65" fmla="*/ 1803 w 10000"/>
                <a:gd name="connsiteY65" fmla="*/ 6295 h 9781"/>
                <a:gd name="connsiteX66" fmla="*/ 1405 w 10000"/>
                <a:gd name="connsiteY66" fmla="*/ 6295 h 9781"/>
                <a:gd name="connsiteX67" fmla="*/ 1193 w 10000"/>
                <a:gd name="connsiteY67" fmla="*/ 6756 h 9781"/>
                <a:gd name="connsiteX68" fmla="*/ 608 w 10000"/>
                <a:gd name="connsiteY68" fmla="*/ 6756 h 9781"/>
                <a:gd name="connsiteX69" fmla="*/ 398 w 10000"/>
                <a:gd name="connsiteY69" fmla="*/ 6975 h 9781"/>
                <a:gd name="connsiteX70" fmla="*/ 209 w 10000"/>
                <a:gd name="connsiteY70" fmla="*/ 6975 h 9781"/>
                <a:gd name="connsiteX71" fmla="*/ 0 w 10000"/>
                <a:gd name="connsiteY71" fmla="*/ 7437 h 9781"/>
                <a:gd name="connsiteX72" fmla="*/ 0 w 10000"/>
                <a:gd name="connsiteY72" fmla="*/ 7900 h 9781"/>
                <a:gd name="connsiteX73" fmla="*/ 0 w 10000"/>
                <a:gd name="connsiteY73" fmla="*/ 8364 h 9781"/>
                <a:gd name="connsiteX0" fmla="*/ 5600 w 10000"/>
                <a:gd name="connsiteY0" fmla="*/ 9750 h 9750"/>
                <a:gd name="connsiteX1" fmla="*/ 5785 w 10000"/>
                <a:gd name="connsiteY1" fmla="*/ 9525 h 9750"/>
                <a:gd name="connsiteX2" fmla="*/ 6206 w 10000"/>
                <a:gd name="connsiteY2" fmla="*/ 9275 h 9750"/>
                <a:gd name="connsiteX3" fmla="*/ 6396 w 10000"/>
                <a:gd name="connsiteY3" fmla="*/ 8805 h 9750"/>
                <a:gd name="connsiteX4" fmla="*/ 6603 w 10000"/>
                <a:gd name="connsiteY4" fmla="*/ 8326 h 9750"/>
                <a:gd name="connsiteX5" fmla="*/ 7004 w 10000"/>
                <a:gd name="connsiteY5" fmla="*/ 8077 h 9750"/>
                <a:gd name="connsiteX6" fmla="*/ 6791 w 10000"/>
                <a:gd name="connsiteY6" fmla="*/ 7604 h 9750"/>
                <a:gd name="connsiteX7" fmla="*/ 7402 w 10000"/>
                <a:gd name="connsiteY7" fmla="*/ 6907 h 9750"/>
                <a:gd name="connsiteX8" fmla="*/ 7402 w 10000"/>
                <a:gd name="connsiteY8" fmla="*/ 6654 h 9750"/>
                <a:gd name="connsiteX9" fmla="*/ 7402 w 10000"/>
                <a:gd name="connsiteY9" fmla="*/ 6436 h 9750"/>
                <a:gd name="connsiteX10" fmla="*/ 8194 w 10000"/>
                <a:gd name="connsiteY10" fmla="*/ 5710 h 9750"/>
                <a:gd name="connsiteX11" fmla="*/ 7985 w 10000"/>
                <a:gd name="connsiteY11" fmla="*/ 5486 h 9750"/>
                <a:gd name="connsiteX12" fmla="*/ 7587 w 10000"/>
                <a:gd name="connsiteY12" fmla="*/ 5486 h 9750"/>
                <a:gd name="connsiteX13" fmla="*/ 7587 w 10000"/>
                <a:gd name="connsiteY13" fmla="*/ 5235 h 9750"/>
                <a:gd name="connsiteX14" fmla="*/ 7185 w 10000"/>
                <a:gd name="connsiteY14" fmla="*/ 4988 h 9750"/>
                <a:gd name="connsiteX15" fmla="*/ 6791 w 10000"/>
                <a:gd name="connsiteY15" fmla="*/ 3092 h 9750"/>
                <a:gd name="connsiteX16" fmla="*/ 7004 w 10000"/>
                <a:gd name="connsiteY16" fmla="*/ 2868 h 9750"/>
                <a:gd name="connsiteX17" fmla="*/ 7587 w 10000"/>
                <a:gd name="connsiteY17" fmla="*/ 2868 h 9750"/>
                <a:gd name="connsiteX18" fmla="*/ 7795 w 10000"/>
                <a:gd name="connsiteY18" fmla="*/ 2868 h 9750"/>
                <a:gd name="connsiteX19" fmla="*/ 8383 w 10000"/>
                <a:gd name="connsiteY19" fmla="*/ 2868 h 9750"/>
                <a:gd name="connsiteX20" fmla="*/ 8783 w 10000"/>
                <a:gd name="connsiteY20" fmla="*/ 2868 h 9750"/>
                <a:gd name="connsiteX21" fmla="*/ 8991 w 10000"/>
                <a:gd name="connsiteY21" fmla="*/ 2621 h 9750"/>
                <a:gd name="connsiteX22" fmla="*/ 9578 w 10000"/>
                <a:gd name="connsiteY22" fmla="*/ 2147 h 9750"/>
                <a:gd name="connsiteX23" fmla="*/ 10000 w 10000"/>
                <a:gd name="connsiteY23" fmla="*/ 1923 h 9750"/>
                <a:gd name="connsiteX24" fmla="*/ 9790 w 10000"/>
                <a:gd name="connsiteY24" fmla="*/ 1449 h 9750"/>
                <a:gd name="connsiteX25" fmla="*/ 9393 w 10000"/>
                <a:gd name="connsiteY25" fmla="*/ 1449 h 9750"/>
                <a:gd name="connsiteX26" fmla="*/ 9182 w 10000"/>
                <a:gd name="connsiteY26" fmla="*/ 1449 h 9750"/>
                <a:gd name="connsiteX27" fmla="*/ 8783 w 10000"/>
                <a:gd name="connsiteY27" fmla="*/ 1449 h 9750"/>
                <a:gd name="connsiteX28" fmla="*/ 8783 w 10000"/>
                <a:gd name="connsiteY28" fmla="*/ 1199 h 9750"/>
                <a:gd name="connsiteX29" fmla="*/ 8594 w 10000"/>
                <a:gd name="connsiteY29" fmla="*/ 973 h 9750"/>
                <a:gd name="connsiteX30" fmla="*/ 8383 w 10000"/>
                <a:gd name="connsiteY30" fmla="*/ 473 h 9750"/>
                <a:gd name="connsiteX31" fmla="*/ 8383 w 10000"/>
                <a:gd name="connsiteY31" fmla="*/ 0 h 9750"/>
                <a:gd name="connsiteX32" fmla="*/ 8194 w 10000"/>
                <a:gd name="connsiteY32" fmla="*/ 0 h 9750"/>
                <a:gd name="connsiteX33" fmla="*/ 7795 w 10000"/>
                <a:gd name="connsiteY33" fmla="*/ 0 h 9750"/>
                <a:gd name="connsiteX34" fmla="*/ 7587 w 10000"/>
                <a:gd name="connsiteY34" fmla="*/ 0 h 9750"/>
                <a:gd name="connsiteX35" fmla="*/ 7402 w 10000"/>
                <a:gd name="connsiteY35" fmla="*/ 0 h 9750"/>
                <a:gd name="connsiteX36" fmla="*/ 6206 w 10000"/>
                <a:gd name="connsiteY36" fmla="*/ 250 h 9750"/>
                <a:gd name="connsiteX37" fmla="*/ 5785 w 10000"/>
                <a:gd name="connsiteY37" fmla="*/ 250 h 9750"/>
                <a:gd name="connsiteX38" fmla="*/ 5387 w 10000"/>
                <a:gd name="connsiteY38" fmla="*/ 473 h 9750"/>
                <a:gd name="connsiteX39" fmla="*/ 5196 w 10000"/>
                <a:gd name="connsiteY39" fmla="*/ 722 h 9750"/>
                <a:gd name="connsiteX40" fmla="*/ 4799 w 10000"/>
                <a:gd name="connsiteY40" fmla="*/ 973 h 9750"/>
                <a:gd name="connsiteX41" fmla="*/ 4591 w 10000"/>
                <a:gd name="connsiteY41" fmla="*/ 973 h 9750"/>
                <a:gd name="connsiteX42" fmla="*/ 4591 w 10000"/>
                <a:gd name="connsiteY42" fmla="*/ 1449 h 9750"/>
                <a:gd name="connsiteX43" fmla="*/ 4799 w 10000"/>
                <a:gd name="connsiteY43" fmla="*/ 1673 h 9750"/>
                <a:gd name="connsiteX44" fmla="*/ 4799 w 10000"/>
                <a:gd name="connsiteY44" fmla="*/ 1923 h 9750"/>
                <a:gd name="connsiteX45" fmla="*/ 4591 w 10000"/>
                <a:gd name="connsiteY45" fmla="*/ 2395 h 9750"/>
                <a:gd name="connsiteX46" fmla="*/ 4402 w 10000"/>
                <a:gd name="connsiteY46" fmla="*/ 2621 h 9750"/>
                <a:gd name="connsiteX47" fmla="*/ 4192 w 10000"/>
                <a:gd name="connsiteY47" fmla="*/ 2868 h 9750"/>
                <a:gd name="connsiteX48" fmla="*/ 4192 w 10000"/>
                <a:gd name="connsiteY48" fmla="*/ 3092 h 9750"/>
                <a:gd name="connsiteX49" fmla="*/ 4402 w 10000"/>
                <a:gd name="connsiteY49" fmla="*/ 3341 h 9750"/>
                <a:gd name="connsiteX50" fmla="*/ 4192 w 10000"/>
                <a:gd name="connsiteY50" fmla="*/ 3816 h 9750"/>
                <a:gd name="connsiteX51" fmla="*/ 4000 w 10000"/>
                <a:gd name="connsiteY51" fmla="*/ 3816 h 9750"/>
                <a:gd name="connsiteX52" fmla="*/ 3604 w 10000"/>
                <a:gd name="connsiteY52" fmla="*/ 3816 h 9750"/>
                <a:gd name="connsiteX53" fmla="*/ 3208 w 10000"/>
                <a:gd name="connsiteY53" fmla="*/ 3816 h 9750"/>
                <a:gd name="connsiteX54" fmla="*/ 3208 w 10000"/>
                <a:gd name="connsiteY54" fmla="*/ 4037 h 9750"/>
                <a:gd name="connsiteX55" fmla="*/ 3391 w 10000"/>
                <a:gd name="connsiteY55" fmla="*/ 4288 h 9750"/>
                <a:gd name="connsiteX56" fmla="*/ 3604 w 10000"/>
                <a:gd name="connsiteY56" fmla="*/ 4514 h 9750"/>
                <a:gd name="connsiteX57" fmla="*/ 2811 w 10000"/>
                <a:gd name="connsiteY57" fmla="*/ 4762 h 9750"/>
                <a:gd name="connsiteX58" fmla="*/ 2811 w 10000"/>
                <a:gd name="connsiteY58" fmla="*/ 4988 h 9750"/>
                <a:gd name="connsiteX59" fmla="*/ 2811 w 10000"/>
                <a:gd name="connsiteY59" fmla="*/ 5486 h 9750"/>
                <a:gd name="connsiteX60" fmla="*/ 2600 w 10000"/>
                <a:gd name="connsiteY60" fmla="*/ 5961 h 9750"/>
                <a:gd name="connsiteX61" fmla="*/ 2390 w 10000"/>
                <a:gd name="connsiteY61" fmla="*/ 6436 h 9750"/>
                <a:gd name="connsiteX62" fmla="*/ 2203 w 10000"/>
                <a:gd name="connsiteY62" fmla="*/ 6436 h 9750"/>
                <a:gd name="connsiteX63" fmla="*/ 1988 w 10000"/>
                <a:gd name="connsiteY63" fmla="*/ 6183 h 9750"/>
                <a:gd name="connsiteX64" fmla="*/ 1803 w 10000"/>
                <a:gd name="connsiteY64" fmla="*/ 6436 h 9750"/>
                <a:gd name="connsiteX65" fmla="*/ 1405 w 10000"/>
                <a:gd name="connsiteY65" fmla="*/ 6436 h 9750"/>
                <a:gd name="connsiteX66" fmla="*/ 1193 w 10000"/>
                <a:gd name="connsiteY66" fmla="*/ 6907 h 9750"/>
                <a:gd name="connsiteX67" fmla="*/ 608 w 10000"/>
                <a:gd name="connsiteY67" fmla="*/ 6907 h 9750"/>
                <a:gd name="connsiteX68" fmla="*/ 398 w 10000"/>
                <a:gd name="connsiteY68" fmla="*/ 7131 h 9750"/>
                <a:gd name="connsiteX69" fmla="*/ 209 w 10000"/>
                <a:gd name="connsiteY69" fmla="*/ 7131 h 9750"/>
                <a:gd name="connsiteX70" fmla="*/ 0 w 10000"/>
                <a:gd name="connsiteY70" fmla="*/ 7604 h 9750"/>
                <a:gd name="connsiteX71" fmla="*/ 0 w 10000"/>
                <a:gd name="connsiteY71" fmla="*/ 8077 h 9750"/>
                <a:gd name="connsiteX72" fmla="*/ 0 w 10000"/>
                <a:gd name="connsiteY72" fmla="*/ 8551 h 9750"/>
                <a:gd name="connsiteX0" fmla="*/ 5785 w 10000"/>
                <a:gd name="connsiteY0" fmla="*/ 9769 h 9769"/>
                <a:gd name="connsiteX1" fmla="*/ 6206 w 10000"/>
                <a:gd name="connsiteY1" fmla="*/ 9513 h 9769"/>
                <a:gd name="connsiteX2" fmla="*/ 6396 w 10000"/>
                <a:gd name="connsiteY2" fmla="*/ 9031 h 9769"/>
                <a:gd name="connsiteX3" fmla="*/ 6603 w 10000"/>
                <a:gd name="connsiteY3" fmla="*/ 8539 h 9769"/>
                <a:gd name="connsiteX4" fmla="*/ 7004 w 10000"/>
                <a:gd name="connsiteY4" fmla="*/ 8284 h 9769"/>
                <a:gd name="connsiteX5" fmla="*/ 6791 w 10000"/>
                <a:gd name="connsiteY5" fmla="*/ 7799 h 9769"/>
                <a:gd name="connsiteX6" fmla="*/ 7402 w 10000"/>
                <a:gd name="connsiteY6" fmla="*/ 7084 h 9769"/>
                <a:gd name="connsiteX7" fmla="*/ 7402 w 10000"/>
                <a:gd name="connsiteY7" fmla="*/ 6825 h 9769"/>
                <a:gd name="connsiteX8" fmla="*/ 7402 w 10000"/>
                <a:gd name="connsiteY8" fmla="*/ 6601 h 9769"/>
                <a:gd name="connsiteX9" fmla="*/ 8194 w 10000"/>
                <a:gd name="connsiteY9" fmla="*/ 5856 h 9769"/>
                <a:gd name="connsiteX10" fmla="*/ 7985 w 10000"/>
                <a:gd name="connsiteY10" fmla="*/ 5627 h 9769"/>
                <a:gd name="connsiteX11" fmla="*/ 7587 w 10000"/>
                <a:gd name="connsiteY11" fmla="*/ 5627 h 9769"/>
                <a:gd name="connsiteX12" fmla="*/ 7587 w 10000"/>
                <a:gd name="connsiteY12" fmla="*/ 5369 h 9769"/>
                <a:gd name="connsiteX13" fmla="*/ 7185 w 10000"/>
                <a:gd name="connsiteY13" fmla="*/ 5116 h 9769"/>
                <a:gd name="connsiteX14" fmla="*/ 6791 w 10000"/>
                <a:gd name="connsiteY14" fmla="*/ 3171 h 9769"/>
                <a:gd name="connsiteX15" fmla="*/ 7004 w 10000"/>
                <a:gd name="connsiteY15" fmla="*/ 2942 h 9769"/>
                <a:gd name="connsiteX16" fmla="*/ 7587 w 10000"/>
                <a:gd name="connsiteY16" fmla="*/ 2942 h 9769"/>
                <a:gd name="connsiteX17" fmla="*/ 7795 w 10000"/>
                <a:gd name="connsiteY17" fmla="*/ 2942 h 9769"/>
                <a:gd name="connsiteX18" fmla="*/ 8383 w 10000"/>
                <a:gd name="connsiteY18" fmla="*/ 2942 h 9769"/>
                <a:gd name="connsiteX19" fmla="*/ 8783 w 10000"/>
                <a:gd name="connsiteY19" fmla="*/ 2942 h 9769"/>
                <a:gd name="connsiteX20" fmla="*/ 8991 w 10000"/>
                <a:gd name="connsiteY20" fmla="*/ 2688 h 9769"/>
                <a:gd name="connsiteX21" fmla="*/ 9578 w 10000"/>
                <a:gd name="connsiteY21" fmla="*/ 2202 h 9769"/>
                <a:gd name="connsiteX22" fmla="*/ 10000 w 10000"/>
                <a:gd name="connsiteY22" fmla="*/ 1972 h 9769"/>
                <a:gd name="connsiteX23" fmla="*/ 9790 w 10000"/>
                <a:gd name="connsiteY23" fmla="*/ 1486 h 9769"/>
                <a:gd name="connsiteX24" fmla="*/ 9393 w 10000"/>
                <a:gd name="connsiteY24" fmla="*/ 1486 h 9769"/>
                <a:gd name="connsiteX25" fmla="*/ 9182 w 10000"/>
                <a:gd name="connsiteY25" fmla="*/ 1486 h 9769"/>
                <a:gd name="connsiteX26" fmla="*/ 8783 w 10000"/>
                <a:gd name="connsiteY26" fmla="*/ 1486 h 9769"/>
                <a:gd name="connsiteX27" fmla="*/ 8783 w 10000"/>
                <a:gd name="connsiteY27" fmla="*/ 1230 h 9769"/>
                <a:gd name="connsiteX28" fmla="*/ 8594 w 10000"/>
                <a:gd name="connsiteY28" fmla="*/ 998 h 9769"/>
                <a:gd name="connsiteX29" fmla="*/ 8383 w 10000"/>
                <a:gd name="connsiteY29" fmla="*/ 485 h 9769"/>
                <a:gd name="connsiteX30" fmla="*/ 8383 w 10000"/>
                <a:gd name="connsiteY30" fmla="*/ 0 h 9769"/>
                <a:gd name="connsiteX31" fmla="*/ 8194 w 10000"/>
                <a:gd name="connsiteY31" fmla="*/ 0 h 9769"/>
                <a:gd name="connsiteX32" fmla="*/ 7795 w 10000"/>
                <a:gd name="connsiteY32" fmla="*/ 0 h 9769"/>
                <a:gd name="connsiteX33" fmla="*/ 7587 w 10000"/>
                <a:gd name="connsiteY33" fmla="*/ 0 h 9769"/>
                <a:gd name="connsiteX34" fmla="*/ 7402 w 10000"/>
                <a:gd name="connsiteY34" fmla="*/ 0 h 9769"/>
                <a:gd name="connsiteX35" fmla="*/ 6206 w 10000"/>
                <a:gd name="connsiteY35" fmla="*/ 256 h 9769"/>
                <a:gd name="connsiteX36" fmla="*/ 5785 w 10000"/>
                <a:gd name="connsiteY36" fmla="*/ 256 h 9769"/>
                <a:gd name="connsiteX37" fmla="*/ 5387 w 10000"/>
                <a:gd name="connsiteY37" fmla="*/ 485 h 9769"/>
                <a:gd name="connsiteX38" fmla="*/ 5196 w 10000"/>
                <a:gd name="connsiteY38" fmla="*/ 741 h 9769"/>
                <a:gd name="connsiteX39" fmla="*/ 4799 w 10000"/>
                <a:gd name="connsiteY39" fmla="*/ 998 h 9769"/>
                <a:gd name="connsiteX40" fmla="*/ 4591 w 10000"/>
                <a:gd name="connsiteY40" fmla="*/ 998 h 9769"/>
                <a:gd name="connsiteX41" fmla="*/ 4591 w 10000"/>
                <a:gd name="connsiteY41" fmla="*/ 1486 h 9769"/>
                <a:gd name="connsiteX42" fmla="*/ 4799 w 10000"/>
                <a:gd name="connsiteY42" fmla="*/ 1716 h 9769"/>
                <a:gd name="connsiteX43" fmla="*/ 4799 w 10000"/>
                <a:gd name="connsiteY43" fmla="*/ 1972 h 9769"/>
                <a:gd name="connsiteX44" fmla="*/ 4591 w 10000"/>
                <a:gd name="connsiteY44" fmla="*/ 2456 h 9769"/>
                <a:gd name="connsiteX45" fmla="*/ 4402 w 10000"/>
                <a:gd name="connsiteY45" fmla="*/ 2688 h 9769"/>
                <a:gd name="connsiteX46" fmla="*/ 4192 w 10000"/>
                <a:gd name="connsiteY46" fmla="*/ 2942 h 9769"/>
                <a:gd name="connsiteX47" fmla="*/ 4192 w 10000"/>
                <a:gd name="connsiteY47" fmla="*/ 3171 h 9769"/>
                <a:gd name="connsiteX48" fmla="*/ 4402 w 10000"/>
                <a:gd name="connsiteY48" fmla="*/ 3427 h 9769"/>
                <a:gd name="connsiteX49" fmla="*/ 4192 w 10000"/>
                <a:gd name="connsiteY49" fmla="*/ 3914 h 9769"/>
                <a:gd name="connsiteX50" fmla="*/ 4000 w 10000"/>
                <a:gd name="connsiteY50" fmla="*/ 3914 h 9769"/>
                <a:gd name="connsiteX51" fmla="*/ 3604 w 10000"/>
                <a:gd name="connsiteY51" fmla="*/ 3914 h 9769"/>
                <a:gd name="connsiteX52" fmla="*/ 3208 w 10000"/>
                <a:gd name="connsiteY52" fmla="*/ 3914 h 9769"/>
                <a:gd name="connsiteX53" fmla="*/ 3208 w 10000"/>
                <a:gd name="connsiteY53" fmla="*/ 4141 h 9769"/>
                <a:gd name="connsiteX54" fmla="*/ 3391 w 10000"/>
                <a:gd name="connsiteY54" fmla="*/ 4398 h 9769"/>
                <a:gd name="connsiteX55" fmla="*/ 3604 w 10000"/>
                <a:gd name="connsiteY55" fmla="*/ 4630 h 9769"/>
                <a:gd name="connsiteX56" fmla="*/ 2811 w 10000"/>
                <a:gd name="connsiteY56" fmla="*/ 4884 h 9769"/>
                <a:gd name="connsiteX57" fmla="*/ 2811 w 10000"/>
                <a:gd name="connsiteY57" fmla="*/ 5116 h 9769"/>
                <a:gd name="connsiteX58" fmla="*/ 2811 w 10000"/>
                <a:gd name="connsiteY58" fmla="*/ 5627 h 9769"/>
                <a:gd name="connsiteX59" fmla="*/ 2600 w 10000"/>
                <a:gd name="connsiteY59" fmla="*/ 6114 h 9769"/>
                <a:gd name="connsiteX60" fmla="*/ 2390 w 10000"/>
                <a:gd name="connsiteY60" fmla="*/ 6601 h 9769"/>
                <a:gd name="connsiteX61" fmla="*/ 2203 w 10000"/>
                <a:gd name="connsiteY61" fmla="*/ 6601 h 9769"/>
                <a:gd name="connsiteX62" fmla="*/ 1988 w 10000"/>
                <a:gd name="connsiteY62" fmla="*/ 6342 h 9769"/>
                <a:gd name="connsiteX63" fmla="*/ 1803 w 10000"/>
                <a:gd name="connsiteY63" fmla="*/ 6601 h 9769"/>
                <a:gd name="connsiteX64" fmla="*/ 1405 w 10000"/>
                <a:gd name="connsiteY64" fmla="*/ 6601 h 9769"/>
                <a:gd name="connsiteX65" fmla="*/ 1193 w 10000"/>
                <a:gd name="connsiteY65" fmla="*/ 7084 h 9769"/>
                <a:gd name="connsiteX66" fmla="*/ 608 w 10000"/>
                <a:gd name="connsiteY66" fmla="*/ 7084 h 9769"/>
                <a:gd name="connsiteX67" fmla="*/ 398 w 10000"/>
                <a:gd name="connsiteY67" fmla="*/ 7314 h 9769"/>
                <a:gd name="connsiteX68" fmla="*/ 209 w 10000"/>
                <a:gd name="connsiteY68" fmla="*/ 7314 h 9769"/>
                <a:gd name="connsiteX69" fmla="*/ 0 w 10000"/>
                <a:gd name="connsiteY69" fmla="*/ 7799 h 9769"/>
                <a:gd name="connsiteX70" fmla="*/ 0 w 10000"/>
                <a:gd name="connsiteY70" fmla="*/ 8284 h 9769"/>
                <a:gd name="connsiteX71" fmla="*/ 0 w 10000"/>
                <a:gd name="connsiteY71" fmla="*/ 8770 h 9769"/>
                <a:gd name="connsiteX0" fmla="*/ 6206 w 10000"/>
                <a:gd name="connsiteY0" fmla="*/ 9738 h 9738"/>
                <a:gd name="connsiteX1" fmla="*/ 6396 w 10000"/>
                <a:gd name="connsiteY1" fmla="*/ 9245 h 9738"/>
                <a:gd name="connsiteX2" fmla="*/ 6603 w 10000"/>
                <a:gd name="connsiteY2" fmla="*/ 8741 h 9738"/>
                <a:gd name="connsiteX3" fmla="*/ 7004 w 10000"/>
                <a:gd name="connsiteY3" fmla="*/ 8480 h 9738"/>
                <a:gd name="connsiteX4" fmla="*/ 6791 w 10000"/>
                <a:gd name="connsiteY4" fmla="*/ 7983 h 9738"/>
                <a:gd name="connsiteX5" fmla="*/ 7402 w 10000"/>
                <a:gd name="connsiteY5" fmla="*/ 7252 h 9738"/>
                <a:gd name="connsiteX6" fmla="*/ 7402 w 10000"/>
                <a:gd name="connsiteY6" fmla="*/ 6986 h 9738"/>
                <a:gd name="connsiteX7" fmla="*/ 7402 w 10000"/>
                <a:gd name="connsiteY7" fmla="*/ 6757 h 9738"/>
                <a:gd name="connsiteX8" fmla="*/ 8194 w 10000"/>
                <a:gd name="connsiteY8" fmla="*/ 5994 h 9738"/>
                <a:gd name="connsiteX9" fmla="*/ 7985 w 10000"/>
                <a:gd name="connsiteY9" fmla="*/ 5760 h 9738"/>
                <a:gd name="connsiteX10" fmla="*/ 7587 w 10000"/>
                <a:gd name="connsiteY10" fmla="*/ 5760 h 9738"/>
                <a:gd name="connsiteX11" fmla="*/ 7587 w 10000"/>
                <a:gd name="connsiteY11" fmla="*/ 5496 h 9738"/>
                <a:gd name="connsiteX12" fmla="*/ 7185 w 10000"/>
                <a:gd name="connsiteY12" fmla="*/ 5237 h 9738"/>
                <a:gd name="connsiteX13" fmla="*/ 6791 w 10000"/>
                <a:gd name="connsiteY13" fmla="*/ 3246 h 9738"/>
                <a:gd name="connsiteX14" fmla="*/ 7004 w 10000"/>
                <a:gd name="connsiteY14" fmla="*/ 3012 h 9738"/>
                <a:gd name="connsiteX15" fmla="*/ 7587 w 10000"/>
                <a:gd name="connsiteY15" fmla="*/ 3012 h 9738"/>
                <a:gd name="connsiteX16" fmla="*/ 7795 w 10000"/>
                <a:gd name="connsiteY16" fmla="*/ 3012 h 9738"/>
                <a:gd name="connsiteX17" fmla="*/ 8383 w 10000"/>
                <a:gd name="connsiteY17" fmla="*/ 3012 h 9738"/>
                <a:gd name="connsiteX18" fmla="*/ 8783 w 10000"/>
                <a:gd name="connsiteY18" fmla="*/ 3012 h 9738"/>
                <a:gd name="connsiteX19" fmla="*/ 8991 w 10000"/>
                <a:gd name="connsiteY19" fmla="*/ 2752 h 9738"/>
                <a:gd name="connsiteX20" fmla="*/ 9578 w 10000"/>
                <a:gd name="connsiteY20" fmla="*/ 2254 h 9738"/>
                <a:gd name="connsiteX21" fmla="*/ 10000 w 10000"/>
                <a:gd name="connsiteY21" fmla="*/ 2019 h 9738"/>
                <a:gd name="connsiteX22" fmla="*/ 9790 w 10000"/>
                <a:gd name="connsiteY22" fmla="*/ 1521 h 9738"/>
                <a:gd name="connsiteX23" fmla="*/ 9393 w 10000"/>
                <a:gd name="connsiteY23" fmla="*/ 1521 h 9738"/>
                <a:gd name="connsiteX24" fmla="*/ 9182 w 10000"/>
                <a:gd name="connsiteY24" fmla="*/ 1521 h 9738"/>
                <a:gd name="connsiteX25" fmla="*/ 8783 w 10000"/>
                <a:gd name="connsiteY25" fmla="*/ 1521 h 9738"/>
                <a:gd name="connsiteX26" fmla="*/ 8783 w 10000"/>
                <a:gd name="connsiteY26" fmla="*/ 1259 h 9738"/>
                <a:gd name="connsiteX27" fmla="*/ 8594 w 10000"/>
                <a:gd name="connsiteY27" fmla="*/ 1022 h 9738"/>
                <a:gd name="connsiteX28" fmla="*/ 8383 w 10000"/>
                <a:gd name="connsiteY28" fmla="*/ 496 h 9738"/>
                <a:gd name="connsiteX29" fmla="*/ 8383 w 10000"/>
                <a:gd name="connsiteY29" fmla="*/ 0 h 9738"/>
                <a:gd name="connsiteX30" fmla="*/ 8194 w 10000"/>
                <a:gd name="connsiteY30" fmla="*/ 0 h 9738"/>
                <a:gd name="connsiteX31" fmla="*/ 7795 w 10000"/>
                <a:gd name="connsiteY31" fmla="*/ 0 h 9738"/>
                <a:gd name="connsiteX32" fmla="*/ 7587 w 10000"/>
                <a:gd name="connsiteY32" fmla="*/ 0 h 9738"/>
                <a:gd name="connsiteX33" fmla="*/ 7402 w 10000"/>
                <a:gd name="connsiteY33" fmla="*/ 0 h 9738"/>
                <a:gd name="connsiteX34" fmla="*/ 6206 w 10000"/>
                <a:gd name="connsiteY34" fmla="*/ 262 h 9738"/>
                <a:gd name="connsiteX35" fmla="*/ 5785 w 10000"/>
                <a:gd name="connsiteY35" fmla="*/ 262 h 9738"/>
                <a:gd name="connsiteX36" fmla="*/ 5387 w 10000"/>
                <a:gd name="connsiteY36" fmla="*/ 496 h 9738"/>
                <a:gd name="connsiteX37" fmla="*/ 5196 w 10000"/>
                <a:gd name="connsiteY37" fmla="*/ 759 h 9738"/>
                <a:gd name="connsiteX38" fmla="*/ 4799 w 10000"/>
                <a:gd name="connsiteY38" fmla="*/ 1022 h 9738"/>
                <a:gd name="connsiteX39" fmla="*/ 4591 w 10000"/>
                <a:gd name="connsiteY39" fmla="*/ 1022 h 9738"/>
                <a:gd name="connsiteX40" fmla="*/ 4591 w 10000"/>
                <a:gd name="connsiteY40" fmla="*/ 1521 h 9738"/>
                <a:gd name="connsiteX41" fmla="*/ 4799 w 10000"/>
                <a:gd name="connsiteY41" fmla="*/ 1757 h 9738"/>
                <a:gd name="connsiteX42" fmla="*/ 4799 w 10000"/>
                <a:gd name="connsiteY42" fmla="*/ 2019 h 9738"/>
                <a:gd name="connsiteX43" fmla="*/ 4591 w 10000"/>
                <a:gd name="connsiteY43" fmla="*/ 2514 h 9738"/>
                <a:gd name="connsiteX44" fmla="*/ 4402 w 10000"/>
                <a:gd name="connsiteY44" fmla="*/ 2752 h 9738"/>
                <a:gd name="connsiteX45" fmla="*/ 4192 w 10000"/>
                <a:gd name="connsiteY45" fmla="*/ 3012 h 9738"/>
                <a:gd name="connsiteX46" fmla="*/ 4192 w 10000"/>
                <a:gd name="connsiteY46" fmla="*/ 3246 h 9738"/>
                <a:gd name="connsiteX47" fmla="*/ 4402 w 10000"/>
                <a:gd name="connsiteY47" fmla="*/ 3508 h 9738"/>
                <a:gd name="connsiteX48" fmla="*/ 4192 w 10000"/>
                <a:gd name="connsiteY48" fmla="*/ 4007 h 9738"/>
                <a:gd name="connsiteX49" fmla="*/ 4000 w 10000"/>
                <a:gd name="connsiteY49" fmla="*/ 4007 h 9738"/>
                <a:gd name="connsiteX50" fmla="*/ 3604 w 10000"/>
                <a:gd name="connsiteY50" fmla="*/ 4007 h 9738"/>
                <a:gd name="connsiteX51" fmla="*/ 3208 w 10000"/>
                <a:gd name="connsiteY51" fmla="*/ 4007 h 9738"/>
                <a:gd name="connsiteX52" fmla="*/ 3208 w 10000"/>
                <a:gd name="connsiteY52" fmla="*/ 4239 h 9738"/>
                <a:gd name="connsiteX53" fmla="*/ 3391 w 10000"/>
                <a:gd name="connsiteY53" fmla="*/ 4502 h 9738"/>
                <a:gd name="connsiteX54" fmla="*/ 3604 w 10000"/>
                <a:gd name="connsiteY54" fmla="*/ 4739 h 9738"/>
                <a:gd name="connsiteX55" fmla="*/ 2811 w 10000"/>
                <a:gd name="connsiteY55" fmla="*/ 4999 h 9738"/>
                <a:gd name="connsiteX56" fmla="*/ 2811 w 10000"/>
                <a:gd name="connsiteY56" fmla="*/ 5237 h 9738"/>
                <a:gd name="connsiteX57" fmla="*/ 2811 w 10000"/>
                <a:gd name="connsiteY57" fmla="*/ 5760 h 9738"/>
                <a:gd name="connsiteX58" fmla="*/ 2600 w 10000"/>
                <a:gd name="connsiteY58" fmla="*/ 6259 h 9738"/>
                <a:gd name="connsiteX59" fmla="*/ 2390 w 10000"/>
                <a:gd name="connsiteY59" fmla="*/ 6757 h 9738"/>
                <a:gd name="connsiteX60" fmla="*/ 2203 w 10000"/>
                <a:gd name="connsiteY60" fmla="*/ 6757 h 9738"/>
                <a:gd name="connsiteX61" fmla="*/ 1988 w 10000"/>
                <a:gd name="connsiteY61" fmla="*/ 6492 h 9738"/>
                <a:gd name="connsiteX62" fmla="*/ 1803 w 10000"/>
                <a:gd name="connsiteY62" fmla="*/ 6757 h 9738"/>
                <a:gd name="connsiteX63" fmla="*/ 1405 w 10000"/>
                <a:gd name="connsiteY63" fmla="*/ 6757 h 9738"/>
                <a:gd name="connsiteX64" fmla="*/ 1193 w 10000"/>
                <a:gd name="connsiteY64" fmla="*/ 7252 h 9738"/>
                <a:gd name="connsiteX65" fmla="*/ 608 w 10000"/>
                <a:gd name="connsiteY65" fmla="*/ 7252 h 9738"/>
                <a:gd name="connsiteX66" fmla="*/ 398 w 10000"/>
                <a:gd name="connsiteY66" fmla="*/ 7487 h 9738"/>
                <a:gd name="connsiteX67" fmla="*/ 209 w 10000"/>
                <a:gd name="connsiteY67" fmla="*/ 7487 h 9738"/>
                <a:gd name="connsiteX68" fmla="*/ 0 w 10000"/>
                <a:gd name="connsiteY68" fmla="*/ 7983 h 9738"/>
                <a:gd name="connsiteX69" fmla="*/ 0 w 10000"/>
                <a:gd name="connsiteY69" fmla="*/ 8480 h 9738"/>
                <a:gd name="connsiteX70" fmla="*/ 0 w 10000"/>
                <a:gd name="connsiteY70" fmla="*/ 8977 h 9738"/>
                <a:gd name="connsiteX0" fmla="*/ 6396 w 10000"/>
                <a:gd name="connsiteY0" fmla="*/ 9494 h 9494"/>
                <a:gd name="connsiteX1" fmla="*/ 6603 w 10000"/>
                <a:gd name="connsiteY1" fmla="*/ 8976 h 9494"/>
                <a:gd name="connsiteX2" fmla="*/ 7004 w 10000"/>
                <a:gd name="connsiteY2" fmla="*/ 8708 h 9494"/>
                <a:gd name="connsiteX3" fmla="*/ 6791 w 10000"/>
                <a:gd name="connsiteY3" fmla="*/ 8198 h 9494"/>
                <a:gd name="connsiteX4" fmla="*/ 7402 w 10000"/>
                <a:gd name="connsiteY4" fmla="*/ 7447 h 9494"/>
                <a:gd name="connsiteX5" fmla="*/ 7402 w 10000"/>
                <a:gd name="connsiteY5" fmla="*/ 7174 h 9494"/>
                <a:gd name="connsiteX6" fmla="*/ 7402 w 10000"/>
                <a:gd name="connsiteY6" fmla="*/ 6939 h 9494"/>
                <a:gd name="connsiteX7" fmla="*/ 8194 w 10000"/>
                <a:gd name="connsiteY7" fmla="*/ 6155 h 9494"/>
                <a:gd name="connsiteX8" fmla="*/ 7985 w 10000"/>
                <a:gd name="connsiteY8" fmla="*/ 5915 h 9494"/>
                <a:gd name="connsiteX9" fmla="*/ 7587 w 10000"/>
                <a:gd name="connsiteY9" fmla="*/ 5915 h 9494"/>
                <a:gd name="connsiteX10" fmla="*/ 7587 w 10000"/>
                <a:gd name="connsiteY10" fmla="*/ 5644 h 9494"/>
                <a:gd name="connsiteX11" fmla="*/ 7185 w 10000"/>
                <a:gd name="connsiteY11" fmla="*/ 5378 h 9494"/>
                <a:gd name="connsiteX12" fmla="*/ 6791 w 10000"/>
                <a:gd name="connsiteY12" fmla="*/ 3333 h 9494"/>
                <a:gd name="connsiteX13" fmla="*/ 7004 w 10000"/>
                <a:gd name="connsiteY13" fmla="*/ 3093 h 9494"/>
                <a:gd name="connsiteX14" fmla="*/ 7587 w 10000"/>
                <a:gd name="connsiteY14" fmla="*/ 3093 h 9494"/>
                <a:gd name="connsiteX15" fmla="*/ 7795 w 10000"/>
                <a:gd name="connsiteY15" fmla="*/ 3093 h 9494"/>
                <a:gd name="connsiteX16" fmla="*/ 8383 w 10000"/>
                <a:gd name="connsiteY16" fmla="*/ 3093 h 9494"/>
                <a:gd name="connsiteX17" fmla="*/ 8783 w 10000"/>
                <a:gd name="connsiteY17" fmla="*/ 3093 h 9494"/>
                <a:gd name="connsiteX18" fmla="*/ 8991 w 10000"/>
                <a:gd name="connsiteY18" fmla="*/ 2826 h 9494"/>
                <a:gd name="connsiteX19" fmla="*/ 9578 w 10000"/>
                <a:gd name="connsiteY19" fmla="*/ 2315 h 9494"/>
                <a:gd name="connsiteX20" fmla="*/ 10000 w 10000"/>
                <a:gd name="connsiteY20" fmla="*/ 2073 h 9494"/>
                <a:gd name="connsiteX21" fmla="*/ 9790 w 10000"/>
                <a:gd name="connsiteY21" fmla="*/ 1562 h 9494"/>
                <a:gd name="connsiteX22" fmla="*/ 9393 w 10000"/>
                <a:gd name="connsiteY22" fmla="*/ 1562 h 9494"/>
                <a:gd name="connsiteX23" fmla="*/ 9182 w 10000"/>
                <a:gd name="connsiteY23" fmla="*/ 1562 h 9494"/>
                <a:gd name="connsiteX24" fmla="*/ 8783 w 10000"/>
                <a:gd name="connsiteY24" fmla="*/ 1562 h 9494"/>
                <a:gd name="connsiteX25" fmla="*/ 8783 w 10000"/>
                <a:gd name="connsiteY25" fmla="*/ 1293 h 9494"/>
                <a:gd name="connsiteX26" fmla="*/ 8594 w 10000"/>
                <a:gd name="connsiteY26" fmla="*/ 1049 h 9494"/>
                <a:gd name="connsiteX27" fmla="*/ 8383 w 10000"/>
                <a:gd name="connsiteY27" fmla="*/ 509 h 9494"/>
                <a:gd name="connsiteX28" fmla="*/ 8383 w 10000"/>
                <a:gd name="connsiteY28" fmla="*/ 0 h 9494"/>
                <a:gd name="connsiteX29" fmla="*/ 8194 w 10000"/>
                <a:gd name="connsiteY29" fmla="*/ 0 h 9494"/>
                <a:gd name="connsiteX30" fmla="*/ 7795 w 10000"/>
                <a:gd name="connsiteY30" fmla="*/ 0 h 9494"/>
                <a:gd name="connsiteX31" fmla="*/ 7587 w 10000"/>
                <a:gd name="connsiteY31" fmla="*/ 0 h 9494"/>
                <a:gd name="connsiteX32" fmla="*/ 7402 w 10000"/>
                <a:gd name="connsiteY32" fmla="*/ 0 h 9494"/>
                <a:gd name="connsiteX33" fmla="*/ 6206 w 10000"/>
                <a:gd name="connsiteY33" fmla="*/ 269 h 9494"/>
                <a:gd name="connsiteX34" fmla="*/ 5785 w 10000"/>
                <a:gd name="connsiteY34" fmla="*/ 269 h 9494"/>
                <a:gd name="connsiteX35" fmla="*/ 5387 w 10000"/>
                <a:gd name="connsiteY35" fmla="*/ 509 h 9494"/>
                <a:gd name="connsiteX36" fmla="*/ 5196 w 10000"/>
                <a:gd name="connsiteY36" fmla="*/ 779 h 9494"/>
                <a:gd name="connsiteX37" fmla="*/ 4799 w 10000"/>
                <a:gd name="connsiteY37" fmla="*/ 1049 h 9494"/>
                <a:gd name="connsiteX38" fmla="*/ 4591 w 10000"/>
                <a:gd name="connsiteY38" fmla="*/ 1049 h 9494"/>
                <a:gd name="connsiteX39" fmla="*/ 4591 w 10000"/>
                <a:gd name="connsiteY39" fmla="*/ 1562 h 9494"/>
                <a:gd name="connsiteX40" fmla="*/ 4799 w 10000"/>
                <a:gd name="connsiteY40" fmla="*/ 1804 h 9494"/>
                <a:gd name="connsiteX41" fmla="*/ 4799 w 10000"/>
                <a:gd name="connsiteY41" fmla="*/ 2073 h 9494"/>
                <a:gd name="connsiteX42" fmla="*/ 4591 w 10000"/>
                <a:gd name="connsiteY42" fmla="*/ 2582 h 9494"/>
                <a:gd name="connsiteX43" fmla="*/ 4402 w 10000"/>
                <a:gd name="connsiteY43" fmla="*/ 2826 h 9494"/>
                <a:gd name="connsiteX44" fmla="*/ 4192 w 10000"/>
                <a:gd name="connsiteY44" fmla="*/ 3093 h 9494"/>
                <a:gd name="connsiteX45" fmla="*/ 4192 w 10000"/>
                <a:gd name="connsiteY45" fmla="*/ 3333 h 9494"/>
                <a:gd name="connsiteX46" fmla="*/ 4402 w 10000"/>
                <a:gd name="connsiteY46" fmla="*/ 3602 h 9494"/>
                <a:gd name="connsiteX47" fmla="*/ 4192 w 10000"/>
                <a:gd name="connsiteY47" fmla="*/ 4115 h 9494"/>
                <a:gd name="connsiteX48" fmla="*/ 4000 w 10000"/>
                <a:gd name="connsiteY48" fmla="*/ 4115 h 9494"/>
                <a:gd name="connsiteX49" fmla="*/ 3604 w 10000"/>
                <a:gd name="connsiteY49" fmla="*/ 4115 h 9494"/>
                <a:gd name="connsiteX50" fmla="*/ 3208 w 10000"/>
                <a:gd name="connsiteY50" fmla="*/ 4115 h 9494"/>
                <a:gd name="connsiteX51" fmla="*/ 3208 w 10000"/>
                <a:gd name="connsiteY51" fmla="*/ 4353 h 9494"/>
                <a:gd name="connsiteX52" fmla="*/ 3391 w 10000"/>
                <a:gd name="connsiteY52" fmla="*/ 4623 h 9494"/>
                <a:gd name="connsiteX53" fmla="*/ 3604 w 10000"/>
                <a:gd name="connsiteY53" fmla="*/ 4867 h 9494"/>
                <a:gd name="connsiteX54" fmla="*/ 2811 w 10000"/>
                <a:gd name="connsiteY54" fmla="*/ 5133 h 9494"/>
                <a:gd name="connsiteX55" fmla="*/ 2811 w 10000"/>
                <a:gd name="connsiteY55" fmla="*/ 5378 h 9494"/>
                <a:gd name="connsiteX56" fmla="*/ 2811 w 10000"/>
                <a:gd name="connsiteY56" fmla="*/ 5915 h 9494"/>
                <a:gd name="connsiteX57" fmla="*/ 2600 w 10000"/>
                <a:gd name="connsiteY57" fmla="*/ 6427 h 9494"/>
                <a:gd name="connsiteX58" fmla="*/ 2390 w 10000"/>
                <a:gd name="connsiteY58" fmla="*/ 6939 h 9494"/>
                <a:gd name="connsiteX59" fmla="*/ 2203 w 10000"/>
                <a:gd name="connsiteY59" fmla="*/ 6939 h 9494"/>
                <a:gd name="connsiteX60" fmla="*/ 1988 w 10000"/>
                <a:gd name="connsiteY60" fmla="*/ 6667 h 9494"/>
                <a:gd name="connsiteX61" fmla="*/ 1803 w 10000"/>
                <a:gd name="connsiteY61" fmla="*/ 6939 h 9494"/>
                <a:gd name="connsiteX62" fmla="*/ 1405 w 10000"/>
                <a:gd name="connsiteY62" fmla="*/ 6939 h 9494"/>
                <a:gd name="connsiteX63" fmla="*/ 1193 w 10000"/>
                <a:gd name="connsiteY63" fmla="*/ 7447 h 9494"/>
                <a:gd name="connsiteX64" fmla="*/ 608 w 10000"/>
                <a:gd name="connsiteY64" fmla="*/ 7447 h 9494"/>
                <a:gd name="connsiteX65" fmla="*/ 398 w 10000"/>
                <a:gd name="connsiteY65" fmla="*/ 7688 h 9494"/>
                <a:gd name="connsiteX66" fmla="*/ 209 w 10000"/>
                <a:gd name="connsiteY66" fmla="*/ 7688 h 9494"/>
                <a:gd name="connsiteX67" fmla="*/ 0 w 10000"/>
                <a:gd name="connsiteY67" fmla="*/ 8198 h 9494"/>
                <a:gd name="connsiteX68" fmla="*/ 0 w 10000"/>
                <a:gd name="connsiteY68" fmla="*/ 8708 h 9494"/>
                <a:gd name="connsiteX69" fmla="*/ 0 w 10000"/>
                <a:gd name="connsiteY69" fmla="*/ 9219 h 9494"/>
                <a:gd name="connsiteX0" fmla="*/ 6603 w 10000"/>
                <a:gd name="connsiteY0" fmla="*/ 9454 h 9710"/>
                <a:gd name="connsiteX1" fmla="*/ 7004 w 10000"/>
                <a:gd name="connsiteY1" fmla="*/ 9172 h 9710"/>
                <a:gd name="connsiteX2" fmla="*/ 6791 w 10000"/>
                <a:gd name="connsiteY2" fmla="*/ 8635 h 9710"/>
                <a:gd name="connsiteX3" fmla="*/ 7402 w 10000"/>
                <a:gd name="connsiteY3" fmla="*/ 7844 h 9710"/>
                <a:gd name="connsiteX4" fmla="*/ 7402 w 10000"/>
                <a:gd name="connsiteY4" fmla="*/ 7556 h 9710"/>
                <a:gd name="connsiteX5" fmla="*/ 7402 w 10000"/>
                <a:gd name="connsiteY5" fmla="*/ 7309 h 9710"/>
                <a:gd name="connsiteX6" fmla="*/ 8194 w 10000"/>
                <a:gd name="connsiteY6" fmla="*/ 6483 h 9710"/>
                <a:gd name="connsiteX7" fmla="*/ 7985 w 10000"/>
                <a:gd name="connsiteY7" fmla="*/ 6230 h 9710"/>
                <a:gd name="connsiteX8" fmla="*/ 7587 w 10000"/>
                <a:gd name="connsiteY8" fmla="*/ 6230 h 9710"/>
                <a:gd name="connsiteX9" fmla="*/ 7587 w 10000"/>
                <a:gd name="connsiteY9" fmla="*/ 5945 h 9710"/>
                <a:gd name="connsiteX10" fmla="*/ 7185 w 10000"/>
                <a:gd name="connsiteY10" fmla="*/ 5665 h 9710"/>
                <a:gd name="connsiteX11" fmla="*/ 6791 w 10000"/>
                <a:gd name="connsiteY11" fmla="*/ 3511 h 9710"/>
                <a:gd name="connsiteX12" fmla="*/ 7004 w 10000"/>
                <a:gd name="connsiteY12" fmla="*/ 3258 h 9710"/>
                <a:gd name="connsiteX13" fmla="*/ 7587 w 10000"/>
                <a:gd name="connsiteY13" fmla="*/ 3258 h 9710"/>
                <a:gd name="connsiteX14" fmla="*/ 7795 w 10000"/>
                <a:gd name="connsiteY14" fmla="*/ 3258 h 9710"/>
                <a:gd name="connsiteX15" fmla="*/ 8383 w 10000"/>
                <a:gd name="connsiteY15" fmla="*/ 3258 h 9710"/>
                <a:gd name="connsiteX16" fmla="*/ 8783 w 10000"/>
                <a:gd name="connsiteY16" fmla="*/ 3258 h 9710"/>
                <a:gd name="connsiteX17" fmla="*/ 8991 w 10000"/>
                <a:gd name="connsiteY17" fmla="*/ 2977 h 9710"/>
                <a:gd name="connsiteX18" fmla="*/ 9578 w 10000"/>
                <a:gd name="connsiteY18" fmla="*/ 2438 h 9710"/>
                <a:gd name="connsiteX19" fmla="*/ 10000 w 10000"/>
                <a:gd name="connsiteY19" fmla="*/ 2183 h 9710"/>
                <a:gd name="connsiteX20" fmla="*/ 9790 w 10000"/>
                <a:gd name="connsiteY20" fmla="*/ 1645 h 9710"/>
                <a:gd name="connsiteX21" fmla="*/ 9393 w 10000"/>
                <a:gd name="connsiteY21" fmla="*/ 1645 h 9710"/>
                <a:gd name="connsiteX22" fmla="*/ 9182 w 10000"/>
                <a:gd name="connsiteY22" fmla="*/ 1645 h 9710"/>
                <a:gd name="connsiteX23" fmla="*/ 8783 w 10000"/>
                <a:gd name="connsiteY23" fmla="*/ 1645 h 9710"/>
                <a:gd name="connsiteX24" fmla="*/ 8783 w 10000"/>
                <a:gd name="connsiteY24" fmla="*/ 1362 h 9710"/>
                <a:gd name="connsiteX25" fmla="*/ 8594 w 10000"/>
                <a:gd name="connsiteY25" fmla="*/ 1105 h 9710"/>
                <a:gd name="connsiteX26" fmla="*/ 8383 w 10000"/>
                <a:gd name="connsiteY26" fmla="*/ 536 h 9710"/>
                <a:gd name="connsiteX27" fmla="*/ 8383 w 10000"/>
                <a:gd name="connsiteY27" fmla="*/ 0 h 9710"/>
                <a:gd name="connsiteX28" fmla="*/ 8194 w 10000"/>
                <a:gd name="connsiteY28" fmla="*/ 0 h 9710"/>
                <a:gd name="connsiteX29" fmla="*/ 7795 w 10000"/>
                <a:gd name="connsiteY29" fmla="*/ 0 h 9710"/>
                <a:gd name="connsiteX30" fmla="*/ 7587 w 10000"/>
                <a:gd name="connsiteY30" fmla="*/ 0 h 9710"/>
                <a:gd name="connsiteX31" fmla="*/ 7402 w 10000"/>
                <a:gd name="connsiteY31" fmla="*/ 0 h 9710"/>
                <a:gd name="connsiteX32" fmla="*/ 6206 w 10000"/>
                <a:gd name="connsiteY32" fmla="*/ 283 h 9710"/>
                <a:gd name="connsiteX33" fmla="*/ 5785 w 10000"/>
                <a:gd name="connsiteY33" fmla="*/ 283 h 9710"/>
                <a:gd name="connsiteX34" fmla="*/ 5387 w 10000"/>
                <a:gd name="connsiteY34" fmla="*/ 536 h 9710"/>
                <a:gd name="connsiteX35" fmla="*/ 5196 w 10000"/>
                <a:gd name="connsiteY35" fmla="*/ 821 h 9710"/>
                <a:gd name="connsiteX36" fmla="*/ 4799 w 10000"/>
                <a:gd name="connsiteY36" fmla="*/ 1105 h 9710"/>
                <a:gd name="connsiteX37" fmla="*/ 4591 w 10000"/>
                <a:gd name="connsiteY37" fmla="*/ 1105 h 9710"/>
                <a:gd name="connsiteX38" fmla="*/ 4591 w 10000"/>
                <a:gd name="connsiteY38" fmla="*/ 1645 h 9710"/>
                <a:gd name="connsiteX39" fmla="*/ 4799 w 10000"/>
                <a:gd name="connsiteY39" fmla="*/ 1900 h 9710"/>
                <a:gd name="connsiteX40" fmla="*/ 4799 w 10000"/>
                <a:gd name="connsiteY40" fmla="*/ 2183 h 9710"/>
                <a:gd name="connsiteX41" fmla="*/ 4591 w 10000"/>
                <a:gd name="connsiteY41" fmla="*/ 2720 h 9710"/>
                <a:gd name="connsiteX42" fmla="*/ 4402 w 10000"/>
                <a:gd name="connsiteY42" fmla="*/ 2977 h 9710"/>
                <a:gd name="connsiteX43" fmla="*/ 4192 w 10000"/>
                <a:gd name="connsiteY43" fmla="*/ 3258 h 9710"/>
                <a:gd name="connsiteX44" fmla="*/ 4192 w 10000"/>
                <a:gd name="connsiteY44" fmla="*/ 3511 h 9710"/>
                <a:gd name="connsiteX45" fmla="*/ 4402 w 10000"/>
                <a:gd name="connsiteY45" fmla="*/ 3794 h 9710"/>
                <a:gd name="connsiteX46" fmla="*/ 4192 w 10000"/>
                <a:gd name="connsiteY46" fmla="*/ 4334 h 9710"/>
                <a:gd name="connsiteX47" fmla="*/ 4000 w 10000"/>
                <a:gd name="connsiteY47" fmla="*/ 4334 h 9710"/>
                <a:gd name="connsiteX48" fmla="*/ 3604 w 10000"/>
                <a:gd name="connsiteY48" fmla="*/ 4334 h 9710"/>
                <a:gd name="connsiteX49" fmla="*/ 3208 w 10000"/>
                <a:gd name="connsiteY49" fmla="*/ 4334 h 9710"/>
                <a:gd name="connsiteX50" fmla="*/ 3208 w 10000"/>
                <a:gd name="connsiteY50" fmla="*/ 4585 h 9710"/>
                <a:gd name="connsiteX51" fmla="*/ 3391 w 10000"/>
                <a:gd name="connsiteY51" fmla="*/ 4869 h 9710"/>
                <a:gd name="connsiteX52" fmla="*/ 3604 w 10000"/>
                <a:gd name="connsiteY52" fmla="*/ 5126 h 9710"/>
                <a:gd name="connsiteX53" fmla="*/ 2811 w 10000"/>
                <a:gd name="connsiteY53" fmla="*/ 5407 h 9710"/>
                <a:gd name="connsiteX54" fmla="*/ 2811 w 10000"/>
                <a:gd name="connsiteY54" fmla="*/ 5665 h 9710"/>
                <a:gd name="connsiteX55" fmla="*/ 2811 w 10000"/>
                <a:gd name="connsiteY55" fmla="*/ 6230 h 9710"/>
                <a:gd name="connsiteX56" fmla="*/ 2600 w 10000"/>
                <a:gd name="connsiteY56" fmla="*/ 6770 h 9710"/>
                <a:gd name="connsiteX57" fmla="*/ 2390 w 10000"/>
                <a:gd name="connsiteY57" fmla="*/ 7309 h 9710"/>
                <a:gd name="connsiteX58" fmla="*/ 2203 w 10000"/>
                <a:gd name="connsiteY58" fmla="*/ 7309 h 9710"/>
                <a:gd name="connsiteX59" fmla="*/ 1988 w 10000"/>
                <a:gd name="connsiteY59" fmla="*/ 7022 h 9710"/>
                <a:gd name="connsiteX60" fmla="*/ 1803 w 10000"/>
                <a:gd name="connsiteY60" fmla="*/ 7309 h 9710"/>
                <a:gd name="connsiteX61" fmla="*/ 1405 w 10000"/>
                <a:gd name="connsiteY61" fmla="*/ 7309 h 9710"/>
                <a:gd name="connsiteX62" fmla="*/ 1193 w 10000"/>
                <a:gd name="connsiteY62" fmla="*/ 7844 h 9710"/>
                <a:gd name="connsiteX63" fmla="*/ 608 w 10000"/>
                <a:gd name="connsiteY63" fmla="*/ 7844 h 9710"/>
                <a:gd name="connsiteX64" fmla="*/ 398 w 10000"/>
                <a:gd name="connsiteY64" fmla="*/ 8098 h 9710"/>
                <a:gd name="connsiteX65" fmla="*/ 209 w 10000"/>
                <a:gd name="connsiteY65" fmla="*/ 8098 h 9710"/>
                <a:gd name="connsiteX66" fmla="*/ 0 w 10000"/>
                <a:gd name="connsiteY66" fmla="*/ 8635 h 9710"/>
                <a:gd name="connsiteX67" fmla="*/ 0 w 10000"/>
                <a:gd name="connsiteY67" fmla="*/ 9172 h 9710"/>
                <a:gd name="connsiteX68" fmla="*/ 0 w 10000"/>
                <a:gd name="connsiteY68" fmla="*/ 9710 h 9710"/>
                <a:gd name="connsiteX0" fmla="*/ 7004 w 10000"/>
                <a:gd name="connsiteY0" fmla="*/ 9446 h 10000"/>
                <a:gd name="connsiteX1" fmla="*/ 6791 w 10000"/>
                <a:gd name="connsiteY1" fmla="*/ 8893 h 10000"/>
                <a:gd name="connsiteX2" fmla="*/ 7402 w 10000"/>
                <a:gd name="connsiteY2" fmla="*/ 8078 h 10000"/>
                <a:gd name="connsiteX3" fmla="*/ 7402 w 10000"/>
                <a:gd name="connsiteY3" fmla="*/ 7782 h 10000"/>
                <a:gd name="connsiteX4" fmla="*/ 7402 w 10000"/>
                <a:gd name="connsiteY4" fmla="*/ 7527 h 10000"/>
                <a:gd name="connsiteX5" fmla="*/ 8194 w 10000"/>
                <a:gd name="connsiteY5" fmla="*/ 6677 h 10000"/>
                <a:gd name="connsiteX6" fmla="*/ 7985 w 10000"/>
                <a:gd name="connsiteY6" fmla="*/ 6416 h 10000"/>
                <a:gd name="connsiteX7" fmla="*/ 7587 w 10000"/>
                <a:gd name="connsiteY7" fmla="*/ 6416 h 10000"/>
                <a:gd name="connsiteX8" fmla="*/ 7587 w 10000"/>
                <a:gd name="connsiteY8" fmla="*/ 6123 h 10000"/>
                <a:gd name="connsiteX9" fmla="*/ 7185 w 10000"/>
                <a:gd name="connsiteY9" fmla="*/ 5834 h 10000"/>
                <a:gd name="connsiteX10" fmla="*/ 6791 w 10000"/>
                <a:gd name="connsiteY10" fmla="*/ 3616 h 10000"/>
                <a:gd name="connsiteX11" fmla="*/ 7004 w 10000"/>
                <a:gd name="connsiteY11" fmla="*/ 3355 h 10000"/>
                <a:gd name="connsiteX12" fmla="*/ 7587 w 10000"/>
                <a:gd name="connsiteY12" fmla="*/ 3355 h 10000"/>
                <a:gd name="connsiteX13" fmla="*/ 7795 w 10000"/>
                <a:gd name="connsiteY13" fmla="*/ 3355 h 10000"/>
                <a:gd name="connsiteX14" fmla="*/ 8383 w 10000"/>
                <a:gd name="connsiteY14" fmla="*/ 3355 h 10000"/>
                <a:gd name="connsiteX15" fmla="*/ 8783 w 10000"/>
                <a:gd name="connsiteY15" fmla="*/ 3355 h 10000"/>
                <a:gd name="connsiteX16" fmla="*/ 8991 w 10000"/>
                <a:gd name="connsiteY16" fmla="*/ 3066 h 10000"/>
                <a:gd name="connsiteX17" fmla="*/ 9578 w 10000"/>
                <a:gd name="connsiteY17" fmla="*/ 2511 h 10000"/>
                <a:gd name="connsiteX18" fmla="*/ 10000 w 10000"/>
                <a:gd name="connsiteY18" fmla="*/ 2248 h 10000"/>
                <a:gd name="connsiteX19" fmla="*/ 9790 w 10000"/>
                <a:gd name="connsiteY19" fmla="*/ 1694 h 10000"/>
                <a:gd name="connsiteX20" fmla="*/ 9393 w 10000"/>
                <a:gd name="connsiteY20" fmla="*/ 1694 h 10000"/>
                <a:gd name="connsiteX21" fmla="*/ 9182 w 10000"/>
                <a:gd name="connsiteY21" fmla="*/ 1694 h 10000"/>
                <a:gd name="connsiteX22" fmla="*/ 8783 w 10000"/>
                <a:gd name="connsiteY22" fmla="*/ 1694 h 10000"/>
                <a:gd name="connsiteX23" fmla="*/ 8783 w 10000"/>
                <a:gd name="connsiteY23" fmla="*/ 1403 h 10000"/>
                <a:gd name="connsiteX24" fmla="*/ 8594 w 10000"/>
                <a:gd name="connsiteY24" fmla="*/ 1138 h 10000"/>
                <a:gd name="connsiteX25" fmla="*/ 8383 w 10000"/>
                <a:gd name="connsiteY25" fmla="*/ 552 h 10000"/>
                <a:gd name="connsiteX26" fmla="*/ 8383 w 10000"/>
                <a:gd name="connsiteY26" fmla="*/ 0 h 10000"/>
                <a:gd name="connsiteX27" fmla="*/ 8194 w 10000"/>
                <a:gd name="connsiteY27" fmla="*/ 0 h 10000"/>
                <a:gd name="connsiteX28" fmla="*/ 7795 w 10000"/>
                <a:gd name="connsiteY28" fmla="*/ 0 h 10000"/>
                <a:gd name="connsiteX29" fmla="*/ 7587 w 10000"/>
                <a:gd name="connsiteY29" fmla="*/ 0 h 10000"/>
                <a:gd name="connsiteX30" fmla="*/ 7402 w 10000"/>
                <a:gd name="connsiteY30" fmla="*/ 0 h 10000"/>
                <a:gd name="connsiteX31" fmla="*/ 6206 w 10000"/>
                <a:gd name="connsiteY31" fmla="*/ 291 h 10000"/>
                <a:gd name="connsiteX32" fmla="*/ 5785 w 10000"/>
                <a:gd name="connsiteY32" fmla="*/ 291 h 10000"/>
                <a:gd name="connsiteX33" fmla="*/ 5387 w 10000"/>
                <a:gd name="connsiteY33" fmla="*/ 552 h 10000"/>
                <a:gd name="connsiteX34" fmla="*/ 5196 w 10000"/>
                <a:gd name="connsiteY34" fmla="*/ 846 h 10000"/>
                <a:gd name="connsiteX35" fmla="*/ 4799 w 10000"/>
                <a:gd name="connsiteY35" fmla="*/ 1138 h 10000"/>
                <a:gd name="connsiteX36" fmla="*/ 4591 w 10000"/>
                <a:gd name="connsiteY36" fmla="*/ 1138 h 10000"/>
                <a:gd name="connsiteX37" fmla="*/ 4591 w 10000"/>
                <a:gd name="connsiteY37" fmla="*/ 1694 h 10000"/>
                <a:gd name="connsiteX38" fmla="*/ 4799 w 10000"/>
                <a:gd name="connsiteY38" fmla="*/ 1957 h 10000"/>
                <a:gd name="connsiteX39" fmla="*/ 4799 w 10000"/>
                <a:gd name="connsiteY39" fmla="*/ 2248 h 10000"/>
                <a:gd name="connsiteX40" fmla="*/ 4591 w 10000"/>
                <a:gd name="connsiteY40" fmla="*/ 2801 h 10000"/>
                <a:gd name="connsiteX41" fmla="*/ 4402 w 10000"/>
                <a:gd name="connsiteY41" fmla="*/ 3066 h 10000"/>
                <a:gd name="connsiteX42" fmla="*/ 4192 w 10000"/>
                <a:gd name="connsiteY42" fmla="*/ 3355 h 10000"/>
                <a:gd name="connsiteX43" fmla="*/ 4192 w 10000"/>
                <a:gd name="connsiteY43" fmla="*/ 3616 h 10000"/>
                <a:gd name="connsiteX44" fmla="*/ 4402 w 10000"/>
                <a:gd name="connsiteY44" fmla="*/ 3907 h 10000"/>
                <a:gd name="connsiteX45" fmla="*/ 4192 w 10000"/>
                <a:gd name="connsiteY45" fmla="*/ 4463 h 10000"/>
                <a:gd name="connsiteX46" fmla="*/ 4000 w 10000"/>
                <a:gd name="connsiteY46" fmla="*/ 4463 h 10000"/>
                <a:gd name="connsiteX47" fmla="*/ 3604 w 10000"/>
                <a:gd name="connsiteY47" fmla="*/ 4463 h 10000"/>
                <a:gd name="connsiteX48" fmla="*/ 3208 w 10000"/>
                <a:gd name="connsiteY48" fmla="*/ 4463 h 10000"/>
                <a:gd name="connsiteX49" fmla="*/ 3208 w 10000"/>
                <a:gd name="connsiteY49" fmla="*/ 4722 h 10000"/>
                <a:gd name="connsiteX50" fmla="*/ 3391 w 10000"/>
                <a:gd name="connsiteY50" fmla="*/ 5014 h 10000"/>
                <a:gd name="connsiteX51" fmla="*/ 3604 w 10000"/>
                <a:gd name="connsiteY51" fmla="*/ 5279 h 10000"/>
                <a:gd name="connsiteX52" fmla="*/ 2811 w 10000"/>
                <a:gd name="connsiteY52" fmla="*/ 5568 h 10000"/>
                <a:gd name="connsiteX53" fmla="*/ 2811 w 10000"/>
                <a:gd name="connsiteY53" fmla="*/ 5834 h 10000"/>
                <a:gd name="connsiteX54" fmla="*/ 2811 w 10000"/>
                <a:gd name="connsiteY54" fmla="*/ 6416 h 10000"/>
                <a:gd name="connsiteX55" fmla="*/ 2600 w 10000"/>
                <a:gd name="connsiteY55" fmla="*/ 6972 h 10000"/>
                <a:gd name="connsiteX56" fmla="*/ 2390 w 10000"/>
                <a:gd name="connsiteY56" fmla="*/ 7527 h 10000"/>
                <a:gd name="connsiteX57" fmla="*/ 2203 w 10000"/>
                <a:gd name="connsiteY57" fmla="*/ 7527 h 10000"/>
                <a:gd name="connsiteX58" fmla="*/ 1988 w 10000"/>
                <a:gd name="connsiteY58" fmla="*/ 7232 h 10000"/>
                <a:gd name="connsiteX59" fmla="*/ 1803 w 10000"/>
                <a:gd name="connsiteY59" fmla="*/ 7527 h 10000"/>
                <a:gd name="connsiteX60" fmla="*/ 1405 w 10000"/>
                <a:gd name="connsiteY60" fmla="*/ 7527 h 10000"/>
                <a:gd name="connsiteX61" fmla="*/ 1193 w 10000"/>
                <a:gd name="connsiteY61" fmla="*/ 8078 h 10000"/>
                <a:gd name="connsiteX62" fmla="*/ 608 w 10000"/>
                <a:gd name="connsiteY62" fmla="*/ 8078 h 10000"/>
                <a:gd name="connsiteX63" fmla="*/ 398 w 10000"/>
                <a:gd name="connsiteY63" fmla="*/ 8340 h 10000"/>
                <a:gd name="connsiteX64" fmla="*/ 209 w 10000"/>
                <a:gd name="connsiteY64" fmla="*/ 8340 h 10000"/>
                <a:gd name="connsiteX65" fmla="*/ 0 w 10000"/>
                <a:gd name="connsiteY65" fmla="*/ 8893 h 10000"/>
                <a:gd name="connsiteX66" fmla="*/ 0 w 10000"/>
                <a:gd name="connsiteY66" fmla="*/ 9446 h 10000"/>
                <a:gd name="connsiteX67" fmla="*/ 0 w 10000"/>
                <a:gd name="connsiteY67" fmla="*/ 10000 h 10000"/>
                <a:gd name="connsiteX0" fmla="*/ 6791 w 10000"/>
                <a:gd name="connsiteY0" fmla="*/ 8893 h 10000"/>
                <a:gd name="connsiteX1" fmla="*/ 7402 w 10000"/>
                <a:gd name="connsiteY1" fmla="*/ 8078 h 10000"/>
                <a:gd name="connsiteX2" fmla="*/ 7402 w 10000"/>
                <a:gd name="connsiteY2" fmla="*/ 7782 h 10000"/>
                <a:gd name="connsiteX3" fmla="*/ 7402 w 10000"/>
                <a:gd name="connsiteY3" fmla="*/ 7527 h 10000"/>
                <a:gd name="connsiteX4" fmla="*/ 8194 w 10000"/>
                <a:gd name="connsiteY4" fmla="*/ 6677 h 10000"/>
                <a:gd name="connsiteX5" fmla="*/ 7985 w 10000"/>
                <a:gd name="connsiteY5" fmla="*/ 6416 h 10000"/>
                <a:gd name="connsiteX6" fmla="*/ 7587 w 10000"/>
                <a:gd name="connsiteY6" fmla="*/ 6416 h 10000"/>
                <a:gd name="connsiteX7" fmla="*/ 7587 w 10000"/>
                <a:gd name="connsiteY7" fmla="*/ 6123 h 10000"/>
                <a:gd name="connsiteX8" fmla="*/ 7185 w 10000"/>
                <a:gd name="connsiteY8" fmla="*/ 5834 h 10000"/>
                <a:gd name="connsiteX9" fmla="*/ 6791 w 10000"/>
                <a:gd name="connsiteY9" fmla="*/ 3616 h 10000"/>
                <a:gd name="connsiteX10" fmla="*/ 7004 w 10000"/>
                <a:gd name="connsiteY10" fmla="*/ 3355 h 10000"/>
                <a:gd name="connsiteX11" fmla="*/ 7587 w 10000"/>
                <a:gd name="connsiteY11" fmla="*/ 3355 h 10000"/>
                <a:gd name="connsiteX12" fmla="*/ 7795 w 10000"/>
                <a:gd name="connsiteY12" fmla="*/ 3355 h 10000"/>
                <a:gd name="connsiteX13" fmla="*/ 8383 w 10000"/>
                <a:gd name="connsiteY13" fmla="*/ 3355 h 10000"/>
                <a:gd name="connsiteX14" fmla="*/ 8783 w 10000"/>
                <a:gd name="connsiteY14" fmla="*/ 3355 h 10000"/>
                <a:gd name="connsiteX15" fmla="*/ 8991 w 10000"/>
                <a:gd name="connsiteY15" fmla="*/ 3066 h 10000"/>
                <a:gd name="connsiteX16" fmla="*/ 9578 w 10000"/>
                <a:gd name="connsiteY16" fmla="*/ 2511 h 10000"/>
                <a:gd name="connsiteX17" fmla="*/ 10000 w 10000"/>
                <a:gd name="connsiteY17" fmla="*/ 2248 h 10000"/>
                <a:gd name="connsiteX18" fmla="*/ 9790 w 10000"/>
                <a:gd name="connsiteY18" fmla="*/ 1694 h 10000"/>
                <a:gd name="connsiteX19" fmla="*/ 9393 w 10000"/>
                <a:gd name="connsiteY19" fmla="*/ 1694 h 10000"/>
                <a:gd name="connsiteX20" fmla="*/ 9182 w 10000"/>
                <a:gd name="connsiteY20" fmla="*/ 1694 h 10000"/>
                <a:gd name="connsiteX21" fmla="*/ 8783 w 10000"/>
                <a:gd name="connsiteY21" fmla="*/ 1694 h 10000"/>
                <a:gd name="connsiteX22" fmla="*/ 8783 w 10000"/>
                <a:gd name="connsiteY22" fmla="*/ 1403 h 10000"/>
                <a:gd name="connsiteX23" fmla="*/ 8594 w 10000"/>
                <a:gd name="connsiteY23" fmla="*/ 1138 h 10000"/>
                <a:gd name="connsiteX24" fmla="*/ 8383 w 10000"/>
                <a:gd name="connsiteY24" fmla="*/ 552 h 10000"/>
                <a:gd name="connsiteX25" fmla="*/ 8383 w 10000"/>
                <a:gd name="connsiteY25" fmla="*/ 0 h 10000"/>
                <a:gd name="connsiteX26" fmla="*/ 8194 w 10000"/>
                <a:gd name="connsiteY26" fmla="*/ 0 h 10000"/>
                <a:gd name="connsiteX27" fmla="*/ 7795 w 10000"/>
                <a:gd name="connsiteY27" fmla="*/ 0 h 10000"/>
                <a:gd name="connsiteX28" fmla="*/ 7587 w 10000"/>
                <a:gd name="connsiteY28" fmla="*/ 0 h 10000"/>
                <a:gd name="connsiteX29" fmla="*/ 7402 w 10000"/>
                <a:gd name="connsiteY29" fmla="*/ 0 h 10000"/>
                <a:gd name="connsiteX30" fmla="*/ 6206 w 10000"/>
                <a:gd name="connsiteY30" fmla="*/ 291 h 10000"/>
                <a:gd name="connsiteX31" fmla="*/ 5785 w 10000"/>
                <a:gd name="connsiteY31" fmla="*/ 291 h 10000"/>
                <a:gd name="connsiteX32" fmla="*/ 5387 w 10000"/>
                <a:gd name="connsiteY32" fmla="*/ 552 h 10000"/>
                <a:gd name="connsiteX33" fmla="*/ 5196 w 10000"/>
                <a:gd name="connsiteY33" fmla="*/ 846 h 10000"/>
                <a:gd name="connsiteX34" fmla="*/ 4799 w 10000"/>
                <a:gd name="connsiteY34" fmla="*/ 1138 h 10000"/>
                <a:gd name="connsiteX35" fmla="*/ 4591 w 10000"/>
                <a:gd name="connsiteY35" fmla="*/ 1138 h 10000"/>
                <a:gd name="connsiteX36" fmla="*/ 4591 w 10000"/>
                <a:gd name="connsiteY36" fmla="*/ 1694 h 10000"/>
                <a:gd name="connsiteX37" fmla="*/ 4799 w 10000"/>
                <a:gd name="connsiteY37" fmla="*/ 1957 h 10000"/>
                <a:gd name="connsiteX38" fmla="*/ 4799 w 10000"/>
                <a:gd name="connsiteY38" fmla="*/ 2248 h 10000"/>
                <a:gd name="connsiteX39" fmla="*/ 4591 w 10000"/>
                <a:gd name="connsiteY39" fmla="*/ 2801 h 10000"/>
                <a:gd name="connsiteX40" fmla="*/ 4402 w 10000"/>
                <a:gd name="connsiteY40" fmla="*/ 3066 h 10000"/>
                <a:gd name="connsiteX41" fmla="*/ 4192 w 10000"/>
                <a:gd name="connsiteY41" fmla="*/ 3355 h 10000"/>
                <a:gd name="connsiteX42" fmla="*/ 4192 w 10000"/>
                <a:gd name="connsiteY42" fmla="*/ 3616 h 10000"/>
                <a:gd name="connsiteX43" fmla="*/ 4402 w 10000"/>
                <a:gd name="connsiteY43" fmla="*/ 3907 h 10000"/>
                <a:gd name="connsiteX44" fmla="*/ 4192 w 10000"/>
                <a:gd name="connsiteY44" fmla="*/ 4463 h 10000"/>
                <a:gd name="connsiteX45" fmla="*/ 4000 w 10000"/>
                <a:gd name="connsiteY45" fmla="*/ 4463 h 10000"/>
                <a:gd name="connsiteX46" fmla="*/ 3604 w 10000"/>
                <a:gd name="connsiteY46" fmla="*/ 4463 h 10000"/>
                <a:gd name="connsiteX47" fmla="*/ 3208 w 10000"/>
                <a:gd name="connsiteY47" fmla="*/ 4463 h 10000"/>
                <a:gd name="connsiteX48" fmla="*/ 3208 w 10000"/>
                <a:gd name="connsiteY48" fmla="*/ 4722 h 10000"/>
                <a:gd name="connsiteX49" fmla="*/ 3391 w 10000"/>
                <a:gd name="connsiteY49" fmla="*/ 5014 h 10000"/>
                <a:gd name="connsiteX50" fmla="*/ 3604 w 10000"/>
                <a:gd name="connsiteY50" fmla="*/ 5279 h 10000"/>
                <a:gd name="connsiteX51" fmla="*/ 2811 w 10000"/>
                <a:gd name="connsiteY51" fmla="*/ 5568 h 10000"/>
                <a:gd name="connsiteX52" fmla="*/ 2811 w 10000"/>
                <a:gd name="connsiteY52" fmla="*/ 5834 h 10000"/>
                <a:gd name="connsiteX53" fmla="*/ 2811 w 10000"/>
                <a:gd name="connsiteY53" fmla="*/ 6416 h 10000"/>
                <a:gd name="connsiteX54" fmla="*/ 2600 w 10000"/>
                <a:gd name="connsiteY54" fmla="*/ 6972 h 10000"/>
                <a:gd name="connsiteX55" fmla="*/ 2390 w 10000"/>
                <a:gd name="connsiteY55" fmla="*/ 7527 h 10000"/>
                <a:gd name="connsiteX56" fmla="*/ 2203 w 10000"/>
                <a:gd name="connsiteY56" fmla="*/ 7527 h 10000"/>
                <a:gd name="connsiteX57" fmla="*/ 1988 w 10000"/>
                <a:gd name="connsiteY57" fmla="*/ 7232 h 10000"/>
                <a:gd name="connsiteX58" fmla="*/ 1803 w 10000"/>
                <a:gd name="connsiteY58" fmla="*/ 7527 h 10000"/>
                <a:gd name="connsiteX59" fmla="*/ 1405 w 10000"/>
                <a:gd name="connsiteY59" fmla="*/ 7527 h 10000"/>
                <a:gd name="connsiteX60" fmla="*/ 1193 w 10000"/>
                <a:gd name="connsiteY60" fmla="*/ 8078 h 10000"/>
                <a:gd name="connsiteX61" fmla="*/ 608 w 10000"/>
                <a:gd name="connsiteY61" fmla="*/ 8078 h 10000"/>
                <a:gd name="connsiteX62" fmla="*/ 398 w 10000"/>
                <a:gd name="connsiteY62" fmla="*/ 8340 h 10000"/>
                <a:gd name="connsiteX63" fmla="*/ 209 w 10000"/>
                <a:gd name="connsiteY63" fmla="*/ 8340 h 10000"/>
                <a:gd name="connsiteX64" fmla="*/ 0 w 10000"/>
                <a:gd name="connsiteY64" fmla="*/ 8893 h 10000"/>
                <a:gd name="connsiteX65" fmla="*/ 0 w 10000"/>
                <a:gd name="connsiteY65" fmla="*/ 9446 h 10000"/>
                <a:gd name="connsiteX66" fmla="*/ 0 w 10000"/>
                <a:gd name="connsiteY66" fmla="*/ 10000 h 10000"/>
                <a:gd name="connsiteX0" fmla="*/ 7402 w 10000"/>
                <a:gd name="connsiteY0" fmla="*/ 8078 h 10000"/>
                <a:gd name="connsiteX1" fmla="*/ 7402 w 10000"/>
                <a:gd name="connsiteY1" fmla="*/ 7782 h 10000"/>
                <a:gd name="connsiteX2" fmla="*/ 7402 w 10000"/>
                <a:gd name="connsiteY2" fmla="*/ 7527 h 10000"/>
                <a:gd name="connsiteX3" fmla="*/ 8194 w 10000"/>
                <a:gd name="connsiteY3" fmla="*/ 6677 h 10000"/>
                <a:gd name="connsiteX4" fmla="*/ 7985 w 10000"/>
                <a:gd name="connsiteY4" fmla="*/ 6416 h 10000"/>
                <a:gd name="connsiteX5" fmla="*/ 7587 w 10000"/>
                <a:gd name="connsiteY5" fmla="*/ 6416 h 10000"/>
                <a:gd name="connsiteX6" fmla="*/ 7587 w 10000"/>
                <a:gd name="connsiteY6" fmla="*/ 6123 h 10000"/>
                <a:gd name="connsiteX7" fmla="*/ 7185 w 10000"/>
                <a:gd name="connsiteY7" fmla="*/ 5834 h 10000"/>
                <a:gd name="connsiteX8" fmla="*/ 6791 w 10000"/>
                <a:gd name="connsiteY8" fmla="*/ 3616 h 10000"/>
                <a:gd name="connsiteX9" fmla="*/ 7004 w 10000"/>
                <a:gd name="connsiteY9" fmla="*/ 3355 h 10000"/>
                <a:gd name="connsiteX10" fmla="*/ 7587 w 10000"/>
                <a:gd name="connsiteY10" fmla="*/ 3355 h 10000"/>
                <a:gd name="connsiteX11" fmla="*/ 7795 w 10000"/>
                <a:gd name="connsiteY11" fmla="*/ 3355 h 10000"/>
                <a:gd name="connsiteX12" fmla="*/ 8383 w 10000"/>
                <a:gd name="connsiteY12" fmla="*/ 3355 h 10000"/>
                <a:gd name="connsiteX13" fmla="*/ 8783 w 10000"/>
                <a:gd name="connsiteY13" fmla="*/ 3355 h 10000"/>
                <a:gd name="connsiteX14" fmla="*/ 8991 w 10000"/>
                <a:gd name="connsiteY14" fmla="*/ 3066 h 10000"/>
                <a:gd name="connsiteX15" fmla="*/ 9578 w 10000"/>
                <a:gd name="connsiteY15" fmla="*/ 2511 h 10000"/>
                <a:gd name="connsiteX16" fmla="*/ 10000 w 10000"/>
                <a:gd name="connsiteY16" fmla="*/ 2248 h 10000"/>
                <a:gd name="connsiteX17" fmla="*/ 9790 w 10000"/>
                <a:gd name="connsiteY17" fmla="*/ 1694 h 10000"/>
                <a:gd name="connsiteX18" fmla="*/ 9393 w 10000"/>
                <a:gd name="connsiteY18" fmla="*/ 1694 h 10000"/>
                <a:gd name="connsiteX19" fmla="*/ 9182 w 10000"/>
                <a:gd name="connsiteY19" fmla="*/ 1694 h 10000"/>
                <a:gd name="connsiteX20" fmla="*/ 8783 w 10000"/>
                <a:gd name="connsiteY20" fmla="*/ 1694 h 10000"/>
                <a:gd name="connsiteX21" fmla="*/ 8783 w 10000"/>
                <a:gd name="connsiteY21" fmla="*/ 1403 h 10000"/>
                <a:gd name="connsiteX22" fmla="*/ 8594 w 10000"/>
                <a:gd name="connsiteY22" fmla="*/ 1138 h 10000"/>
                <a:gd name="connsiteX23" fmla="*/ 8383 w 10000"/>
                <a:gd name="connsiteY23" fmla="*/ 552 h 10000"/>
                <a:gd name="connsiteX24" fmla="*/ 8383 w 10000"/>
                <a:gd name="connsiteY24" fmla="*/ 0 h 10000"/>
                <a:gd name="connsiteX25" fmla="*/ 8194 w 10000"/>
                <a:gd name="connsiteY25" fmla="*/ 0 h 10000"/>
                <a:gd name="connsiteX26" fmla="*/ 7795 w 10000"/>
                <a:gd name="connsiteY26" fmla="*/ 0 h 10000"/>
                <a:gd name="connsiteX27" fmla="*/ 7587 w 10000"/>
                <a:gd name="connsiteY27" fmla="*/ 0 h 10000"/>
                <a:gd name="connsiteX28" fmla="*/ 7402 w 10000"/>
                <a:gd name="connsiteY28" fmla="*/ 0 h 10000"/>
                <a:gd name="connsiteX29" fmla="*/ 6206 w 10000"/>
                <a:gd name="connsiteY29" fmla="*/ 291 h 10000"/>
                <a:gd name="connsiteX30" fmla="*/ 5785 w 10000"/>
                <a:gd name="connsiteY30" fmla="*/ 291 h 10000"/>
                <a:gd name="connsiteX31" fmla="*/ 5387 w 10000"/>
                <a:gd name="connsiteY31" fmla="*/ 552 h 10000"/>
                <a:gd name="connsiteX32" fmla="*/ 5196 w 10000"/>
                <a:gd name="connsiteY32" fmla="*/ 846 h 10000"/>
                <a:gd name="connsiteX33" fmla="*/ 4799 w 10000"/>
                <a:gd name="connsiteY33" fmla="*/ 1138 h 10000"/>
                <a:gd name="connsiteX34" fmla="*/ 4591 w 10000"/>
                <a:gd name="connsiteY34" fmla="*/ 1138 h 10000"/>
                <a:gd name="connsiteX35" fmla="*/ 4591 w 10000"/>
                <a:gd name="connsiteY35" fmla="*/ 1694 h 10000"/>
                <a:gd name="connsiteX36" fmla="*/ 4799 w 10000"/>
                <a:gd name="connsiteY36" fmla="*/ 1957 h 10000"/>
                <a:gd name="connsiteX37" fmla="*/ 4799 w 10000"/>
                <a:gd name="connsiteY37" fmla="*/ 2248 h 10000"/>
                <a:gd name="connsiteX38" fmla="*/ 4591 w 10000"/>
                <a:gd name="connsiteY38" fmla="*/ 2801 h 10000"/>
                <a:gd name="connsiteX39" fmla="*/ 4402 w 10000"/>
                <a:gd name="connsiteY39" fmla="*/ 3066 h 10000"/>
                <a:gd name="connsiteX40" fmla="*/ 4192 w 10000"/>
                <a:gd name="connsiteY40" fmla="*/ 3355 h 10000"/>
                <a:gd name="connsiteX41" fmla="*/ 4192 w 10000"/>
                <a:gd name="connsiteY41" fmla="*/ 3616 h 10000"/>
                <a:gd name="connsiteX42" fmla="*/ 4402 w 10000"/>
                <a:gd name="connsiteY42" fmla="*/ 3907 h 10000"/>
                <a:gd name="connsiteX43" fmla="*/ 4192 w 10000"/>
                <a:gd name="connsiteY43" fmla="*/ 4463 h 10000"/>
                <a:gd name="connsiteX44" fmla="*/ 4000 w 10000"/>
                <a:gd name="connsiteY44" fmla="*/ 4463 h 10000"/>
                <a:gd name="connsiteX45" fmla="*/ 3604 w 10000"/>
                <a:gd name="connsiteY45" fmla="*/ 4463 h 10000"/>
                <a:gd name="connsiteX46" fmla="*/ 3208 w 10000"/>
                <a:gd name="connsiteY46" fmla="*/ 4463 h 10000"/>
                <a:gd name="connsiteX47" fmla="*/ 3208 w 10000"/>
                <a:gd name="connsiteY47" fmla="*/ 4722 h 10000"/>
                <a:gd name="connsiteX48" fmla="*/ 3391 w 10000"/>
                <a:gd name="connsiteY48" fmla="*/ 5014 h 10000"/>
                <a:gd name="connsiteX49" fmla="*/ 3604 w 10000"/>
                <a:gd name="connsiteY49" fmla="*/ 5279 h 10000"/>
                <a:gd name="connsiteX50" fmla="*/ 2811 w 10000"/>
                <a:gd name="connsiteY50" fmla="*/ 5568 h 10000"/>
                <a:gd name="connsiteX51" fmla="*/ 2811 w 10000"/>
                <a:gd name="connsiteY51" fmla="*/ 5834 h 10000"/>
                <a:gd name="connsiteX52" fmla="*/ 2811 w 10000"/>
                <a:gd name="connsiteY52" fmla="*/ 6416 h 10000"/>
                <a:gd name="connsiteX53" fmla="*/ 2600 w 10000"/>
                <a:gd name="connsiteY53" fmla="*/ 6972 h 10000"/>
                <a:gd name="connsiteX54" fmla="*/ 2390 w 10000"/>
                <a:gd name="connsiteY54" fmla="*/ 7527 h 10000"/>
                <a:gd name="connsiteX55" fmla="*/ 2203 w 10000"/>
                <a:gd name="connsiteY55" fmla="*/ 7527 h 10000"/>
                <a:gd name="connsiteX56" fmla="*/ 1988 w 10000"/>
                <a:gd name="connsiteY56" fmla="*/ 7232 h 10000"/>
                <a:gd name="connsiteX57" fmla="*/ 1803 w 10000"/>
                <a:gd name="connsiteY57" fmla="*/ 7527 h 10000"/>
                <a:gd name="connsiteX58" fmla="*/ 1405 w 10000"/>
                <a:gd name="connsiteY58" fmla="*/ 7527 h 10000"/>
                <a:gd name="connsiteX59" fmla="*/ 1193 w 10000"/>
                <a:gd name="connsiteY59" fmla="*/ 8078 h 10000"/>
                <a:gd name="connsiteX60" fmla="*/ 608 w 10000"/>
                <a:gd name="connsiteY60" fmla="*/ 8078 h 10000"/>
                <a:gd name="connsiteX61" fmla="*/ 398 w 10000"/>
                <a:gd name="connsiteY61" fmla="*/ 8340 h 10000"/>
                <a:gd name="connsiteX62" fmla="*/ 209 w 10000"/>
                <a:gd name="connsiteY62" fmla="*/ 8340 h 10000"/>
                <a:gd name="connsiteX63" fmla="*/ 0 w 10000"/>
                <a:gd name="connsiteY63" fmla="*/ 8893 h 10000"/>
                <a:gd name="connsiteX64" fmla="*/ 0 w 10000"/>
                <a:gd name="connsiteY64" fmla="*/ 9446 h 10000"/>
                <a:gd name="connsiteX65" fmla="*/ 0 w 10000"/>
                <a:gd name="connsiteY65" fmla="*/ 10000 h 10000"/>
                <a:gd name="connsiteX0" fmla="*/ 7402 w 10000"/>
                <a:gd name="connsiteY0" fmla="*/ 7782 h 10000"/>
                <a:gd name="connsiteX1" fmla="*/ 7402 w 10000"/>
                <a:gd name="connsiteY1" fmla="*/ 7527 h 10000"/>
                <a:gd name="connsiteX2" fmla="*/ 8194 w 10000"/>
                <a:gd name="connsiteY2" fmla="*/ 6677 h 10000"/>
                <a:gd name="connsiteX3" fmla="*/ 7985 w 10000"/>
                <a:gd name="connsiteY3" fmla="*/ 6416 h 10000"/>
                <a:gd name="connsiteX4" fmla="*/ 7587 w 10000"/>
                <a:gd name="connsiteY4" fmla="*/ 6416 h 10000"/>
                <a:gd name="connsiteX5" fmla="*/ 7587 w 10000"/>
                <a:gd name="connsiteY5" fmla="*/ 6123 h 10000"/>
                <a:gd name="connsiteX6" fmla="*/ 7185 w 10000"/>
                <a:gd name="connsiteY6" fmla="*/ 5834 h 10000"/>
                <a:gd name="connsiteX7" fmla="*/ 6791 w 10000"/>
                <a:gd name="connsiteY7" fmla="*/ 3616 h 10000"/>
                <a:gd name="connsiteX8" fmla="*/ 7004 w 10000"/>
                <a:gd name="connsiteY8" fmla="*/ 3355 h 10000"/>
                <a:gd name="connsiteX9" fmla="*/ 7587 w 10000"/>
                <a:gd name="connsiteY9" fmla="*/ 3355 h 10000"/>
                <a:gd name="connsiteX10" fmla="*/ 7795 w 10000"/>
                <a:gd name="connsiteY10" fmla="*/ 3355 h 10000"/>
                <a:gd name="connsiteX11" fmla="*/ 8383 w 10000"/>
                <a:gd name="connsiteY11" fmla="*/ 3355 h 10000"/>
                <a:gd name="connsiteX12" fmla="*/ 8783 w 10000"/>
                <a:gd name="connsiteY12" fmla="*/ 3355 h 10000"/>
                <a:gd name="connsiteX13" fmla="*/ 8991 w 10000"/>
                <a:gd name="connsiteY13" fmla="*/ 3066 h 10000"/>
                <a:gd name="connsiteX14" fmla="*/ 9578 w 10000"/>
                <a:gd name="connsiteY14" fmla="*/ 2511 h 10000"/>
                <a:gd name="connsiteX15" fmla="*/ 10000 w 10000"/>
                <a:gd name="connsiteY15" fmla="*/ 2248 h 10000"/>
                <a:gd name="connsiteX16" fmla="*/ 9790 w 10000"/>
                <a:gd name="connsiteY16" fmla="*/ 1694 h 10000"/>
                <a:gd name="connsiteX17" fmla="*/ 9393 w 10000"/>
                <a:gd name="connsiteY17" fmla="*/ 1694 h 10000"/>
                <a:gd name="connsiteX18" fmla="*/ 9182 w 10000"/>
                <a:gd name="connsiteY18" fmla="*/ 1694 h 10000"/>
                <a:gd name="connsiteX19" fmla="*/ 8783 w 10000"/>
                <a:gd name="connsiteY19" fmla="*/ 1694 h 10000"/>
                <a:gd name="connsiteX20" fmla="*/ 8783 w 10000"/>
                <a:gd name="connsiteY20" fmla="*/ 1403 h 10000"/>
                <a:gd name="connsiteX21" fmla="*/ 8594 w 10000"/>
                <a:gd name="connsiteY21" fmla="*/ 1138 h 10000"/>
                <a:gd name="connsiteX22" fmla="*/ 8383 w 10000"/>
                <a:gd name="connsiteY22" fmla="*/ 552 h 10000"/>
                <a:gd name="connsiteX23" fmla="*/ 8383 w 10000"/>
                <a:gd name="connsiteY23" fmla="*/ 0 h 10000"/>
                <a:gd name="connsiteX24" fmla="*/ 8194 w 10000"/>
                <a:gd name="connsiteY24" fmla="*/ 0 h 10000"/>
                <a:gd name="connsiteX25" fmla="*/ 7795 w 10000"/>
                <a:gd name="connsiteY25" fmla="*/ 0 h 10000"/>
                <a:gd name="connsiteX26" fmla="*/ 7587 w 10000"/>
                <a:gd name="connsiteY26" fmla="*/ 0 h 10000"/>
                <a:gd name="connsiteX27" fmla="*/ 7402 w 10000"/>
                <a:gd name="connsiteY27" fmla="*/ 0 h 10000"/>
                <a:gd name="connsiteX28" fmla="*/ 6206 w 10000"/>
                <a:gd name="connsiteY28" fmla="*/ 291 h 10000"/>
                <a:gd name="connsiteX29" fmla="*/ 5785 w 10000"/>
                <a:gd name="connsiteY29" fmla="*/ 291 h 10000"/>
                <a:gd name="connsiteX30" fmla="*/ 5387 w 10000"/>
                <a:gd name="connsiteY30" fmla="*/ 552 h 10000"/>
                <a:gd name="connsiteX31" fmla="*/ 5196 w 10000"/>
                <a:gd name="connsiteY31" fmla="*/ 846 h 10000"/>
                <a:gd name="connsiteX32" fmla="*/ 4799 w 10000"/>
                <a:gd name="connsiteY32" fmla="*/ 1138 h 10000"/>
                <a:gd name="connsiteX33" fmla="*/ 4591 w 10000"/>
                <a:gd name="connsiteY33" fmla="*/ 1138 h 10000"/>
                <a:gd name="connsiteX34" fmla="*/ 4591 w 10000"/>
                <a:gd name="connsiteY34" fmla="*/ 1694 h 10000"/>
                <a:gd name="connsiteX35" fmla="*/ 4799 w 10000"/>
                <a:gd name="connsiteY35" fmla="*/ 1957 h 10000"/>
                <a:gd name="connsiteX36" fmla="*/ 4799 w 10000"/>
                <a:gd name="connsiteY36" fmla="*/ 2248 h 10000"/>
                <a:gd name="connsiteX37" fmla="*/ 4591 w 10000"/>
                <a:gd name="connsiteY37" fmla="*/ 2801 h 10000"/>
                <a:gd name="connsiteX38" fmla="*/ 4402 w 10000"/>
                <a:gd name="connsiteY38" fmla="*/ 3066 h 10000"/>
                <a:gd name="connsiteX39" fmla="*/ 4192 w 10000"/>
                <a:gd name="connsiteY39" fmla="*/ 3355 h 10000"/>
                <a:gd name="connsiteX40" fmla="*/ 4192 w 10000"/>
                <a:gd name="connsiteY40" fmla="*/ 3616 h 10000"/>
                <a:gd name="connsiteX41" fmla="*/ 4402 w 10000"/>
                <a:gd name="connsiteY41" fmla="*/ 3907 h 10000"/>
                <a:gd name="connsiteX42" fmla="*/ 4192 w 10000"/>
                <a:gd name="connsiteY42" fmla="*/ 4463 h 10000"/>
                <a:gd name="connsiteX43" fmla="*/ 4000 w 10000"/>
                <a:gd name="connsiteY43" fmla="*/ 4463 h 10000"/>
                <a:gd name="connsiteX44" fmla="*/ 3604 w 10000"/>
                <a:gd name="connsiteY44" fmla="*/ 4463 h 10000"/>
                <a:gd name="connsiteX45" fmla="*/ 3208 w 10000"/>
                <a:gd name="connsiteY45" fmla="*/ 4463 h 10000"/>
                <a:gd name="connsiteX46" fmla="*/ 3208 w 10000"/>
                <a:gd name="connsiteY46" fmla="*/ 4722 h 10000"/>
                <a:gd name="connsiteX47" fmla="*/ 3391 w 10000"/>
                <a:gd name="connsiteY47" fmla="*/ 5014 h 10000"/>
                <a:gd name="connsiteX48" fmla="*/ 3604 w 10000"/>
                <a:gd name="connsiteY48" fmla="*/ 5279 h 10000"/>
                <a:gd name="connsiteX49" fmla="*/ 2811 w 10000"/>
                <a:gd name="connsiteY49" fmla="*/ 5568 h 10000"/>
                <a:gd name="connsiteX50" fmla="*/ 2811 w 10000"/>
                <a:gd name="connsiteY50" fmla="*/ 5834 h 10000"/>
                <a:gd name="connsiteX51" fmla="*/ 2811 w 10000"/>
                <a:gd name="connsiteY51" fmla="*/ 6416 h 10000"/>
                <a:gd name="connsiteX52" fmla="*/ 2600 w 10000"/>
                <a:gd name="connsiteY52" fmla="*/ 6972 h 10000"/>
                <a:gd name="connsiteX53" fmla="*/ 2390 w 10000"/>
                <a:gd name="connsiteY53" fmla="*/ 7527 h 10000"/>
                <a:gd name="connsiteX54" fmla="*/ 2203 w 10000"/>
                <a:gd name="connsiteY54" fmla="*/ 7527 h 10000"/>
                <a:gd name="connsiteX55" fmla="*/ 1988 w 10000"/>
                <a:gd name="connsiteY55" fmla="*/ 7232 h 10000"/>
                <a:gd name="connsiteX56" fmla="*/ 1803 w 10000"/>
                <a:gd name="connsiteY56" fmla="*/ 7527 h 10000"/>
                <a:gd name="connsiteX57" fmla="*/ 1405 w 10000"/>
                <a:gd name="connsiteY57" fmla="*/ 7527 h 10000"/>
                <a:gd name="connsiteX58" fmla="*/ 1193 w 10000"/>
                <a:gd name="connsiteY58" fmla="*/ 8078 h 10000"/>
                <a:gd name="connsiteX59" fmla="*/ 608 w 10000"/>
                <a:gd name="connsiteY59" fmla="*/ 8078 h 10000"/>
                <a:gd name="connsiteX60" fmla="*/ 398 w 10000"/>
                <a:gd name="connsiteY60" fmla="*/ 8340 h 10000"/>
                <a:gd name="connsiteX61" fmla="*/ 209 w 10000"/>
                <a:gd name="connsiteY61" fmla="*/ 8340 h 10000"/>
                <a:gd name="connsiteX62" fmla="*/ 0 w 10000"/>
                <a:gd name="connsiteY62" fmla="*/ 8893 h 10000"/>
                <a:gd name="connsiteX63" fmla="*/ 0 w 10000"/>
                <a:gd name="connsiteY63" fmla="*/ 9446 h 10000"/>
                <a:gd name="connsiteX64" fmla="*/ 0 w 10000"/>
                <a:gd name="connsiteY64" fmla="*/ 10000 h 10000"/>
                <a:gd name="connsiteX0" fmla="*/ 7402 w 10000"/>
                <a:gd name="connsiteY0" fmla="*/ 7527 h 10000"/>
                <a:gd name="connsiteX1" fmla="*/ 8194 w 10000"/>
                <a:gd name="connsiteY1" fmla="*/ 6677 h 10000"/>
                <a:gd name="connsiteX2" fmla="*/ 7985 w 10000"/>
                <a:gd name="connsiteY2" fmla="*/ 6416 h 10000"/>
                <a:gd name="connsiteX3" fmla="*/ 7587 w 10000"/>
                <a:gd name="connsiteY3" fmla="*/ 6416 h 10000"/>
                <a:gd name="connsiteX4" fmla="*/ 7587 w 10000"/>
                <a:gd name="connsiteY4" fmla="*/ 6123 h 10000"/>
                <a:gd name="connsiteX5" fmla="*/ 7185 w 10000"/>
                <a:gd name="connsiteY5" fmla="*/ 5834 h 10000"/>
                <a:gd name="connsiteX6" fmla="*/ 6791 w 10000"/>
                <a:gd name="connsiteY6" fmla="*/ 3616 h 10000"/>
                <a:gd name="connsiteX7" fmla="*/ 7004 w 10000"/>
                <a:gd name="connsiteY7" fmla="*/ 3355 h 10000"/>
                <a:gd name="connsiteX8" fmla="*/ 7587 w 10000"/>
                <a:gd name="connsiteY8" fmla="*/ 3355 h 10000"/>
                <a:gd name="connsiteX9" fmla="*/ 7795 w 10000"/>
                <a:gd name="connsiteY9" fmla="*/ 3355 h 10000"/>
                <a:gd name="connsiteX10" fmla="*/ 8383 w 10000"/>
                <a:gd name="connsiteY10" fmla="*/ 3355 h 10000"/>
                <a:gd name="connsiteX11" fmla="*/ 8783 w 10000"/>
                <a:gd name="connsiteY11" fmla="*/ 3355 h 10000"/>
                <a:gd name="connsiteX12" fmla="*/ 8991 w 10000"/>
                <a:gd name="connsiteY12" fmla="*/ 3066 h 10000"/>
                <a:gd name="connsiteX13" fmla="*/ 9578 w 10000"/>
                <a:gd name="connsiteY13" fmla="*/ 2511 h 10000"/>
                <a:gd name="connsiteX14" fmla="*/ 10000 w 10000"/>
                <a:gd name="connsiteY14" fmla="*/ 2248 h 10000"/>
                <a:gd name="connsiteX15" fmla="*/ 9790 w 10000"/>
                <a:gd name="connsiteY15" fmla="*/ 1694 h 10000"/>
                <a:gd name="connsiteX16" fmla="*/ 9393 w 10000"/>
                <a:gd name="connsiteY16" fmla="*/ 1694 h 10000"/>
                <a:gd name="connsiteX17" fmla="*/ 9182 w 10000"/>
                <a:gd name="connsiteY17" fmla="*/ 1694 h 10000"/>
                <a:gd name="connsiteX18" fmla="*/ 8783 w 10000"/>
                <a:gd name="connsiteY18" fmla="*/ 1694 h 10000"/>
                <a:gd name="connsiteX19" fmla="*/ 8783 w 10000"/>
                <a:gd name="connsiteY19" fmla="*/ 1403 h 10000"/>
                <a:gd name="connsiteX20" fmla="*/ 8594 w 10000"/>
                <a:gd name="connsiteY20" fmla="*/ 1138 h 10000"/>
                <a:gd name="connsiteX21" fmla="*/ 8383 w 10000"/>
                <a:gd name="connsiteY21" fmla="*/ 552 h 10000"/>
                <a:gd name="connsiteX22" fmla="*/ 8383 w 10000"/>
                <a:gd name="connsiteY22" fmla="*/ 0 h 10000"/>
                <a:gd name="connsiteX23" fmla="*/ 8194 w 10000"/>
                <a:gd name="connsiteY23" fmla="*/ 0 h 10000"/>
                <a:gd name="connsiteX24" fmla="*/ 7795 w 10000"/>
                <a:gd name="connsiteY24" fmla="*/ 0 h 10000"/>
                <a:gd name="connsiteX25" fmla="*/ 7587 w 10000"/>
                <a:gd name="connsiteY25" fmla="*/ 0 h 10000"/>
                <a:gd name="connsiteX26" fmla="*/ 7402 w 10000"/>
                <a:gd name="connsiteY26" fmla="*/ 0 h 10000"/>
                <a:gd name="connsiteX27" fmla="*/ 6206 w 10000"/>
                <a:gd name="connsiteY27" fmla="*/ 291 h 10000"/>
                <a:gd name="connsiteX28" fmla="*/ 5785 w 10000"/>
                <a:gd name="connsiteY28" fmla="*/ 291 h 10000"/>
                <a:gd name="connsiteX29" fmla="*/ 5387 w 10000"/>
                <a:gd name="connsiteY29" fmla="*/ 552 h 10000"/>
                <a:gd name="connsiteX30" fmla="*/ 5196 w 10000"/>
                <a:gd name="connsiteY30" fmla="*/ 846 h 10000"/>
                <a:gd name="connsiteX31" fmla="*/ 4799 w 10000"/>
                <a:gd name="connsiteY31" fmla="*/ 1138 h 10000"/>
                <a:gd name="connsiteX32" fmla="*/ 4591 w 10000"/>
                <a:gd name="connsiteY32" fmla="*/ 1138 h 10000"/>
                <a:gd name="connsiteX33" fmla="*/ 4591 w 10000"/>
                <a:gd name="connsiteY33" fmla="*/ 1694 h 10000"/>
                <a:gd name="connsiteX34" fmla="*/ 4799 w 10000"/>
                <a:gd name="connsiteY34" fmla="*/ 1957 h 10000"/>
                <a:gd name="connsiteX35" fmla="*/ 4799 w 10000"/>
                <a:gd name="connsiteY35" fmla="*/ 2248 h 10000"/>
                <a:gd name="connsiteX36" fmla="*/ 4591 w 10000"/>
                <a:gd name="connsiteY36" fmla="*/ 2801 h 10000"/>
                <a:gd name="connsiteX37" fmla="*/ 4402 w 10000"/>
                <a:gd name="connsiteY37" fmla="*/ 3066 h 10000"/>
                <a:gd name="connsiteX38" fmla="*/ 4192 w 10000"/>
                <a:gd name="connsiteY38" fmla="*/ 3355 h 10000"/>
                <a:gd name="connsiteX39" fmla="*/ 4192 w 10000"/>
                <a:gd name="connsiteY39" fmla="*/ 3616 h 10000"/>
                <a:gd name="connsiteX40" fmla="*/ 4402 w 10000"/>
                <a:gd name="connsiteY40" fmla="*/ 3907 h 10000"/>
                <a:gd name="connsiteX41" fmla="*/ 4192 w 10000"/>
                <a:gd name="connsiteY41" fmla="*/ 4463 h 10000"/>
                <a:gd name="connsiteX42" fmla="*/ 4000 w 10000"/>
                <a:gd name="connsiteY42" fmla="*/ 4463 h 10000"/>
                <a:gd name="connsiteX43" fmla="*/ 3604 w 10000"/>
                <a:gd name="connsiteY43" fmla="*/ 4463 h 10000"/>
                <a:gd name="connsiteX44" fmla="*/ 3208 w 10000"/>
                <a:gd name="connsiteY44" fmla="*/ 4463 h 10000"/>
                <a:gd name="connsiteX45" fmla="*/ 3208 w 10000"/>
                <a:gd name="connsiteY45" fmla="*/ 4722 h 10000"/>
                <a:gd name="connsiteX46" fmla="*/ 3391 w 10000"/>
                <a:gd name="connsiteY46" fmla="*/ 5014 h 10000"/>
                <a:gd name="connsiteX47" fmla="*/ 3604 w 10000"/>
                <a:gd name="connsiteY47" fmla="*/ 5279 h 10000"/>
                <a:gd name="connsiteX48" fmla="*/ 2811 w 10000"/>
                <a:gd name="connsiteY48" fmla="*/ 5568 h 10000"/>
                <a:gd name="connsiteX49" fmla="*/ 2811 w 10000"/>
                <a:gd name="connsiteY49" fmla="*/ 5834 h 10000"/>
                <a:gd name="connsiteX50" fmla="*/ 2811 w 10000"/>
                <a:gd name="connsiteY50" fmla="*/ 6416 h 10000"/>
                <a:gd name="connsiteX51" fmla="*/ 2600 w 10000"/>
                <a:gd name="connsiteY51" fmla="*/ 6972 h 10000"/>
                <a:gd name="connsiteX52" fmla="*/ 2390 w 10000"/>
                <a:gd name="connsiteY52" fmla="*/ 7527 h 10000"/>
                <a:gd name="connsiteX53" fmla="*/ 2203 w 10000"/>
                <a:gd name="connsiteY53" fmla="*/ 7527 h 10000"/>
                <a:gd name="connsiteX54" fmla="*/ 1988 w 10000"/>
                <a:gd name="connsiteY54" fmla="*/ 7232 h 10000"/>
                <a:gd name="connsiteX55" fmla="*/ 1803 w 10000"/>
                <a:gd name="connsiteY55" fmla="*/ 7527 h 10000"/>
                <a:gd name="connsiteX56" fmla="*/ 1405 w 10000"/>
                <a:gd name="connsiteY56" fmla="*/ 7527 h 10000"/>
                <a:gd name="connsiteX57" fmla="*/ 1193 w 10000"/>
                <a:gd name="connsiteY57" fmla="*/ 8078 h 10000"/>
                <a:gd name="connsiteX58" fmla="*/ 608 w 10000"/>
                <a:gd name="connsiteY58" fmla="*/ 8078 h 10000"/>
                <a:gd name="connsiteX59" fmla="*/ 398 w 10000"/>
                <a:gd name="connsiteY59" fmla="*/ 8340 h 10000"/>
                <a:gd name="connsiteX60" fmla="*/ 209 w 10000"/>
                <a:gd name="connsiteY60" fmla="*/ 8340 h 10000"/>
                <a:gd name="connsiteX61" fmla="*/ 0 w 10000"/>
                <a:gd name="connsiteY61" fmla="*/ 8893 h 10000"/>
                <a:gd name="connsiteX62" fmla="*/ 0 w 10000"/>
                <a:gd name="connsiteY62" fmla="*/ 9446 h 10000"/>
                <a:gd name="connsiteX63" fmla="*/ 0 w 10000"/>
                <a:gd name="connsiteY63" fmla="*/ 10000 h 10000"/>
                <a:gd name="connsiteX0" fmla="*/ 8194 w 10000"/>
                <a:gd name="connsiteY0" fmla="*/ 6677 h 10000"/>
                <a:gd name="connsiteX1" fmla="*/ 7985 w 10000"/>
                <a:gd name="connsiteY1" fmla="*/ 6416 h 10000"/>
                <a:gd name="connsiteX2" fmla="*/ 7587 w 10000"/>
                <a:gd name="connsiteY2" fmla="*/ 6416 h 10000"/>
                <a:gd name="connsiteX3" fmla="*/ 7587 w 10000"/>
                <a:gd name="connsiteY3" fmla="*/ 6123 h 10000"/>
                <a:gd name="connsiteX4" fmla="*/ 7185 w 10000"/>
                <a:gd name="connsiteY4" fmla="*/ 5834 h 10000"/>
                <a:gd name="connsiteX5" fmla="*/ 6791 w 10000"/>
                <a:gd name="connsiteY5" fmla="*/ 3616 h 10000"/>
                <a:gd name="connsiteX6" fmla="*/ 7004 w 10000"/>
                <a:gd name="connsiteY6" fmla="*/ 3355 h 10000"/>
                <a:gd name="connsiteX7" fmla="*/ 7587 w 10000"/>
                <a:gd name="connsiteY7" fmla="*/ 3355 h 10000"/>
                <a:gd name="connsiteX8" fmla="*/ 7795 w 10000"/>
                <a:gd name="connsiteY8" fmla="*/ 3355 h 10000"/>
                <a:gd name="connsiteX9" fmla="*/ 8383 w 10000"/>
                <a:gd name="connsiteY9" fmla="*/ 3355 h 10000"/>
                <a:gd name="connsiteX10" fmla="*/ 8783 w 10000"/>
                <a:gd name="connsiteY10" fmla="*/ 3355 h 10000"/>
                <a:gd name="connsiteX11" fmla="*/ 8991 w 10000"/>
                <a:gd name="connsiteY11" fmla="*/ 3066 h 10000"/>
                <a:gd name="connsiteX12" fmla="*/ 9578 w 10000"/>
                <a:gd name="connsiteY12" fmla="*/ 2511 h 10000"/>
                <a:gd name="connsiteX13" fmla="*/ 10000 w 10000"/>
                <a:gd name="connsiteY13" fmla="*/ 2248 h 10000"/>
                <a:gd name="connsiteX14" fmla="*/ 9790 w 10000"/>
                <a:gd name="connsiteY14" fmla="*/ 1694 h 10000"/>
                <a:gd name="connsiteX15" fmla="*/ 9393 w 10000"/>
                <a:gd name="connsiteY15" fmla="*/ 1694 h 10000"/>
                <a:gd name="connsiteX16" fmla="*/ 9182 w 10000"/>
                <a:gd name="connsiteY16" fmla="*/ 1694 h 10000"/>
                <a:gd name="connsiteX17" fmla="*/ 8783 w 10000"/>
                <a:gd name="connsiteY17" fmla="*/ 1694 h 10000"/>
                <a:gd name="connsiteX18" fmla="*/ 8783 w 10000"/>
                <a:gd name="connsiteY18" fmla="*/ 1403 h 10000"/>
                <a:gd name="connsiteX19" fmla="*/ 8594 w 10000"/>
                <a:gd name="connsiteY19" fmla="*/ 1138 h 10000"/>
                <a:gd name="connsiteX20" fmla="*/ 8383 w 10000"/>
                <a:gd name="connsiteY20" fmla="*/ 552 h 10000"/>
                <a:gd name="connsiteX21" fmla="*/ 8383 w 10000"/>
                <a:gd name="connsiteY21" fmla="*/ 0 h 10000"/>
                <a:gd name="connsiteX22" fmla="*/ 8194 w 10000"/>
                <a:gd name="connsiteY22" fmla="*/ 0 h 10000"/>
                <a:gd name="connsiteX23" fmla="*/ 7795 w 10000"/>
                <a:gd name="connsiteY23" fmla="*/ 0 h 10000"/>
                <a:gd name="connsiteX24" fmla="*/ 7587 w 10000"/>
                <a:gd name="connsiteY24" fmla="*/ 0 h 10000"/>
                <a:gd name="connsiteX25" fmla="*/ 7402 w 10000"/>
                <a:gd name="connsiteY25" fmla="*/ 0 h 10000"/>
                <a:gd name="connsiteX26" fmla="*/ 6206 w 10000"/>
                <a:gd name="connsiteY26" fmla="*/ 291 h 10000"/>
                <a:gd name="connsiteX27" fmla="*/ 5785 w 10000"/>
                <a:gd name="connsiteY27" fmla="*/ 291 h 10000"/>
                <a:gd name="connsiteX28" fmla="*/ 5387 w 10000"/>
                <a:gd name="connsiteY28" fmla="*/ 552 h 10000"/>
                <a:gd name="connsiteX29" fmla="*/ 5196 w 10000"/>
                <a:gd name="connsiteY29" fmla="*/ 846 h 10000"/>
                <a:gd name="connsiteX30" fmla="*/ 4799 w 10000"/>
                <a:gd name="connsiteY30" fmla="*/ 1138 h 10000"/>
                <a:gd name="connsiteX31" fmla="*/ 4591 w 10000"/>
                <a:gd name="connsiteY31" fmla="*/ 1138 h 10000"/>
                <a:gd name="connsiteX32" fmla="*/ 4591 w 10000"/>
                <a:gd name="connsiteY32" fmla="*/ 1694 h 10000"/>
                <a:gd name="connsiteX33" fmla="*/ 4799 w 10000"/>
                <a:gd name="connsiteY33" fmla="*/ 1957 h 10000"/>
                <a:gd name="connsiteX34" fmla="*/ 4799 w 10000"/>
                <a:gd name="connsiteY34" fmla="*/ 2248 h 10000"/>
                <a:gd name="connsiteX35" fmla="*/ 4591 w 10000"/>
                <a:gd name="connsiteY35" fmla="*/ 2801 h 10000"/>
                <a:gd name="connsiteX36" fmla="*/ 4402 w 10000"/>
                <a:gd name="connsiteY36" fmla="*/ 3066 h 10000"/>
                <a:gd name="connsiteX37" fmla="*/ 4192 w 10000"/>
                <a:gd name="connsiteY37" fmla="*/ 3355 h 10000"/>
                <a:gd name="connsiteX38" fmla="*/ 4192 w 10000"/>
                <a:gd name="connsiteY38" fmla="*/ 3616 h 10000"/>
                <a:gd name="connsiteX39" fmla="*/ 4402 w 10000"/>
                <a:gd name="connsiteY39" fmla="*/ 3907 h 10000"/>
                <a:gd name="connsiteX40" fmla="*/ 4192 w 10000"/>
                <a:gd name="connsiteY40" fmla="*/ 4463 h 10000"/>
                <a:gd name="connsiteX41" fmla="*/ 4000 w 10000"/>
                <a:gd name="connsiteY41" fmla="*/ 4463 h 10000"/>
                <a:gd name="connsiteX42" fmla="*/ 3604 w 10000"/>
                <a:gd name="connsiteY42" fmla="*/ 4463 h 10000"/>
                <a:gd name="connsiteX43" fmla="*/ 3208 w 10000"/>
                <a:gd name="connsiteY43" fmla="*/ 4463 h 10000"/>
                <a:gd name="connsiteX44" fmla="*/ 3208 w 10000"/>
                <a:gd name="connsiteY44" fmla="*/ 4722 h 10000"/>
                <a:gd name="connsiteX45" fmla="*/ 3391 w 10000"/>
                <a:gd name="connsiteY45" fmla="*/ 5014 h 10000"/>
                <a:gd name="connsiteX46" fmla="*/ 3604 w 10000"/>
                <a:gd name="connsiteY46" fmla="*/ 5279 h 10000"/>
                <a:gd name="connsiteX47" fmla="*/ 2811 w 10000"/>
                <a:gd name="connsiteY47" fmla="*/ 5568 h 10000"/>
                <a:gd name="connsiteX48" fmla="*/ 2811 w 10000"/>
                <a:gd name="connsiteY48" fmla="*/ 5834 h 10000"/>
                <a:gd name="connsiteX49" fmla="*/ 2811 w 10000"/>
                <a:gd name="connsiteY49" fmla="*/ 6416 h 10000"/>
                <a:gd name="connsiteX50" fmla="*/ 2600 w 10000"/>
                <a:gd name="connsiteY50" fmla="*/ 6972 h 10000"/>
                <a:gd name="connsiteX51" fmla="*/ 2390 w 10000"/>
                <a:gd name="connsiteY51" fmla="*/ 7527 h 10000"/>
                <a:gd name="connsiteX52" fmla="*/ 2203 w 10000"/>
                <a:gd name="connsiteY52" fmla="*/ 7527 h 10000"/>
                <a:gd name="connsiteX53" fmla="*/ 1988 w 10000"/>
                <a:gd name="connsiteY53" fmla="*/ 7232 h 10000"/>
                <a:gd name="connsiteX54" fmla="*/ 1803 w 10000"/>
                <a:gd name="connsiteY54" fmla="*/ 7527 h 10000"/>
                <a:gd name="connsiteX55" fmla="*/ 1405 w 10000"/>
                <a:gd name="connsiteY55" fmla="*/ 7527 h 10000"/>
                <a:gd name="connsiteX56" fmla="*/ 1193 w 10000"/>
                <a:gd name="connsiteY56" fmla="*/ 8078 h 10000"/>
                <a:gd name="connsiteX57" fmla="*/ 608 w 10000"/>
                <a:gd name="connsiteY57" fmla="*/ 8078 h 10000"/>
                <a:gd name="connsiteX58" fmla="*/ 398 w 10000"/>
                <a:gd name="connsiteY58" fmla="*/ 8340 h 10000"/>
                <a:gd name="connsiteX59" fmla="*/ 209 w 10000"/>
                <a:gd name="connsiteY59" fmla="*/ 8340 h 10000"/>
                <a:gd name="connsiteX60" fmla="*/ 0 w 10000"/>
                <a:gd name="connsiteY60" fmla="*/ 8893 h 10000"/>
                <a:gd name="connsiteX61" fmla="*/ 0 w 10000"/>
                <a:gd name="connsiteY61" fmla="*/ 9446 h 10000"/>
                <a:gd name="connsiteX62" fmla="*/ 0 w 10000"/>
                <a:gd name="connsiteY62" fmla="*/ 10000 h 10000"/>
                <a:gd name="connsiteX0" fmla="*/ 8194 w 10000"/>
                <a:gd name="connsiteY0" fmla="*/ 6677 h 9446"/>
                <a:gd name="connsiteX1" fmla="*/ 7985 w 10000"/>
                <a:gd name="connsiteY1" fmla="*/ 6416 h 9446"/>
                <a:gd name="connsiteX2" fmla="*/ 7587 w 10000"/>
                <a:gd name="connsiteY2" fmla="*/ 6416 h 9446"/>
                <a:gd name="connsiteX3" fmla="*/ 7587 w 10000"/>
                <a:gd name="connsiteY3" fmla="*/ 6123 h 9446"/>
                <a:gd name="connsiteX4" fmla="*/ 7185 w 10000"/>
                <a:gd name="connsiteY4" fmla="*/ 5834 h 9446"/>
                <a:gd name="connsiteX5" fmla="*/ 6791 w 10000"/>
                <a:gd name="connsiteY5" fmla="*/ 3616 h 9446"/>
                <a:gd name="connsiteX6" fmla="*/ 7004 w 10000"/>
                <a:gd name="connsiteY6" fmla="*/ 3355 h 9446"/>
                <a:gd name="connsiteX7" fmla="*/ 7587 w 10000"/>
                <a:gd name="connsiteY7" fmla="*/ 3355 h 9446"/>
                <a:gd name="connsiteX8" fmla="*/ 7795 w 10000"/>
                <a:gd name="connsiteY8" fmla="*/ 3355 h 9446"/>
                <a:gd name="connsiteX9" fmla="*/ 8383 w 10000"/>
                <a:gd name="connsiteY9" fmla="*/ 3355 h 9446"/>
                <a:gd name="connsiteX10" fmla="*/ 8783 w 10000"/>
                <a:gd name="connsiteY10" fmla="*/ 3355 h 9446"/>
                <a:gd name="connsiteX11" fmla="*/ 8991 w 10000"/>
                <a:gd name="connsiteY11" fmla="*/ 3066 h 9446"/>
                <a:gd name="connsiteX12" fmla="*/ 9578 w 10000"/>
                <a:gd name="connsiteY12" fmla="*/ 2511 h 9446"/>
                <a:gd name="connsiteX13" fmla="*/ 10000 w 10000"/>
                <a:gd name="connsiteY13" fmla="*/ 2248 h 9446"/>
                <a:gd name="connsiteX14" fmla="*/ 9790 w 10000"/>
                <a:gd name="connsiteY14" fmla="*/ 1694 h 9446"/>
                <a:gd name="connsiteX15" fmla="*/ 9393 w 10000"/>
                <a:gd name="connsiteY15" fmla="*/ 1694 h 9446"/>
                <a:gd name="connsiteX16" fmla="*/ 9182 w 10000"/>
                <a:gd name="connsiteY16" fmla="*/ 1694 h 9446"/>
                <a:gd name="connsiteX17" fmla="*/ 8783 w 10000"/>
                <a:gd name="connsiteY17" fmla="*/ 1694 h 9446"/>
                <a:gd name="connsiteX18" fmla="*/ 8783 w 10000"/>
                <a:gd name="connsiteY18" fmla="*/ 1403 h 9446"/>
                <a:gd name="connsiteX19" fmla="*/ 8594 w 10000"/>
                <a:gd name="connsiteY19" fmla="*/ 1138 h 9446"/>
                <a:gd name="connsiteX20" fmla="*/ 8383 w 10000"/>
                <a:gd name="connsiteY20" fmla="*/ 552 h 9446"/>
                <a:gd name="connsiteX21" fmla="*/ 8383 w 10000"/>
                <a:gd name="connsiteY21" fmla="*/ 0 h 9446"/>
                <a:gd name="connsiteX22" fmla="*/ 8194 w 10000"/>
                <a:gd name="connsiteY22" fmla="*/ 0 h 9446"/>
                <a:gd name="connsiteX23" fmla="*/ 7795 w 10000"/>
                <a:gd name="connsiteY23" fmla="*/ 0 h 9446"/>
                <a:gd name="connsiteX24" fmla="*/ 7587 w 10000"/>
                <a:gd name="connsiteY24" fmla="*/ 0 h 9446"/>
                <a:gd name="connsiteX25" fmla="*/ 7402 w 10000"/>
                <a:gd name="connsiteY25" fmla="*/ 0 h 9446"/>
                <a:gd name="connsiteX26" fmla="*/ 6206 w 10000"/>
                <a:gd name="connsiteY26" fmla="*/ 291 h 9446"/>
                <a:gd name="connsiteX27" fmla="*/ 5785 w 10000"/>
                <a:gd name="connsiteY27" fmla="*/ 291 h 9446"/>
                <a:gd name="connsiteX28" fmla="*/ 5387 w 10000"/>
                <a:gd name="connsiteY28" fmla="*/ 552 h 9446"/>
                <a:gd name="connsiteX29" fmla="*/ 5196 w 10000"/>
                <a:gd name="connsiteY29" fmla="*/ 846 h 9446"/>
                <a:gd name="connsiteX30" fmla="*/ 4799 w 10000"/>
                <a:gd name="connsiteY30" fmla="*/ 1138 h 9446"/>
                <a:gd name="connsiteX31" fmla="*/ 4591 w 10000"/>
                <a:gd name="connsiteY31" fmla="*/ 1138 h 9446"/>
                <a:gd name="connsiteX32" fmla="*/ 4591 w 10000"/>
                <a:gd name="connsiteY32" fmla="*/ 1694 h 9446"/>
                <a:gd name="connsiteX33" fmla="*/ 4799 w 10000"/>
                <a:gd name="connsiteY33" fmla="*/ 1957 h 9446"/>
                <a:gd name="connsiteX34" fmla="*/ 4799 w 10000"/>
                <a:gd name="connsiteY34" fmla="*/ 2248 h 9446"/>
                <a:gd name="connsiteX35" fmla="*/ 4591 w 10000"/>
                <a:gd name="connsiteY35" fmla="*/ 2801 h 9446"/>
                <a:gd name="connsiteX36" fmla="*/ 4402 w 10000"/>
                <a:gd name="connsiteY36" fmla="*/ 3066 h 9446"/>
                <a:gd name="connsiteX37" fmla="*/ 4192 w 10000"/>
                <a:gd name="connsiteY37" fmla="*/ 3355 h 9446"/>
                <a:gd name="connsiteX38" fmla="*/ 4192 w 10000"/>
                <a:gd name="connsiteY38" fmla="*/ 3616 h 9446"/>
                <a:gd name="connsiteX39" fmla="*/ 4402 w 10000"/>
                <a:gd name="connsiteY39" fmla="*/ 3907 h 9446"/>
                <a:gd name="connsiteX40" fmla="*/ 4192 w 10000"/>
                <a:gd name="connsiteY40" fmla="*/ 4463 h 9446"/>
                <a:gd name="connsiteX41" fmla="*/ 4000 w 10000"/>
                <a:gd name="connsiteY41" fmla="*/ 4463 h 9446"/>
                <a:gd name="connsiteX42" fmla="*/ 3604 w 10000"/>
                <a:gd name="connsiteY42" fmla="*/ 4463 h 9446"/>
                <a:gd name="connsiteX43" fmla="*/ 3208 w 10000"/>
                <a:gd name="connsiteY43" fmla="*/ 4463 h 9446"/>
                <a:gd name="connsiteX44" fmla="*/ 3208 w 10000"/>
                <a:gd name="connsiteY44" fmla="*/ 4722 h 9446"/>
                <a:gd name="connsiteX45" fmla="*/ 3391 w 10000"/>
                <a:gd name="connsiteY45" fmla="*/ 5014 h 9446"/>
                <a:gd name="connsiteX46" fmla="*/ 3604 w 10000"/>
                <a:gd name="connsiteY46" fmla="*/ 5279 h 9446"/>
                <a:gd name="connsiteX47" fmla="*/ 2811 w 10000"/>
                <a:gd name="connsiteY47" fmla="*/ 5568 h 9446"/>
                <a:gd name="connsiteX48" fmla="*/ 2811 w 10000"/>
                <a:gd name="connsiteY48" fmla="*/ 5834 h 9446"/>
                <a:gd name="connsiteX49" fmla="*/ 2811 w 10000"/>
                <a:gd name="connsiteY49" fmla="*/ 6416 h 9446"/>
                <a:gd name="connsiteX50" fmla="*/ 2600 w 10000"/>
                <a:gd name="connsiteY50" fmla="*/ 6972 h 9446"/>
                <a:gd name="connsiteX51" fmla="*/ 2390 w 10000"/>
                <a:gd name="connsiteY51" fmla="*/ 7527 h 9446"/>
                <a:gd name="connsiteX52" fmla="*/ 2203 w 10000"/>
                <a:gd name="connsiteY52" fmla="*/ 7527 h 9446"/>
                <a:gd name="connsiteX53" fmla="*/ 1988 w 10000"/>
                <a:gd name="connsiteY53" fmla="*/ 7232 h 9446"/>
                <a:gd name="connsiteX54" fmla="*/ 1803 w 10000"/>
                <a:gd name="connsiteY54" fmla="*/ 7527 h 9446"/>
                <a:gd name="connsiteX55" fmla="*/ 1405 w 10000"/>
                <a:gd name="connsiteY55" fmla="*/ 7527 h 9446"/>
                <a:gd name="connsiteX56" fmla="*/ 1193 w 10000"/>
                <a:gd name="connsiteY56" fmla="*/ 8078 h 9446"/>
                <a:gd name="connsiteX57" fmla="*/ 608 w 10000"/>
                <a:gd name="connsiteY57" fmla="*/ 8078 h 9446"/>
                <a:gd name="connsiteX58" fmla="*/ 398 w 10000"/>
                <a:gd name="connsiteY58" fmla="*/ 8340 h 9446"/>
                <a:gd name="connsiteX59" fmla="*/ 209 w 10000"/>
                <a:gd name="connsiteY59" fmla="*/ 8340 h 9446"/>
                <a:gd name="connsiteX60" fmla="*/ 0 w 10000"/>
                <a:gd name="connsiteY60" fmla="*/ 8893 h 9446"/>
                <a:gd name="connsiteX61" fmla="*/ 0 w 10000"/>
                <a:gd name="connsiteY61" fmla="*/ 9446 h 9446"/>
                <a:gd name="connsiteX0" fmla="*/ 8194 w 10000"/>
                <a:gd name="connsiteY0" fmla="*/ 7069 h 9415"/>
                <a:gd name="connsiteX1" fmla="*/ 7985 w 10000"/>
                <a:gd name="connsiteY1" fmla="*/ 6792 h 9415"/>
                <a:gd name="connsiteX2" fmla="*/ 7587 w 10000"/>
                <a:gd name="connsiteY2" fmla="*/ 6792 h 9415"/>
                <a:gd name="connsiteX3" fmla="*/ 7587 w 10000"/>
                <a:gd name="connsiteY3" fmla="*/ 6482 h 9415"/>
                <a:gd name="connsiteX4" fmla="*/ 7185 w 10000"/>
                <a:gd name="connsiteY4" fmla="*/ 6176 h 9415"/>
                <a:gd name="connsiteX5" fmla="*/ 6791 w 10000"/>
                <a:gd name="connsiteY5" fmla="*/ 3828 h 9415"/>
                <a:gd name="connsiteX6" fmla="*/ 7004 w 10000"/>
                <a:gd name="connsiteY6" fmla="*/ 3552 h 9415"/>
                <a:gd name="connsiteX7" fmla="*/ 7587 w 10000"/>
                <a:gd name="connsiteY7" fmla="*/ 3552 h 9415"/>
                <a:gd name="connsiteX8" fmla="*/ 7795 w 10000"/>
                <a:gd name="connsiteY8" fmla="*/ 3552 h 9415"/>
                <a:gd name="connsiteX9" fmla="*/ 8383 w 10000"/>
                <a:gd name="connsiteY9" fmla="*/ 3552 h 9415"/>
                <a:gd name="connsiteX10" fmla="*/ 8783 w 10000"/>
                <a:gd name="connsiteY10" fmla="*/ 3552 h 9415"/>
                <a:gd name="connsiteX11" fmla="*/ 8991 w 10000"/>
                <a:gd name="connsiteY11" fmla="*/ 3246 h 9415"/>
                <a:gd name="connsiteX12" fmla="*/ 9578 w 10000"/>
                <a:gd name="connsiteY12" fmla="*/ 2658 h 9415"/>
                <a:gd name="connsiteX13" fmla="*/ 10000 w 10000"/>
                <a:gd name="connsiteY13" fmla="*/ 2380 h 9415"/>
                <a:gd name="connsiteX14" fmla="*/ 9790 w 10000"/>
                <a:gd name="connsiteY14" fmla="*/ 1793 h 9415"/>
                <a:gd name="connsiteX15" fmla="*/ 9393 w 10000"/>
                <a:gd name="connsiteY15" fmla="*/ 1793 h 9415"/>
                <a:gd name="connsiteX16" fmla="*/ 9182 w 10000"/>
                <a:gd name="connsiteY16" fmla="*/ 1793 h 9415"/>
                <a:gd name="connsiteX17" fmla="*/ 8783 w 10000"/>
                <a:gd name="connsiteY17" fmla="*/ 1793 h 9415"/>
                <a:gd name="connsiteX18" fmla="*/ 8783 w 10000"/>
                <a:gd name="connsiteY18" fmla="*/ 1485 h 9415"/>
                <a:gd name="connsiteX19" fmla="*/ 8594 w 10000"/>
                <a:gd name="connsiteY19" fmla="*/ 1205 h 9415"/>
                <a:gd name="connsiteX20" fmla="*/ 8383 w 10000"/>
                <a:gd name="connsiteY20" fmla="*/ 584 h 9415"/>
                <a:gd name="connsiteX21" fmla="*/ 8383 w 10000"/>
                <a:gd name="connsiteY21" fmla="*/ 0 h 9415"/>
                <a:gd name="connsiteX22" fmla="*/ 8194 w 10000"/>
                <a:gd name="connsiteY22" fmla="*/ 0 h 9415"/>
                <a:gd name="connsiteX23" fmla="*/ 7795 w 10000"/>
                <a:gd name="connsiteY23" fmla="*/ 0 h 9415"/>
                <a:gd name="connsiteX24" fmla="*/ 7587 w 10000"/>
                <a:gd name="connsiteY24" fmla="*/ 0 h 9415"/>
                <a:gd name="connsiteX25" fmla="*/ 7402 w 10000"/>
                <a:gd name="connsiteY25" fmla="*/ 0 h 9415"/>
                <a:gd name="connsiteX26" fmla="*/ 6206 w 10000"/>
                <a:gd name="connsiteY26" fmla="*/ 308 h 9415"/>
                <a:gd name="connsiteX27" fmla="*/ 5785 w 10000"/>
                <a:gd name="connsiteY27" fmla="*/ 308 h 9415"/>
                <a:gd name="connsiteX28" fmla="*/ 5387 w 10000"/>
                <a:gd name="connsiteY28" fmla="*/ 584 h 9415"/>
                <a:gd name="connsiteX29" fmla="*/ 5196 w 10000"/>
                <a:gd name="connsiteY29" fmla="*/ 896 h 9415"/>
                <a:gd name="connsiteX30" fmla="*/ 4799 w 10000"/>
                <a:gd name="connsiteY30" fmla="*/ 1205 h 9415"/>
                <a:gd name="connsiteX31" fmla="*/ 4591 w 10000"/>
                <a:gd name="connsiteY31" fmla="*/ 1205 h 9415"/>
                <a:gd name="connsiteX32" fmla="*/ 4591 w 10000"/>
                <a:gd name="connsiteY32" fmla="*/ 1793 h 9415"/>
                <a:gd name="connsiteX33" fmla="*/ 4799 w 10000"/>
                <a:gd name="connsiteY33" fmla="*/ 2072 h 9415"/>
                <a:gd name="connsiteX34" fmla="*/ 4799 w 10000"/>
                <a:gd name="connsiteY34" fmla="*/ 2380 h 9415"/>
                <a:gd name="connsiteX35" fmla="*/ 4591 w 10000"/>
                <a:gd name="connsiteY35" fmla="*/ 2965 h 9415"/>
                <a:gd name="connsiteX36" fmla="*/ 4402 w 10000"/>
                <a:gd name="connsiteY36" fmla="*/ 3246 h 9415"/>
                <a:gd name="connsiteX37" fmla="*/ 4192 w 10000"/>
                <a:gd name="connsiteY37" fmla="*/ 3552 h 9415"/>
                <a:gd name="connsiteX38" fmla="*/ 4192 w 10000"/>
                <a:gd name="connsiteY38" fmla="*/ 3828 h 9415"/>
                <a:gd name="connsiteX39" fmla="*/ 4402 w 10000"/>
                <a:gd name="connsiteY39" fmla="*/ 4136 h 9415"/>
                <a:gd name="connsiteX40" fmla="*/ 4192 w 10000"/>
                <a:gd name="connsiteY40" fmla="*/ 4725 h 9415"/>
                <a:gd name="connsiteX41" fmla="*/ 4000 w 10000"/>
                <a:gd name="connsiteY41" fmla="*/ 4725 h 9415"/>
                <a:gd name="connsiteX42" fmla="*/ 3604 w 10000"/>
                <a:gd name="connsiteY42" fmla="*/ 4725 h 9415"/>
                <a:gd name="connsiteX43" fmla="*/ 3208 w 10000"/>
                <a:gd name="connsiteY43" fmla="*/ 4725 h 9415"/>
                <a:gd name="connsiteX44" fmla="*/ 3208 w 10000"/>
                <a:gd name="connsiteY44" fmla="*/ 4999 h 9415"/>
                <a:gd name="connsiteX45" fmla="*/ 3391 w 10000"/>
                <a:gd name="connsiteY45" fmla="*/ 5308 h 9415"/>
                <a:gd name="connsiteX46" fmla="*/ 3604 w 10000"/>
                <a:gd name="connsiteY46" fmla="*/ 5589 h 9415"/>
                <a:gd name="connsiteX47" fmla="*/ 2811 w 10000"/>
                <a:gd name="connsiteY47" fmla="*/ 5895 h 9415"/>
                <a:gd name="connsiteX48" fmla="*/ 2811 w 10000"/>
                <a:gd name="connsiteY48" fmla="*/ 6176 h 9415"/>
                <a:gd name="connsiteX49" fmla="*/ 2811 w 10000"/>
                <a:gd name="connsiteY49" fmla="*/ 6792 h 9415"/>
                <a:gd name="connsiteX50" fmla="*/ 2600 w 10000"/>
                <a:gd name="connsiteY50" fmla="*/ 7381 h 9415"/>
                <a:gd name="connsiteX51" fmla="*/ 2390 w 10000"/>
                <a:gd name="connsiteY51" fmla="*/ 7968 h 9415"/>
                <a:gd name="connsiteX52" fmla="*/ 2203 w 10000"/>
                <a:gd name="connsiteY52" fmla="*/ 7968 h 9415"/>
                <a:gd name="connsiteX53" fmla="*/ 1988 w 10000"/>
                <a:gd name="connsiteY53" fmla="*/ 7656 h 9415"/>
                <a:gd name="connsiteX54" fmla="*/ 1803 w 10000"/>
                <a:gd name="connsiteY54" fmla="*/ 7968 h 9415"/>
                <a:gd name="connsiteX55" fmla="*/ 1405 w 10000"/>
                <a:gd name="connsiteY55" fmla="*/ 7968 h 9415"/>
                <a:gd name="connsiteX56" fmla="*/ 1193 w 10000"/>
                <a:gd name="connsiteY56" fmla="*/ 8552 h 9415"/>
                <a:gd name="connsiteX57" fmla="*/ 608 w 10000"/>
                <a:gd name="connsiteY57" fmla="*/ 8552 h 9415"/>
                <a:gd name="connsiteX58" fmla="*/ 398 w 10000"/>
                <a:gd name="connsiteY58" fmla="*/ 8829 h 9415"/>
                <a:gd name="connsiteX59" fmla="*/ 209 w 10000"/>
                <a:gd name="connsiteY59" fmla="*/ 8829 h 9415"/>
                <a:gd name="connsiteX60" fmla="*/ 0 w 10000"/>
                <a:gd name="connsiteY60" fmla="*/ 9415 h 9415"/>
                <a:gd name="connsiteX0" fmla="*/ 7985 w 9791"/>
                <a:gd name="connsiteY0" fmla="*/ 7508 h 9378"/>
                <a:gd name="connsiteX1" fmla="*/ 7776 w 9791"/>
                <a:gd name="connsiteY1" fmla="*/ 7214 h 9378"/>
                <a:gd name="connsiteX2" fmla="*/ 7378 w 9791"/>
                <a:gd name="connsiteY2" fmla="*/ 7214 h 9378"/>
                <a:gd name="connsiteX3" fmla="*/ 7378 w 9791"/>
                <a:gd name="connsiteY3" fmla="*/ 6885 h 9378"/>
                <a:gd name="connsiteX4" fmla="*/ 6976 w 9791"/>
                <a:gd name="connsiteY4" fmla="*/ 6560 h 9378"/>
                <a:gd name="connsiteX5" fmla="*/ 6582 w 9791"/>
                <a:gd name="connsiteY5" fmla="*/ 4066 h 9378"/>
                <a:gd name="connsiteX6" fmla="*/ 6795 w 9791"/>
                <a:gd name="connsiteY6" fmla="*/ 3773 h 9378"/>
                <a:gd name="connsiteX7" fmla="*/ 7378 w 9791"/>
                <a:gd name="connsiteY7" fmla="*/ 3773 h 9378"/>
                <a:gd name="connsiteX8" fmla="*/ 7586 w 9791"/>
                <a:gd name="connsiteY8" fmla="*/ 3773 h 9378"/>
                <a:gd name="connsiteX9" fmla="*/ 8174 w 9791"/>
                <a:gd name="connsiteY9" fmla="*/ 3773 h 9378"/>
                <a:gd name="connsiteX10" fmla="*/ 8574 w 9791"/>
                <a:gd name="connsiteY10" fmla="*/ 3773 h 9378"/>
                <a:gd name="connsiteX11" fmla="*/ 8782 w 9791"/>
                <a:gd name="connsiteY11" fmla="*/ 3448 h 9378"/>
                <a:gd name="connsiteX12" fmla="*/ 9369 w 9791"/>
                <a:gd name="connsiteY12" fmla="*/ 2823 h 9378"/>
                <a:gd name="connsiteX13" fmla="*/ 9791 w 9791"/>
                <a:gd name="connsiteY13" fmla="*/ 2528 h 9378"/>
                <a:gd name="connsiteX14" fmla="*/ 9581 w 9791"/>
                <a:gd name="connsiteY14" fmla="*/ 1904 h 9378"/>
                <a:gd name="connsiteX15" fmla="*/ 9184 w 9791"/>
                <a:gd name="connsiteY15" fmla="*/ 1904 h 9378"/>
                <a:gd name="connsiteX16" fmla="*/ 8973 w 9791"/>
                <a:gd name="connsiteY16" fmla="*/ 1904 h 9378"/>
                <a:gd name="connsiteX17" fmla="*/ 8574 w 9791"/>
                <a:gd name="connsiteY17" fmla="*/ 1904 h 9378"/>
                <a:gd name="connsiteX18" fmla="*/ 8574 w 9791"/>
                <a:gd name="connsiteY18" fmla="*/ 1577 h 9378"/>
                <a:gd name="connsiteX19" fmla="*/ 8385 w 9791"/>
                <a:gd name="connsiteY19" fmla="*/ 1280 h 9378"/>
                <a:gd name="connsiteX20" fmla="*/ 8174 w 9791"/>
                <a:gd name="connsiteY20" fmla="*/ 620 h 9378"/>
                <a:gd name="connsiteX21" fmla="*/ 8174 w 9791"/>
                <a:gd name="connsiteY21" fmla="*/ 0 h 9378"/>
                <a:gd name="connsiteX22" fmla="*/ 7985 w 9791"/>
                <a:gd name="connsiteY22" fmla="*/ 0 h 9378"/>
                <a:gd name="connsiteX23" fmla="*/ 7586 w 9791"/>
                <a:gd name="connsiteY23" fmla="*/ 0 h 9378"/>
                <a:gd name="connsiteX24" fmla="*/ 7378 w 9791"/>
                <a:gd name="connsiteY24" fmla="*/ 0 h 9378"/>
                <a:gd name="connsiteX25" fmla="*/ 7193 w 9791"/>
                <a:gd name="connsiteY25" fmla="*/ 0 h 9378"/>
                <a:gd name="connsiteX26" fmla="*/ 5997 w 9791"/>
                <a:gd name="connsiteY26" fmla="*/ 327 h 9378"/>
                <a:gd name="connsiteX27" fmla="*/ 5576 w 9791"/>
                <a:gd name="connsiteY27" fmla="*/ 327 h 9378"/>
                <a:gd name="connsiteX28" fmla="*/ 5178 w 9791"/>
                <a:gd name="connsiteY28" fmla="*/ 620 h 9378"/>
                <a:gd name="connsiteX29" fmla="*/ 4987 w 9791"/>
                <a:gd name="connsiteY29" fmla="*/ 952 h 9378"/>
                <a:gd name="connsiteX30" fmla="*/ 4590 w 9791"/>
                <a:gd name="connsiteY30" fmla="*/ 1280 h 9378"/>
                <a:gd name="connsiteX31" fmla="*/ 4382 w 9791"/>
                <a:gd name="connsiteY31" fmla="*/ 1280 h 9378"/>
                <a:gd name="connsiteX32" fmla="*/ 4382 w 9791"/>
                <a:gd name="connsiteY32" fmla="*/ 1904 h 9378"/>
                <a:gd name="connsiteX33" fmla="*/ 4590 w 9791"/>
                <a:gd name="connsiteY33" fmla="*/ 2201 h 9378"/>
                <a:gd name="connsiteX34" fmla="*/ 4590 w 9791"/>
                <a:gd name="connsiteY34" fmla="*/ 2528 h 9378"/>
                <a:gd name="connsiteX35" fmla="*/ 4382 w 9791"/>
                <a:gd name="connsiteY35" fmla="*/ 3149 h 9378"/>
                <a:gd name="connsiteX36" fmla="*/ 4193 w 9791"/>
                <a:gd name="connsiteY36" fmla="*/ 3448 h 9378"/>
                <a:gd name="connsiteX37" fmla="*/ 3983 w 9791"/>
                <a:gd name="connsiteY37" fmla="*/ 3773 h 9378"/>
                <a:gd name="connsiteX38" fmla="*/ 3983 w 9791"/>
                <a:gd name="connsiteY38" fmla="*/ 4066 h 9378"/>
                <a:gd name="connsiteX39" fmla="*/ 4193 w 9791"/>
                <a:gd name="connsiteY39" fmla="*/ 4393 h 9378"/>
                <a:gd name="connsiteX40" fmla="*/ 3983 w 9791"/>
                <a:gd name="connsiteY40" fmla="*/ 5019 h 9378"/>
                <a:gd name="connsiteX41" fmla="*/ 3791 w 9791"/>
                <a:gd name="connsiteY41" fmla="*/ 5019 h 9378"/>
                <a:gd name="connsiteX42" fmla="*/ 3395 w 9791"/>
                <a:gd name="connsiteY42" fmla="*/ 5019 h 9378"/>
                <a:gd name="connsiteX43" fmla="*/ 2999 w 9791"/>
                <a:gd name="connsiteY43" fmla="*/ 5019 h 9378"/>
                <a:gd name="connsiteX44" fmla="*/ 2999 w 9791"/>
                <a:gd name="connsiteY44" fmla="*/ 5310 h 9378"/>
                <a:gd name="connsiteX45" fmla="*/ 3182 w 9791"/>
                <a:gd name="connsiteY45" fmla="*/ 5638 h 9378"/>
                <a:gd name="connsiteX46" fmla="*/ 3395 w 9791"/>
                <a:gd name="connsiteY46" fmla="*/ 5936 h 9378"/>
                <a:gd name="connsiteX47" fmla="*/ 2602 w 9791"/>
                <a:gd name="connsiteY47" fmla="*/ 6261 h 9378"/>
                <a:gd name="connsiteX48" fmla="*/ 2602 w 9791"/>
                <a:gd name="connsiteY48" fmla="*/ 6560 h 9378"/>
                <a:gd name="connsiteX49" fmla="*/ 2602 w 9791"/>
                <a:gd name="connsiteY49" fmla="*/ 7214 h 9378"/>
                <a:gd name="connsiteX50" fmla="*/ 2391 w 9791"/>
                <a:gd name="connsiteY50" fmla="*/ 7840 h 9378"/>
                <a:gd name="connsiteX51" fmla="*/ 2181 w 9791"/>
                <a:gd name="connsiteY51" fmla="*/ 8463 h 9378"/>
                <a:gd name="connsiteX52" fmla="*/ 1994 w 9791"/>
                <a:gd name="connsiteY52" fmla="*/ 8463 h 9378"/>
                <a:gd name="connsiteX53" fmla="*/ 1779 w 9791"/>
                <a:gd name="connsiteY53" fmla="*/ 8132 h 9378"/>
                <a:gd name="connsiteX54" fmla="*/ 1594 w 9791"/>
                <a:gd name="connsiteY54" fmla="*/ 8463 h 9378"/>
                <a:gd name="connsiteX55" fmla="*/ 1196 w 9791"/>
                <a:gd name="connsiteY55" fmla="*/ 8463 h 9378"/>
                <a:gd name="connsiteX56" fmla="*/ 984 w 9791"/>
                <a:gd name="connsiteY56" fmla="*/ 9083 h 9378"/>
                <a:gd name="connsiteX57" fmla="*/ 399 w 9791"/>
                <a:gd name="connsiteY57" fmla="*/ 9083 h 9378"/>
                <a:gd name="connsiteX58" fmla="*/ 189 w 9791"/>
                <a:gd name="connsiteY58" fmla="*/ 9378 h 9378"/>
                <a:gd name="connsiteX59" fmla="*/ 0 w 9791"/>
                <a:gd name="connsiteY59" fmla="*/ 9378 h 9378"/>
                <a:gd name="connsiteX0" fmla="*/ 7962 w 9807"/>
                <a:gd name="connsiteY0" fmla="*/ 8006 h 10000"/>
                <a:gd name="connsiteX1" fmla="*/ 7749 w 9807"/>
                <a:gd name="connsiteY1" fmla="*/ 7692 h 10000"/>
                <a:gd name="connsiteX2" fmla="*/ 7342 w 9807"/>
                <a:gd name="connsiteY2" fmla="*/ 7692 h 10000"/>
                <a:gd name="connsiteX3" fmla="*/ 7342 w 9807"/>
                <a:gd name="connsiteY3" fmla="*/ 7342 h 10000"/>
                <a:gd name="connsiteX4" fmla="*/ 6932 w 9807"/>
                <a:gd name="connsiteY4" fmla="*/ 6995 h 10000"/>
                <a:gd name="connsiteX5" fmla="*/ 6530 w 9807"/>
                <a:gd name="connsiteY5" fmla="*/ 4336 h 10000"/>
                <a:gd name="connsiteX6" fmla="*/ 6747 w 9807"/>
                <a:gd name="connsiteY6" fmla="*/ 4023 h 10000"/>
                <a:gd name="connsiteX7" fmla="*/ 7342 w 9807"/>
                <a:gd name="connsiteY7" fmla="*/ 4023 h 10000"/>
                <a:gd name="connsiteX8" fmla="*/ 7555 w 9807"/>
                <a:gd name="connsiteY8" fmla="*/ 4023 h 10000"/>
                <a:gd name="connsiteX9" fmla="*/ 8155 w 9807"/>
                <a:gd name="connsiteY9" fmla="*/ 4023 h 10000"/>
                <a:gd name="connsiteX10" fmla="*/ 8564 w 9807"/>
                <a:gd name="connsiteY10" fmla="*/ 4023 h 10000"/>
                <a:gd name="connsiteX11" fmla="*/ 8776 w 9807"/>
                <a:gd name="connsiteY11" fmla="*/ 3677 h 10000"/>
                <a:gd name="connsiteX12" fmla="*/ 9376 w 9807"/>
                <a:gd name="connsiteY12" fmla="*/ 3010 h 10000"/>
                <a:gd name="connsiteX13" fmla="*/ 9807 w 9807"/>
                <a:gd name="connsiteY13" fmla="*/ 2696 h 10000"/>
                <a:gd name="connsiteX14" fmla="*/ 9593 w 9807"/>
                <a:gd name="connsiteY14" fmla="*/ 2030 h 10000"/>
                <a:gd name="connsiteX15" fmla="*/ 9187 w 9807"/>
                <a:gd name="connsiteY15" fmla="*/ 2030 h 10000"/>
                <a:gd name="connsiteX16" fmla="*/ 8972 w 9807"/>
                <a:gd name="connsiteY16" fmla="*/ 2030 h 10000"/>
                <a:gd name="connsiteX17" fmla="*/ 8564 w 9807"/>
                <a:gd name="connsiteY17" fmla="*/ 2030 h 10000"/>
                <a:gd name="connsiteX18" fmla="*/ 8564 w 9807"/>
                <a:gd name="connsiteY18" fmla="*/ 1682 h 10000"/>
                <a:gd name="connsiteX19" fmla="*/ 8371 w 9807"/>
                <a:gd name="connsiteY19" fmla="*/ 1365 h 10000"/>
                <a:gd name="connsiteX20" fmla="*/ 8155 w 9807"/>
                <a:gd name="connsiteY20" fmla="*/ 661 h 10000"/>
                <a:gd name="connsiteX21" fmla="*/ 8155 w 9807"/>
                <a:gd name="connsiteY21" fmla="*/ 0 h 10000"/>
                <a:gd name="connsiteX22" fmla="*/ 7962 w 9807"/>
                <a:gd name="connsiteY22" fmla="*/ 0 h 10000"/>
                <a:gd name="connsiteX23" fmla="*/ 7555 w 9807"/>
                <a:gd name="connsiteY23" fmla="*/ 0 h 10000"/>
                <a:gd name="connsiteX24" fmla="*/ 7342 w 9807"/>
                <a:gd name="connsiteY24" fmla="*/ 0 h 10000"/>
                <a:gd name="connsiteX25" fmla="*/ 7154 w 9807"/>
                <a:gd name="connsiteY25" fmla="*/ 0 h 10000"/>
                <a:gd name="connsiteX26" fmla="*/ 5932 w 9807"/>
                <a:gd name="connsiteY26" fmla="*/ 349 h 10000"/>
                <a:gd name="connsiteX27" fmla="*/ 5502 w 9807"/>
                <a:gd name="connsiteY27" fmla="*/ 349 h 10000"/>
                <a:gd name="connsiteX28" fmla="*/ 5096 w 9807"/>
                <a:gd name="connsiteY28" fmla="*/ 661 h 10000"/>
                <a:gd name="connsiteX29" fmla="*/ 4900 w 9807"/>
                <a:gd name="connsiteY29" fmla="*/ 1015 h 10000"/>
                <a:gd name="connsiteX30" fmla="*/ 4495 w 9807"/>
                <a:gd name="connsiteY30" fmla="*/ 1365 h 10000"/>
                <a:gd name="connsiteX31" fmla="*/ 4283 w 9807"/>
                <a:gd name="connsiteY31" fmla="*/ 1365 h 10000"/>
                <a:gd name="connsiteX32" fmla="*/ 4283 w 9807"/>
                <a:gd name="connsiteY32" fmla="*/ 2030 h 10000"/>
                <a:gd name="connsiteX33" fmla="*/ 4495 w 9807"/>
                <a:gd name="connsiteY33" fmla="*/ 2347 h 10000"/>
                <a:gd name="connsiteX34" fmla="*/ 4495 w 9807"/>
                <a:gd name="connsiteY34" fmla="*/ 2696 h 10000"/>
                <a:gd name="connsiteX35" fmla="*/ 4283 w 9807"/>
                <a:gd name="connsiteY35" fmla="*/ 3358 h 10000"/>
                <a:gd name="connsiteX36" fmla="*/ 4090 w 9807"/>
                <a:gd name="connsiteY36" fmla="*/ 3677 h 10000"/>
                <a:gd name="connsiteX37" fmla="*/ 3875 w 9807"/>
                <a:gd name="connsiteY37" fmla="*/ 4023 h 10000"/>
                <a:gd name="connsiteX38" fmla="*/ 3875 w 9807"/>
                <a:gd name="connsiteY38" fmla="*/ 4336 h 10000"/>
                <a:gd name="connsiteX39" fmla="*/ 4090 w 9807"/>
                <a:gd name="connsiteY39" fmla="*/ 4684 h 10000"/>
                <a:gd name="connsiteX40" fmla="*/ 3875 w 9807"/>
                <a:gd name="connsiteY40" fmla="*/ 5352 h 10000"/>
                <a:gd name="connsiteX41" fmla="*/ 3679 w 9807"/>
                <a:gd name="connsiteY41" fmla="*/ 5352 h 10000"/>
                <a:gd name="connsiteX42" fmla="*/ 3274 w 9807"/>
                <a:gd name="connsiteY42" fmla="*/ 5352 h 10000"/>
                <a:gd name="connsiteX43" fmla="*/ 2870 w 9807"/>
                <a:gd name="connsiteY43" fmla="*/ 5352 h 10000"/>
                <a:gd name="connsiteX44" fmla="*/ 2870 w 9807"/>
                <a:gd name="connsiteY44" fmla="*/ 5662 h 10000"/>
                <a:gd name="connsiteX45" fmla="*/ 3057 w 9807"/>
                <a:gd name="connsiteY45" fmla="*/ 6012 h 10000"/>
                <a:gd name="connsiteX46" fmla="*/ 3274 w 9807"/>
                <a:gd name="connsiteY46" fmla="*/ 6330 h 10000"/>
                <a:gd name="connsiteX47" fmla="*/ 2465 w 9807"/>
                <a:gd name="connsiteY47" fmla="*/ 6676 h 10000"/>
                <a:gd name="connsiteX48" fmla="*/ 2465 w 9807"/>
                <a:gd name="connsiteY48" fmla="*/ 6995 h 10000"/>
                <a:gd name="connsiteX49" fmla="*/ 2465 w 9807"/>
                <a:gd name="connsiteY49" fmla="*/ 7692 h 10000"/>
                <a:gd name="connsiteX50" fmla="*/ 2249 w 9807"/>
                <a:gd name="connsiteY50" fmla="*/ 8360 h 10000"/>
                <a:gd name="connsiteX51" fmla="*/ 2035 w 9807"/>
                <a:gd name="connsiteY51" fmla="*/ 9024 h 10000"/>
                <a:gd name="connsiteX52" fmla="*/ 1844 w 9807"/>
                <a:gd name="connsiteY52" fmla="*/ 9024 h 10000"/>
                <a:gd name="connsiteX53" fmla="*/ 1624 w 9807"/>
                <a:gd name="connsiteY53" fmla="*/ 8671 h 10000"/>
                <a:gd name="connsiteX54" fmla="*/ 1435 w 9807"/>
                <a:gd name="connsiteY54" fmla="*/ 9024 h 10000"/>
                <a:gd name="connsiteX55" fmla="*/ 1029 w 9807"/>
                <a:gd name="connsiteY55" fmla="*/ 9024 h 10000"/>
                <a:gd name="connsiteX56" fmla="*/ 812 w 9807"/>
                <a:gd name="connsiteY56" fmla="*/ 9685 h 10000"/>
                <a:gd name="connsiteX57" fmla="*/ 215 w 9807"/>
                <a:gd name="connsiteY57" fmla="*/ 9685 h 10000"/>
                <a:gd name="connsiteX58" fmla="*/ 0 w 9807"/>
                <a:gd name="connsiteY58" fmla="*/ 10000 h 10000"/>
                <a:gd name="connsiteX0" fmla="*/ 7900 w 9781"/>
                <a:gd name="connsiteY0" fmla="*/ 8006 h 9685"/>
                <a:gd name="connsiteX1" fmla="*/ 7682 w 9781"/>
                <a:gd name="connsiteY1" fmla="*/ 7692 h 9685"/>
                <a:gd name="connsiteX2" fmla="*/ 7267 w 9781"/>
                <a:gd name="connsiteY2" fmla="*/ 7692 h 9685"/>
                <a:gd name="connsiteX3" fmla="*/ 7267 w 9781"/>
                <a:gd name="connsiteY3" fmla="*/ 7342 h 9685"/>
                <a:gd name="connsiteX4" fmla="*/ 6849 w 9781"/>
                <a:gd name="connsiteY4" fmla="*/ 6995 h 9685"/>
                <a:gd name="connsiteX5" fmla="*/ 6440 w 9781"/>
                <a:gd name="connsiteY5" fmla="*/ 4336 h 9685"/>
                <a:gd name="connsiteX6" fmla="*/ 6661 w 9781"/>
                <a:gd name="connsiteY6" fmla="*/ 4023 h 9685"/>
                <a:gd name="connsiteX7" fmla="*/ 7267 w 9781"/>
                <a:gd name="connsiteY7" fmla="*/ 4023 h 9685"/>
                <a:gd name="connsiteX8" fmla="*/ 7485 w 9781"/>
                <a:gd name="connsiteY8" fmla="*/ 4023 h 9685"/>
                <a:gd name="connsiteX9" fmla="*/ 8096 w 9781"/>
                <a:gd name="connsiteY9" fmla="*/ 4023 h 9685"/>
                <a:gd name="connsiteX10" fmla="*/ 8514 w 9781"/>
                <a:gd name="connsiteY10" fmla="*/ 4023 h 9685"/>
                <a:gd name="connsiteX11" fmla="*/ 8730 w 9781"/>
                <a:gd name="connsiteY11" fmla="*/ 3677 h 9685"/>
                <a:gd name="connsiteX12" fmla="*/ 9342 w 9781"/>
                <a:gd name="connsiteY12" fmla="*/ 3010 h 9685"/>
                <a:gd name="connsiteX13" fmla="*/ 9781 w 9781"/>
                <a:gd name="connsiteY13" fmla="*/ 2696 h 9685"/>
                <a:gd name="connsiteX14" fmla="*/ 9563 w 9781"/>
                <a:gd name="connsiteY14" fmla="*/ 2030 h 9685"/>
                <a:gd name="connsiteX15" fmla="*/ 9149 w 9781"/>
                <a:gd name="connsiteY15" fmla="*/ 2030 h 9685"/>
                <a:gd name="connsiteX16" fmla="*/ 8930 w 9781"/>
                <a:gd name="connsiteY16" fmla="*/ 2030 h 9685"/>
                <a:gd name="connsiteX17" fmla="*/ 8514 w 9781"/>
                <a:gd name="connsiteY17" fmla="*/ 2030 h 9685"/>
                <a:gd name="connsiteX18" fmla="*/ 8514 w 9781"/>
                <a:gd name="connsiteY18" fmla="*/ 1682 h 9685"/>
                <a:gd name="connsiteX19" fmla="*/ 8317 w 9781"/>
                <a:gd name="connsiteY19" fmla="*/ 1365 h 9685"/>
                <a:gd name="connsiteX20" fmla="*/ 8096 w 9781"/>
                <a:gd name="connsiteY20" fmla="*/ 661 h 9685"/>
                <a:gd name="connsiteX21" fmla="*/ 8096 w 9781"/>
                <a:gd name="connsiteY21" fmla="*/ 0 h 9685"/>
                <a:gd name="connsiteX22" fmla="*/ 7900 w 9781"/>
                <a:gd name="connsiteY22" fmla="*/ 0 h 9685"/>
                <a:gd name="connsiteX23" fmla="*/ 7485 w 9781"/>
                <a:gd name="connsiteY23" fmla="*/ 0 h 9685"/>
                <a:gd name="connsiteX24" fmla="*/ 7267 w 9781"/>
                <a:gd name="connsiteY24" fmla="*/ 0 h 9685"/>
                <a:gd name="connsiteX25" fmla="*/ 7076 w 9781"/>
                <a:gd name="connsiteY25" fmla="*/ 0 h 9685"/>
                <a:gd name="connsiteX26" fmla="*/ 5830 w 9781"/>
                <a:gd name="connsiteY26" fmla="*/ 349 h 9685"/>
                <a:gd name="connsiteX27" fmla="*/ 5391 w 9781"/>
                <a:gd name="connsiteY27" fmla="*/ 349 h 9685"/>
                <a:gd name="connsiteX28" fmla="*/ 4977 w 9781"/>
                <a:gd name="connsiteY28" fmla="*/ 661 h 9685"/>
                <a:gd name="connsiteX29" fmla="*/ 4777 w 9781"/>
                <a:gd name="connsiteY29" fmla="*/ 1015 h 9685"/>
                <a:gd name="connsiteX30" fmla="*/ 4364 w 9781"/>
                <a:gd name="connsiteY30" fmla="*/ 1365 h 9685"/>
                <a:gd name="connsiteX31" fmla="*/ 4148 w 9781"/>
                <a:gd name="connsiteY31" fmla="*/ 1365 h 9685"/>
                <a:gd name="connsiteX32" fmla="*/ 4148 w 9781"/>
                <a:gd name="connsiteY32" fmla="*/ 2030 h 9685"/>
                <a:gd name="connsiteX33" fmla="*/ 4364 w 9781"/>
                <a:gd name="connsiteY33" fmla="*/ 2347 h 9685"/>
                <a:gd name="connsiteX34" fmla="*/ 4364 w 9781"/>
                <a:gd name="connsiteY34" fmla="*/ 2696 h 9685"/>
                <a:gd name="connsiteX35" fmla="*/ 4148 w 9781"/>
                <a:gd name="connsiteY35" fmla="*/ 3358 h 9685"/>
                <a:gd name="connsiteX36" fmla="*/ 3951 w 9781"/>
                <a:gd name="connsiteY36" fmla="*/ 3677 h 9685"/>
                <a:gd name="connsiteX37" fmla="*/ 3732 w 9781"/>
                <a:gd name="connsiteY37" fmla="*/ 4023 h 9685"/>
                <a:gd name="connsiteX38" fmla="*/ 3732 w 9781"/>
                <a:gd name="connsiteY38" fmla="*/ 4336 h 9685"/>
                <a:gd name="connsiteX39" fmla="*/ 3951 w 9781"/>
                <a:gd name="connsiteY39" fmla="*/ 4684 h 9685"/>
                <a:gd name="connsiteX40" fmla="*/ 3732 w 9781"/>
                <a:gd name="connsiteY40" fmla="*/ 5352 h 9685"/>
                <a:gd name="connsiteX41" fmla="*/ 3532 w 9781"/>
                <a:gd name="connsiteY41" fmla="*/ 5352 h 9685"/>
                <a:gd name="connsiteX42" fmla="*/ 3119 w 9781"/>
                <a:gd name="connsiteY42" fmla="*/ 5352 h 9685"/>
                <a:gd name="connsiteX43" fmla="*/ 2707 w 9781"/>
                <a:gd name="connsiteY43" fmla="*/ 5352 h 9685"/>
                <a:gd name="connsiteX44" fmla="*/ 2707 w 9781"/>
                <a:gd name="connsiteY44" fmla="*/ 5662 h 9685"/>
                <a:gd name="connsiteX45" fmla="*/ 2898 w 9781"/>
                <a:gd name="connsiteY45" fmla="*/ 6012 h 9685"/>
                <a:gd name="connsiteX46" fmla="*/ 3119 w 9781"/>
                <a:gd name="connsiteY46" fmla="*/ 6330 h 9685"/>
                <a:gd name="connsiteX47" fmla="*/ 2295 w 9781"/>
                <a:gd name="connsiteY47" fmla="*/ 6676 h 9685"/>
                <a:gd name="connsiteX48" fmla="*/ 2295 w 9781"/>
                <a:gd name="connsiteY48" fmla="*/ 6995 h 9685"/>
                <a:gd name="connsiteX49" fmla="*/ 2295 w 9781"/>
                <a:gd name="connsiteY49" fmla="*/ 7692 h 9685"/>
                <a:gd name="connsiteX50" fmla="*/ 2074 w 9781"/>
                <a:gd name="connsiteY50" fmla="*/ 8360 h 9685"/>
                <a:gd name="connsiteX51" fmla="*/ 1856 w 9781"/>
                <a:gd name="connsiteY51" fmla="*/ 9024 h 9685"/>
                <a:gd name="connsiteX52" fmla="*/ 1661 w 9781"/>
                <a:gd name="connsiteY52" fmla="*/ 9024 h 9685"/>
                <a:gd name="connsiteX53" fmla="*/ 1437 w 9781"/>
                <a:gd name="connsiteY53" fmla="*/ 8671 h 9685"/>
                <a:gd name="connsiteX54" fmla="*/ 1244 w 9781"/>
                <a:gd name="connsiteY54" fmla="*/ 9024 h 9685"/>
                <a:gd name="connsiteX55" fmla="*/ 830 w 9781"/>
                <a:gd name="connsiteY55" fmla="*/ 9024 h 9685"/>
                <a:gd name="connsiteX56" fmla="*/ 609 w 9781"/>
                <a:gd name="connsiteY56" fmla="*/ 9685 h 9685"/>
                <a:gd name="connsiteX57" fmla="*/ 0 w 9781"/>
                <a:gd name="connsiteY57" fmla="*/ 9685 h 9685"/>
                <a:gd name="connsiteX0" fmla="*/ 7454 w 9377"/>
                <a:gd name="connsiteY0" fmla="*/ 8266 h 10000"/>
                <a:gd name="connsiteX1" fmla="*/ 7231 w 9377"/>
                <a:gd name="connsiteY1" fmla="*/ 7942 h 10000"/>
                <a:gd name="connsiteX2" fmla="*/ 6807 w 9377"/>
                <a:gd name="connsiteY2" fmla="*/ 7942 h 10000"/>
                <a:gd name="connsiteX3" fmla="*/ 6807 w 9377"/>
                <a:gd name="connsiteY3" fmla="*/ 7581 h 10000"/>
                <a:gd name="connsiteX4" fmla="*/ 6379 w 9377"/>
                <a:gd name="connsiteY4" fmla="*/ 7223 h 10000"/>
                <a:gd name="connsiteX5" fmla="*/ 5961 w 9377"/>
                <a:gd name="connsiteY5" fmla="*/ 4477 h 10000"/>
                <a:gd name="connsiteX6" fmla="*/ 6187 w 9377"/>
                <a:gd name="connsiteY6" fmla="*/ 4154 h 10000"/>
                <a:gd name="connsiteX7" fmla="*/ 6807 w 9377"/>
                <a:gd name="connsiteY7" fmla="*/ 4154 h 10000"/>
                <a:gd name="connsiteX8" fmla="*/ 7030 w 9377"/>
                <a:gd name="connsiteY8" fmla="*/ 4154 h 10000"/>
                <a:gd name="connsiteX9" fmla="*/ 7654 w 9377"/>
                <a:gd name="connsiteY9" fmla="*/ 4154 h 10000"/>
                <a:gd name="connsiteX10" fmla="*/ 8082 w 9377"/>
                <a:gd name="connsiteY10" fmla="*/ 4154 h 10000"/>
                <a:gd name="connsiteX11" fmla="*/ 8302 w 9377"/>
                <a:gd name="connsiteY11" fmla="*/ 3797 h 10000"/>
                <a:gd name="connsiteX12" fmla="*/ 8928 w 9377"/>
                <a:gd name="connsiteY12" fmla="*/ 3108 h 10000"/>
                <a:gd name="connsiteX13" fmla="*/ 9377 w 9377"/>
                <a:gd name="connsiteY13" fmla="*/ 2784 h 10000"/>
                <a:gd name="connsiteX14" fmla="*/ 9154 w 9377"/>
                <a:gd name="connsiteY14" fmla="*/ 2096 h 10000"/>
                <a:gd name="connsiteX15" fmla="*/ 8731 w 9377"/>
                <a:gd name="connsiteY15" fmla="*/ 2096 h 10000"/>
                <a:gd name="connsiteX16" fmla="*/ 8507 w 9377"/>
                <a:gd name="connsiteY16" fmla="*/ 2096 h 10000"/>
                <a:gd name="connsiteX17" fmla="*/ 8082 w 9377"/>
                <a:gd name="connsiteY17" fmla="*/ 2096 h 10000"/>
                <a:gd name="connsiteX18" fmla="*/ 8082 w 9377"/>
                <a:gd name="connsiteY18" fmla="*/ 1737 h 10000"/>
                <a:gd name="connsiteX19" fmla="*/ 7880 w 9377"/>
                <a:gd name="connsiteY19" fmla="*/ 1409 h 10000"/>
                <a:gd name="connsiteX20" fmla="*/ 7654 w 9377"/>
                <a:gd name="connsiteY20" fmla="*/ 682 h 10000"/>
                <a:gd name="connsiteX21" fmla="*/ 7654 w 9377"/>
                <a:gd name="connsiteY21" fmla="*/ 0 h 10000"/>
                <a:gd name="connsiteX22" fmla="*/ 7454 w 9377"/>
                <a:gd name="connsiteY22" fmla="*/ 0 h 10000"/>
                <a:gd name="connsiteX23" fmla="*/ 7030 w 9377"/>
                <a:gd name="connsiteY23" fmla="*/ 0 h 10000"/>
                <a:gd name="connsiteX24" fmla="*/ 6807 w 9377"/>
                <a:gd name="connsiteY24" fmla="*/ 0 h 10000"/>
                <a:gd name="connsiteX25" fmla="*/ 6611 w 9377"/>
                <a:gd name="connsiteY25" fmla="*/ 0 h 10000"/>
                <a:gd name="connsiteX26" fmla="*/ 5338 w 9377"/>
                <a:gd name="connsiteY26" fmla="*/ 360 h 10000"/>
                <a:gd name="connsiteX27" fmla="*/ 4889 w 9377"/>
                <a:gd name="connsiteY27" fmla="*/ 360 h 10000"/>
                <a:gd name="connsiteX28" fmla="*/ 4465 w 9377"/>
                <a:gd name="connsiteY28" fmla="*/ 682 h 10000"/>
                <a:gd name="connsiteX29" fmla="*/ 4261 w 9377"/>
                <a:gd name="connsiteY29" fmla="*/ 1048 h 10000"/>
                <a:gd name="connsiteX30" fmla="*/ 3839 w 9377"/>
                <a:gd name="connsiteY30" fmla="*/ 1409 h 10000"/>
                <a:gd name="connsiteX31" fmla="*/ 3618 w 9377"/>
                <a:gd name="connsiteY31" fmla="*/ 1409 h 10000"/>
                <a:gd name="connsiteX32" fmla="*/ 3618 w 9377"/>
                <a:gd name="connsiteY32" fmla="*/ 2096 h 10000"/>
                <a:gd name="connsiteX33" fmla="*/ 3839 w 9377"/>
                <a:gd name="connsiteY33" fmla="*/ 2423 h 10000"/>
                <a:gd name="connsiteX34" fmla="*/ 3839 w 9377"/>
                <a:gd name="connsiteY34" fmla="*/ 2784 h 10000"/>
                <a:gd name="connsiteX35" fmla="*/ 3618 w 9377"/>
                <a:gd name="connsiteY35" fmla="*/ 3467 h 10000"/>
                <a:gd name="connsiteX36" fmla="*/ 3416 w 9377"/>
                <a:gd name="connsiteY36" fmla="*/ 3797 h 10000"/>
                <a:gd name="connsiteX37" fmla="*/ 3193 w 9377"/>
                <a:gd name="connsiteY37" fmla="*/ 4154 h 10000"/>
                <a:gd name="connsiteX38" fmla="*/ 3193 w 9377"/>
                <a:gd name="connsiteY38" fmla="*/ 4477 h 10000"/>
                <a:gd name="connsiteX39" fmla="*/ 3416 w 9377"/>
                <a:gd name="connsiteY39" fmla="*/ 4836 h 10000"/>
                <a:gd name="connsiteX40" fmla="*/ 3193 w 9377"/>
                <a:gd name="connsiteY40" fmla="*/ 5526 h 10000"/>
                <a:gd name="connsiteX41" fmla="*/ 2988 w 9377"/>
                <a:gd name="connsiteY41" fmla="*/ 5526 h 10000"/>
                <a:gd name="connsiteX42" fmla="*/ 2566 w 9377"/>
                <a:gd name="connsiteY42" fmla="*/ 5526 h 10000"/>
                <a:gd name="connsiteX43" fmla="*/ 2145 w 9377"/>
                <a:gd name="connsiteY43" fmla="*/ 5526 h 10000"/>
                <a:gd name="connsiteX44" fmla="*/ 2145 w 9377"/>
                <a:gd name="connsiteY44" fmla="*/ 5846 h 10000"/>
                <a:gd name="connsiteX45" fmla="*/ 2340 w 9377"/>
                <a:gd name="connsiteY45" fmla="*/ 6208 h 10000"/>
                <a:gd name="connsiteX46" fmla="*/ 2566 w 9377"/>
                <a:gd name="connsiteY46" fmla="*/ 6536 h 10000"/>
                <a:gd name="connsiteX47" fmla="*/ 1723 w 9377"/>
                <a:gd name="connsiteY47" fmla="*/ 6893 h 10000"/>
                <a:gd name="connsiteX48" fmla="*/ 1723 w 9377"/>
                <a:gd name="connsiteY48" fmla="*/ 7223 h 10000"/>
                <a:gd name="connsiteX49" fmla="*/ 1723 w 9377"/>
                <a:gd name="connsiteY49" fmla="*/ 7942 h 10000"/>
                <a:gd name="connsiteX50" fmla="*/ 1497 w 9377"/>
                <a:gd name="connsiteY50" fmla="*/ 8632 h 10000"/>
                <a:gd name="connsiteX51" fmla="*/ 1275 w 9377"/>
                <a:gd name="connsiteY51" fmla="*/ 9318 h 10000"/>
                <a:gd name="connsiteX52" fmla="*/ 1075 w 9377"/>
                <a:gd name="connsiteY52" fmla="*/ 9318 h 10000"/>
                <a:gd name="connsiteX53" fmla="*/ 846 w 9377"/>
                <a:gd name="connsiteY53" fmla="*/ 8953 h 10000"/>
                <a:gd name="connsiteX54" fmla="*/ 649 w 9377"/>
                <a:gd name="connsiteY54" fmla="*/ 9318 h 10000"/>
                <a:gd name="connsiteX55" fmla="*/ 226 w 9377"/>
                <a:gd name="connsiteY55" fmla="*/ 9318 h 10000"/>
                <a:gd name="connsiteX56" fmla="*/ 0 w 9377"/>
                <a:gd name="connsiteY56" fmla="*/ 10000 h 10000"/>
                <a:gd name="connsiteX0" fmla="*/ 7708 w 9759"/>
                <a:gd name="connsiteY0" fmla="*/ 8266 h 9318"/>
                <a:gd name="connsiteX1" fmla="*/ 7470 w 9759"/>
                <a:gd name="connsiteY1" fmla="*/ 7942 h 9318"/>
                <a:gd name="connsiteX2" fmla="*/ 7018 w 9759"/>
                <a:gd name="connsiteY2" fmla="*/ 7942 h 9318"/>
                <a:gd name="connsiteX3" fmla="*/ 7018 w 9759"/>
                <a:gd name="connsiteY3" fmla="*/ 7581 h 9318"/>
                <a:gd name="connsiteX4" fmla="*/ 6562 w 9759"/>
                <a:gd name="connsiteY4" fmla="*/ 7223 h 9318"/>
                <a:gd name="connsiteX5" fmla="*/ 6116 w 9759"/>
                <a:gd name="connsiteY5" fmla="*/ 4477 h 9318"/>
                <a:gd name="connsiteX6" fmla="*/ 6357 w 9759"/>
                <a:gd name="connsiteY6" fmla="*/ 4154 h 9318"/>
                <a:gd name="connsiteX7" fmla="*/ 7018 w 9759"/>
                <a:gd name="connsiteY7" fmla="*/ 4154 h 9318"/>
                <a:gd name="connsiteX8" fmla="*/ 7256 w 9759"/>
                <a:gd name="connsiteY8" fmla="*/ 4154 h 9318"/>
                <a:gd name="connsiteX9" fmla="*/ 7922 w 9759"/>
                <a:gd name="connsiteY9" fmla="*/ 4154 h 9318"/>
                <a:gd name="connsiteX10" fmla="*/ 8378 w 9759"/>
                <a:gd name="connsiteY10" fmla="*/ 4154 h 9318"/>
                <a:gd name="connsiteX11" fmla="*/ 8613 w 9759"/>
                <a:gd name="connsiteY11" fmla="*/ 3797 h 9318"/>
                <a:gd name="connsiteX12" fmla="*/ 9280 w 9759"/>
                <a:gd name="connsiteY12" fmla="*/ 3108 h 9318"/>
                <a:gd name="connsiteX13" fmla="*/ 9759 w 9759"/>
                <a:gd name="connsiteY13" fmla="*/ 2784 h 9318"/>
                <a:gd name="connsiteX14" fmla="*/ 9521 w 9759"/>
                <a:gd name="connsiteY14" fmla="*/ 2096 h 9318"/>
                <a:gd name="connsiteX15" fmla="*/ 9070 w 9759"/>
                <a:gd name="connsiteY15" fmla="*/ 2096 h 9318"/>
                <a:gd name="connsiteX16" fmla="*/ 8831 w 9759"/>
                <a:gd name="connsiteY16" fmla="*/ 2096 h 9318"/>
                <a:gd name="connsiteX17" fmla="*/ 8378 w 9759"/>
                <a:gd name="connsiteY17" fmla="*/ 2096 h 9318"/>
                <a:gd name="connsiteX18" fmla="*/ 8378 w 9759"/>
                <a:gd name="connsiteY18" fmla="*/ 1737 h 9318"/>
                <a:gd name="connsiteX19" fmla="*/ 8163 w 9759"/>
                <a:gd name="connsiteY19" fmla="*/ 1409 h 9318"/>
                <a:gd name="connsiteX20" fmla="*/ 7922 w 9759"/>
                <a:gd name="connsiteY20" fmla="*/ 682 h 9318"/>
                <a:gd name="connsiteX21" fmla="*/ 7922 w 9759"/>
                <a:gd name="connsiteY21" fmla="*/ 0 h 9318"/>
                <a:gd name="connsiteX22" fmla="*/ 7708 w 9759"/>
                <a:gd name="connsiteY22" fmla="*/ 0 h 9318"/>
                <a:gd name="connsiteX23" fmla="*/ 7256 w 9759"/>
                <a:gd name="connsiteY23" fmla="*/ 0 h 9318"/>
                <a:gd name="connsiteX24" fmla="*/ 7018 w 9759"/>
                <a:gd name="connsiteY24" fmla="*/ 0 h 9318"/>
                <a:gd name="connsiteX25" fmla="*/ 6809 w 9759"/>
                <a:gd name="connsiteY25" fmla="*/ 0 h 9318"/>
                <a:gd name="connsiteX26" fmla="*/ 5452 w 9759"/>
                <a:gd name="connsiteY26" fmla="*/ 360 h 9318"/>
                <a:gd name="connsiteX27" fmla="*/ 4973 w 9759"/>
                <a:gd name="connsiteY27" fmla="*/ 360 h 9318"/>
                <a:gd name="connsiteX28" fmla="*/ 4521 w 9759"/>
                <a:gd name="connsiteY28" fmla="*/ 682 h 9318"/>
                <a:gd name="connsiteX29" fmla="*/ 4303 w 9759"/>
                <a:gd name="connsiteY29" fmla="*/ 1048 h 9318"/>
                <a:gd name="connsiteX30" fmla="*/ 3853 w 9759"/>
                <a:gd name="connsiteY30" fmla="*/ 1409 h 9318"/>
                <a:gd name="connsiteX31" fmla="*/ 3617 w 9759"/>
                <a:gd name="connsiteY31" fmla="*/ 1409 h 9318"/>
                <a:gd name="connsiteX32" fmla="*/ 3617 w 9759"/>
                <a:gd name="connsiteY32" fmla="*/ 2096 h 9318"/>
                <a:gd name="connsiteX33" fmla="*/ 3853 w 9759"/>
                <a:gd name="connsiteY33" fmla="*/ 2423 h 9318"/>
                <a:gd name="connsiteX34" fmla="*/ 3853 w 9759"/>
                <a:gd name="connsiteY34" fmla="*/ 2784 h 9318"/>
                <a:gd name="connsiteX35" fmla="*/ 3617 w 9759"/>
                <a:gd name="connsiteY35" fmla="*/ 3467 h 9318"/>
                <a:gd name="connsiteX36" fmla="*/ 3402 w 9759"/>
                <a:gd name="connsiteY36" fmla="*/ 3797 h 9318"/>
                <a:gd name="connsiteX37" fmla="*/ 3164 w 9759"/>
                <a:gd name="connsiteY37" fmla="*/ 4154 h 9318"/>
                <a:gd name="connsiteX38" fmla="*/ 3164 w 9759"/>
                <a:gd name="connsiteY38" fmla="*/ 4477 h 9318"/>
                <a:gd name="connsiteX39" fmla="*/ 3402 w 9759"/>
                <a:gd name="connsiteY39" fmla="*/ 4836 h 9318"/>
                <a:gd name="connsiteX40" fmla="*/ 3164 w 9759"/>
                <a:gd name="connsiteY40" fmla="*/ 5526 h 9318"/>
                <a:gd name="connsiteX41" fmla="*/ 2946 w 9759"/>
                <a:gd name="connsiteY41" fmla="*/ 5526 h 9318"/>
                <a:gd name="connsiteX42" fmla="*/ 2495 w 9759"/>
                <a:gd name="connsiteY42" fmla="*/ 5526 h 9318"/>
                <a:gd name="connsiteX43" fmla="*/ 2047 w 9759"/>
                <a:gd name="connsiteY43" fmla="*/ 5526 h 9318"/>
                <a:gd name="connsiteX44" fmla="*/ 2047 w 9759"/>
                <a:gd name="connsiteY44" fmla="*/ 5846 h 9318"/>
                <a:gd name="connsiteX45" fmla="*/ 2254 w 9759"/>
                <a:gd name="connsiteY45" fmla="*/ 6208 h 9318"/>
                <a:gd name="connsiteX46" fmla="*/ 2495 w 9759"/>
                <a:gd name="connsiteY46" fmla="*/ 6536 h 9318"/>
                <a:gd name="connsiteX47" fmla="*/ 1596 w 9759"/>
                <a:gd name="connsiteY47" fmla="*/ 6893 h 9318"/>
                <a:gd name="connsiteX48" fmla="*/ 1596 w 9759"/>
                <a:gd name="connsiteY48" fmla="*/ 7223 h 9318"/>
                <a:gd name="connsiteX49" fmla="*/ 1596 w 9759"/>
                <a:gd name="connsiteY49" fmla="*/ 7942 h 9318"/>
                <a:gd name="connsiteX50" fmla="*/ 1355 w 9759"/>
                <a:gd name="connsiteY50" fmla="*/ 8632 h 9318"/>
                <a:gd name="connsiteX51" fmla="*/ 1119 w 9759"/>
                <a:gd name="connsiteY51" fmla="*/ 9318 h 9318"/>
                <a:gd name="connsiteX52" fmla="*/ 905 w 9759"/>
                <a:gd name="connsiteY52" fmla="*/ 9318 h 9318"/>
                <a:gd name="connsiteX53" fmla="*/ 661 w 9759"/>
                <a:gd name="connsiteY53" fmla="*/ 8953 h 9318"/>
                <a:gd name="connsiteX54" fmla="*/ 451 w 9759"/>
                <a:gd name="connsiteY54" fmla="*/ 9318 h 9318"/>
                <a:gd name="connsiteX55" fmla="*/ 0 w 9759"/>
                <a:gd name="connsiteY55" fmla="*/ 9318 h 9318"/>
                <a:gd name="connsiteX0" fmla="*/ 7436 w 9538"/>
                <a:gd name="connsiteY0" fmla="*/ 8871 h 10000"/>
                <a:gd name="connsiteX1" fmla="*/ 7192 w 9538"/>
                <a:gd name="connsiteY1" fmla="*/ 8523 h 10000"/>
                <a:gd name="connsiteX2" fmla="*/ 6729 w 9538"/>
                <a:gd name="connsiteY2" fmla="*/ 8523 h 10000"/>
                <a:gd name="connsiteX3" fmla="*/ 6729 w 9538"/>
                <a:gd name="connsiteY3" fmla="*/ 8136 h 10000"/>
                <a:gd name="connsiteX4" fmla="*/ 6262 w 9538"/>
                <a:gd name="connsiteY4" fmla="*/ 7752 h 10000"/>
                <a:gd name="connsiteX5" fmla="*/ 5805 w 9538"/>
                <a:gd name="connsiteY5" fmla="*/ 4805 h 10000"/>
                <a:gd name="connsiteX6" fmla="*/ 6052 w 9538"/>
                <a:gd name="connsiteY6" fmla="*/ 4458 h 10000"/>
                <a:gd name="connsiteX7" fmla="*/ 6729 w 9538"/>
                <a:gd name="connsiteY7" fmla="*/ 4458 h 10000"/>
                <a:gd name="connsiteX8" fmla="*/ 6973 w 9538"/>
                <a:gd name="connsiteY8" fmla="*/ 4458 h 10000"/>
                <a:gd name="connsiteX9" fmla="*/ 7656 w 9538"/>
                <a:gd name="connsiteY9" fmla="*/ 4458 h 10000"/>
                <a:gd name="connsiteX10" fmla="*/ 8123 w 9538"/>
                <a:gd name="connsiteY10" fmla="*/ 4458 h 10000"/>
                <a:gd name="connsiteX11" fmla="*/ 8364 w 9538"/>
                <a:gd name="connsiteY11" fmla="*/ 4075 h 10000"/>
                <a:gd name="connsiteX12" fmla="*/ 9047 w 9538"/>
                <a:gd name="connsiteY12" fmla="*/ 3335 h 10000"/>
                <a:gd name="connsiteX13" fmla="*/ 9538 w 9538"/>
                <a:gd name="connsiteY13" fmla="*/ 2988 h 10000"/>
                <a:gd name="connsiteX14" fmla="*/ 9294 w 9538"/>
                <a:gd name="connsiteY14" fmla="*/ 2249 h 10000"/>
                <a:gd name="connsiteX15" fmla="*/ 8832 w 9538"/>
                <a:gd name="connsiteY15" fmla="*/ 2249 h 10000"/>
                <a:gd name="connsiteX16" fmla="*/ 8587 w 9538"/>
                <a:gd name="connsiteY16" fmla="*/ 2249 h 10000"/>
                <a:gd name="connsiteX17" fmla="*/ 8123 w 9538"/>
                <a:gd name="connsiteY17" fmla="*/ 2249 h 10000"/>
                <a:gd name="connsiteX18" fmla="*/ 8123 w 9538"/>
                <a:gd name="connsiteY18" fmla="*/ 1864 h 10000"/>
                <a:gd name="connsiteX19" fmla="*/ 7903 w 9538"/>
                <a:gd name="connsiteY19" fmla="*/ 1512 h 10000"/>
                <a:gd name="connsiteX20" fmla="*/ 7656 w 9538"/>
                <a:gd name="connsiteY20" fmla="*/ 732 h 10000"/>
                <a:gd name="connsiteX21" fmla="*/ 7656 w 9538"/>
                <a:gd name="connsiteY21" fmla="*/ 0 h 10000"/>
                <a:gd name="connsiteX22" fmla="*/ 7436 w 9538"/>
                <a:gd name="connsiteY22" fmla="*/ 0 h 10000"/>
                <a:gd name="connsiteX23" fmla="*/ 6973 w 9538"/>
                <a:gd name="connsiteY23" fmla="*/ 0 h 10000"/>
                <a:gd name="connsiteX24" fmla="*/ 6729 w 9538"/>
                <a:gd name="connsiteY24" fmla="*/ 0 h 10000"/>
                <a:gd name="connsiteX25" fmla="*/ 6515 w 9538"/>
                <a:gd name="connsiteY25" fmla="*/ 0 h 10000"/>
                <a:gd name="connsiteX26" fmla="*/ 5125 w 9538"/>
                <a:gd name="connsiteY26" fmla="*/ 386 h 10000"/>
                <a:gd name="connsiteX27" fmla="*/ 4634 w 9538"/>
                <a:gd name="connsiteY27" fmla="*/ 386 h 10000"/>
                <a:gd name="connsiteX28" fmla="*/ 4171 w 9538"/>
                <a:gd name="connsiteY28" fmla="*/ 732 h 10000"/>
                <a:gd name="connsiteX29" fmla="*/ 3947 w 9538"/>
                <a:gd name="connsiteY29" fmla="*/ 1125 h 10000"/>
                <a:gd name="connsiteX30" fmla="*/ 3486 w 9538"/>
                <a:gd name="connsiteY30" fmla="*/ 1512 h 10000"/>
                <a:gd name="connsiteX31" fmla="*/ 3244 w 9538"/>
                <a:gd name="connsiteY31" fmla="*/ 1512 h 10000"/>
                <a:gd name="connsiteX32" fmla="*/ 3244 w 9538"/>
                <a:gd name="connsiteY32" fmla="*/ 2249 h 10000"/>
                <a:gd name="connsiteX33" fmla="*/ 3486 w 9538"/>
                <a:gd name="connsiteY33" fmla="*/ 2600 h 10000"/>
                <a:gd name="connsiteX34" fmla="*/ 3486 w 9538"/>
                <a:gd name="connsiteY34" fmla="*/ 2988 h 10000"/>
                <a:gd name="connsiteX35" fmla="*/ 3244 w 9538"/>
                <a:gd name="connsiteY35" fmla="*/ 3721 h 10000"/>
                <a:gd name="connsiteX36" fmla="*/ 3024 w 9538"/>
                <a:gd name="connsiteY36" fmla="*/ 4075 h 10000"/>
                <a:gd name="connsiteX37" fmla="*/ 2780 w 9538"/>
                <a:gd name="connsiteY37" fmla="*/ 4458 h 10000"/>
                <a:gd name="connsiteX38" fmla="*/ 2780 w 9538"/>
                <a:gd name="connsiteY38" fmla="*/ 4805 h 10000"/>
                <a:gd name="connsiteX39" fmla="*/ 3024 w 9538"/>
                <a:gd name="connsiteY39" fmla="*/ 5190 h 10000"/>
                <a:gd name="connsiteX40" fmla="*/ 2780 w 9538"/>
                <a:gd name="connsiteY40" fmla="*/ 5930 h 10000"/>
                <a:gd name="connsiteX41" fmla="*/ 2557 w 9538"/>
                <a:gd name="connsiteY41" fmla="*/ 5930 h 10000"/>
                <a:gd name="connsiteX42" fmla="*/ 2095 w 9538"/>
                <a:gd name="connsiteY42" fmla="*/ 5930 h 10000"/>
                <a:gd name="connsiteX43" fmla="*/ 1636 w 9538"/>
                <a:gd name="connsiteY43" fmla="*/ 5930 h 10000"/>
                <a:gd name="connsiteX44" fmla="*/ 1636 w 9538"/>
                <a:gd name="connsiteY44" fmla="*/ 6274 h 10000"/>
                <a:gd name="connsiteX45" fmla="*/ 1848 w 9538"/>
                <a:gd name="connsiteY45" fmla="*/ 6662 h 10000"/>
                <a:gd name="connsiteX46" fmla="*/ 2095 w 9538"/>
                <a:gd name="connsiteY46" fmla="*/ 7014 h 10000"/>
                <a:gd name="connsiteX47" fmla="*/ 1173 w 9538"/>
                <a:gd name="connsiteY47" fmla="*/ 7398 h 10000"/>
                <a:gd name="connsiteX48" fmla="*/ 1173 w 9538"/>
                <a:gd name="connsiteY48" fmla="*/ 7752 h 10000"/>
                <a:gd name="connsiteX49" fmla="*/ 1173 w 9538"/>
                <a:gd name="connsiteY49" fmla="*/ 8523 h 10000"/>
                <a:gd name="connsiteX50" fmla="*/ 926 w 9538"/>
                <a:gd name="connsiteY50" fmla="*/ 9264 h 10000"/>
                <a:gd name="connsiteX51" fmla="*/ 685 w 9538"/>
                <a:gd name="connsiteY51" fmla="*/ 10000 h 10000"/>
                <a:gd name="connsiteX52" fmla="*/ 465 w 9538"/>
                <a:gd name="connsiteY52" fmla="*/ 10000 h 10000"/>
                <a:gd name="connsiteX53" fmla="*/ 215 w 9538"/>
                <a:gd name="connsiteY53" fmla="*/ 9608 h 10000"/>
                <a:gd name="connsiteX54" fmla="*/ 0 w 9538"/>
                <a:gd name="connsiteY54" fmla="*/ 10000 h 10000"/>
                <a:gd name="connsiteX0" fmla="*/ 7571 w 9775"/>
                <a:gd name="connsiteY0" fmla="*/ 8871 h 10000"/>
                <a:gd name="connsiteX1" fmla="*/ 7315 w 9775"/>
                <a:gd name="connsiteY1" fmla="*/ 8523 h 10000"/>
                <a:gd name="connsiteX2" fmla="*/ 6830 w 9775"/>
                <a:gd name="connsiteY2" fmla="*/ 8523 h 10000"/>
                <a:gd name="connsiteX3" fmla="*/ 6830 w 9775"/>
                <a:gd name="connsiteY3" fmla="*/ 8136 h 10000"/>
                <a:gd name="connsiteX4" fmla="*/ 6340 w 9775"/>
                <a:gd name="connsiteY4" fmla="*/ 7752 h 10000"/>
                <a:gd name="connsiteX5" fmla="*/ 5861 w 9775"/>
                <a:gd name="connsiteY5" fmla="*/ 4805 h 10000"/>
                <a:gd name="connsiteX6" fmla="*/ 6120 w 9775"/>
                <a:gd name="connsiteY6" fmla="*/ 4458 h 10000"/>
                <a:gd name="connsiteX7" fmla="*/ 6830 w 9775"/>
                <a:gd name="connsiteY7" fmla="*/ 4458 h 10000"/>
                <a:gd name="connsiteX8" fmla="*/ 7086 w 9775"/>
                <a:gd name="connsiteY8" fmla="*/ 4458 h 10000"/>
                <a:gd name="connsiteX9" fmla="*/ 7802 w 9775"/>
                <a:gd name="connsiteY9" fmla="*/ 4458 h 10000"/>
                <a:gd name="connsiteX10" fmla="*/ 8291 w 9775"/>
                <a:gd name="connsiteY10" fmla="*/ 4458 h 10000"/>
                <a:gd name="connsiteX11" fmla="*/ 8544 w 9775"/>
                <a:gd name="connsiteY11" fmla="*/ 4075 h 10000"/>
                <a:gd name="connsiteX12" fmla="*/ 9260 w 9775"/>
                <a:gd name="connsiteY12" fmla="*/ 3335 h 10000"/>
                <a:gd name="connsiteX13" fmla="*/ 9775 w 9775"/>
                <a:gd name="connsiteY13" fmla="*/ 2988 h 10000"/>
                <a:gd name="connsiteX14" fmla="*/ 9519 w 9775"/>
                <a:gd name="connsiteY14" fmla="*/ 2249 h 10000"/>
                <a:gd name="connsiteX15" fmla="*/ 9035 w 9775"/>
                <a:gd name="connsiteY15" fmla="*/ 2249 h 10000"/>
                <a:gd name="connsiteX16" fmla="*/ 8778 w 9775"/>
                <a:gd name="connsiteY16" fmla="*/ 2249 h 10000"/>
                <a:gd name="connsiteX17" fmla="*/ 8291 w 9775"/>
                <a:gd name="connsiteY17" fmla="*/ 2249 h 10000"/>
                <a:gd name="connsiteX18" fmla="*/ 8291 w 9775"/>
                <a:gd name="connsiteY18" fmla="*/ 1864 h 10000"/>
                <a:gd name="connsiteX19" fmla="*/ 8061 w 9775"/>
                <a:gd name="connsiteY19" fmla="*/ 1512 h 10000"/>
                <a:gd name="connsiteX20" fmla="*/ 7802 w 9775"/>
                <a:gd name="connsiteY20" fmla="*/ 732 h 10000"/>
                <a:gd name="connsiteX21" fmla="*/ 7802 w 9775"/>
                <a:gd name="connsiteY21" fmla="*/ 0 h 10000"/>
                <a:gd name="connsiteX22" fmla="*/ 7571 w 9775"/>
                <a:gd name="connsiteY22" fmla="*/ 0 h 10000"/>
                <a:gd name="connsiteX23" fmla="*/ 7086 w 9775"/>
                <a:gd name="connsiteY23" fmla="*/ 0 h 10000"/>
                <a:gd name="connsiteX24" fmla="*/ 6830 w 9775"/>
                <a:gd name="connsiteY24" fmla="*/ 0 h 10000"/>
                <a:gd name="connsiteX25" fmla="*/ 6606 w 9775"/>
                <a:gd name="connsiteY25" fmla="*/ 0 h 10000"/>
                <a:gd name="connsiteX26" fmla="*/ 5148 w 9775"/>
                <a:gd name="connsiteY26" fmla="*/ 386 h 10000"/>
                <a:gd name="connsiteX27" fmla="*/ 4633 w 9775"/>
                <a:gd name="connsiteY27" fmla="*/ 386 h 10000"/>
                <a:gd name="connsiteX28" fmla="*/ 4148 w 9775"/>
                <a:gd name="connsiteY28" fmla="*/ 732 h 10000"/>
                <a:gd name="connsiteX29" fmla="*/ 3913 w 9775"/>
                <a:gd name="connsiteY29" fmla="*/ 1125 h 10000"/>
                <a:gd name="connsiteX30" fmla="*/ 3430 w 9775"/>
                <a:gd name="connsiteY30" fmla="*/ 1512 h 10000"/>
                <a:gd name="connsiteX31" fmla="*/ 3176 w 9775"/>
                <a:gd name="connsiteY31" fmla="*/ 1512 h 10000"/>
                <a:gd name="connsiteX32" fmla="*/ 3176 w 9775"/>
                <a:gd name="connsiteY32" fmla="*/ 2249 h 10000"/>
                <a:gd name="connsiteX33" fmla="*/ 3430 w 9775"/>
                <a:gd name="connsiteY33" fmla="*/ 2600 h 10000"/>
                <a:gd name="connsiteX34" fmla="*/ 3430 w 9775"/>
                <a:gd name="connsiteY34" fmla="*/ 2988 h 10000"/>
                <a:gd name="connsiteX35" fmla="*/ 3176 w 9775"/>
                <a:gd name="connsiteY35" fmla="*/ 3721 h 10000"/>
                <a:gd name="connsiteX36" fmla="*/ 2945 w 9775"/>
                <a:gd name="connsiteY36" fmla="*/ 4075 h 10000"/>
                <a:gd name="connsiteX37" fmla="*/ 2690 w 9775"/>
                <a:gd name="connsiteY37" fmla="*/ 4458 h 10000"/>
                <a:gd name="connsiteX38" fmla="*/ 2690 w 9775"/>
                <a:gd name="connsiteY38" fmla="*/ 4805 h 10000"/>
                <a:gd name="connsiteX39" fmla="*/ 2945 w 9775"/>
                <a:gd name="connsiteY39" fmla="*/ 5190 h 10000"/>
                <a:gd name="connsiteX40" fmla="*/ 2690 w 9775"/>
                <a:gd name="connsiteY40" fmla="*/ 5930 h 10000"/>
                <a:gd name="connsiteX41" fmla="*/ 2456 w 9775"/>
                <a:gd name="connsiteY41" fmla="*/ 5930 h 10000"/>
                <a:gd name="connsiteX42" fmla="*/ 1971 w 9775"/>
                <a:gd name="connsiteY42" fmla="*/ 5930 h 10000"/>
                <a:gd name="connsiteX43" fmla="*/ 1490 w 9775"/>
                <a:gd name="connsiteY43" fmla="*/ 5930 h 10000"/>
                <a:gd name="connsiteX44" fmla="*/ 1490 w 9775"/>
                <a:gd name="connsiteY44" fmla="*/ 6274 h 10000"/>
                <a:gd name="connsiteX45" fmla="*/ 1713 w 9775"/>
                <a:gd name="connsiteY45" fmla="*/ 6662 h 10000"/>
                <a:gd name="connsiteX46" fmla="*/ 1971 w 9775"/>
                <a:gd name="connsiteY46" fmla="*/ 7014 h 10000"/>
                <a:gd name="connsiteX47" fmla="*/ 1005 w 9775"/>
                <a:gd name="connsiteY47" fmla="*/ 7398 h 10000"/>
                <a:gd name="connsiteX48" fmla="*/ 1005 w 9775"/>
                <a:gd name="connsiteY48" fmla="*/ 7752 h 10000"/>
                <a:gd name="connsiteX49" fmla="*/ 1005 w 9775"/>
                <a:gd name="connsiteY49" fmla="*/ 8523 h 10000"/>
                <a:gd name="connsiteX50" fmla="*/ 746 w 9775"/>
                <a:gd name="connsiteY50" fmla="*/ 9264 h 10000"/>
                <a:gd name="connsiteX51" fmla="*/ 493 w 9775"/>
                <a:gd name="connsiteY51" fmla="*/ 10000 h 10000"/>
                <a:gd name="connsiteX52" fmla="*/ 263 w 9775"/>
                <a:gd name="connsiteY52" fmla="*/ 10000 h 10000"/>
                <a:gd name="connsiteX53" fmla="*/ 0 w 9775"/>
                <a:gd name="connsiteY53" fmla="*/ 9608 h 10000"/>
                <a:gd name="connsiteX0" fmla="*/ 7476 w 9731"/>
                <a:gd name="connsiteY0" fmla="*/ 8871 h 10000"/>
                <a:gd name="connsiteX1" fmla="*/ 7214 w 9731"/>
                <a:gd name="connsiteY1" fmla="*/ 8523 h 10000"/>
                <a:gd name="connsiteX2" fmla="*/ 6718 w 9731"/>
                <a:gd name="connsiteY2" fmla="*/ 8523 h 10000"/>
                <a:gd name="connsiteX3" fmla="*/ 6718 w 9731"/>
                <a:gd name="connsiteY3" fmla="*/ 8136 h 10000"/>
                <a:gd name="connsiteX4" fmla="*/ 6217 w 9731"/>
                <a:gd name="connsiteY4" fmla="*/ 7752 h 10000"/>
                <a:gd name="connsiteX5" fmla="*/ 5727 w 9731"/>
                <a:gd name="connsiteY5" fmla="*/ 4805 h 10000"/>
                <a:gd name="connsiteX6" fmla="*/ 5992 w 9731"/>
                <a:gd name="connsiteY6" fmla="*/ 4458 h 10000"/>
                <a:gd name="connsiteX7" fmla="*/ 6718 w 9731"/>
                <a:gd name="connsiteY7" fmla="*/ 4458 h 10000"/>
                <a:gd name="connsiteX8" fmla="*/ 6980 w 9731"/>
                <a:gd name="connsiteY8" fmla="*/ 4458 h 10000"/>
                <a:gd name="connsiteX9" fmla="*/ 7713 w 9731"/>
                <a:gd name="connsiteY9" fmla="*/ 4458 h 10000"/>
                <a:gd name="connsiteX10" fmla="*/ 8213 w 9731"/>
                <a:gd name="connsiteY10" fmla="*/ 4458 h 10000"/>
                <a:gd name="connsiteX11" fmla="*/ 8472 w 9731"/>
                <a:gd name="connsiteY11" fmla="*/ 4075 h 10000"/>
                <a:gd name="connsiteX12" fmla="*/ 9204 w 9731"/>
                <a:gd name="connsiteY12" fmla="*/ 3335 h 10000"/>
                <a:gd name="connsiteX13" fmla="*/ 9731 w 9731"/>
                <a:gd name="connsiteY13" fmla="*/ 2988 h 10000"/>
                <a:gd name="connsiteX14" fmla="*/ 9469 w 9731"/>
                <a:gd name="connsiteY14" fmla="*/ 2249 h 10000"/>
                <a:gd name="connsiteX15" fmla="*/ 8974 w 9731"/>
                <a:gd name="connsiteY15" fmla="*/ 2249 h 10000"/>
                <a:gd name="connsiteX16" fmla="*/ 8711 w 9731"/>
                <a:gd name="connsiteY16" fmla="*/ 2249 h 10000"/>
                <a:gd name="connsiteX17" fmla="*/ 8213 w 9731"/>
                <a:gd name="connsiteY17" fmla="*/ 2249 h 10000"/>
                <a:gd name="connsiteX18" fmla="*/ 8213 w 9731"/>
                <a:gd name="connsiteY18" fmla="*/ 1864 h 10000"/>
                <a:gd name="connsiteX19" fmla="*/ 7978 w 9731"/>
                <a:gd name="connsiteY19" fmla="*/ 1512 h 10000"/>
                <a:gd name="connsiteX20" fmla="*/ 7713 w 9731"/>
                <a:gd name="connsiteY20" fmla="*/ 732 h 10000"/>
                <a:gd name="connsiteX21" fmla="*/ 7713 w 9731"/>
                <a:gd name="connsiteY21" fmla="*/ 0 h 10000"/>
                <a:gd name="connsiteX22" fmla="*/ 7476 w 9731"/>
                <a:gd name="connsiteY22" fmla="*/ 0 h 10000"/>
                <a:gd name="connsiteX23" fmla="*/ 6980 w 9731"/>
                <a:gd name="connsiteY23" fmla="*/ 0 h 10000"/>
                <a:gd name="connsiteX24" fmla="*/ 6718 w 9731"/>
                <a:gd name="connsiteY24" fmla="*/ 0 h 10000"/>
                <a:gd name="connsiteX25" fmla="*/ 6489 w 9731"/>
                <a:gd name="connsiteY25" fmla="*/ 0 h 10000"/>
                <a:gd name="connsiteX26" fmla="*/ 4997 w 9731"/>
                <a:gd name="connsiteY26" fmla="*/ 386 h 10000"/>
                <a:gd name="connsiteX27" fmla="*/ 4471 w 9731"/>
                <a:gd name="connsiteY27" fmla="*/ 386 h 10000"/>
                <a:gd name="connsiteX28" fmla="*/ 3974 w 9731"/>
                <a:gd name="connsiteY28" fmla="*/ 732 h 10000"/>
                <a:gd name="connsiteX29" fmla="*/ 3734 w 9731"/>
                <a:gd name="connsiteY29" fmla="*/ 1125 h 10000"/>
                <a:gd name="connsiteX30" fmla="*/ 3240 w 9731"/>
                <a:gd name="connsiteY30" fmla="*/ 1512 h 10000"/>
                <a:gd name="connsiteX31" fmla="*/ 2980 w 9731"/>
                <a:gd name="connsiteY31" fmla="*/ 1512 h 10000"/>
                <a:gd name="connsiteX32" fmla="*/ 2980 w 9731"/>
                <a:gd name="connsiteY32" fmla="*/ 2249 h 10000"/>
                <a:gd name="connsiteX33" fmla="*/ 3240 w 9731"/>
                <a:gd name="connsiteY33" fmla="*/ 2600 h 10000"/>
                <a:gd name="connsiteX34" fmla="*/ 3240 w 9731"/>
                <a:gd name="connsiteY34" fmla="*/ 2988 h 10000"/>
                <a:gd name="connsiteX35" fmla="*/ 2980 w 9731"/>
                <a:gd name="connsiteY35" fmla="*/ 3721 h 10000"/>
                <a:gd name="connsiteX36" fmla="*/ 2744 w 9731"/>
                <a:gd name="connsiteY36" fmla="*/ 4075 h 10000"/>
                <a:gd name="connsiteX37" fmla="*/ 2483 w 9731"/>
                <a:gd name="connsiteY37" fmla="*/ 4458 h 10000"/>
                <a:gd name="connsiteX38" fmla="*/ 2483 w 9731"/>
                <a:gd name="connsiteY38" fmla="*/ 4805 h 10000"/>
                <a:gd name="connsiteX39" fmla="*/ 2744 w 9731"/>
                <a:gd name="connsiteY39" fmla="*/ 5190 h 10000"/>
                <a:gd name="connsiteX40" fmla="*/ 2483 w 9731"/>
                <a:gd name="connsiteY40" fmla="*/ 5930 h 10000"/>
                <a:gd name="connsiteX41" fmla="*/ 2244 w 9731"/>
                <a:gd name="connsiteY41" fmla="*/ 5930 h 10000"/>
                <a:gd name="connsiteX42" fmla="*/ 1747 w 9731"/>
                <a:gd name="connsiteY42" fmla="*/ 5930 h 10000"/>
                <a:gd name="connsiteX43" fmla="*/ 1255 w 9731"/>
                <a:gd name="connsiteY43" fmla="*/ 5930 h 10000"/>
                <a:gd name="connsiteX44" fmla="*/ 1255 w 9731"/>
                <a:gd name="connsiteY44" fmla="*/ 6274 h 10000"/>
                <a:gd name="connsiteX45" fmla="*/ 1483 w 9731"/>
                <a:gd name="connsiteY45" fmla="*/ 6662 h 10000"/>
                <a:gd name="connsiteX46" fmla="*/ 1747 w 9731"/>
                <a:gd name="connsiteY46" fmla="*/ 7014 h 10000"/>
                <a:gd name="connsiteX47" fmla="*/ 759 w 9731"/>
                <a:gd name="connsiteY47" fmla="*/ 7398 h 10000"/>
                <a:gd name="connsiteX48" fmla="*/ 759 w 9731"/>
                <a:gd name="connsiteY48" fmla="*/ 7752 h 10000"/>
                <a:gd name="connsiteX49" fmla="*/ 759 w 9731"/>
                <a:gd name="connsiteY49" fmla="*/ 8523 h 10000"/>
                <a:gd name="connsiteX50" fmla="*/ 494 w 9731"/>
                <a:gd name="connsiteY50" fmla="*/ 9264 h 10000"/>
                <a:gd name="connsiteX51" fmla="*/ 235 w 9731"/>
                <a:gd name="connsiteY51" fmla="*/ 10000 h 10000"/>
                <a:gd name="connsiteX52" fmla="*/ 0 w 9731"/>
                <a:gd name="connsiteY52" fmla="*/ 10000 h 10000"/>
                <a:gd name="connsiteX0" fmla="*/ 7442 w 9759"/>
                <a:gd name="connsiteY0" fmla="*/ 8871 h 10000"/>
                <a:gd name="connsiteX1" fmla="*/ 7172 w 9759"/>
                <a:gd name="connsiteY1" fmla="*/ 8523 h 10000"/>
                <a:gd name="connsiteX2" fmla="*/ 6663 w 9759"/>
                <a:gd name="connsiteY2" fmla="*/ 8523 h 10000"/>
                <a:gd name="connsiteX3" fmla="*/ 6663 w 9759"/>
                <a:gd name="connsiteY3" fmla="*/ 8136 h 10000"/>
                <a:gd name="connsiteX4" fmla="*/ 6148 w 9759"/>
                <a:gd name="connsiteY4" fmla="*/ 7752 h 10000"/>
                <a:gd name="connsiteX5" fmla="*/ 5644 w 9759"/>
                <a:gd name="connsiteY5" fmla="*/ 4805 h 10000"/>
                <a:gd name="connsiteX6" fmla="*/ 5917 w 9759"/>
                <a:gd name="connsiteY6" fmla="*/ 4458 h 10000"/>
                <a:gd name="connsiteX7" fmla="*/ 6663 w 9759"/>
                <a:gd name="connsiteY7" fmla="*/ 4458 h 10000"/>
                <a:gd name="connsiteX8" fmla="*/ 6932 w 9759"/>
                <a:gd name="connsiteY8" fmla="*/ 4458 h 10000"/>
                <a:gd name="connsiteX9" fmla="*/ 7685 w 9759"/>
                <a:gd name="connsiteY9" fmla="*/ 4458 h 10000"/>
                <a:gd name="connsiteX10" fmla="*/ 8199 w 9759"/>
                <a:gd name="connsiteY10" fmla="*/ 4458 h 10000"/>
                <a:gd name="connsiteX11" fmla="*/ 8465 w 9759"/>
                <a:gd name="connsiteY11" fmla="*/ 4075 h 10000"/>
                <a:gd name="connsiteX12" fmla="*/ 9217 w 9759"/>
                <a:gd name="connsiteY12" fmla="*/ 3335 h 10000"/>
                <a:gd name="connsiteX13" fmla="*/ 9759 w 9759"/>
                <a:gd name="connsiteY13" fmla="*/ 2988 h 10000"/>
                <a:gd name="connsiteX14" fmla="*/ 9490 w 9759"/>
                <a:gd name="connsiteY14" fmla="*/ 2249 h 10000"/>
                <a:gd name="connsiteX15" fmla="*/ 8981 w 9759"/>
                <a:gd name="connsiteY15" fmla="*/ 2249 h 10000"/>
                <a:gd name="connsiteX16" fmla="*/ 8711 w 9759"/>
                <a:gd name="connsiteY16" fmla="*/ 2249 h 10000"/>
                <a:gd name="connsiteX17" fmla="*/ 8199 w 9759"/>
                <a:gd name="connsiteY17" fmla="*/ 2249 h 10000"/>
                <a:gd name="connsiteX18" fmla="*/ 8199 w 9759"/>
                <a:gd name="connsiteY18" fmla="*/ 1864 h 10000"/>
                <a:gd name="connsiteX19" fmla="*/ 7958 w 9759"/>
                <a:gd name="connsiteY19" fmla="*/ 1512 h 10000"/>
                <a:gd name="connsiteX20" fmla="*/ 7685 w 9759"/>
                <a:gd name="connsiteY20" fmla="*/ 732 h 10000"/>
                <a:gd name="connsiteX21" fmla="*/ 7685 w 9759"/>
                <a:gd name="connsiteY21" fmla="*/ 0 h 10000"/>
                <a:gd name="connsiteX22" fmla="*/ 7442 w 9759"/>
                <a:gd name="connsiteY22" fmla="*/ 0 h 10000"/>
                <a:gd name="connsiteX23" fmla="*/ 6932 w 9759"/>
                <a:gd name="connsiteY23" fmla="*/ 0 h 10000"/>
                <a:gd name="connsiteX24" fmla="*/ 6663 w 9759"/>
                <a:gd name="connsiteY24" fmla="*/ 0 h 10000"/>
                <a:gd name="connsiteX25" fmla="*/ 6427 w 9759"/>
                <a:gd name="connsiteY25" fmla="*/ 0 h 10000"/>
                <a:gd name="connsiteX26" fmla="*/ 4894 w 9759"/>
                <a:gd name="connsiteY26" fmla="*/ 386 h 10000"/>
                <a:gd name="connsiteX27" fmla="*/ 4354 w 9759"/>
                <a:gd name="connsiteY27" fmla="*/ 386 h 10000"/>
                <a:gd name="connsiteX28" fmla="*/ 3843 w 9759"/>
                <a:gd name="connsiteY28" fmla="*/ 732 h 10000"/>
                <a:gd name="connsiteX29" fmla="*/ 3596 w 9759"/>
                <a:gd name="connsiteY29" fmla="*/ 1125 h 10000"/>
                <a:gd name="connsiteX30" fmla="*/ 3089 w 9759"/>
                <a:gd name="connsiteY30" fmla="*/ 1512 h 10000"/>
                <a:gd name="connsiteX31" fmla="*/ 2821 w 9759"/>
                <a:gd name="connsiteY31" fmla="*/ 1512 h 10000"/>
                <a:gd name="connsiteX32" fmla="*/ 2821 w 9759"/>
                <a:gd name="connsiteY32" fmla="*/ 2249 h 10000"/>
                <a:gd name="connsiteX33" fmla="*/ 3089 w 9759"/>
                <a:gd name="connsiteY33" fmla="*/ 2600 h 10000"/>
                <a:gd name="connsiteX34" fmla="*/ 3089 w 9759"/>
                <a:gd name="connsiteY34" fmla="*/ 2988 h 10000"/>
                <a:gd name="connsiteX35" fmla="*/ 2821 w 9759"/>
                <a:gd name="connsiteY35" fmla="*/ 3721 h 10000"/>
                <a:gd name="connsiteX36" fmla="*/ 2579 w 9759"/>
                <a:gd name="connsiteY36" fmla="*/ 4075 h 10000"/>
                <a:gd name="connsiteX37" fmla="*/ 2311 w 9759"/>
                <a:gd name="connsiteY37" fmla="*/ 4458 h 10000"/>
                <a:gd name="connsiteX38" fmla="*/ 2311 w 9759"/>
                <a:gd name="connsiteY38" fmla="*/ 4805 h 10000"/>
                <a:gd name="connsiteX39" fmla="*/ 2579 w 9759"/>
                <a:gd name="connsiteY39" fmla="*/ 5190 h 10000"/>
                <a:gd name="connsiteX40" fmla="*/ 2311 w 9759"/>
                <a:gd name="connsiteY40" fmla="*/ 5930 h 10000"/>
                <a:gd name="connsiteX41" fmla="*/ 2065 w 9759"/>
                <a:gd name="connsiteY41" fmla="*/ 5930 h 10000"/>
                <a:gd name="connsiteX42" fmla="*/ 1554 w 9759"/>
                <a:gd name="connsiteY42" fmla="*/ 5930 h 10000"/>
                <a:gd name="connsiteX43" fmla="*/ 1049 w 9759"/>
                <a:gd name="connsiteY43" fmla="*/ 5930 h 10000"/>
                <a:gd name="connsiteX44" fmla="*/ 1049 w 9759"/>
                <a:gd name="connsiteY44" fmla="*/ 6274 h 10000"/>
                <a:gd name="connsiteX45" fmla="*/ 1283 w 9759"/>
                <a:gd name="connsiteY45" fmla="*/ 6662 h 10000"/>
                <a:gd name="connsiteX46" fmla="*/ 1554 w 9759"/>
                <a:gd name="connsiteY46" fmla="*/ 7014 h 10000"/>
                <a:gd name="connsiteX47" fmla="*/ 539 w 9759"/>
                <a:gd name="connsiteY47" fmla="*/ 7398 h 10000"/>
                <a:gd name="connsiteX48" fmla="*/ 539 w 9759"/>
                <a:gd name="connsiteY48" fmla="*/ 7752 h 10000"/>
                <a:gd name="connsiteX49" fmla="*/ 539 w 9759"/>
                <a:gd name="connsiteY49" fmla="*/ 8523 h 10000"/>
                <a:gd name="connsiteX50" fmla="*/ 267 w 9759"/>
                <a:gd name="connsiteY50" fmla="*/ 9264 h 10000"/>
                <a:gd name="connsiteX51" fmla="*/ 0 w 9759"/>
                <a:gd name="connsiteY51" fmla="*/ 10000 h 10000"/>
                <a:gd name="connsiteX0" fmla="*/ 7352 w 9726"/>
                <a:gd name="connsiteY0" fmla="*/ 8871 h 9264"/>
                <a:gd name="connsiteX1" fmla="*/ 7075 w 9726"/>
                <a:gd name="connsiteY1" fmla="*/ 8523 h 9264"/>
                <a:gd name="connsiteX2" fmla="*/ 6554 w 9726"/>
                <a:gd name="connsiteY2" fmla="*/ 8523 h 9264"/>
                <a:gd name="connsiteX3" fmla="*/ 6554 w 9726"/>
                <a:gd name="connsiteY3" fmla="*/ 8136 h 9264"/>
                <a:gd name="connsiteX4" fmla="*/ 6026 w 9726"/>
                <a:gd name="connsiteY4" fmla="*/ 7752 h 9264"/>
                <a:gd name="connsiteX5" fmla="*/ 5509 w 9726"/>
                <a:gd name="connsiteY5" fmla="*/ 4805 h 9264"/>
                <a:gd name="connsiteX6" fmla="*/ 5789 w 9726"/>
                <a:gd name="connsiteY6" fmla="*/ 4458 h 9264"/>
                <a:gd name="connsiteX7" fmla="*/ 6554 w 9726"/>
                <a:gd name="connsiteY7" fmla="*/ 4458 h 9264"/>
                <a:gd name="connsiteX8" fmla="*/ 6829 w 9726"/>
                <a:gd name="connsiteY8" fmla="*/ 4458 h 9264"/>
                <a:gd name="connsiteX9" fmla="*/ 7601 w 9726"/>
                <a:gd name="connsiteY9" fmla="*/ 4458 h 9264"/>
                <a:gd name="connsiteX10" fmla="*/ 8127 w 9726"/>
                <a:gd name="connsiteY10" fmla="*/ 4458 h 9264"/>
                <a:gd name="connsiteX11" fmla="*/ 8400 w 9726"/>
                <a:gd name="connsiteY11" fmla="*/ 4075 h 9264"/>
                <a:gd name="connsiteX12" fmla="*/ 9171 w 9726"/>
                <a:gd name="connsiteY12" fmla="*/ 3335 h 9264"/>
                <a:gd name="connsiteX13" fmla="*/ 9726 w 9726"/>
                <a:gd name="connsiteY13" fmla="*/ 2988 h 9264"/>
                <a:gd name="connsiteX14" fmla="*/ 9450 w 9726"/>
                <a:gd name="connsiteY14" fmla="*/ 2249 h 9264"/>
                <a:gd name="connsiteX15" fmla="*/ 8929 w 9726"/>
                <a:gd name="connsiteY15" fmla="*/ 2249 h 9264"/>
                <a:gd name="connsiteX16" fmla="*/ 8652 w 9726"/>
                <a:gd name="connsiteY16" fmla="*/ 2249 h 9264"/>
                <a:gd name="connsiteX17" fmla="*/ 8127 w 9726"/>
                <a:gd name="connsiteY17" fmla="*/ 2249 h 9264"/>
                <a:gd name="connsiteX18" fmla="*/ 8127 w 9726"/>
                <a:gd name="connsiteY18" fmla="*/ 1864 h 9264"/>
                <a:gd name="connsiteX19" fmla="*/ 7881 w 9726"/>
                <a:gd name="connsiteY19" fmla="*/ 1512 h 9264"/>
                <a:gd name="connsiteX20" fmla="*/ 7601 w 9726"/>
                <a:gd name="connsiteY20" fmla="*/ 732 h 9264"/>
                <a:gd name="connsiteX21" fmla="*/ 7601 w 9726"/>
                <a:gd name="connsiteY21" fmla="*/ 0 h 9264"/>
                <a:gd name="connsiteX22" fmla="*/ 7352 w 9726"/>
                <a:gd name="connsiteY22" fmla="*/ 0 h 9264"/>
                <a:gd name="connsiteX23" fmla="*/ 6829 w 9726"/>
                <a:gd name="connsiteY23" fmla="*/ 0 h 9264"/>
                <a:gd name="connsiteX24" fmla="*/ 6554 w 9726"/>
                <a:gd name="connsiteY24" fmla="*/ 0 h 9264"/>
                <a:gd name="connsiteX25" fmla="*/ 6312 w 9726"/>
                <a:gd name="connsiteY25" fmla="*/ 0 h 9264"/>
                <a:gd name="connsiteX26" fmla="*/ 4741 w 9726"/>
                <a:gd name="connsiteY26" fmla="*/ 386 h 9264"/>
                <a:gd name="connsiteX27" fmla="*/ 4188 w 9726"/>
                <a:gd name="connsiteY27" fmla="*/ 386 h 9264"/>
                <a:gd name="connsiteX28" fmla="*/ 3664 w 9726"/>
                <a:gd name="connsiteY28" fmla="*/ 732 h 9264"/>
                <a:gd name="connsiteX29" fmla="*/ 3411 w 9726"/>
                <a:gd name="connsiteY29" fmla="*/ 1125 h 9264"/>
                <a:gd name="connsiteX30" fmla="*/ 2891 w 9726"/>
                <a:gd name="connsiteY30" fmla="*/ 1512 h 9264"/>
                <a:gd name="connsiteX31" fmla="*/ 2617 w 9726"/>
                <a:gd name="connsiteY31" fmla="*/ 1512 h 9264"/>
                <a:gd name="connsiteX32" fmla="*/ 2617 w 9726"/>
                <a:gd name="connsiteY32" fmla="*/ 2249 h 9264"/>
                <a:gd name="connsiteX33" fmla="*/ 2891 w 9726"/>
                <a:gd name="connsiteY33" fmla="*/ 2600 h 9264"/>
                <a:gd name="connsiteX34" fmla="*/ 2891 w 9726"/>
                <a:gd name="connsiteY34" fmla="*/ 2988 h 9264"/>
                <a:gd name="connsiteX35" fmla="*/ 2617 w 9726"/>
                <a:gd name="connsiteY35" fmla="*/ 3721 h 9264"/>
                <a:gd name="connsiteX36" fmla="*/ 2369 w 9726"/>
                <a:gd name="connsiteY36" fmla="*/ 4075 h 9264"/>
                <a:gd name="connsiteX37" fmla="*/ 2094 w 9726"/>
                <a:gd name="connsiteY37" fmla="*/ 4458 h 9264"/>
                <a:gd name="connsiteX38" fmla="*/ 2094 w 9726"/>
                <a:gd name="connsiteY38" fmla="*/ 4805 h 9264"/>
                <a:gd name="connsiteX39" fmla="*/ 2369 w 9726"/>
                <a:gd name="connsiteY39" fmla="*/ 5190 h 9264"/>
                <a:gd name="connsiteX40" fmla="*/ 2094 w 9726"/>
                <a:gd name="connsiteY40" fmla="*/ 5930 h 9264"/>
                <a:gd name="connsiteX41" fmla="*/ 1842 w 9726"/>
                <a:gd name="connsiteY41" fmla="*/ 5930 h 9264"/>
                <a:gd name="connsiteX42" fmla="*/ 1318 w 9726"/>
                <a:gd name="connsiteY42" fmla="*/ 5930 h 9264"/>
                <a:gd name="connsiteX43" fmla="*/ 801 w 9726"/>
                <a:gd name="connsiteY43" fmla="*/ 5930 h 9264"/>
                <a:gd name="connsiteX44" fmla="*/ 801 w 9726"/>
                <a:gd name="connsiteY44" fmla="*/ 6274 h 9264"/>
                <a:gd name="connsiteX45" fmla="*/ 1041 w 9726"/>
                <a:gd name="connsiteY45" fmla="*/ 6662 h 9264"/>
                <a:gd name="connsiteX46" fmla="*/ 1318 w 9726"/>
                <a:gd name="connsiteY46" fmla="*/ 7014 h 9264"/>
                <a:gd name="connsiteX47" fmla="*/ 278 w 9726"/>
                <a:gd name="connsiteY47" fmla="*/ 7398 h 9264"/>
                <a:gd name="connsiteX48" fmla="*/ 278 w 9726"/>
                <a:gd name="connsiteY48" fmla="*/ 7752 h 9264"/>
                <a:gd name="connsiteX49" fmla="*/ 278 w 9726"/>
                <a:gd name="connsiteY49" fmla="*/ 8523 h 9264"/>
                <a:gd name="connsiteX50" fmla="*/ 0 w 9726"/>
                <a:gd name="connsiteY50" fmla="*/ 9264 h 9264"/>
                <a:gd name="connsiteX0" fmla="*/ 7273 w 9714"/>
                <a:gd name="connsiteY0" fmla="*/ 9576 h 9576"/>
                <a:gd name="connsiteX1" fmla="*/ 6988 w 9714"/>
                <a:gd name="connsiteY1" fmla="*/ 9200 h 9576"/>
                <a:gd name="connsiteX2" fmla="*/ 6453 w 9714"/>
                <a:gd name="connsiteY2" fmla="*/ 9200 h 9576"/>
                <a:gd name="connsiteX3" fmla="*/ 6453 w 9714"/>
                <a:gd name="connsiteY3" fmla="*/ 8782 h 9576"/>
                <a:gd name="connsiteX4" fmla="*/ 5910 w 9714"/>
                <a:gd name="connsiteY4" fmla="*/ 8368 h 9576"/>
                <a:gd name="connsiteX5" fmla="*/ 5378 w 9714"/>
                <a:gd name="connsiteY5" fmla="*/ 5187 h 9576"/>
                <a:gd name="connsiteX6" fmla="*/ 5666 w 9714"/>
                <a:gd name="connsiteY6" fmla="*/ 4812 h 9576"/>
                <a:gd name="connsiteX7" fmla="*/ 6453 w 9714"/>
                <a:gd name="connsiteY7" fmla="*/ 4812 h 9576"/>
                <a:gd name="connsiteX8" fmla="*/ 6735 w 9714"/>
                <a:gd name="connsiteY8" fmla="*/ 4812 h 9576"/>
                <a:gd name="connsiteX9" fmla="*/ 7529 w 9714"/>
                <a:gd name="connsiteY9" fmla="*/ 4812 h 9576"/>
                <a:gd name="connsiteX10" fmla="*/ 8070 w 9714"/>
                <a:gd name="connsiteY10" fmla="*/ 4812 h 9576"/>
                <a:gd name="connsiteX11" fmla="*/ 8351 w 9714"/>
                <a:gd name="connsiteY11" fmla="*/ 4399 h 9576"/>
                <a:gd name="connsiteX12" fmla="*/ 9143 w 9714"/>
                <a:gd name="connsiteY12" fmla="*/ 3600 h 9576"/>
                <a:gd name="connsiteX13" fmla="*/ 9714 w 9714"/>
                <a:gd name="connsiteY13" fmla="*/ 3225 h 9576"/>
                <a:gd name="connsiteX14" fmla="*/ 9430 w 9714"/>
                <a:gd name="connsiteY14" fmla="*/ 2428 h 9576"/>
                <a:gd name="connsiteX15" fmla="*/ 8895 w 9714"/>
                <a:gd name="connsiteY15" fmla="*/ 2428 h 9576"/>
                <a:gd name="connsiteX16" fmla="*/ 8610 w 9714"/>
                <a:gd name="connsiteY16" fmla="*/ 2428 h 9576"/>
                <a:gd name="connsiteX17" fmla="*/ 8070 w 9714"/>
                <a:gd name="connsiteY17" fmla="*/ 2428 h 9576"/>
                <a:gd name="connsiteX18" fmla="*/ 8070 w 9714"/>
                <a:gd name="connsiteY18" fmla="*/ 2012 h 9576"/>
                <a:gd name="connsiteX19" fmla="*/ 7817 w 9714"/>
                <a:gd name="connsiteY19" fmla="*/ 1632 h 9576"/>
                <a:gd name="connsiteX20" fmla="*/ 7529 w 9714"/>
                <a:gd name="connsiteY20" fmla="*/ 790 h 9576"/>
                <a:gd name="connsiteX21" fmla="*/ 7529 w 9714"/>
                <a:gd name="connsiteY21" fmla="*/ 0 h 9576"/>
                <a:gd name="connsiteX22" fmla="*/ 7273 w 9714"/>
                <a:gd name="connsiteY22" fmla="*/ 0 h 9576"/>
                <a:gd name="connsiteX23" fmla="*/ 6735 w 9714"/>
                <a:gd name="connsiteY23" fmla="*/ 0 h 9576"/>
                <a:gd name="connsiteX24" fmla="*/ 6453 w 9714"/>
                <a:gd name="connsiteY24" fmla="*/ 0 h 9576"/>
                <a:gd name="connsiteX25" fmla="*/ 6204 w 9714"/>
                <a:gd name="connsiteY25" fmla="*/ 0 h 9576"/>
                <a:gd name="connsiteX26" fmla="*/ 4589 w 9714"/>
                <a:gd name="connsiteY26" fmla="*/ 417 h 9576"/>
                <a:gd name="connsiteX27" fmla="*/ 4020 w 9714"/>
                <a:gd name="connsiteY27" fmla="*/ 417 h 9576"/>
                <a:gd name="connsiteX28" fmla="*/ 3481 w 9714"/>
                <a:gd name="connsiteY28" fmla="*/ 790 h 9576"/>
                <a:gd name="connsiteX29" fmla="*/ 3221 w 9714"/>
                <a:gd name="connsiteY29" fmla="*/ 1214 h 9576"/>
                <a:gd name="connsiteX30" fmla="*/ 2686 w 9714"/>
                <a:gd name="connsiteY30" fmla="*/ 1632 h 9576"/>
                <a:gd name="connsiteX31" fmla="*/ 2405 w 9714"/>
                <a:gd name="connsiteY31" fmla="*/ 1632 h 9576"/>
                <a:gd name="connsiteX32" fmla="*/ 2405 w 9714"/>
                <a:gd name="connsiteY32" fmla="*/ 2428 h 9576"/>
                <a:gd name="connsiteX33" fmla="*/ 2686 w 9714"/>
                <a:gd name="connsiteY33" fmla="*/ 2807 h 9576"/>
                <a:gd name="connsiteX34" fmla="*/ 2686 w 9714"/>
                <a:gd name="connsiteY34" fmla="*/ 3225 h 9576"/>
                <a:gd name="connsiteX35" fmla="*/ 2405 w 9714"/>
                <a:gd name="connsiteY35" fmla="*/ 4017 h 9576"/>
                <a:gd name="connsiteX36" fmla="*/ 2150 w 9714"/>
                <a:gd name="connsiteY36" fmla="*/ 4399 h 9576"/>
                <a:gd name="connsiteX37" fmla="*/ 1867 w 9714"/>
                <a:gd name="connsiteY37" fmla="*/ 4812 h 9576"/>
                <a:gd name="connsiteX38" fmla="*/ 1867 w 9714"/>
                <a:gd name="connsiteY38" fmla="*/ 5187 h 9576"/>
                <a:gd name="connsiteX39" fmla="*/ 2150 w 9714"/>
                <a:gd name="connsiteY39" fmla="*/ 5602 h 9576"/>
                <a:gd name="connsiteX40" fmla="*/ 1867 w 9714"/>
                <a:gd name="connsiteY40" fmla="*/ 6401 h 9576"/>
                <a:gd name="connsiteX41" fmla="*/ 1608 w 9714"/>
                <a:gd name="connsiteY41" fmla="*/ 6401 h 9576"/>
                <a:gd name="connsiteX42" fmla="*/ 1069 w 9714"/>
                <a:gd name="connsiteY42" fmla="*/ 6401 h 9576"/>
                <a:gd name="connsiteX43" fmla="*/ 538 w 9714"/>
                <a:gd name="connsiteY43" fmla="*/ 6401 h 9576"/>
                <a:gd name="connsiteX44" fmla="*/ 538 w 9714"/>
                <a:gd name="connsiteY44" fmla="*/ 6772 h 9576"/>
                <a:gd name="connsiteX45" fmla="*/ 784 w 9714"/>
                <a:gd name="connsiteY45" fmla="*/ 7191 h 9576"/>
                <a:gd name="connsiteX46" fmla="*/ 1069 w 9714"/>
                <a:gd name="connsiteY46" fmla="*/ 7571 h 9576"/>
                <a:gd name="connsiteX47" fmla="*/ 0 w 9714"/>
                <a:gd name="connsiteY47" fmla="*/ 7986 h 9576"/>
                <a:gd name="connsiteX48" fmla="*/ 0 w 9714"/>
                <a:gd name="connsiteY48" fmla="*/ 8368 h 9576"/>
                <a:gd name="connsiteX49" fmla="*/ 0 w 9714"/>
                <a:gd name="connsiteY49" fmla="*/ 9200 h 9576"/>
                <a:gd name="connsiteX0" fmla="*/ 7487 w 10000"/>
                <a:gd name="connsiteY0" fmla="*/ 10000 h 10000"/>
                <a:gd name="connsiteX1" fmla="*/ 7194 w 10000"/>
                <a:gd name="connsiteY1" fmla="*/ 9607 h 10000"/>
                <a:gd name="connsiteX2" fmla="*/ 6643 w 10000"/>
                <a:gd name="connsiteY2" fmla="*/ 9607 h 10000"/>
                <a:gd name="connsiteX3" fmla="*/ 6643 w 10000"/>
                <a:gd name="connsiteY3" fmla="*/ 9171 h 10000"/>
                <a:gd name="connsiteX4" fmla="*/ 6084 w 10000"/>
                <a:gd name="connsiteY4" fmla="*/ 8739 h 10000"/>
                <a:gd name="connsiteX5" fmla="*/ 5536 w 10000"/>
                <a:gd name="connsiteY5" fmla="*/ 5417 h 10000"/>
                <a:gd name="connsiteX6" fmla="*/ 5833 w 10000"/>
                <a:gd name="connsiteY6" fmla="*/ 5025 h 10000"/>
                <a:gd name="connsiteX7" fmla="*/ 6643 w 10000"/>
                <a:gd name="connsiteY7" fmla="*/ 5025 h 10000"/>
                <a:gd name="connsiteX8" fmla="*/ 6933 w 10000"/>
                <a:gd name="connsiteY8" fmla="*/ 5025 h 10000"/>
                <a:gd name="connsiteX9" fmla="*/ 7751 w 10000"/>
                <a:gd name="connsiteY9" fmla="*/ 5025 h 10000"/>
                <a:gd name="connsiteX10" fmla="*/ 8308 w 10000"/>
                <a:gd name="connsiteY10" fmla="*/ 5025 h 10000"/>
                <a:gd name="connsiteX11" fmla="*/ 8597 w 10000"/>
                <a:gd name="connsiteY11" fmla="*/ 4594 h 10000"/>
                <a:gd name="connsiteX12" fmla="*/ 9412 w 10000"/>
                <a:gd name="connsiteY12" fmla="*/ 3759 h 10000"/>
                <a:gd name="connsiteX13" fmla="*/ 10000 w 10000"/>
                <a:gd name="connsiteY13" fmla="*/ 3368 h 10000"/>
                <a:gd name="connsiteX14" fmla="*/ 9708 w 10000"/>
                <a:gd name="connsiteY14" fmla="*/ 2536 h 10000"/>
                <a:gd name="connsiteX15" fmla="*/ 9157 w 10000"/>
                <a:gd name="connsiteY15" fmla="*/ 2536 h 10000"/>
                <a:gd name="connsiteX16" fmla="*/ 8863 w 10000"/>
                <a:gd name="connsiteY16" fmla="*/ 2536 h 10000"/>
                <a:gd name="connsiteX17" fmla="*/ 8308 w 10000"/>
                <a:gd name="connsiteY17" fmla="*/ 2536 h 10000"/>
                <a:gd name="connsiteX18" fmla="*/ 8308 w 10000"/>
                <a:gd name="connsiteY18" fmla="*/ 2101 h 10000"/>
                <a:gd name="connsiteX19" fmla="*/ 8047 w 10000"/>
                <a:gd name="connsiteY19" fmla="*/ 1704 h 10000"/>
                <a:gd name="connsiteX20" fmla="*/ 7751 w 10000"/>
                <a:gd name="connsiteY20" fmla="*/ 825 h 10000"/>
                <a:gd name="connsiteX21" fmla="*/ 7751 w 10000"/>
                <a:gd name="connsiteY21" fmla="*/ 0 h 10000"/>
                <a:gd name="connsiteX22" fmla="*/ 7487 w 10000"/>
                <a:gd name="connsiteY22" fmla="*/ 0 h 10000"/>
                <a:gd name="connsiteX23" fmla="*/ 6933 w 10000"/>
                <a:gd name="connsiteY23" fmla="*/ 0 h 10000"/>
                <a:gd name="connsiteX24" fmla="*/ 6643 w 10000"/>
                <a:gd name="connsiteY24" fmla="*/ 0 h 10000"/>
                <a:gd name="connsiteX25" fmla="*/ 6387 w 10000"/>
                <a:gd name="connsiteY25" fmla="*/ 0 h 10000"/>
                <a:gd name="connsiteX26" fmla="*/ 4724 w 10000"/>
                <a:gd name="connsiteY26" fmla="*/ 435 h 10000"/>
                <a:gd name="connsiteX27" fmla="*/ 4138 w 10000"/>
                <a:gd name="connsiteY27" fmla="*/ 435 h 10000"/>
                <a:gd name="connsiteX28" fmla="*/ 3583 w 10000"/>
                <a:gd name="connsiteY28" fmla="*/ 825 h 10000"/>
                <a:gd name="connsiteX29" fmla="*/ 3316 w 10000"/>
                <a:gd name="connsiteY29" fmla="*/ 1268 h 10000"/>
                <a:gd name="connsiteX30" fmla="*/ 2765 w 10000"/>
                <a:gd name="connsiteY30" fmla="*/ 1704 h 10000"/>
                <a:gd name="connsiteX31" fmla="*/ 2476 w 10000"/>
                <a:gd name="connsiteY31" fmla="*/ 1704 h 10000"/>
                <a:gd name="connsiteX32" fmla="*/ 2476 w 10000"/>
                <a:gd name="connsiteY32" fmla="*/ 2536 h 10000"/>
                <a:gd name="connsiteX33" fmla="*/ 2765 w 10000"/>
                <a:gd name="connsiteY33" fmla="*/ 2931 h 10000"/>
                <a:gd name="connsiteX34" fmla="*/ 2765 w 10000"/>
                <a:gd name="connsiteY34" fmla="*/ 3368 h 10000"/>
                <a:gd name="connsiteX35" fmla="*/ 2476 w 10000"/>
                <a:gd name="connsiteY35" fmla="*/ 4195 h 10000"/>
                <a:gd name="connsiteX36" fmla="*/ 2213 w 10000"/>
                <a:gd name="connsiteY36" fmla="*/ 4594 h 10000"/>
                <a:gd name="connsiteX37" fmla="*/ 1922 w 10000"/>
                <a:gd name="connsiteY37" fmla="*/ 5025 h 10000"/>
                <a:gd name="connsiteX38" fmla="*/ 1922 w 10000"/>
                <a:gd name="connsiteY38" fmla="*/ 5417 h 10000"/>
                <a:gd name="connsiteX39" fmla="*/ 2213 w 10000"/>
                <a:gd name="connsiteY39" fmla="*/ 5850 h 10000"/>
                <a:gd name="connsiteX40" fmla="*/ 1922 w 10000"/>
                <a:gd name="connsiteY40" fmla="*/ 6684 h 10000"/>
                <a:gd name="connsiteX41" fmla="*/ 1655 w 10000"/>
                <a:gd name="connsiteY41" fmla="*/ 6684 h 10000"/>
                <a:gd name="connsiteX42" fmla="*/ 1100 w 10000"/>
                <a:gd name="connsiteY42" fmla="*/ 6684 h 10000"/>
                <a:gd name="connsiteX43" fmla="*/ 554 w 10000"/>
                <a:gd name="connsiteY43" fmla="*/ 6684 h 10000"/>
                <a:gd name="connsiteX44" fmla="*/ 554 w 10000"/>
                <a:gd name="connsiteY44" fmla="*/ 7072 h 10000"/>
                <a:gd name="connsiteX45" fmla="*/ 807 w 10000"/>
                <a:gd name="connsiteY45" fmla="*/ 7509 h 10000"/>
                <a:gd name="connsiteX46" fmla="*/ 1100 w 10000"/>
                <a:gd name="connsiteY46" fmla="*/ 7906 h 10000"/>
                <a:gd name="connsiteX47" fmla="*/ 0 w 10000"/>
                <a:gd name="connsiteY47" fmla="*/ 8340 h 10000"/>
                <a:gd name="connsiteX48" fmla="*/ 0 w 10000"/>
                <a:gd name="connsiteY48" fmla="*/ 8739 h 10000"/>
                <a:gd name="connsiteX0" fmla="*/ 7487 w 10000"/>
                <a:gd name="connsiteY0" fmla="*/ 10000 h 10000"/>
                <a:gd name="connsiteX1" fmla="*/ 7194 w 10000"/>
                <a:gd name="connsiteY1" fmla="*/ 9607 h 10000"/>
                <a:gd name="connsiteX2" fmla="*/ 6643 w 10000"/>
                <a:gd name="connsiteY2" fmla="*/ 9607 h 10000"/>
                <a:gd name="connsiteX3" fmla="*/ 6643 w 10000"/>
                <a:gd name="connsiteY3" fmla="*/ 9171 h 10000"/>
                <a:gd name="connsiteX4" fmla="*/ 6084 w 10000"/>
                <a:gd name="connsiteY4" fmla="*/ 8739 h 10000"/>
                <a:gd name="connsiteX5" fmla="*/ 5536 w 10000"/>
                <a:gd name="connsiteY5" fmla="*/ 5417 h 10000"/>
                <a:gd name="connsiteX6" fmla="*/ 5833 w 10000"/>
                <a:gd name="connsiteY6" fmla="*/ 5025 h 10000"/>
                <a:gd name="connsiteX7" fmla="*/ 6643 w 10000"/>
                <a:gd name="connsiteY7" fmla="*/ 5025 h 10000"/>
                <a:gd name="connsiteX8" fmla="*/ 6933 w 10000"/>
                <a:gd name="connsiteY8" fmla="*/ 5025 h 10000"/>
                <a:gd name="connsiteX9" fmla="*/ 7751 w 10000"/>
                <a:gd name="connsiteY9" fmla="*/ 5025 h 10000"/>
                <a:gd name="connsiteX10" fmla="*/ 8308 w 10000"/>
                <a:gd name="connsiteY10" fmla="*/ 5025 h 10000"/>
                <a:gd name="connsiteX11" fmla="*/ 8597 w 10000"/>
                <a:gd name="connsiteY11" fmla="*/ 4594 h 10000"/>
                <a:gd name="connsiteX12" fmla="*/ 9412 w 10000"/>
                <a:gd name="connsiteY12" fmla="*/ 3759 h 10000"/>
                <a:gd name="connsiteX13" fmla="*/ 10000 w 10000"/>
                <a:gd name="connsiteY13" fmla="*/ 3368 h 10000"/>
                <a:gd name="connsiteX14" fmla="*/ 9708 w 10000"/>
                <a:gd name="connsiteY14" fmla="*/ 2536 h 10000"/>
                <a:gd name="connsiteX15" fmla="*/ 9157 w 10000"/>
                <a:gd name="connsiteY15" fmla="*/ 2536 h 10000"/>
                <a:gd name="connsiteX16" fmla="*/ 8863 w 10000"/>
                <a:gd name="connsiteY16" fmla="*/ 2536 h 10000"/>
                <a:gd name="connsiteX17" fmla="*/ 8308 w 10000"/>
                <a:gd name="connsiteY17" fmla="*/ 2536 h 10000"/>
                <a:gd name="connsiteX18" fmla="*/ 8308 w 10000"/>
                <a:gd name="connsiteY18" fmla="*/ 2101 h 10000"/>
                <a:gd name="connsiteX19" fmla="*/ 8047 w 10000"/>
                <a:gd name="connsiteY19" fmla="*/ 1704 h 10000"/>
                <a:gd name="connsiteX20" fmla="*/ 7751 w 10000"/>
                <a:gd name="connsiteY20" fmla="*/ 825 h 10000"/>
                <a:gd name="connsiteX21" fmla="*/ 7751 w 10000"/>
                <a:gd name="connsiteY21" fmla="*/ 0 h 10000"/>
                <a:gd name="connsiteX22" fmla="*/ 7487 w 10000"/>
                <a:gd name="connsiteY22" fmla="*/ 0 h 10000"/>
                <a:gd name="connsiteX23" fmla="*/ 6933 w 10000"/>
                <a:gd name="connsiteY23" fmla="*/ 0 h 10000"/>
                <a:gd name="connsiteX24" fmla="*/ 6643 w 10000"/>
                <a:gd name="connsiteY24" fmla="*/ 0 h 10000"/>
                <a:gd name="connsiteX25" fmla="*/ 6387 w 10000"/>
                <a:gd name="connsiteY25" fmla="*/ 0 h 10000"/>
                <a:gd name="connsiteX26" fmla="*/ 4724 w 10000"/>
                <a:gd name="connsiteY26" fmla="*/ 435 h 10000"/>
                <a:gd name="connsiteX27" fmla="*/ 4138 w 10000"/>
                <a:gd name="connsiteY27" fmla="*/ 435 h 10000"/>
                <a:gd name="connsiteX28" fmla="*/ 3583 w 10000"/>
                <a:gd name="connsiteY28" fmla="*/ 825 h 10000"/>
                <a:gd name="connsiteX29" fmla="*/ 3316 w 10000"/>
                <a:gd name="connsiteY29" fmla="*/ 1268 h 10000"/>
                <a:gd name="connsiteX30" fmla="*/ 2765 w 10000"/>
                <a:gd name="connsiteY30" fmla="*/ 1704 h 10000"/>
                <a:gd name="connsiteX31" fmla="*/ 2476 w 10000"/>
                <a:gd name="connsiteY31" fmla="*/ 1704 h 10000"/>
                <a:gd name="connsiteX32" fmla="*/ 2476 w 10000"/>
                <a:gd name="connsiteY32" fmla="*/ 2536 h 10000"/>
                <a:gd name="connsiteX33" fmla="*/ 2765 w 10000"/>
                <a:gd name="connsiteY33" fmla="*/ 2931 h 10000"/>
                <a:gd name="connsiteX34" fmla="*/ 2765 w 10000"/>
                <a:gd name="connsiteY34" fmla="*/ 3368 h 10000"/>
                <a:gd name="connsiteX35" fmla="*/ 2476 w 10000"/>
                <a:gd name="connsiteY35" fmla="*/ 4195 h 10000"/>
                <a:gd name="connsiteX36" fmla="*/ 2213 w 10000"/>
                <a:gd name="connsiteY36" fmla="*/ 4594 h 10000"/>
                <a:gd name="connsiteX37" fmla="*/ 1922 w 10000"/>
                <a:gd name="connsiteY37" fmla="*/ 5025 h 10000"/>
                <a:gd name="connsiteX38" fmla="*/ 1922 w 10000"/>
                <a:gd name="connsiteY38" fmla="*/ 5417 h 10000"/>
                <a:gd name="connsiteX39" fmla="*/ 2213 w 10000"/>
                <a:gd name="connsiteY39" fmla="*/ 5850 h 10000"/>
                <a:gd name="connsiteX40" fmla="*/ 1922 w 10000"/>
                <a:gd name="connsiteY40" fmla="*/ 6684 h 10000"/>
                <a:gd name="connsiteX41" fmla="*/ 1655 w 10000"/>
                <a:gd name="connsiteY41" fmla="*/ 6684 h 10000"/>
                <a:gd name="connsiteX42" fmla="*/ 1100 w 10000"/>
                <a:gd name="connsiteY42" fmla="*/ 6684 h 10000"/>
                <a:gd name="connsiteX43" fmla="*/ 554 w 10000"/>
                <a:gd name="connsiteY43" fmla="*/ 6684 h 10000"/>
                <a:gd name="connsiteX44" fmla="*/ 554 w 10000"/>
                <a:gd name="connsiteY44" fmla="*/ 7072 h 10000"/>
                <a:gd name="connsiteX45" fmla="*/ 807 w 10000"/>
                <a:gd name="connsiteY45" fmla="*/ 7509 h 10000"/>
                <a:gd name="connsiteX46" fmla="*/ 1100 w 10000"/>
                <a:gd name="connsiteY46" fmla="*/ 7906 h 10000"/>
                <a:gd name="connsiteX47" fmla="*/ 0 w 10000"/>
                <a:gd name="connsiteY47" fmla="*/ 8340 h 10000"/>
                <a:gd name="connsiteX0" fmla="*/ 6933 w 9446"/>
                <a:gd name="connsiteY0" fmla="*/ 10000 h 10000"/>
                <a:gd name="connsiteX1" fmla="*/ 6640 w 9446"/>
                <a:gd name="connsiteY1" fmla="*/ 9607 h 10000"/>
                <a:gd name="connsiteX2" fmla="*/ 6089 w 9446"/>
                <a:gd name="connsiteY2" fmla="*/ 9607 h 10000"/>
                <a:gd name="connsiteX3" fmla="*/ 6089 w 9446"/>
                <a:gd name="connsiteY3" fmla="*/ 9171 h 10000"/>
                <a:gd name="connsiteX4" fmla="*/ 5530 w 9446"/>
                <a:gd name="connsiteY4" fmla="*/ 8739 h 10000"/>
                <a:gd name="connsiteX5" fmla="*/ 4982 w 9446"/>
                <a:gd name="connsiteY5" fmla="*/ 5417 h 10000"/>
                <a:gd name="connsiteX6" fmla="*/ 5279 w 9446"/>
                <a:gd name="connsiteY6" fmla="*/ 5025 h 10000"/>
                <a:gd name="connsiteX7" fmla="*/ 6089 w 9446"/>
                <a:gd name="connsiteY7" fmla="*/ 5025 h 10000"/>
                <a:gd name="connsiteX8" fmla="*/ 6379 w 9446"/>
                <a:gd name="connsiteY8" fmla="*/ 5025 h 10000"/>
                <a:gd name="connsiteX9" fmla="*/ 7197 w 9446"/>
                <a:gd name="connsiteY9" fmla="*/ 5025 h 10000"/>
                <a:gd name="connsiteX10" fmla="*/ 7754 w 9446"/>
                <a:gd name="connsiteY10" fmla="*/ 5025 h 10000"/>
                <a:gd name="connsiteX11" fmla="*/ 8043 w 9446"/>
                <a:gd name="connsiteY11" fmla="*/ 4594 h 10000"/>
                <a:gd name="connsiteX12" fmla="*/ 8858 w 9446"/>
                <a:gd name="connsiteY12" fmla="*/ 3759 h 10000"/>
                <a:gd name="connsiteX13" fmla="*/ 9446 w 9446"/>
                <a:gd name="connsiteY13" fmla="*/ 3368 h 10000"/>
                <a:gd name="connsiteX14" fmla="*/ 9154 w 9446"/>
                <a:gd name="connsiteY14" fmla="*/ 2536 h 10000"/>
                <a:gd name="connsiteX15" fmla="*/ 8603 w 9446"/>
                <a:gd name="connsiteY15" fmla="*/ 2536 h 10000"/>
                <a:gd name="connsiteX16" fmla="*/ 8309 w 9446"/>
                <a:gd name="connsiteY16" fmla="*/ 2536 h 10000"/>
                <a:gd name="connsiteX17" fmla="*/ 7754 w 9446"/>
                <a:gd name="connsiteY17" fmla="*/ 2536 h 10000"/>
                <a:gd name="connsiteX18" fmla="*/ 7754 w 9446"/>
                <a:gd name="connsiteY18" fmla="*/ 2101 h 10000"/>
                <a:gd name="connsiteX19" fmla="*/ 7493 w 9446"/>
                <a:gd name="connsiteY19" fmla="*/ 1704 h 10000"/>
                <a:gd name="connsiteX20" fmla="*/ 7197 w 9446"/>
                <a:gd name="connsiteY20" fmla="*/ 825 h 10000"/>
                <a:gd name="connsiteX21" fmla="*/ 7197 w 9446"/>
                <a:gd name="connsiteY21" fmla="*/ 0 h 10000"/>
                <a:gd name="connsiteX22" fmla="*/ 6933 w 9446"/>
                <a:gd name="connsiteY22" fmla="*/ 0 h 10000"/>
                <a:gd name="connsiteX23" fmla="*/ 6379 w 9446"/>
                <a:gd name="connsiteY23" fmla="*/ 0 h 10000"/>
                <a:gd name="connsiteX24" fmla="*/ 6089 w 9446"/>
                <a:gd name="connsiteY24" fmla="*/ 0 h 10000"/>
                <a:gd name="connsiteX25" fmla="*/ 5833 w 9446"/>
                <a:gd name="connsiteY25" fmla="*/ 0 h 10000"/>
                <a:gd name="connsiteX26" fmla="*/ 4170 w 9446"/>
                <a:gd name="connsiteY26" fmla="*/ 435 h 10000"/>
                <a:gd name="connsiteX27" fmla="*/ 3584 w 9446"/>
                <a:gd name="connsiteY27" fmla="*/ 435 h 10000"/>
                <a:gd name="connsiteX28" fmla="*/ 3029 w 9446"/>
                <a:gd name="connsiteY28" fmla="*/ 825 h 10000"/>
                <a:gd name="connsiteX29" fmla="*/ 2762 w 9446"/>
                <a:gd name="connsiteY29" fmla="*/ 1268 h 10000"/>
                <a:gd name="connsiteX30" fmla="*/ 2211 w 9446"/>
                <a:gd name="connsiteY30" fmla="*/ 1704 h 10000"/>
                <a:gd name="connsiteX31" fmla="*/ 1922 w 9446"/>
                <a:gd name="connsiteY31" fmla="*/ 1704 h 10000"/>
                <a:gd name="connsiteX32" fmla="*/ 1922 w 9446"/>
                <a:gd name="connsiteY32" fmla="*/ 2536 h 10000"/>
                <a:gd name="connsiteX33" fmla="*/ 2211 w 9446"/>
                <a:gd name="connsiteY33" fmla="*/ 2931 h 10000"/>
                <a:gd name="connsiteX34" fmla="*/ 2211 w 9446"/>
                <a:gd name="connsiteY34" fmla="*/ 3368 h 10000"/>
                <a:gd name="connsiteX35" fmla="*/ 1922 w 9446"/>
                <a:gd name="connsiteY35" fmla="*/ 4195 h 10000"/>
                <a:gd name="connsiteX36" fmla="*/ 1659 w 9446"/>
                <a:gd name="connsiteY36" fmla="*/ 4594 h 10000"/>
                <a:gd name="connsiteX37" fmla="*/ 1368 w 9446"/>
                <a:gd name="connsiteY37" fmla="*/ 5025 h 10000"/>
                <a:gd name="connsiteX38" fmla="*/ 1368 w 9446"/>
                <a:gd name="connsiteY38" fmla="*/ 5417 h 10000"/>
                <a:gd name="connsiteX39" fmla="*/ 1659 w 9446"/>
                <a:gd name="connsiteY39" fmla="*/ 5850 h 10000"/>
                <a:gd name="connsiteX40" fmla="*/ 1368 w 9446"/>
                <a:gd name="connsiteY40" fmla="*/ 6684 h 10000"/>
                <a:gd name="connsiteX41" fmla="*/ 1101 w 9446"/>
                <a:gd name="connsiteY41" fmla="*/ 6684 h 10000"/>
                <a:gd name="connsiteX42" fmla="*/ 546 w 9446"/>
                <a:gd name="connsiteY42" fmla="*/ 6684 h 10000"/>
                <a:gd name="connsiteX43" fmla="*/ 0 w 9446"/>
                <a:gd name="connsiteY43" fmla="*/ 6684 h 10000"/>
                <a:gd name="connsiteX44" fmla="*/ 0 w 9446"/>
                <a:gd name="connsiteY44" fmla="*/ 7072 h 10000"/>
                <a:gd name="connsiteX45" fmla="*/ 253 w 9446"/>
                <a:gd name="connsiteY45" fmla="*/ 7509 h 10000"/>
                <a:gd name="connsiteX46" fmla="*/ 546 w 9446"/>
                <a:gd name="connsiteY46" fmla="*/ 7906 h 10000"/>
                <a:gd name="connsiteX0" fmla="*/ 7340 w 10000"/>
                <a:gd name="connsiteY0" fmla="*/ 10000 h 10000"/>
                <a:gd name="connsiteX1" fmla="*/ 7029 w 10000"/>
                <a:gd name="connsiteY1" fmla="*/ 9607 h 10000"/>
                <a:gd name="connsiteX2" fmla="*/ 6446 w 10000"/>
                <a:gd name="connsiteY2" fmla="*/ 9607 h 10000"/>
                <a:gd name="connsiteX3" fmla="*/ 6446 w 10000"/>
                <a:gd name="connsiteY3" fmla="*/ 9171 h 10000"/>
                <a:gd name="connsiteX4" fmla="*/ 5854 w 10000"/>
                <a:gd name="connsiteY4" fmla="*/ 8739 h 10000"/>
                <a:gd name="connsiteX5" fmla="*/ 5274 w 10000"/>
                <a:gd name="connsiteY5" fmla="*/ 5417 h 10000"/>
                <a:gd name="connsiteX6" fmla="*/ 5589 w 10000"/>
                <a:gd name="connsiteY6" fmla="*/ 5025 h 10000"/>
                <a:gd name="connsiteX7" fmla="*/ 6446 w 10000"/>
                <a:gd name="connsiteY7" fmla="*/ 5025 h 10000"/>
                <a:gd name="connsiteX8" fmla="*/ 6753 w 10000"/>
                <a:gd name="connsiteY8" fmla="*/ 5025 h 10000"/>
                <a:gd name="connsiteX9" fmla="*/ 7619 w 10000"/>
                <a:gd name="connsiteY9" fmla="*/ 5025 h 10000"/>
                <a:gd name="connsiteX10" fmla="*/ 8209 w 10000"/>
                <a:gd name="connsiteY10" fmla="*/ 5025 h 10000"/>
                <a:gd name="connsiteX11" fmla="*/ 8515 w 10000"/>
                <a:gd name="connsiteY11" fmla="*/ 4594 h 10000"/>
                <a:gd name="connsiteX12" fmla="*/ 9378 w 10000"/>
                <a:gd name="connsiteY12" fmla="*/ 3759 h 10000"/>
                <a:gd name="connsiteX13" fmla="*/ 10000 w 10000"/>
                <a:gd name="connsiteY13" fmla="*/ 3368 h 10000"/>
                <a:gd name="connsiteX14" fmla="*/ 9691 w 10000"/>
                <a:gd name="connsiteY14" fmla="*/ 2536 h 10000"/>
                <a:gd name="connsiteX15" fmla="*/ 9108 w 10000"/>
                <a:gd name="connsiteY15" fmla="*/ 2536 h 10000"/>
                <a:gd name="connsiteX16" fmla="*/ 8796 w 10000"/>
                <a:gd name="connsiteY16" fmla="*/ 2536 h 10000"/>
                <a:gd name="connsiteX17" fmla="*/ 8209 w 10000"/>
                <a:gd name="connsiteY17" fmla="*/ 2536 h 10000"/>
                <a:gd name="connsiteX18" fmla="*/ 8209 w 10000"/>
                <a:gd name="connsiteY18" fmla="*/ 2101 h 10000"/>
                <a:gd name="connsiteX19" fmla="*/ 7932 w 10000"/>
                <a:gd name="connsiteY19" fmla="*/ 1704 h 10000"/>
                <a:gd name="connsiteX20" fmla="*/ 7619 w 10000"/>
                <a:gd name="connsiteY20" fmla="*/ 825 h 10000"/>
                <a:gd name="connsiteX21" fmla="*/ 7619 w 10000"/>
                <a:gd name="connsiteY21" fmla="*/ 0 h 10000"/>
                <a:gd name="connsiteX22" fmla="*/ 7340 w 10000"/>
                <a:gd name="connsiteY22" fmla="*/ 0 h 10000"/>
                <a:gd name="connsiteX23" fmla="*/ 6753 w 10000"/>
                <a:gd name="connsiteY23" fmla="*/ 0 h 10000"/>
                <a:gd name="connsiteX24" fmla="*/ 6446 w 10000"/>
                <a:gd name="connsiteY24" fmla="*/ 0 h 10000"/>
                <a:gd name="connsiteX25" fmla="*/ 6175 w 10000"/>
                <a:gd name="connsiteY25" fmla="*/ 0 h 10000"/>
                <a:gd name="connsiteX26" fmla="*/ 4415 w 10000"/>
                <a:gd name="connsiteY26" fmla="*/ 435 h 10000"/>
                <a:gd name="connsiteX27" fmla="*/ 3794 w 10000"/>
                <a:gd name="connsiteY27" fmla="*/ 435 h 10000"/>
                <a:gd name="connsiteX28" fmla="*/ 3207 w 10000"/>
                <a:gd name="connsiteY28" fmla="*/ 825 h 10000"/>
                <a:gd name="connsiteX29" fmla="*/ 2924 w 10000"/>
                <a:gd name="connsiteY29" fmla="*/ 1268 h 10000"/>
                <a:gd name="connsiteX30" fmla="*/ 2341 w 10000"/>
                <a:gd name="connsiteY30" fmla="*/ 1704 h 10000"/>
                <a:gd name="connsiteX31" fmla="*/ 2035 w 10000"/>
                <a:gd name="connsiteY31" fmla="*/ 1704 h 10000"/>
                <a:gd name="connsiteX32" fmla="*/ 2035 w 10000"/>
                <a:gd name="connsiteY32" fmla="*/ 2536 h 10000"/>
                <a:gd name="connsiteX33" fmla="*/ 2341 w 10000"/>
                <a:gd name="connsiteY33" fmla="*/ 2931 h 10000"/>
                <a:gd name="connsiteX34" fmla="*/ 2341 w 10000"/>
                <a:gd name="connsiteY34" fmla="*/ 3368 h 10000"/>
                <a:gd name="connsiteX35" fmla="*/ 2035 w 10000"/>
                <a:gd name="connsiteY35" fmla="*/ 4195 h 10000"/>
                <a:gd name="connsiteX36" fmla="*/ 1756 w 10000"/>
                <a:gd name="connsiteY36" fmla="*/ 4594 h 10000"/>
                <a:gd name="connsiteX37" fmla="*/ 1448 w 10000"/>
                <a:gd name="connsiteY37" fmla="*/ 5025 h 10000"/>
                <a:gd name="connsiteX38" fmla="*/ 1448 w 10000"/>
                <a:gd name="connsiteY38" fmla="*/ 5417 h 10000"/>
                <a:gd name="connsiteX39" fmla="*/ 1756 w 10000"/>
                <a:gd name="connsiteY39" fmla="*/ 5850 h 10000"/>
                <a:gd name="connsiteX40" fmla="*/ 1448 w 10000"/>
                <a:gd name="connsiteY40" fmla="*/ 6684 h 10000"/>
                <a:gd name="connsiteX41" fmla="*/ 1166 w 10000"/>
                <a:gd name="connsiteY41" fmla="*/ 6684 h 10000"/>
                <a:gd name="connsiteX42" fmla="*/ 578 w 10000"/>
                <a:gd name="connsiteY42" fmla="*/ 6684 h 10000"/>
                <a:gd name="connsiteX43" fmla="*/ 0 w 10000"/>
                <a:gd name="connsiteY43" fmla="*/ 6684 h 10000"/>
                <a:gd name="connsiteX44" fmla="*/ 0 w 10000"/>
                <a:gd name="connsiteY44" fmla="*/ 7072 h 10000"/>
                <a:gd name="connsiteX45" fmla="*/ 268 w 10000"/>
                <a:gd name="connsiteY45" fmla="*/ 7509 h 10000"/>
                <a:gd name="connsiteX0" fmla="*/ 7340 w 10000"/>
                <a:gd name="connsiteY0" fmla="*/ 10000 h 10000"/>
                <a:gd name="connsiteX1" fmla="*/ 7029 w 10000"/>
                <a:gd name="connsiteY1" fmla="*/ 9607 h 10000"/>
                <a:gd name="connsiteX2" fmla="*/ 6446 w 10000"/>
                <a:gd name="connsiteY2" fmla="*/ 9607 h 10000"/>
                <a:gd name="connsiteX3" fmla="*/ 6446 w 10000"/>
                <a:gd name="connsiteY3" fmla="*/ 9171 h 10000"/>
                <a:gd name="connsiteX4" fmla="*/ 5854 w 10000"/>
                <a:gd name="connsiteY4" fmla="*/ 8739 h 10000"/>
                <a:gd name="connsiteX5" fmla="*/ 5274 w 10000"/>
                <a:gd name="connsiteY5" fmla="*/ 5417 h 10000"/>
                <a:gd name="connsiteX6" fmla="*/ 5589 w 10000"/>
                <a:gd name="connsiteY6" fmla="*/ 5025 h 10000"/>
                <a:gd name="connsiteX7" fmla="*/ 6446 w 10000"/>
                <a:gd name="connsiteY7" fmla="*/ 5025 h 10000"/>
                <a:gd name="connsiteX8" fmla="*/ 6753 w 10000"/>
                <a:gd name="connsiteY8" fmla="*/ 5025 h 10000"/>
                <a:gd name="connsiteX9" fmla="*/ 7619 w 10000"/>
                <a:gd name="connsiteY9" fmla="*/ 5025 h 10000"/>
                <a:gd name="connsiteX10" fmla="*/ 8209 w 10000"/>
                <a:gd name="connsiteY10" fmla="*/ 5025 h 10000"/>
                <a:gd name="connsiteX11" fmla="*/ 8515 w 10000"/>
                <a:gd name="connsiteY11" fmla="*/ 4594 h 10000"/>
                <a:gd name="connsiteX12" fmla="*/ 9378 w 10000"/>
                <a:gd name="connsiteY12" fmla="*/ 3759 h 10000"/>
                <a:gd name="connsiteX13" fmla="*/ 10000 w 10000"/>
                <a:gd name="connsiteY13" fmla="*/ 3368 h 10000"/>
                <a:gd name="connsiteX14" fmla="*/ 9691 w 10000"/>
                <a:gd name="connsiteY14" fmla="*/ 2536 h 10000"/>
                <a:gd name="connsiteX15" fmla="*/ 9108 w 10000"/>
                <a:gd name="connsiteY15" fmla="*/ 2536 h 10000"/>
                <a:gd name="connsiteX16" fmla="*/ 8796 w 10000"/>
                <a:gd name="connsiteY16" fmla="*/ 2536 h 10000"/>
                <a:gd name="connsiteX17" fmla="*/ 8209 w 10000"/>
                <a:gd name="connsiteY17" fmla="*/ 2536 h 10000"/>
                <a:gd name="connsiteX18" fmla="*/ 8209 w 10000"/>
                <a:gd name="connsiteY18" fmla="*/ 2101 h 10000"/>
                <a:gd name="connsiteX19" fmla="*/ 7932 w 10000"/>
                <a:gd name="connsiteY19" fmla="*/ 1704 h 10000"/>
                <a:gd name="connsiteX20" fmla="*/ 7619 w 10000"/>
                <a:gd name="connsiteY20" fmla="*/ 825 h 10000"/>
                <a:gd name="connsiteX21" fmla="*/ 7619 w 10000"/>
                <a:gd name="connsiteY21" fmla="*/ 0 h 10000"/>
                <a:gd name="connsiteX22" fmla="*/ 7340 w 10000"/>
                <a:gd name="connsiteY22" fmla="*/ 0 h 10000"/>
                <a:gd name="connsiteX23" fmla="*/ 6753 w 10000"/>
                <a:gd name="connsiteY23" fmla="*/ 0 h 10000"/>
                <a:gd name="connsiteX24" fmla="*/ 6446 w 10000"/>
                <a:gd name="connsiteY24" fmla="*/ 0 h 10000"/>
                <a:gd name="connsiteX25" fmla="*/ 6175 w 10000"/>
                <a:gd name="connsiteY25" fmla="*/ 0 h 10000"/>
                <a:gd name="connsiteX26" fmla="*/ 4415 w 10000"/>
                <a:gd name="connsiteY26" fmla="*/ 435 h 10000"/>
                <a:gd name="connsiteX27" fmla="*/ 3794 w 10000"/>
                <a:gd name="connsiteY27" fmla="*/ 435 h 10000"/>
                <a:gd name="connsiteX28" fmla="*/ 3207 w 10000"/>
                <a:gd name="connsiteY28" fmla="*/ 825 h 10000"/>
                <a:gd name="connsiteX29" fmla="*/ 2924 w 10000"/>
                <a:gd name="connsiteY29" fmla="*/ 1268 h 10000"/>
                <a:gd name="connsiteX30" fmla="*/ 2341 w 10000"/>
                <a:gd name="connsiteY30" fmla="*/ 1704 h 10000"/>
                <a:gd name="connsiteX31" fmla="*/ 2035 w 10000"/>
                <a:gd name="connsiteY31" fmla="*/ 1704 h 10000"/>
                <a:gd name="connsiteX32" fmla="*/ 2035 w 10000"/>
                <a:gd name="connsiteY32" fmla="*/ 2536 h 10000"/>
                <a:gd name="connsiteX33" fmla="*/ 2341 w 10000"/>
                <a:gd name="connsiteY33" fmla="*/ 2931 h 10000"/>
                <a:gd name="connsiteX34" fmla="*/ 2341 w 10000"/>
                <a:gd name="connsiteY34" fmla="*/ 3368 h 10000"/>
                <a:gd name="connsiteX35" fmla="*/ 2035 w 10000"/>
                <a:gd name="connsiteY35" fmla="*/ 4195 h 10000"/>
                <a:gd name="connsiteX36" fmla="*/ 1756 w 10000"/>
                <a:gd name="connsiteY36" fmla="*/ 4594 h 10000"/>
                <a:gd name="connsiteX37" fmla="*/ 1448 w 10000"/>
                <a:gd name="connsiteY37" fmla="*/ 5025 h 10000"/>
                <a:gd name="connsiteX38" fmla="*/ 1448 w 10000"/>
                <a:gd name="connsiteY38" fmla="*/ 5417 h 10000"/>
                <a:gd name="connsiteX39" fmla="*/ 1756 w 10000"/>
                <a:gd name="connsiteY39" fmla="*/ 5850 h 10000"/>
                <a:gd name="connsiteX40" fmla="*/ 1448 w 10000"/>
                <a:gd name="connsiteY40" fmla="*/ 6684 h 10000"/>
                <a:gd name="connsiteX41" fmla="*/ 1166 w 10000"/>
                <a:gd name="connsiteY41" fmla="*/ 6684 h 10000"/>
                <a:gd name="connsiteX42" fmla="*/ 578 w 10000"/>
                <a:gd name="connsiteY42" fmla="*/ 6684 h 10000"/>
                <a:gd name="connsiteX43" fmla="*/ 0 w 10000"/>
                <a:gd name="connsiteY43" fmla="*/ 6684 h 10000"/>
                <a:gd name="connsiteX44" fmla="*/ 0 w 10000"/>
                <a:gd name="connsiteY44" fmla="*/ 7072 h 10000"/>
                <a:gd name="connsiteX0" fmla="*/ 7340 w 10000"/>
                <a:gd name="connsiteY0" fmla="*/ 10000 h 10000"/>
                <a:gd name="connsiteX1" fmla="*/ 7029 w 10000"/>
                <a:gd name="connsiteY1" fmla="*/ 9607 h 10000"/>
                <a:gd name="connsiteX2" fmla="*/ 6446 w 10000"/>
                <a:gd name="connsiteY2" fmla="*/ 9607 h 10000"/>
                <a:gd name="connsiteX3" fmla="*/ 6446 w 10000"/>
                <a:gd name="connsiteY3" fmla="*/ 9171 h 10000"/>
                <a:gd name="connsiteX4" fmla="*/ 5854 w 10000"/>
                <a:gd name="connsiteY4" fmla="*/ 8739 h 10000"/>
                <a:gd name="connsiteX5" fmla="*/ 5274 w 10000"/>
                <a:gd name="connsiteY5" fmla="*/ 5417 h 10000"/>
                <a:gd name="connsiteX6" fmla="*/ 5589 w 10000"/>
                <a:gd name="connsiteY6" fmla="*/ 5025 h 10000"/>
                <a:gd name="connsiteX7" fmla="*/ 6446 w 10000"/>
                <a:gd name="connsiteY7" fmla="*/ 5025 h 10000"/>
                <a:gd name="connsiteX8" fmla="*/ 6753 w 10000"/>
                <a:gd name="connsiteY8" fmla="*/ 5025 h 10000"/>
                <a:gd name="connsiteX9" fmla="*/ 7619 w 10000"/>
                <a:gd name="connsiteY9" fmla="*/ 5025 h 10000"/>
                <a:gd name="connsiteX10" fmla="*/ 8209 w 10000"/>
                <a:gd name="connsiteY10" fmla="*/ 5025 h 10000"/>
                <a:gd name="connsiteX11" fmla="*/ 8515 w 10000"/>
                <a:gd name="connsiteY11" fmla="*/ 4594 h 10000"/>
                <a:gd name="connsiteX12" fmla="*/ 9378 w 10000"/>
                <a:gd name="connsiteY12" fmla="*/ 3759 h 10000"/>
                <a:gd name="connsiteX13" fmla="*/ 10000 w 10000"/>
                <a:gd name="connsiteY13" fmla="*/ 3368 h 10000"/>
                <a:gd name="connsiteX14" fmla="*/ 9691 w 10000"/>
                <a:gd name="connsiteY14" fmla="*/ 2536 h 10000"/>
                <a:gd name="connsiteX15" fmla="*/ 9108 w 10000"/>
                <a:gd name="connsiteY15" fmla="*/ 2536 h 10000"/>
                <a:gd name="connsiteX16" fmla="*/ 8796 w 10000"/>
                <a:gd name="connsiteY16" fmla="*/ 2536 h 10000"/>
                <a:gd name="connsiteX17" fmla="*/ 8209 w 10000"/>
                <a:gd name="connsiteY17" fmla="*/ 2536 h 10000"/>
                <a:gd name="connsiteX18" fmla="*/ 8209 w 10000"/>
                <a:gd name="connsiteY18" fmla="*/ 2101 h 10000"/>
                <a:gd name="connsiteX19" fmla="*/ 7932 w 10000"/>
                <a:gd name="connsiteY19" fmla="*/ 1704 h 10000"/>
                <a:gd name="connsiteX20" fmla="*/ 7619 w 10000"/>
                <a:gd name="connsiteY20" fmla="*/ 825 h 10000"/>
                <a:gd name="connsiteX21" fmla="*/ 7619 w 10000"/>
                <a:gd name="connsiteY21" fmla="*/ 0 h 10000"/>
                <a:gd name="connsiteX22" fmla="*/ 7340 w 10000"/>
                <a:gd name="connsiteY22" fmla="*/ 0 h 10000"/>
                <a:gd name="connsiteX23" fmla="*/ 6753 w 10000"/>
                <a:gd name="connsiteY23" fmla="*/ 0 h 10000"/>
                <a:gd name="connsiteX24" fmla="*/ 6446 w 10000"/>
                <a:gd name="connsiteY24" fmla="*/ 0 h 10000"/>
                <a:gd name="connsiteX25" fmla="*/ 6175 w 10000"/>
                <a:gd name="connsiteY25" fmla="*/ 0 h 10000"/>
                <a:gd name="connsiteX26" fmla="*/ 4415 w 10000"/>
                <a:gd name="connsiteY26" fmla="*/ 435 h 10000"/>
                <a:gd name="connsiteX27" fmla="*/ 3794 w 10000"/>
                <a:gd name="connsiteY27" fmla="*/ 435 h 10000"/>
                <a:gd name="connsiteX28" fmla="*/ 3207 w 10000"/>
                <a:gd name="connsiteY28" fmla="*/ 825 h 10000"/>
                <a:gd name="connsiteX29" fmla="*/ 2924 w 10000"/>
                <a:gd name="connsiteY29" fmla="*/ 1268 h 10000"/>
                <a:gd name="connsiteX30" fmla="*/ 2341 w 10000"/>
                <a:gd name="connsiteY30" fmla="*/ 1704 h 10000"/>
                <a:gd name="connsiteX31" fmla="*/ 2035 w 10000"/>
                <a:gd name="connsiteY31" fmla="*/ 1704 h 10000"/>
                <a:gd name="connsiteX32" fmla="*/ 2035 w 10000"/>
                <a:gd name="connsiteY32" fmla="*/ 2536 h 10000"/>
                <a:gd name="connsiteX33" fmla="*/ 2341 w 10000"/>
                <a:gd name="connsiteY33" fmla="*/ 2931 h 10000"/>
                <a:gd name="connsiteX34" fmla="*/ 2341 w 10000"/>
                <a:gd name="connsiteY34" fmla="*/ 3368 h 10000"/>
                <a:gd name="connsiteX35" fmla="*/ 2035 w 10000"/>
                <a:gd name="connsiteY35" fmla="*/ 4195 h 10000"/>
                <a:gd name="connsiteX36" fmla="*/ 1756 w 10000"/>
                <a:gd name="connsiteY36" fmla="*/ 4594 h 10000"/>
                <a:gd name="connsiteX37" fmla="*/ 1448 w 10000"/>
                <a:gd name="connsiteY37" fmla="*/ 5025 h 10000"/>
                <a:gd name="connsiteX38" fmla="*/ 1448 w 10000"/>
                <a:gd name="connsiteY38" fmla="*/ 5417 h 10000"/>
                <a:gd name="connsiteX39" fmla="*/ 1756 w 10000"/>
                <a:gd name="connsiteY39" fmla="*/ 5850 h 10000"/>
                <a:gd name="connsiteX40" fmla="*/ 1448 w 10000"/>
                <a:gd name="connsiteY40" fmla="*/ 6684 h 10000"/>
                <a:gd name="connsiteX41" fmla="*/ 1166 w 10000"/>
                <a:gd name="connsiteY41" fmla="*/ 6684 h 10000"/>
                <a:gd name="connsiteX42" fmla="*/ 578 w 10000"/>
                <a:gd name="connsiteY42" fmla="*/ 6684 h 10000"/>
                <a:gd name="connsiteX43" fmla="*/ 0 w 10000"/>
                <a:gd name="connsiteY43" fmla="*/ 6684 h 10000"/>
                <a:gd name="connsiteX0" fmla="*/ 6762 w 9422"/>
                <a:gd name="connsiteY0" fmla="*/ 10000 h 10000"/>
                <a:gd name="connsiteX1" fmla="*/ 6451 w 9422"/>
                <a:gd name="connsiteY1" fmla="*/ 9607 h 10000"/>
                <a:gd name="connsiteX2" fmla="*/ 5868 w 9422"/>
                <a:gd name="connsiteY2" fmla="*/ 9607 h 10000"/>
                <a:gd name="connsiteX3" fmla="*/ 5868 w 9422"/>
                <a:gd name="connsiteY3" fmla="*/ 9171 h 10000"/>
                <a:gd name="connsiteX4" fmla="*/ 5276 w 9422"/>
                <a:gd name="connsiteY4" fmla="*/ 8739 h 10000"/>
                <a:gd name="connsiteX5" fmla="*/ 4696 w 9422"/>
                <a:gd name="connsiteY5" fmla="*/ 5417 h 10000"/>
                <a:gd name="connsiteX6" fmla="*/ 5011 w 9422"/>
                <a:gd name="connsiteY6" fmla="*/ 5025 h 10000"/>
                <a:gd name="connsiteX7" fmla="*/ 5868 w 9422"/>
                <a:gd name="connsiteY7" fmla="*/ 5025 h 10000"/>
                <a:gd name="connsiteX8" fmla="*/ 6175 w 9422"/>
                <a:gd name="connsiteY8" fmla="*/ 5025 h 10000"/>
                <a:gd name="connsiteX9" fmla="*/ 7041 w 9422"/>
                <a:gd name="connsiteY9" fmla="*/ 5025 h 10000"/>
                <a:gd name="connsiteX10" fmla="*/ 7631 w 9422"/>
                <a:gd name="connsiteY10" fmla="*/ 5025 h 10000"/>
                <a:gd name="connsiteX11" fmla="*/ 7937 w 9422"/>
                <a:gd name="connsiteY11" fmla="*/ 4594 h 10000"/>
                <a:gd name="connsiteX12" fmla="*/ 8800 w 9422"/>
                <a:gd name="connsiteY12" fmla="*/ 3759 h 10000"/>
                <a:gd name="connsiteX13" fmla="*/ 9422 w 9422"/>
                <a:gd name="connsiteY13" fmla="*/ 3368 h 10000"/>
                <a:gd name="connsiteX14" fmla="*/ 9113 w 9422"/>
                <a:gd name="connsiteY14" fmla="*/ 2536 h 10000"/>
                <a:gd name="connsiteX15" fmla="*/ 8530 w 9422"/>
                <a:gd name="connsiteY15" fmla="*/ 2536 h 10000"/>
                <a:gd name="connsiteX16" fmla="*/ 8218 w 9422"/>
                <a:gd name="connsiteY16" fmla="*/ 2536 h 10000"/>
                <a:gd name="connsiteX17" fmla="*/ 7631 w 9422"/>
                <a:gd name="connsiteY17" fmla="*/ 2536 h 10000"/>
                <a:gd name="connsiteX18" fmla="*/ 7631 w 9422"/>
                <a:gd name="connsiteY18" fmla="*/ 2101 h 10000"/>
                <a:gd name="connsiteX19" fmla="*/ 7354 w 9422"/>
                <a:gd name="connsiteY19" fmla="*/ 1704 h 10000"/>
                <a:gd name="connsiteX20" fmla="*/ 7041 w 9422"/>
                <a:gd name="connsiteY20" fmla="*/ 825 h 10000"/>
                <a:gd name="connsiteX21" fmla="*/ 7041 w 9422"/>
                <a:gd name="connsiteY21" fmla="*/ 0 h 10000"/>
                <a:gd name="connsiteX22" fmla="*/ 6762 w 9422"/>
                <a:gd name="connsiteY22" fmla="*/ 0 h 10000"/>
                <a:gd name="connsiteX23" fmla="*/ 6175 w 9422"/>
                <a:gd name="connsiteY23" fmla="*/ 0 h 10000"/>
                <a:gd name="connsiteX24" fmla="*/ 5868 w 9422"/>
                <a:gd name="connsiteY24" fmla="*/ 0 h 10000"/>
                <a:gd name="connsiteX25" fmla="*/ 5597 w 9422"/>
                <a:gd name="connsiteY25" fmla="*/ 0 h 10000"/>
                <a:gd name="connsiteX26" fmla="*/ 3837 w 9422"/>
                <a:gd name="connsiteY26" fmla="*/ 435 h 10000"/>
                <a:gd name="connsiteX27" fmla="*/ 3216 w 9422"/>
                <a:gd name="connsiteY27" fmla="*/ 435 h 10000"/>
                <a:gd name="connsiteX28" fmla="*/ 2629 w 9422"/>
                <a:gd name="connsiteY28" fmla="*/ 825 h 10000"/>
                <a:gd name="connsiteX29" fmla="*/ 2346 w 9422"/>
                <a:gd name="connsiteY29" fmla="*/ 1268 h 10000"/>
                <a:gd name="connsiteX30" fmla="*/ 1763 w 9422"/>
                <a:gd name="connsiteY30" fmla="*/ 1704 h 10000"/>
                <a:gd name="connsiteX31" fmla="*/ 1457 w 9422"/>
                <a:gd name="connsiteY31" fmla="*/ 1704 h 10000"/>
                <a:gd name="connsiteX32" fmla="*/ 1457 w 9422"/>
                <a:gd name="connsiteY32" fmla="*/ 2536 h 10000"/>
                <a:gd name="connsiteX33" fmla="*/ 1763 w 9422"/>
                <a:gd name="connsiteY33" fmla="*/ 2931 h 10000"/>
                <a:gd name="connsiteX34" fmla="*/ 1763 w 9422"/>
                <a:gd name="connsiteY34" fmla="*/ 3368 h 10000"/>
                <a:gd name="connsiteX35" fmla="*/ 1457 w 9422"/>
                <a:gd name="connsiteY35" fmla="*/ 4195 h 10000"/>
                <a:gd name="connsiteX36" fmla="*/ 1178 w 9422"/>
                <a:gd name="connsiteY36" fmla="*/ 4594 h 10000"/>
                <a:gd name="connsiteX37" fmla="*/ 870 w 9422"/>
                <a:gd name="connsiteY37" fmla="*/ 5025 h 10000"/>
                <a:gd name="connsiteX38" fmla="*/ 870 w 9422"/>
                <a:gd name="connsiteY38" fmla="*/ 5417 h 10000"/>
                <a:gd name="connsiteX39" fmla="*/ 1178 w 9422"/>
                <a:gd name="connsiteY39" fmla="*/ 5850 h 10000"/>
                <a:gd name="connsiteX40" fmla="*/ 870 w 9422"/>
                <a:gd name="connsiteY40" fmla="*/ 6684 h 10000"/>
                <a:gd name="connsiteX41" fmla="*/ 588 w 9422"/>
                <a:gd name="connsiteY41" fmla="*/ 6684 h 10000"/>
                <a:gd name="connsiteX42" fmla="*/ 0 w 9422"/>
                <a:gd name="connsiteY42" fmla="*/ 6684 h 10000"/>
                <a:gd name="connsiteX0" fmla="*/ 6553 w 9376"/>
                <a:gd name="connsiteY0" fmla="*/ 10000 h 10000"/>
                <a:gd name="connsiteX1" fmla="*/ 6223 w 9376"/>
                <a:gd name="connsiteY1" fmla="*/ 9607 h 10000"/>
                <a:gd name="connsiteX2" fmla="*/ 5604 w 9376"/>
                <a:gd name="connsiteY2" fmla="*/ 9607 h 10000"/>
                <a:gd name="connsiteX3" fmla="*/ 5604 w 9376"/>
                <a:gd name="connsiteY3" fmla="*/ 9171 h 10000"/>
                <a:gd name="connsiteX4" fmla="*/ 4976 w 9376"/>
                <a:gd name="connsiteY4" fmla="*/ 8739 h 10000"/>
                <a:gd name="connsiteX5" fmla="*/ 4360 w 9376"/>
                <a:gd name="connsiteY5" fmla="*/ 5417 h 10000"/>
                <a:gd name="connsiteX6" fmla="*/ 4694 w 9376"/>
                <a:gd name="connsiteY6" fmla="*/ 5025 h 10000"/>
                <a:gd name="connsiteX7" fmla="*/ 5604 w 9376"/>
                <a:gd name="connsiteY7" fmla="*/ 5025 h 10000"/>
                <a:gd name="connsiteX8" fmla="*/ 5930 w 9376"/>
                <a:gd name="connsiteY8" fmla="*/ 5025 h 10000"/>
                <a:gd name="connsiteX9" fmla="*/ 6849 w 9376"/>
                <a:gd name="connsiteY9" fmla="*/ 5025 h 10000"/>
                <a:gd name="connsiteX10" fmla="*/ 7475 w 9376"/>
                <a:gd name="connsiteY10" fmla="*/ 5025 h 10000"/>
                <a:gd name="connsiteX11" fmla="*/ 7800 w 9376"/>
                <a:gd name="connsiteY11" fmla="*/ 4594 h 10000"/>
                <a:gd name="connsiteX12" fmla="*/ 8716 w 9376"/>
                <a:gd name="connsiteY12" fmla="*/ 3759 h 10000"/>
                <a:gd name="connsiteX13" fmla="*/ 9376 w 9376"/>
                <a:gd name="connsiteY13" fmla="*/ 3368 h 10000"/>
                <a:gd name="connsiteX14" fmla="*/ 9048 w 9376"/>
                <a:gd name="connsiteY14" fmla="*/ 2536 h 10000"/>
                <a:gd name="connsiteX15" fmla="*/ 8429 w 9376"/>
                <a:gd name="connsiteY15" fmla="*/ 2536 h 10000"/>
                <a:gd name="connsiteX16" fmla="*/ 8098 w 9376"/>
                <a:gd name="connsiteY16" fmla="*/ 2536 h 10000"/>
                <a:gd name="connsiteX17" fmla="*/ 7475 w 9376"/>
                <a:gd name="connsiteY17" fmla="*/ 2536 h 10000"/>
                <a:gd name="connsiteX18" fmla="*/ 7475 w 9376"/>
                <a:gd name="connsiteY18" fmla="*/ 2101 h 10000"/>
                <a:gd name="connsiteX19" fmla="*/ 7181 w 9376"/>
                <a:gd name="connsiteY19" fmla="*/ 1704 h 10000"/>
                <a:gd name="connsiteX20" fmla="*/ 6849 w 9376"/>
                <a:gd name="connsiteY20" fmla="*/ 825 h 10000"/>
                <a:gd name="connsiteX21" fmla="*/ 6849 w 9376"/>
                <a:gd name="connsiteY21" fmla="*/ 0 h 10000"/>
                <a:gd name="connsiteX22" fmla="*/ 6553 w 9376"/>
                <a:gd name="connsiteY22" fmla="*/ 0 h 10000"/>
                <a:gd name="connsiteX23" fmla="*/ 5930 w 9376"/>
                <a:gd name="connsiteY23" fmla="*/ 0 h 10000"/>
                <a:gd name="connsiteX24" fmla="*/ 5604 w 9376"/>
                <a:gd name="connsiteY24" fmla="*/ 0 h 10000"/>
                <a:gd name="connsiteX25" fmla="*/ 5316 w 9376"/>
                <a:gd name="connsiteY25" fmla="*/ 0 h 10000"/>
                <a:gd name="connsiteX26" fmla="*/ 3448 w 9376"/>
                <a:gd name="connsiteY26" fmla="*/ 435 h 10000"/>
                <a:gd name="connsiteX27" fmla="*/ 2789 w 9376"/>
                <a:gd name="connsiteY27" fmla="*/ 435 h 10000"/>
                <a:gd name="connsiteX28" fmla="*/ 2166 w 9376"/>
                <a:gd name="connsiteY28" fmla="*/ 825 h 10000"/>
                <a:gd name="connsiteX29" fmla="*/ 1866 w 9376"/>
                <a:gd name="connsiteY29" fmla="*/ 1268 h 10000"/>
                <a:gd name="connsiteX30" fmla="*/ 1247 w 9376"/>
                <a:gd name="connsiteY30" fmla="*/ 1704 h 10000"/>
                <a:gd name="connsiteX31" fmla="*/ 922 w 9376"/>
                <a:gd name="connsiteY31" fmla="*/ 1704 h 10000"/>
                <a:gd name="connsiteX32" fmla="*/ 922 w 9376"/>
                <a:gd name="connsiteY32" fmla="*/ 2536 h 10000"/>
                <a:gd name="connsiteX33" fmla="*/ 1247 w 9376"/>
                <a:gd name="connsiteY33" fmla="*/ 2931 h 10000"/>
                <a:gd name="connsiteX34" fmla="*/ 1247 w 9376"/>
                <a:gd name="connsiteY34" fmla="*/ 3368 h 10000"/>
                <a:gd name="connsiteX35" fmla="*/ 922 w 9376"/>
                <a:gd name="connsiteY35" fmla="*/ 4195 h 10000"/>
                <a:gd name="connsiteX36" fmla="*/ 626 w 9376"/>
                <a:gd name="connsiteY36" fmla="*/ 4594 h 10000"/>
                <a:gd name="connsiteX37" fmla="*/ 299 w 9376"/>
                <a:gd name="connsiteY37" fmla="*/ 5025 h 10000"/>
                <a:gd name="connsiteX38" fmla="*/ 299 w 9376"/>
                <a:gd name="connsiteY38" fmla="*/ 5417 h 10000"/>
                <a:gd name="connsiteX39" fmla="*/ 626 w 9376"/>
                <a:gd name="connsiteY39" fmla="*/ 5850 h 10000"/>
                <a:gd name="connsiteX40" fmla="*/ 299 w 9376"/>
                <a:gd name="connsiteY40" fmla="*/ 6684 h 10000"/>
                <a:gd name="connsiteX41" fmla="*/ 0 w 9376"/>
                <a:gd name="connsiteY41" fmla="*/ 6684 h 10000"/>
                <a:gd name="connsiteX0" fmla="*/ 6670 w 9681"/>
                <a:gd name="connsiteY0" fmla="*/ 10000 h 10000"/>
                <a:gd name="connsiteX1" fmla="*/ 6318 w 9681"/>
                <a:gd name="connsiteY1" fmla="*/ 9607 h 10000"/>
                <a:gd name="connsiteX2" fmla="*/ 5658 w 9681"/>
                <a:gd name="connsiteY2" fmla="*/ 9607 h 10000"/>
                <a:gd name="connsiteX3" fmla="*/ 5658 w 9681"/>
                <a:gd name="connsiteY3" fmla="*/ 9171 h 10000"/>
                <a:gd name="connsiteX4" fmla="*/ 4988 w 9681"/>
                <a:gd name="connsiteY4" fmla="*/ 8739 h 10000"/>
                <a:gd name="connsiteX5" fmla="*/ 4331 w 9681"/>
                <a:gd name="connsiteY5" fmla="*/ 5417 h 10000"/>
                <a:gd name="connsiteX6" fmla="*/ 4687 w 9681"/>
                <a:gd name="connsiteY6" fmla="*/ 5025 h 10000"/>
                <a:gd name="connsiteX7" fmla="*/ 5658 w 9681"/>
                <a:gd name="connsiteY7" fmla="*/ 5025 h 10000"/>
                <a:gd name="connsiteX8" fmla="*/ 6006 w 9681"/>
                <a:gd name="connsiteY8" fmla="*/ 5025 h 10000"/>
                <a:gd name="connsiteX9" fmla="*/ 6986 w 9681"/>
                <a:gd name="connsiteY9" fmla="*/ 5025 h 10000"/>
                <a:gd name="connsiteX10" fmla="*/ 7653 w 9681"/>
                <a:gd name="connsiteY10" fmla="*/ 5025 h 10000"/>
                <a:gd name="connsiteX11" fmla="*/ 8000 w 9681"/>
                <a:gd name="connsiteY11" fmla="*/ 4594 h 10000"/>
                <a:gd name="connsiteX12" fmla="*/ 8977 w 9681"/>
                <a:gd name="connsiteY12" fmla="*/ 3759 h 10000"/>
                <a:gd name="connsiteX13" fmla="*/ 9681 w 9681"/>
                <a:gd name="connsiteY13" fmla="*/ 3368 h 10000"/>
                <a:gd name="connsiteX14" fmla="*/ 9331 w 9681"/>
                <a:gd name="connsiteY14" fmla="*/ 2536 h 10000"/>
                <a:gd name="connsiteX15" fmla="*/ 8671 w 9681"/>
                <a:gd name="connsiteY15" fmla="*/ 2536 h 10000"/>
                <a:gd name="connsiteX16" fmla="*/ 8318 w 9681"/>
                <a:gd name="connsiteY16" fmla="*/ 2536 h 10000"/>
                <a:gd name="connsiteX17" fmla="*/ 7653 w 9681"/>
                <a:gd name="connsiteY17" fmla="*/ 2536 h 10000"/>
                <a:gd name="connsiteX18" fmla="*/ 7653 w 9681"/>
                <a:gd name="connsiteY18" fmla="*/ 2101 h 10000"/>
                <a:gd name="connsiteX19" fmla="*/ 7340 w 9681"/>
                <a:gd name="connsiteY19" fmla="*/ 1704 h 10000"/>
                <a:gd name="connsiteX20" fmla="*/ 6986 w 9681"/>
                <a:gd name="connsiteY20" fmla="*/ 825 h 10000"/>
                <a:gd name="connsiteX21" fmla="*/ 6986 w 9681"/>
                <a:gd name="connsiteY21" fmla="*/ 0 h 10000"/>
                <a:gd name="connsiteX22" fmla="*/ 6670 w 9681"/>
                <a:gd name="connsiteY22" fmla="*/ 0 h 10000"/>
                <a:gd name="connsiteX23" fmla="*/ 6006 w 9681"/>
                <a:gd name="connsiteY23" fmla="*/ 0 h 10000"/>
                <a:gd name="connsiteX24" fmla="*/ 5658 w 9681"/>
                <a:gd name="connsiteY24" fmla="*/ 0 h 10000"/>
                <a:gd name="connsiteX25" fmla="*/ 5351 w 9681"/>
                <a:gd name="connsiteY25" fmla="*/ 0 h 10000"/>
                <a:gd name="connsiteX26" fmla="*/ 3358 w 9681"/>
                <a:gd name="connsiteY26" fmla="*/ 435 h 10000"/>
                <a:gd name="connsiteX27" fmla="*/ 2656 w 9681"/>
                <a:gd name="connsiteY27" fmla="*/ 435 h 10000"/>
                <a:gd name="connsiteX28" fmla="*/ 1991 w 9681"/>
                <a:gd name="connsiteY28" fmla="*/ 825 h 10000"/>
                <a:gd name="connsiteX29" fmla="*/ 1671 w 9681"/>
                <a:gd name="connsiteY29" fmla="*/ 1268 h 10000"/>
                <a:gd name="connsiteX30" fmla="*/ 1011 w 9681"/>
                <a:gd name="connsiteY30" fmla="*/ 1704 h 10000"/>
                <a:gd name="connsiteX31" fmla="*/ 664 w 9681"/>
                <a:gd name="connsiteY31" fmla="*/ 1704 h 10000"/>
                <a:gd name="connsiteX32" fmla="*/ 664 w 9681"/>
                <a:gd name="connsiteY32" fmla="*/ 2536 h 10000"/>
                <a:gd name="connsiteX33" fmla="*/ 1011 w 9681"/>
                <a:gd name="connsiteY33" fmla="*/ 2931 h 10000"/>
                <a:gd name="connsiteX34" fmla="*/ 1011 w 9681"/>
                <a:gd name="connsiteY34" fmla="*/ 3368 h 10000"/>
                <a:gd name="connsiteX35" fmla="*/ 664 w 9681"/>
                <a:gd name="connsiteY35" fmla="*/ 4195 h 10000"/>
                <a:gd name="connsiteX36" fmla="*/ 349 w 9681"/>
                <a:gd name="connsiteY36" fmla="*/ 4594 h 10000"/>
                <a:gd name="connsiteX37" fmla="*/ 0 w 9681"/>
                <a:gd name="connsiteY37" fmla="*/ 5025 h 10000"/>
                <a:gd name="connsiteX38" fmla="*/ 0 w 9681"/>
                <a:gd name="connsiteY38" fmla="*/ 5417 h 10000"/>
                <a:gd name="connsiteX39" fmla="*/ 349 w 9681"/>
                <a:gd name="connsiteY39" fmla="*/ 5850 h 10000"/>
                <a:gd name="connsiteX40" fmla="*/ 0 w 9681"/>
                <a:gd name="connsiteY40" fmla="*/ 6684 h 10000"/>
                <a:gd name="connsiteX0" fmla="*/ 6890 w 10000"/>
                <a:gd name="connsiteY0" fmla="*/ 10000 h 10000"/>
                <a:gd name="connsiteX1" fmla="*/ 6526 w 10000"/>
                <a:gd name="connsiteY1" fmla="*/ 9607 h 10000"/>
                <a:gd name="connsiteX2" fmla="*/ 5844 w 10000"/>
                <a:gd name="connsiteY2" fmla="*/ 9607 h 10000"/>
                <a:gd name="connsiteX3" fmla="*/ 5844 w 10000"/>
                <a:gd name="connsiteY3" fmla="*/ 9171 h 10000"/>
                <a:gd name="connsiteX4" fmla="*/ 5152 w 10000"/>
                <a:gd name="connsiteY4" fmla="*/ 8739 h 10000"/>
                <a:gd name="connsiteX5" fmla="*/ 4474 w 10000"/>
                <a:gd name="connsiteY5" fmla="*/ 5417 h 10000"/>
                <a:gd name="connsiteX6" fmla="*/ 4841 w 10000"/>
                <a:gd name="connsiteY6" fmla="*/ 5025 h 10000"/>
                <a:gd name="connsiteX7" fmla="*/ 5844 w 10000"/>
                <a:gd name="connsiteY7" fmla="*/ 5025 h 10000"/>
                <a:gd name="connsiteX8" fmla="*/ 6204 w 10000"/>
                <a:gd name="connsiteY8" fmla="*/ 5025 h 10000"/>
                <a:gd name="connsiteX9" fmla="*/ 7216 w 10000"/>
                <a:gd name="connsiteY9" fmla="*/ 5025 h 10000"/>
                <a:gd name="connsiteX10" fmla="*/ 7905 w 10000"/>
                <a:gd name="connsiteY10" fmla="*/ 5025 h 10000"/>
                <a:gd name="connsiteX11" fmla="*/ 8264 w 10000"/>
                <a:gd name="connsiteY11" fmla="*/ 4594 h 10000"/>
                <a:gd name="connsiteX12" fmla="*/ 9273 w 10000"/>
                <a:gd name="connsiteY12" fmla="*/ 3759 h 10000"/>
                <a:gd name="connsiteX13" fmla="*/ 10000 w 10000"/>
                <a:gd name="connsiteY13" fmla="*/ 3368 h 10000"/>
                <a:gd name="connsiteX14" fmla="*/ 9638 w 10000"/>
                <a:gd name="connsiteY14" fmla="*/ 2536 h 10000"/>
                <a:gd name="connsiteX15" fmla="*/ 8957 w 10000"/>
                <a:gd name="connsiteY15" fmla="*/ 2536 h 10000"/>
                <a:gd name="connsiteX16" fmla="*/ 8592 w 10000"/>
                <a:gd name="connsiteY16" fmla="*/ 2536 h 10000"/>
                <a:gd name="connsiteX17" fmla="*/ 7905 w 10000"/>
                <a:gd name="connsiteY17" fmla="*/ 2536 h 10000"/>
                <a:gd name="connsiteX18" fmla="*/ 7905 w 10000"/>
                <a:gd name="connsiteY18" fmla="*/ 2101 h 10000"/>
                <a:gd name="connsiteX19" fmla="*/ 7582 w 10000"/>
                <a:gd name="connsiteY19" fmla="*/ 1704 h 10000"/>
                <a:gd name="connsiteX20" fmla="*/ 7216 w 10000"/>
                <a:gd name="connsiteY20" fmla="*/ 825 h 10000"/>
                <a:gd name="connsiteX21" fmla="*/ 7216 w 10000"/>
                <a:gd name="connsiteY21" fmla="*/ 0 h 10000"/>
                <a:gd name="connsiteX22" fmla="*/ 6890 w 10000"/>
                <a:gd name="connsiteY22" fmla="*/ 0 h 10000"/>
                <a:gd name="connsiteX23" fmla="*/ 6204 w 10000"/>
                <a:gd name="connsiteY23" fmla="*/ 0 h 10000"/>
                <a:gd name="connsiteX24" fmla="*/ 5844 w 10000"/>
                <a:gd name="connsiteY24" fmla="*/ 0 h 10000"/>
                <a:gd name="connsiteX25" fmla="*/ 5527 w 10000"/>
                <a:gd name="connsiteY25" fmla="*/ 0 h 10000"/>
                <a:gd name="connsiteX26" fmla="*/ 3469 w 10000"/>
                <a:gd name="connsiteY26" fmla="*/ 435 h 10000"/>
                <a:gd name="connsiteX27" fmla="*/ 2744 w 10000"/>
                <a:gd name="connsiteY27" fmla="*/ 435 h 10000"/>
                <a:gd name="connsiteX28" fmla="*/ 2057 w 10000"/>
                <a:gd name="connsiteY28" fmla="*/ 825 h 10000"/>
                <a:gd name="connsiteX29" fmla="*/ 1726 w 10000"/>
                <a:gd name="connsiteY29" fmla="*/ 1268 h 10000"/>
                <a:gd name="connsiteX30" fmla="*/ 1044 w 10000"/>
                <a:gd name="connsiteY30" fmla="*/ 1704 h 10000"/>
                <a:gd name="connsiteX31" fmla="*/ 686 w 10000"/>
                <a:gd name="connsiteY31" fmla="*/ 1704 h 10000"/>
                <a:gd name="connsiteX32" fmla="*/ 686 w 10000"/>
                <a:gd name="connsiteY32" fmla="*/ 2536 h 10000"/>
                <a:gd name="connsiteX33" fmla="*/ 1044 w 10000"/>
                <a:gd name="connsiteY33" fmla="*/ 2931 h 10000"/>
                <a:gd name="connsiteX34" fmla="*/ 1044 w 10000"/>
                <a:gd name="connsiteY34" fmla="*/ 3368 h 10000"/>
                <a:gd name="connsiteX35" fmla="*/ 686 w 10000"/>
                <a:gd name="connsiteY35" fmla="*/ 4195 h 10000"/>
                <a:gd name="connsiteX36" fmla="*/ 360 w 10000"/>
                <a:gd name="connsiteY36" fmla="*/ 4594 h 10000"/>
                <a:gd name="connsiteX37" fmla="*/ 0 w 10000"/>
                <a:gd name="connsiteY37" fmla="*/ 5025 h 10000"/>
                <a:gd name="connsiteX38" fmla="*/ 0 w 10000"/>
                <a:gd name="connsiteY38" fmla="*/ 5417 h 10000"/>
                <a:gd name="connsiteX39" fmla="*/ 360 w 10000"/>
                <a:gd name="connsiteY39" fmla="*/ 5850 h 10000"/>
                <a:gd name="connsiteX0" fmla="*/ 6890 w 10000"/>
                <a:gd name="connsiteY0" fmla="*/ 10000 h 10000"/>
                <a:gd name="connsiteX1" fmla="*/ 6526 w 10000"/>
                <a:gd name="connsiteY1" fmla="*/ 9607 h 10000"/>
                <a:gd name="connsiteX2" fmla="*/ 5844 w 10000"/>
                <a:gd name="connsiteY2" fmla="*/ 9607 h 10000"/>
                <a:gd name="connsiteX3" fmla="*/ 5844 w 10000"/>
                <a:gd name="connsiteY3" fmla="*/ 9171 h 10000"/>
                <a:gd name="connsiteX4" fmla="*/ 5152 w 10000"/>
                <a:gd name="connsiteY4" fmla="*/ 8739 h 10000"/>
                <a:gd name="connsiteX5" fmla="*/ 4474 w 10000"/>
                <a:gd name="connsiteY5" fmla="*/ 5417 h 10000"/>
                <a:gd name="connsiteX6" fmla="*/ 4841 w 10000"/>
                <a:gd name="connsiteY6" fmla="*/ 5025 h 10000"/>
                <a:gd name="connsiteX7" fmla="*/ 5844 w 10000"/>
                <a:gd name="connsiteY7" fmla="*/ 5025 h 10000"/>
                <a:gd name="connsiteX8" fmla="*/ 6204 w 10000"/>
                <a:gd name="connsiteY8" fmla="*/ 5025 h 10000"/>
                <a:gd name="connsiteX9" fmla="*/ 7216 w 10000"/>
                <a:gd name="connsiteY9" fmla="*/ 5025 h 10000"/>
                <a:gd name="connsiteX10" fmla="*/ 7905 w 10000"/>
                <a:gd name="connsiteY10" fmla="*/ 5025 h 10000"/>
                <a:gd name="connsiteX11" fmla="*/ 8264 w 10000"/>
                <a:gd name="connsiteY11" fmla="*/ 4594 h 10000"/>
                <a:gd name="connsiteX12" fmla="*/ 9273 w 10000"/>
                <a:gd name="connsiteY12" fmla="*/ 3759 h 10000"/>
                <a:gd name="connsiteX13" fmla="*/ 10000 w 10000"/>
                <a:gd name="connsiteY13" fmla="*/ 3368 h 10000"/>
                <a:gd name="connsiteX14" fmla="*/ 9638 w 10000"/>
                <a:gd name="connsiteY14" fmla="*/ 2536 h 10000"/>
                <a:gd name="connsiteX15" fmla="*/ 8957 w 10000"/>
                <a:gd name="connsiteY15" fmla="*/ 2536 h 10000"/>
                <a:gd name="connsiteX16" fmla="*/ 8592 w 10000"/>
                <a:gd name="connsiteY16" fmla="*/ 2536 h 10000"/>
                <a:gd name="connsiteX17" fmla="*/ 7905 w 10000"/>
                <a:gd name="connsiteY17" fmla="*/ 2536 h 10000"/>
                <a:gd name="connsiteX18" fmla="*/ 7905 w 10000"/>
                <a:gd name="connsiteY18" fmla="*/ 2101 h 10000"/>
                <a:gd name="connsiteX19" fmla="*/ 7582 w 10000"/>
                <a:gd name="connsiteY19" fmla="*/ 1704 h 10000"/>
                <a:gd name="connsiteX20" fmla="*/ 7216 w 10000"/>
                <a:gd name="connsiteY20" fmla="*/ 825 h 10000"/>
                <a:gd name="connsiteX21" fmla="*/ 7216 w 10000"/>
                <a:gd name="connsiteY21" fmla="*/ 0 h 10000"/>
                <a:gd name="connsiteX22" fmla="*/ 6890 w 10000"/>
                <a:gd name="connsiteY22" fmla="*/ 0 h 10000"/>
                <a:gd name="connsiteX23" fmla="*/ 6204 w 10000"/>
                <a:gd name="connsiteY23" fmla="*/ 0 h 10000"/>
                <a:gd name="connsiteX24" fmla="*/ 5844 w 10000"/>
                <a:gd name="connsiteY24" fmla="*/ 0 h 10000"/>
                <a:gd name="connsiteX25" fmla="*/ 5527 w 10000"/>
                <a:gd name="connsiteY25" fmla="*/ 0 h 10000"/>
                <a:gd name="connsiteX26" fmla="*/ 3469 w 10000"/>
                <a:gd name="connsiteY26" fmla="*/ 435 h 10000"/>
                <a:gd name="connsiteX27" fmla="*/ 2744 w 10000"/>
                <a:gd name="connsiteY27" fmla="*/ 435 h 10000"/>
                <a:gd name="connsiteX28" fmla="*/ 2057 w 10000"/>
                <a:gd name="connsiteY28" fmla="*/ 825 h 10000"/>
                <a:gd name="connsiteX29" fmla="*/ 1726 w 10000"/>
                <a:gd name="connsiteY29" fmla="*/ 1268 h 10000"/>
                <a:gd name="connsiteX30" fmla="*/ 1044 w 10000"/>
                <a:gd name="connsiteY30" fmla="*/ 1704 h 10000"/>
                <a:gd name="connsiteX31" fmla="*/ 686 w 10000"/>
                <a:gd name="connsiteY31" fmla="*/ 1704 h 10000"/>
                <a:gd name="connsiteX32" fmla="*/ 686 w 10000"/>
                <a:gd name="connsiteY32" fmla="*/ 2536 h 10000"/>
                <a:gd name="connsiteX33" fmla="*/ 1044 w 10000"/>
                <a:gd name="connsiteY33" fmla="*/ 2931 h 10000"/>
                <a:gd name="connsiteX34" fmla="*/ 1044 w 10000"/>
                <a:gd name="connsiteY34" fmla="*/ 3368 h 10000"/>
                <a:gd name="connsiteX35" fmla="*/ 686 w 10000"/>
                <a:gd name="connsiteY35" fmla="*/ 4195 h 10000"/>
                <a:gd name="connsiteX36" fmla="*/ 360 w 10000"/>
                <a:gd name="connsiteY36" fmla="*/ 4594 h 10000"/>
                <a:gd name="connsiteX37" fmla="*/ 0 w 10000"/>
                <a:gd name="connsiteY37" fmla="*/ 5025 h 10000"/>
                <a:gd name="connsiteX38" fmla="*/ 0 w 10000"/>
                <a:gd name="connsiteY38" fmla="*/ 5417 h 10000"/>
                <a:gd name="connsiteX0" fmla="*/ 6890 w 10000"/>
                <a:gd name="connsiteY0" fmla="*/ 10000 h 10000"/>
                <a:gd name="connsiteX1" fmla="*/ 6526 w 10000"/>
                <a:gd name="connsiteY1" fmla="*/ 9607 h 10000"/>
                <a:gd name="connsiteX2" fmla="*/ 5844 w 10000"/>
                <a:gd name="connsiteY2" fmla="*/ 9607 h 10000"/>
                <a:gd name="connsiteX3" fmla="*/ 5844 w 10000"/>
                <a:gd name="connsiteY3" fmla="*/ 9171 h 10000"/>
                <a:gd name="connsiteX4" fmla="*/ 5152 w 10000"/>
                <a:gd name="connsiteY4" fmla="*/ 8739 h 10000"/>
                <a:gd name="connsiteX5" fmla="*/ 4474 w 10000"/>
                <a:gd name="connsiteY5" fmla="*/ 5417 h 10000"/>
                <a:gd name="connsiteX6" fmla="*/ 4841 w 10000"/>
                <a:gd name="connsiteY6" fmla="*/ 5025 h 10000"/>
                <a:gd name="connsiteX7" fmla="*/ 5844 w 10000"/>
                <a:gd name="connsiteY7" fmla="*/ 5025 h 10000"/>
                <a:gd name="connsiteX8" fmla="*/ 6204 w 10000"/>
                <a:gd name="connsiteY8" fmla="*/ 5025 h 10000"/>
                <a:gd name="connsiteX9" fmla="*/ 7216 w 10000"/>
                <a:gd name="connsiteY9" fmla="*/ 5025 h 10000"/>
                <a:gd name="connsiteX10" fmla="*/ 7905 w 10000"/>
                <a:gd name="connsiteY10" fmla="*/ 5025 h 10000"/>
                <a:gd name="connsiteX11" fmla="*/ 8264 w 10000"/>
                <a:gd name="connsiteY11" fmla="*/ 4594 h 10000"/>
                <a:gd name="connsiteX12" fmla="*/ 9273 w 10000"/>
                <a:gd name="connsiteY12" fmla="*/ 3759 h 10000"/>
                <a:gd name="connsiteX13" fmla="*/ 10000 w 10000"/>
                <a:gd name="connsiteY13" fmla="*/ 3368 h 10000"/>
                <a:gd name="connsiteX14" fmla="*/ 9638 w 10000"/>
                <a:gd name="connsiteY14" fmla="*/ 2536 h 10000"/>
                <a:gd name="connsiteX15" fmla="*/ 8957 w 10000"/>
                <a:gd name="connsiteY15" fmla="*/ 2536 h 10000"/>
                <a:gd name="connsiteX16" fmla="*/ 8592 w 10000"/>
                <a:gd name="connsiteY16" fmla="*/ 2536 h 10000"/>
                <a:gd name="connsiteX17" fmla="*/ 7905 w 10000"/>
                <a:gd name="connsiteY17" fmla="*/ 2536 h 10000"/>
                <a:gd name="connsiteX18" fmla="*/ 7905 w 10000"/>
                <a:gd name="connsiteY18" fmla="*/ 2101 h 10000"/>
                <a:gd name="connsiteX19" fmla="*/ 7582 w 10000"/>
                <a:gd name="connsiteY19" fmla="*/ 1704 h 10000"/>
                <a:gd name="connsiteX20" fmla="*/ 7216 w 10000"/>
                <a:gd name="connsiteY20" fmla="*/ 825 h 10000"/>
                <a:gd name="connsiteX21" fmla="*/ 7216 w 10000"/>
                <a:gd name="connsiteY21" fmla="*/ 0 h 10000"/>
                <a:gd name="connsiteX22" fmla="*/ 6890 w 10000"/>
                <a:gd name="connsiteY22" fmla="*/ 0 h 10000"/>
                <a:gd name="connsiteX23" fmla="*/ 6204 w 10000"/>
                <a:gd name="connsiteY23" fmla="*/ 0 h 10000"/>
                <a:gd name="connsiteX24" fmla="*/ 5844 w 10000"/>
                <a:gd name="connsiteY24" fmla="*/ 0 h 10000"/>
                <a:gd name="connsiteX25" fmla="*/ 5527 w 10000"/>
                <a:gd name="connsiteY25" fmla="*/ 0 h 10000"/>
                <a:gd name="connsiteX26" fmla="*/ 3469 w 10000"/>
                <a:gd name="connsiteY26" fmla="*/ 435 h 10000"/>
                <a:gd name="connsiteX27" fmla="*/ 2744 w 10000"/>
                <a:gd name="connsiteY27" fmla="*/ 435 h 10000"/>
                <a:gd name="connsiteX28" fmla="*/ 2057 w 10000"/>
                <a:gd name="connsiteY28" fmla="*/ 825 h 10000"/>
                <a:gd name="connsiteX29" fmla="*/ 1726 w 10000"/>
                <a:gd name="connsiteY29" fmla="*/ 1268 h 10000"/>
                <a:gd name="connsiteX30" fmla="*/ 1044 w 10000"/>
                <a:gd name="connsiteY30" fmla="*/ 1704 h 10000"/>
                <a:gd name="connsiteX31" fmla="*/ 686 w 10000"/>
                <a:gd name="connsiteY31" fmla="*/ 1704 h 10000"/>
                <a:gd name="connsiteX32" fmla="*/ 686 w 10000"/>
                <a:gd name="connsiteY32" fmla="*/ 2536 h 10000"/>
                <a:gd name="connsiteX33" fmla="*/ 1044 w 10000"/>
                <a:gd name="connsiteY33" fmla="*/ 2931 h 10000"/>
                <a:gd name="connsiteX34" fmla="*/ 1044 w 10000"/>
                <a:gd name="connsiteY34" fmla="*/ 3368 h 10000"/>
                <a:gd name="connsiteX35" fmla="*/ 686 w 10000"/>
                <a:gd name="connsiteY35" fmla="*/ 4195 h 10000"/>
                <a:gd name="connsiteX36" fmla="*/ 360 w 10000"/>
                <a:gd name="connsiteY36" fmla="*/ 4594 h 10000"/>
                <a:gd name="connsiteX37" fmla="*/ 0 w 10000"/>
                <a:gd name="connsiteY37" fmla="*/ 5025 h 10000"/>
                <a:gd name="connsiteX0" fmla="*/ 6530 w 9640"/>
                <a:gd name="connsiteY0" fmla="*/ 10000 h 10000"/>
                <a:gd name="connsiteX1" fmla="*/ 6166 w 9640"/>
                <a:gd name="connsiteY1" fmla="*/ 9607 h 10000"/>
                <a:gd name="connsiteX2" fmla="*/ 5484 w 9640"/>
                <a:gd name="connsiteY2" fmla="*/ 9607 h 10000"/>
                <a:gd name="connsiteX3" fmla="*/ 5484 w 9640"/>
                <a:gd name="connsiteY3" fmla="*/ 9171 h 10000"/>
                <a:gd name="connsiteX4" fmla="*/ 4792 w 9640"/>
                <a:gd name="connsiteY4" fmla="*/ 8739 h 10000"/>
                <a:gd name="connsiteX5" fmla="*/ 4114 w 9640"/>
                <a:gd name="connsiteY5" fmla="*/ 5417 h 10000"/>
                <a:gd name="connsiteX6" fmla="*/ 4481 w 9640"/>
                <a:gd name="connsiteY6" fmla="*/ 5025 h 10000"/>
                <a:gd name="connsiteX7" fmla="*/ 5484 w 9640"/>
                <a:gd name="connsiteY7" fmla="*/ 5025 h 10000"/>
                <a:gd name="connsiteX8" fmla="*/ 5844 w 9640"/>
                <a:gd name="connsiteY8" fmla="*/ 5025 h 10000"/>
                <a:gd name="connsiteX9" fmla="*/ 6856 w 9640"/>
                <a:gd name="connsiteY9" fmla="*/ 5025 h 10000"/>
                <a:gd name="connsiteX10" fmla="*/ 7545 w 9640"/>
                <a:gd name="connsiteY10" fmla="*/ 5025 h 10000"/>
                <a:gd name="connsiteX11" fmla="*/ 7904 w 9640"/>
                <a:gd name="connsiteY11" fmla="*/ 4594 h 10000"/>
                <a:gd name="connsiteX12" fmla="*/ 8913 w 9640"/>
                <a:gd name="connsiteY12" fmla="*/ 3759 h 10000"/>
                <a:gd name="connsiteX13" fmla="*/ 9640 w 9640"/>
                <a:gd name="connsiteY13" fmla="*/ 3368 h 10000"/>
                <a:gd name="connsiteX14" fmla="*/ 9278 w 9640"/>
                <a:gd name="connsiteY14" fmla="*/ 2536 h 10000"/>
                <a:gd name="connsiteX15" fmla="*/ 8597 w 9640"/>
                <a:gd name="connsiteY15" fmla="*/ 2536 h 10000"/>
                <a:gd name="connsiteX16" fmla="*/ 8232 w 9640"/>
                <a:gd name="connsiteY16" fmla="*/ 2536 h 10000"/>
                <a:gd name="connsiteX17" fmla="*/ 7545 w 9640"/>
                <a:gd name="connsiteY17" fmla="*/ 2536 h 10000"/>
                <a:gd name="connsiteX18" fmla="*/ 7545 w 9640"/>
                <a:gd name="connsiteY18" fmla="*/ 2101 h 10000"/>
                <a:gd name="connsiteX19" fmla="*/ 7222 w 9640"/>
                <a:gd name="connsiteY19" fmla="*/ 1704 h 10000"/>
                <a:gd name="connsiteX20" fmla="*/ 6856 w 9640"/>
                <a:gd name="connsiteY20" fmla="*/ 825 h 10000"/>
                <a:gd name="connsiteX21" fmla="*/ 6856 w 9640"/>
                <a:gd name="connsiteY21" fmla="*/ 0 h 10000"/>
                <a:gd name="connsiteX22" fmla="*/ 6530 w 9640"/>
                <a:gd name="connsiteY22" fmla="*/ 0 h 10000"/>
                <a:gd name="connsiteX23" fmla="*/ 5844 w 9640"/>
                <a:gd name="connsiteY23" fmla="*/ 0 h 10000"/>
                <a:gd name="connsiteX24" fmla="*/ 5484 w 9640"/>
                <a:gd name="connsiteY24" fmla="*/ 0 h 10000"/>
                <a:gd name="connsiteX25" fmla="*/ 5167 w 9640"/>
                <a:gd name="connsiteY25" fmla="*/ 0 h 10000"/>
                <a:gd name="connsiteX26" fmla="*/ 3109 w 9640"/>
                <a:gd name="connsiteY26" fmla="*/ 435 h 10000"/>
                <a:gd name="connsiteX27" fmla="*/ 2384 w 9640"/>
                <a:gd name="connsiteY27" fmla="*/ 435 h 10000"/>
                <a:gd name="connsiteX28" fmla="*/ 1697 w 9640"/>
                <a:gd name="connsiteY28" fmla="*/ 825 h 10000"/>
                <a:gd name="connsiteX29" fmla="*/ 1366 w 9640"/>
                <a:gd name="connsiteY29" fmla="*/ 1268 h 10000"/>
                <a:gd name="connsiteX30" fmla="*/ 684 w 9640"/>
                <a:gd name="connsiteY30" fmla="*/ 1704 h 10000"/>
                <a:gd name="connsiteX31" fmla="*/ 326 w 9640"/>
                <a:gd name="connsiteY31" fmla="*/ 1704 h 10000"/>
                <a:gd name="connsiteX32" fmla="*/ 326 w 9640"/>
                <a:gd name="connsiteY32" fmla="*/ 2536 h 10000"/>
                <a:gd name="connsiteX33" fmla="*/ 684 w 9640"/>
                <a:gd name="connsiteY33" fmla="*/ 2931 h 10000"/>
                <a:gd name="connsiteX34" fmla="*/ 684 w 9640"/>
                <a:gd name="connsiteY34" fmla="*/ 3368 h 10000"/>
                <a:gd name="connsiteX35" fmla="*/ 326 w 9640"/>
                <a:gd name="connsiteY35" fmla="*/ 4195 h 10000"/>
                <a:gd name="connsiteX36" fmla="*/ 0 w 9640"/>
                <a:gd name="connsiteY36" fmla="*/ 4594 h 10000"/>
                <a:gd name="connsiteX0" fmla="*/ 6436 w 9662"/>
                <a:gd name="connsiteY0" fmla="*/ 10000 h 10000"/>
                <a:gd name="connsiteX1" fmla="*/ 6058 w 9662"/>
                <a:gd name="connsiteY1" fmla="*/ 9607 h 10000"/>
                <a:gd name="connsiteX2" fmla="*/ 5351 w 9662"/>
                <a:gd name="connsiteY2" fmla="*/ 9607 h 10000"/>
                <a:gd name="connsiteX3" fmla="*/ 5351 w 9662"/>
                <a:gd name="connsiteY3" fmla="*/ 9171 h 10000"/>
                <a:gd name="connsiteX4" fmla="*/ 4633 w 9662"/>
                <a:gd name="connsiteY4" fmla="*/ 8739 h 10000"/>
                <a:gd name="connsiteX5" fmla="*/ 3930 w 9662"/>
                <a:gd name="connsiteY5" fmla="*/ 5417 h 10000"/>
                <a:gd name="connsiteX6" fmla="*/ 4310 w 9662"/>
                <a:gd name="connsiteY6" fmla="*/ 5025 h 10000"/>
                <a:gd name="connsiteX7" fmla="*/ 5351 w 9662"/>
                <a:gd name="connsiteY7" fmla="*/ 5025 h 10000"/>
                <a:gd name="connsiteX8" fmla="*/ 5724 w 9662"/>
                <a:gd name="connsiteY8" fmla="*/ 5025 h 10000"/>
                <a:gd name="connsiteX9" fmla="*/ 6774 w 9662"/>
                <a:gd name="connsiteY9" fmla="*/ 5025 h 10000"/>
                <a:gd name="connsiteX10" fmla="*/ 7489 w 9662"/>
                <a:gd name="connsiteY10" fmla="*/ 5025 h 10000"/>
                <a:gd name="connsiteX11" fmla="*/ 7861 w 9662"/>
                <a:gd name="connsiteY11" fmla="*/ 4594 h 10000"/>
                <a:gd name="connsiteX12" fmla="*/ 8908 w 9662"/>
                <a:gd name="connsiteY12" fmla="*/ 3759 h 10000"/>
                <a:gd name="connsiteX13" fmla="*/ 9662 w 9662"/>
                <a:gd name="connsiteY13" fmla="*/ 3368 h 10000"/>
                <a:gd name="connsiteX14" fmla="*/ 9286 w 9662"/>
                <a:gd name="connsiteY14" fmla="*/ 2536 h 10000"/>
                <a:gd name="connsiteX15" fmla="*/ 8580 w 9662"/>
                <a:gd name="connsiteY15" fmla="*/ 2536 h 10000"/>
                <a:gd name="connsiteX16" fmla="*/ 8201 w 9662"/>
                <a:gd name="connsiteY16" fmla="*/ 2536 h 10000"/>
                <a:gd name="connsiteX17" fmla="*/ 7489 w 9662"/>
                <a:gd name="connsiteY17" fmla="*/ 2536 h 10000"/>
                <a:gd name="connsiteX18" fmla="*/ 7489 w 9662"/>
                <a:gd name="connsiteY18" fmla="*/ 2101 h 10000"/>
                <a:gd name="connsiteX19" fmla="*/ 7154 w 9662"/>
                <a:gd name="connsiteY19" fmla="*/ 1704 h 10000"/>
                <a:gd name="connsiteX20" fmla="*/ 6774 w 9662"/>
                <a:gd name="connsiteY20" fmla="*/ 825 h 10000"/>
                <a:gd name="connsiteX21" fmla="*/ 6774 w 9662"/>
                <a:gd name="connsiteY21" fmla="*/ 0 h 10000"/>
                <a:gd name="connsiteX22" fmla="*/ 6436 w 9662"/>
                <a:gd name="connsiteY22" fmla="*/ 0 h 10000"/>
                <a:gd name="connsiteX23" fmla="*/ 5724 w 9662"/>
                <a:gd name="connsiteY23" fmla="*/ 0 h 10000"/>
                <a:gd name="connsiteX24" fmla="*/ 5351 w 9662"/>
                <a:gd name="connsiteY24" fmla="*/ 0 h 10000"/>
                <a:gd name="connsiteX25" fmla="*/ 5022 w 9662"/>
                <a:gd name="connsiteY25" fmla="*/ 0 h 10000"/>
                <a:gd name="connsiteX26" fmla="*/ 2887 w 9662"/>
                <a:gd name="connsiteY26" fmla="*/ 435 h 10000"/>
                <a:gd name="connsiteX27" fmla="*/ 2135 w 9662"/>
                <a:gd name="connsiteY27" fmla="*/ 435 h 10000"/>
                <a:gd name="connsiteX28" fmla="*/ 1422 w 9662"/>
                <a:gd name="connsiteY28" fmla="*/ 825 h 10000"/>
                <a:gd name="connsiteX29" fmla="*/ 1079 w 9662"/>
                <a:gd name="connsiteY29" fmla="*/ 1268 h 10000"/>
                <a:gd name="connsiteX30" fmla="*/ 372 w 9662"/>
                <a:gd name="connsiteY30" fmla="*/ 1704 h 10000"/>
                <a:gd name="connsiteX31" fmla="*/ 0 w 9662"/>
                <a:gd name="connsiteY31" fmla="*/ 1704 h 10000"/>
                <a:gd name="connsiteX32" fmla="*/ 0 w 9662"/>
                <a:gd name="connsiteY32" fmla="*/ 2536 h 10000"/>
                <a:gd name="connsiteX33" fmla="*/ 372 w 9662"/>
                <a:gd name="connsiteY33" fmla="*/ 2931 h 10000"/>
                <a:gd name="connsiteX34" fmla="*/ 372 w 9662"/>
                <a:gd name="connsiteY34" fmla="*/ 3368 h 10000"/>
                <a:gd name="connsiteX35" fmla="*/ 0 w 9662"/>
                <a:gd name="connsiteY35" fmla="*/ 4195 h 10000"/>
                <a:gd name="connsiteX0" fmla="*/ 6661 w 10000"/>
                <a:gd name="connsiteY0" fmla="*/ 10000 h 10000"/>
                <a:gd name="connsiteX1" fmla="*/ 6270 w 10000"/>
                <a:gd name="connsiteY1" fmla="*/ 9607 h 10000"/>
                <a:gd name="connsiteX2" fmla="*/ 5538 w 10000"/>
                <a:gd name="connsiteY2" fmla="*/ 9607 h 10000"/>
                <a:gd name="connsiteX3" fmla="*/ 5538 w 10000"/>
                <a:gd name="connsiteY3" fmla="*/ 9171 h 10000"/>
                <a:gd name="connsiteX4" fmla="*/ 4795 w 10000"/>
                <a:gd name="connsiteY4" fmla="*/ 8739 h 10000"/>
                <a:gd name="connsiteX5" fmla="*/ 4067 w 10000"/>
                <a:gd name="connsiteY5" fmla="*/ 5417 h 10000"/>
                <a:gd name="connsiteX6" fmla="*/ 4461 w 10000"/>
                <a:gd name="connsiteY6" fmla="*/ 5025 h 10000"/>
                <a:gd name="connsiteX7" fmla="*/ 5538 w 10000"/>
                <a:gd name="connsiteY7" fmla="*/ 5025 h 10000"/>
                <a:gd name="connsiteX8" fmla="*/ 5924 w 10000"/>
                <a:gd name="connsiteY8" fmla="*/ 5025 h 10000"/>
                <a:gd name="connsiteX9" fmla="*/ 7011 w 10000"/>
                <a:gd name="connsiteY9" fmla="*/ 5025 h 10000"/>
                <a:gd name="connsiteX10" fmla="*/ 7751 w 10000"/>
                <a:gd name="connsiteY10" fmla="*/ 5025 h 10000"/>
                <a:gd name="connsiteX11" fmla="*/ 8136 w 10000"/>
                <a:gd name="connsiteY11" fmla="*/ 4594 h 10000"/>
                <a:gd name="connsiteX12" fmla="*/ 9220 w 10000"/>
                <a:gd name="connsiteY12" fmla="*/ 3759 h 10000"/>
                <a:gd name="connsiteX13" fmla="*/ 10000 w 10000"/>
                <a:gd name="connsiteY13" fmla="*/ 3368 h 10000"/>
                <a:gd name="connsiteX14" fmla="*/ 9611 w 10000"/>
                <a:gd name="connsiteY14" fmla="*/ 2536 h 10000"/>
                <a:gd name="connsiteX15" fmla="*/ 8880 w 10000"/>
                <a:gd name="connsiteY15" fmla="*/ 2536 h 10000"/>
                <a:gd name="connsiteX16" fmla="*/ 8488 w 10000"/>
                <a:gd name="connsiteY16" fmla="*/ 2536 h 10000"/>
                <a:gd name="connsiteX17" fmla="*/ 7751 w 10000"/>
                <a:gd name="connsiteY17" fmla="*/ 2536 h 10000"/>
                <a:gd name="connsiteX18" fmla="*/ 7751 w 10000"/>
                <a:gd name="connsiteY18" fmla="*/ 2101 h 10000"/>
                <a:gd name="connsiteX19" fmla="*/ 7404 w 10000"/>
                <a:gd name="connsiteY19" fmla="*/ 1704 h 10000"/>
                <a:gd name="connsiteX20" fmla="*/ 7011 w 10000"/>
                <a:gd name="connsiteY20" fmla="*/ 825 h 10000"/>
                <a:gd name="connsiteX21" fmla="*/ 7011 w 10000"/>
                <a:gd name="connsiteY21" fmla="*/ 0 h 10000"/>
                <a:gd name="connsiteX22" fmla="*/ 6661 w 10000"/>
                <a:gd name="connsiteY22" fmla="*/ 0 h 10000"/>
                <a:gd name="connsiteX23" fmla="*/ 5924 w 10000"/>
                <a:gd name="connsiteY23" fmla="*/ 0 h 10000"/>
                <a:gd name="connsiteX24" fmla="*/ 5538 w 10000"/>
                <a:gd name="connsiteY24" fmla="*/ 0 h 10000"/>
                <a:gd name="connsiteX25" fmla="*/ 5198 w 10000"/>
                <a:gd name="connsiteY25" fmla="*/ 0 h 10000"/>
                <a:gd name="connsiteX26" fmla="*/ 2988 w 10000"/>
                <a:gd name="connsiteY26" fmla="*/ 435 h 10000"/>
                <a:gd name="connsiteX27" fmla="*/ 2210 w 10000"/>
                <a:gd name="connsiteY27" fmla="*/ 435 h 10000"/>
                <a:gd name="connsiteX28" fmla="*/ 1472 w 10000"/>
                <a:gd name="connsiteY28" fmla="*/ 825 h 10000"/>
                <a:gd name="connsiteX29" fmla="*/ 1117 w 10000"/>
                <a:gd name="connsiteY29" fmla="*/ 1268 h 10000"/>
                <a:gd name="connsiteX30" fmla="*/ 385 w 10000"/>
                <a:gd name="connsiteY30" fmla="*/ 1704 h 10000"/>
                <a:gd name="connsiteX31" fmla="*/ 0 w 10000"/>
                <a:gd name="connsiteY31" fmla="*/ 1704 h 10000"/>
                <a:gd name="connsiteX32" fmla="*/ 0 w 10000"/>
                <a:gd name="connsiteY32" fmla="*/ 2536 h 10000"/>
                <a:gd name="connsiteX33" fmla="*/ 385 w 10000"/>
                <a:gd name="connsiteY33" fmla="*/ 2931 h 10000"/>
                <a:gd name="connsiteX34" fmla="*/ 385 w 10000"/>
                <a:gd name="connsiteY34" fmla="*/ 3368 h 10000"/>
                <a:gd name="connsiteX0" fmla="*/ 6661 w 10000"/>
                <a:gd name="connsiteY0" fmla="*/ 10000 h 10000"/>
                <a:gd name="connsiteX1" fmla="*/ 6270 w 10000"/>
                <a:gd name="connsiteY1" fmla="*/ 9607 h 10000"/>
                <a:gd name="connsiteX2" fmla="*/ 5538 w 10000"/>
                <a:gd name="connsiteY2" fmla="*/ 9607 h 10000"/>
                <a:gd name="connsiteX3" fmla="*/ 5538 w 10000"/>
                <a:gd name="connsiteY3" fmla="*/ 9171 h 10000"/>
                <a:gd name="connsiteX4" fmla="*/ 4795 w 10000"/>
                <a:gd name="connsiteY4" fmla="*/ 8739 h 10000"/>
                <a:gd name="connsiteX5" fmla="*/ 4067 w 10000"/>
                <a:gd name="connsiteY5" fmla="*/ 5417 h 10000"/>
                <a:gd name="connsiteX6" fmla="*/ 4461 w 10000"/>
                <a:gd name="connsiteY6" fmla="*/ 5025 h 10000"/>
                <a:gd name="connsiteX7" fmla="*/ 5538 w 10000"/>
                <a:gd name="connsiteY7" fmla="*/ 5025 h 10000"/>
                <a:gd name="connsiteX8" fmla="*/ 5924 w 10000"/>
                <a:gd name="connsiteY8" fmla="*/ 5025 h 10000"/>
                <a:gd name="connsiteX9" fmla="*/ 7011 w 10000"/>
                <a:gd name="connsiteY9" fmla="*/ 5025 h 10000"/>
                <a:gd name="connsiteX10" fmla="*/ 7751 w 10000"/>
                <a:gd name="connsiteY10" fmla="*/ 5025 h 10000"/>
                <a:gd name="connsiteX11" fmla="*/ 8136 w 10000"/>
                <a:gd name="connsiteY11" fmla="*/ 4594 h 10000"/>
                <a:gd name="connsiteX12" fmla="*/ 9220 w 10000"/>
                <a:gd name="connsiteY12" fmla="*/ 3759 h 10000"/>
                <a:gd name="connsiteX13" fmla="*/ 10000 w 10000"/>
                <a:gd name="connsiteY13" fmla="*/ 3368 h 10000"/>
                <a:gd name="connsiteX14" fmla="*/ 9611 w 10000"/>
                <a:gd name="connsiteY14" fmla="*/ 2536 h 10000"/>
                <a:gd name="connsiteX15" fmla="*/ 8880 w 10000"/>
                <a:gd name="connsiteY15" fmla="*/ 2536 h 10000"/>
                <a:gd name="connsiteX16" fmla="*/ 8488 w 10000"/>
                <a:gd name="connsiteY16" fmla="*/ 2536 h 10000"/>
                <a:gd name="connsiteX17" fmla="*/ 7751 w 10000"/>
                <a:gd name="connsiteY17" fmla="*/ 2536 h 10000"/>
                <a:gd name="connsiteX18" fmla="*/ 7751 w 10000"/>
                <a:gd name="connsiteY18" fmla="*/ 2101 h 10000"/>
                <a:gd name="connsiteX19" fmla="*/ 7404 w 10000"/>
                <a:gd name="connsiteY19" fmla="*/ 1704 h 10000"/>
                <a:gd name="connsiteX20" fmla="*/ 7011 w 10000"/>
                <a:gd name="connsiteY20" fmla="*/ 825 h 10000"/>
                <a:gd name="connsiteX21" fmla="*/ 7011 w 10000"/>
                <a:gd name="connsiteY21" fmla="*/ 0 h 10000"/>
                <a:gd name="connsiteX22" fmla="*/ 6661 w 10000"/>
                <a:gd name="connsiteY22" fmla="*/ 0 h 10000"/>
                <a:gd name="connsiteX23" fmla="*/ 5924 w 10000"/>
                <a:gd name="connsiteY23" fmla="*/ 0 h 10000"/>
                <a:gd name="connsiteX24" fmla="*/ 5538 w 10000"/>
                <a:gd name="connsiteY24" fmla="*/ 0 h 10000"/>
                <a:gd name="connsiteX25" fmla="*/ 5198 w 10000"/>
                <a:gd name="connsiteY25" fmla="*/ 0 h 10000"/>
                <a:gd name="connsiteX26" fmla="*/ 2988 w 10000"/>
                <a:gd name="connsiteY26" fmla="*/ 435 h 10000"/>
                <a:gd name="connsiteX27" fmla="*/ 2210 w 10000"/>
                <a:gd name="connsiteY27" fmla="*/ 435 h 10000"/>
                <a:gd name="connsiteX28" fmla="*/ 1472 w 10000"/>
                <a:gd name="connsiteY28" fmla="*/ 825 h 10000"/>
                <a:gd name="connsiteX29" fmla="*/ 1117 w 10000"/>
                <a:gd name="connsiteY29" fmla="*/ 1268 h 10000"/>
                <a:gd name="connsiteX30" fmla="*/ 385 w 10000"/>
                <a:gd name="connsiteY30" fmla="*/ 1704 h 10000"/>
                <a:gd name="connsiteX31" fmla="*/ 0 w 10000"/>
                <a:gd name="connsiteY31" fmla="*/ 1704 h 10000"/>
                <a:gd name="connsiteX32" fmla="*/ 0 w 10000"/>
                <a:gd name="connsiteY32" fmla="*/ 2536 h 10000"/>
                <a:gd name="connsiteX33" fmla="*/ 385 w 10000"/>
                <a:gd name="connsiteY33" fmla="*/ 2931 h 10000"/>
                <a:gd name="connsiteX0" fmla="*/ 6661 w 10000"/>
                <a:gd name="connsiteY0" fmla="*/ 10000 h 10000"/>
                <a:gd name="connsiteX1" fmla="*/ 6270 w 10000"/>
                <a:gd name="connsiteY1" fmla="*/ 9607 h 10000"/>
                <a:gd name="connsiteX2" fmla="*/ 5538 w 10000"/>
                <a:gd name="connsiteY2" fmla="*/ 9607 h 10000"/>
                <a:gd name="connsiteX3" fmla="*/ 5538 w 10000"/>
                <a:gd name="connsiteY3" fmla="*/ 9171 h 10000"/>
                <a:gd name="connsiteX4" fmla="*/ 4795 w 10000"/>
                <a:gd name="connsiteY4" fmla="*/ 8739 h 10000"/>
                <a:gd name="connsiteX5" fmla="*/ 4067 w 10000"/>
                <a:gd name="connsiteY5" fmla="*/ 5417 h 10000"/>
                <a:gd name="connsiteX6" fmla="*/ 4461 w 10000"/>
                <a:gd name="connsiteY6" fmla="*/ 5025 h 10000"/>
                <a:gd name="connsiteX7" fmla="*/ 5538 w 10000"/>
                <a:gd name="connsiteY7" fmla="*/ 5025 h 10000"/>
                <a:gd name="connsiteX8" fmla="*/ 5924 w 10000"/>
                <a:gd name="connsiteY8" fmla="*/ 5025 h 10000"/>
                <a:gd name="connsiteX9" fmla="*/ 7011 w 10000"/>
                <a:gd name="connsiteY9" fmla="*/ 5025 h 10000"/>
                <a:gd name="connsiteX10" fmla="*/ 7751 w 10000"/>
                <a:gd name="connsiteY10" fmla="*/ 5025 h 10000"/>
                <a:gd name="connsiteX11" fmla="*/ 8136 w 10000"/>
                <a:gd name="connsiteY11" fmla="*/ 4594 h 10000"/>
                <a:gd name="connsiteX12" fmla="*/ 9220 w 10000"/>
                <a:gd name="connsiteY12" fmla="*/ 3759 h 10000"/>
                <a:gd name="connsiteX13" fmla="*/ 10000 w 10000"/>
                <a:gd name="connsiteY13" fmla="*/ 3368 h 10000"/>
                <a:gd name="connsiteX14" fmla="*/ 9611 w 10000"/>
                <a:gd name="connsiteY14" fmla="*/ 2536 h 10000"/>
                <a:gd name="connsiteX15" fmla="*/ 8880 w 10000"/>
                <a:gd name="connsiteY15" fmla="*/ 2536 h 10000"/>
                <a:gd name="connsiteX16" fmla="*/ 8488 w 10000"/>
                <a:gd name="connsiteY16" fmla="*/ 2536 h 10000"/>
                <a:gd name="connsiteX17" fmla="*/ 7751 w 10000"/>
                <a:gd name="connsiteY17" fmla="*/ 2536 h 10000"/>
                <a:gd name="connsiteX18" fmla="*/ 7751 w 10000"/>
                <a:gd name="connsiteY18" fmla="*/ 2101 h 10000"/>
                <a:gd name="connsiteX19" fmla="*/ 7404 w 10000"/>
                <a:gd name="connsiteY19" fmla="*/ 1704 h 10000"/>
                <a:gd name="connsiteX20" fmla="*/ 7011 w 10000"/>
                <a:gd name="connsiteY20" fmla="*/ 825 h 10000"/>
                <a:gd name="connsiteX21" fmla="*/ 7011 w 10000"/>
                <a:gd name="connsiteY21" fmla="*/ 0 h 10000"/>
                <a:gd name="connsiteX22" fmla="*/ 6661 w 10000"/>
                <a:gd name="connsiteY22" fmla="*/ 0 h 10000"/>
                <a:gd name="connsiteX23" fmla="*/ 5924 w 10000"/>
                <a:gd name="connsiteY23" fmla="*/ 0 h 10000"/>
                <a:gd name="connsiteX24" fmla="*/ 5538 w 10000"/>
                <a:gd name="connsiteY24" fmla="*/ 0 h 10000"/>
                <a:gd name="connsiteX25" fmla="*/ 5198 w 10000"/>
                <a:gd name="connsiteY25" fmla="*/ 0 h 10000"/>
                <a:gd name="connsiteX26" fmla="*/ 2988 w 10000"/>
                <a:gd name="connsiteY26" fmla="*/ 435 h 10000"/>
                <a:gd name="connsiteX27" fmla="*/ 2210 w 10000"/>
                <a:gd name="connsiteY27" fmla="*/ 435 h 10000"/>
                <a:gd name="connsiteX28" fmla="*/ 1472 w 10000"/>
                <a:gd name="connsiteY28" fmla="*/ 825 h 10000"/>
                <a:gd name="connsiteX29" fmla="*/ 1117 w 10000"/>
                <a:gd name="connsiteY29" fmla="*/ 1268 h 10000"/>
                <a:gd name="connsiteX30" fmla="*/ 385 w 10000"/>
                <a:gd name="connsiteY30" fmla="*/ 1704 h 10000"/>
                <a:gd name="connsiteX31" fmla="*/ 0 w 10000"/>
                <a:gd name="connsiteY31" fmla="*/ 1704 h 10000"/>
                <a:gd name="connsiteX32" fmla="*/ 0 w 10000"/>
                <a:gd name="connsiteY32" fmla="*/ 2536 h 10000"/>
                <a:gd name="connsiteX0" fmla="*/ 6661 w 10000"/>
                <a:gd name="connsiteY0" fmla="*/ 10000 h 10000"/>
                <a:gd name="connsiteX1" fmla="*/ 6270 w 10000"/>
                <a:gd name="connsiteY1" fmla="*/ 9607 h 10000"/>
                <a:gd name="connsiteX2" fmla="*/ 5538 w 10000"/>
                <a:gd name="connsiteY2" fmla="*/ 9607 h 10000"/>
                <a:gd name="connsiteX3" fmla="*/ 5538 w 10000"/>
                <a:gd name="connsiteY3" fmla="*/ 9171 h 10000"/>
                <a:gd name="connsiteX4" fmla="*/ 4795 w 10000"/>
                <a:gd name="connsiteY4" fmla="*/ 8739 h 10000"/>
                <a:gd name="connsiteX5" fmla="*/ 4067 w 10000"/>
                <a:gd name="connsiteY5" fmla="*/ 5417 h 10000"/>
                <a:gd name="connsiteX6" fmla="*/ 4461 w 10000"/>
                <a:gd name="connsiteY6" fmla="*/ 5025 h 10000"/>
                <a:gd name="connsiteX7" fmla="*/ 5538 w 10000"/>
                <a:gd name="connsiteY7" fmla="*/ 5025 h 10000"/>
                <a:gd name="connsiteX8" fmla="*/ 5924 w 10000"/>
                <a:gd name="connsiteY8" fmla="*/ 5025 h 10000"/>
                <a:gd name="connsiteX9" fmla="*/ 7011 w 10000"/>
                <a:gd name="connsiteY9" fmla="*/ 5025 h 10000"/>
                <a:gd name="connsiteX10" fmla="*/ 7751 w 10000"/>
                <a:gd name="connsiteY10" fmla="*/ 5025 h 10000"/>
                <a:gd name="connsiteX11" fmla="*/ 8136 w 10000"/>
                <a:gd name="connsiteY11" fmla="*/ 4594 h 10000"/>
                <a:gd name="connsiteX12" fmla="*/ 9220 w 10000"/>
                <a:gd name="connsiteY12" fmla="*/ 3759 h 10000"/>
                <a:gd name="connsiteX13" fmla="*/ 10000 w 10000"/>
                <a:gd name="connsiteY13" fmla="*/ 3368 h 10000"/>
                <a:gd name="connsiteX14" fmla="*/ 9611 w 10000"/>
                <a:gd name="connsiteY14" fmla="*/ 2536 h 10000"/>
                <a:gd name="connsiteX15" fmla="*/ 8880 w 10000"/>
                <a:gd name="connsiteY15" fmla="*/ 2536 h 10000"/>
                <a:gd name="connsiteX16" fmla="*/ 8488 w 10000"/>
                <a:gd name="connsiteY16" fmla="*/ 2536 h 10000"/>
                <a:gd name="connsiteX17" fmla="*/ 7751 w 10000"/>
                <a:gd name="connsiteY17" fmla="*/ 2536 h 10000"/>
                <a:gd name="connsiteX18" fmla="*/ 7751 w 10000"/>
                <a:gd name="connsiteY18" fmla="*/ 2101 h 10000"/>
                <a:gd name="connsiteX19" fmla="*/ 7404 w 10000"/>
                <a:gd name="connsiteY19" fmla="*/ 1704 h 10000"/>
                <a:gd name="connsiteX20" fmla="*/ 7011 w 10000"/>
                <a:gd name="connsiteY20" fmla="*/ 825 h 10000"/>
                <a:gd name="connsiteX21" fmla="*/ 7011 w 10000"/>
                <a:gd name="connsiteY21" fmla="*/ 0 h 10000"/>
                <a:gd name="connsiteX22" fmla="*/ 6661 w 10000"/>
                <a:gd name="connsiteY22" fmla="*/ 0 h 10000"/>
                <a:gd name="connsiteX23" fmla="*/ 5924 w 10000"/>
                <a:gd name="connsiteY23" fmla="*/ 0 h 10000"/>
                <a:gd name="connsiteX24" fmla="*/ 5538 w 10000"/>
                <a:gd name="connsiteY24" fmla="*/ 0 h 10000"/>
                <a:gd name="connsiteX25" fmla="*/ 5198 w 10000"/>
                <a:gd name="connsiteY25" fmla="*/ 0 h 10000"/>
                <a:gd name="connsiteX26" fmla="*/ 2988 w 10000"/>
                <a:gd name="connsiteY26" fmla="*/ 435 h 10000"/>
                <a:gd name="connsiteX27" fmla="*/ 2210 w 10000"/>
                <a:gd name="connsiteY27" fmla="*/ 435 h 10000"/>
                <a:gd name="connsiteX28" fmla="*/ 1472 w 10000"/>
                <a:gd name="connsiteY28" fmla="*/ 825 h 10000"/>
                <a:gd name="connsiteX29" fmla="*/ 1117 w 10000"/>
                <a:gd name="connsiteY29" fmla="*/ 1268 h 10000"/>
                <a:gd name="connsiteX30" fmla="*/ 385 w 10000"/>
                <a:gd name="connsiteY30" fmla="*/ 1704 h 10000"/>
                <a:gd name="connsiteX31" fmla="*/ 0 w 10000"/>
                <a:gd name="connsiteY31" fmla="*/ 1704 h 10000"/>
                <a:gd name="connsiteX0" fmla="*/ 6276 w 9615"/>
                <a:gd name="connsiteY0" fmla="*/ 10000 h 10000"/>
                <a:gd name="connsiteX1" fmla="*/ 5885 w 9615"/>
                <a:gd name="connsiteY1" fmla="*/ 9607 h 10000"/>
                <a:gd name="connsiteX2" fmla="*/ 5153 w 9615"/>
                <a:gd name="connsiteY2" fmla="*/ 9607 h 10000"/>
                <a:gd name="connsiteX3" fmla="*/ 5153 w 9615"/>
                <a:gd name="connsiteY3" fmla="*/ 9171 h 10000"/>
                <a:gd name="connsiteX4" fmla="*/ 4410 w 9615"/>
                <a:gd name="connsiteY4" fmla="*/ 8739 h 10000"/>
                <a:gd name="connsiteX5" fmla="*/ 3682 w 9615"/>
                <a:gd name="connsiteY5" fmla="*/ 5417 h 10000"/>
                <a:gd name="connsiteX6" fmla="*/ 4076 w 9615"/>
                <a:gd name="connsiteY6" fmla="*/ 5025 h 10000"/>
                <a:gd name="connsiteX7" fmla="*/ 5153 w 9615"/>
                <a:gd name="connsiteY7" fmla="*/ 5025 h 10000"/>
                <a:gd name="connsiteX8" fmla="*/ 5539 w 9615"/>
                <a:gd name="connsiteY8" fmla="*/ 5025 h 10000"/>
                <a:gd name="connsiteX9" fmla="*/ 6626 w 9615"/>
                <a:gd name="connsiteY9" fmla="*/ 5025 h 10000"/>
                <a:gd name="connsiteX10" fmla="*/ 7366 w 9615"/>
                <a:gd name="connsiteY10" fmla="*/ 5025 h 10000"/>
                <a:gd name="connsiteX11" fmla="*/ 7751 w 9615"/>
                <a:gd name="connsiteY11" fmla="*/ 4594 h 10000"/>
                <a:gd name="connsiteX12" fmla="*/ 8835 w 9615"/>
                <a:gd name="connsiteY12" fmla="*/ 3759 h 10000"/>
                <a:gd name="connsiteX13" fmla="*/ 9615 w 9615"/>
                <a:gd name="connsiteY13" fmla="*/ 3368 h 10000"/>
                <a:gd name="connsiteX14" fmla="*/ 9226 w 9615"/>
                <a:gd name="connsiteY14" fmla="*/ 2536 h 10000"/>
                <a:gd name="connsiteX15" fmla="*/ 8495 w 9615"/>
                <a:gd name="connsiteY15" fmla="*/ 2536 h 10000"/>
                <a:gd name="connsiteX16" fmla="*/ 8103 w 9615"/>
                <a:gd name="connsiteY16" fmla="*/ 2536 h 10000"/>
                <a:gd name="connsiteX17" fmla="*/ 7366 w 9615"/>
                <a:gd name="connsiteY17" fmla="*/ 2536 h 10000"/>
                <a:gd name="connsiteX18" fmla="*/ 7366 w 9615"/>
                <a:gd name="connsiteY18" fmla="*/ 2101 h 10000"/>
                <a:gd name="connsiteX19" fmla="*/ 7019 w 9615"/>
                <a:gd name="connsiteY19" fmla="*/ 1704 h 10000"/>
                <a:gd name="connsiteX20" fmla="*/ 6626 w 9615"/>
                <a:gd name="connsiteY20" fmla="*/ 825 h 10000"/>
                <a:gd name="connsiteX21" fmla="*/ 6626 w 9615"/>
                <a:gd name="connsiteY21" fmla="*/ 0 h 10000"/>
                <a:gd name="connsiteX22" fmla="*/ 6276 w 9615"/>
                <a:gd name="connsiteY22" fmla="*/ 0 h 10000"/>
                <a:gd name="connsiteX23" fmla="*/ 5539 w 9615"/>
                <a:gd name="connsiteY23" fmla="*/ 0 h 10000"/>
                <a:gd name="connsiteX24" fmla="*/ 5153 w 9615"/>
                <a:gd name="connsiteY24" fmla="*/ 0 h 10000"/>
                <a:gd name="connsiteX25" fmla="*/ 4813 w 9615"/>
                <a:gd name="connsiteY25" fmla="*/ 0 h 10000"/>
                <a:gd name="connsiteX26" fmla="*/ 2603 w 9615"/>
                <a:gd name="connsiteY26" fmla="*/ 435 h 10000"/>
                <a:gd name="connsiteX27" fmla="*/ 1825 w 9615"/>
                <a:gd name="connsiteY27" fmla="*/ 435 h 10000"/>
                <a:gd name="connsiteX28" fmla="*/ 1087 w 9615"/>
                <a:gd name="connsiteY28" fmla="*/ 825 h 10000"/>
                <a:gd name="connsiteX29" fmla="*/ 732 w 9615"/>
                <a:gd name="connsiteY29" fmla="*/ 1268 h 10000"/>
                <a:gd name="connsiteX30" fmla="*/ 0 w 9615"/>
                <a:gd name="connsiteY30" fmla="*/ 1704 h 10000"/>
                <a:gd name="connsiteX0" fmla="*/ 5766 w 9239"/>
                <a:gd name="connsiteY0" fmla="*/ 10000 h 10000"/>
                <a:gd name="connsiteX1" fmla="*/ 5360 w 9239"/>
                <a:gd name="connsiteY1" fmla="*/ 9607 h 10000"/>
                <a:gd name="connsiteX2" fmla="*/ 4598 w 9239"/>
                <a:gd name="connsiteY2" fmla="*/ 9607 h 10000"/>
                <a:gd name="connsiteX3" fmla="*/ 4598 w 9239"/>
                <a:gd name="connsiteY3" fmla="*/ 9171 h 10000"/>
                <a:gd name="connsiteX4" fmla="*/ 3826 w 9239"/>
                <a:gd name="connsiteY4" fmla="*/ 8739 h 10000"/>
                <a:gd name="connsiteX5" fmla="*/ 3068 w 9239"/>
                <a:gd name="connsiteY5" fmla="*/ 5417 h 10000"/>
                <a:gd name="connsiteX6" fmla="*/ 3478 w 9239"/>
                <a:gd name="connsiteY6" fmla="*/ 5025 h 10000"/>
                <a:gd name="connsiteX7" fmla="*/ 4598 w 9239"/>
                <a:gd name="connsiteY7" fmla="*/ 5025 h 10000"/>
                <a:gd name="connsiteX8" fmla="*/ 5000 w 9239"/>
                <a:gd name="connsiteY8" fmla="*/ 5025 h 10000"/>
                <a:gd name="connsiteX9" fmla="*/ 6130 w 9239"/>
                <a:gd name="connsiteY9" fmla="*/ 5025 h 10000"/>
                <a:gd name="connsiteX10" fmla="*/ 6900 w 9239"/>
                <a:gd name="connsiteY10" fmla="*/ 5025 h 10000"/>
                <a:gd name="connsiteX11" fmla="*/ 7300 w 9239"/>
                <a:gd name="connsiteY11" fmla="*/ 4594 h 10000"/>
                <a:gd name="connsiteX12" fmla="*/ 8428 w 9239"/>
                <a:gd name="connsiteY12" fmla="*/ 3759 h 10000"/>
                <a:gd name="connsiteX13" fmla="*/ 9239 w 9239"/>
                <a:gd name="connsiteY13" fmla="*/ 3368 h 10000"/>
                <a:gd name="connsiteX14" fmla="*/ 8834 w 9239"/>
                <a:gd name="connsiteY14" fmla="*/ 2536 h 10000"/>
                <a:gd name="connsiteX15" fmla="*/ 8074 w 9239"/>
                <a:gd name="connsiteY15" fmla="*/ 2536 h 10000"/>
                <a:gd name="connsiteX16" fmla="*/ 7666 w 9239"/>
                <a:gd name="connsiteY16" fmla="*/ 2536 h 10000"/>
                <a:gd name="connsiteX17" fmla="*/ 6900 w 9239"/>
                <a:gd name="connsiteY17" fmla="*/ 2536 h 10000"/>
                <a:gd name="connsiteX18" fmla="*/ 6900 w 9239"/>
                <a:gd name="connsiteY18" fmla="*/ 2101 h 10000"/>
                <a:gd name="connsiteX19" fmla="*/ 6539 w 9239"/>
                <a:gd name="connsiteY19" fmla="*/ 1704 h 10000"/>
                <a:gd name="connsiteX20" fmla="*/ 6130 w 9239"/>
                <a:gd name="connsiteY20" fmla="*/ 825 h 10000"/>
                <a:gd name="connsiteX21" fmla="*/ 6130 w 9239"/>
                <a:gd name="connsiteY21" fmla="*/ 0 h 10000"/>
                <a:gd name="connsiteX22" fmla="*/ 5766 w 9239"/>
                <a:gd name="connsiteY22" fmla="*/ 0 h 10000"/>
                <a:gd name="connsiteX23" fmla="*/ 5000 w 9239"/>
                <a:gd name="connsiteY23" fmla="*/ 0 h 10000"/>
                <a:gd name="connsiteX24" fmla="*/ 4598 w 9239"/>
                <a:gd name="connsiteY24" fmla="*/ 0 h 10000"/>
                <a:gd name="connsiteX25" fmla="*/ 4245 w 9239"/>
                <a:gd name="connsiteY25" fmla="*/ 0 h 10000"/>
                <a:gd name="connsiteX26" fmla="*/ 1946 w 9239"/>
                <a:gd name="connsiteY26" fmla="*/ 435 h 10000"/>
                <a:gd name="connsiteX27" fmla="*/ 1137 w 9239"/>
                <a:gd name="connsiteY27" fmla="*/ 435 h 10000"/>
                <a:gd name="connsiteX28" fmla="*/ 370 w 9239"/>
                <a:gd name="connsiteY28" fmla="*/ 825 h 10000"/>
                <a:gd name="connsiteX29" fmla="*/ 0 w 9239"/>
                <a:gd name="connsiteY29" fmla="*/ 1268 h 10000"/>
                <a:gd name="connsiteX0" fmla="*/ 5841 w 9600"/>
                <a:gd name="connsiteY0" fmla="*/ 10000 h 10000"/>
                <a:gd name="connsiteX1" fmla="*/ 5401 w 9600"/>
                <a:gd name="connsiteY1" fmla="*/ 9607 h 10000"/>
                <a:gd name="connsiteX2" fmla="*/ 4577 w 9600"/>
                <a:gd name="connsiteY2" fmla="*/ 9607 h 10000"/>
                <a:gd name="connsiteX3" fmla="*/ 4577 w 9600"/>
                <a:gd name="connsiteY3" fmla="*/ 9171 h 10000"/>
                <a:gd name="connsiteX4" fmla="*/ 3741 w 9600"/>
                <a:gd name="connsiteY4" fmla="*/ 8739 h 10000"/>
                <a:gd name="connsiteX5" fmla="*/ 2921 w 9600"/>
                <a:gd name="connsiteY5" fmla="*/ 5417 h 10000"/>
                <a:gd name="connsiteX6" fmla="*/ 3364 w 9600"/>
                <a:gd name="connsiteY6" fmla="*/ 5025 h 10000"/>
                <a:gd name="connsiteX7" fmla="*/ 4577 w 9600"/>
                <a:gd name="connsiteY7" fmla="*/ 5025 h 10000"/>
                <a:gd name="connsiteX8" fmla="*/ 5012 w 9600"/>
                <a:gd name="connsiteY8" fmla="*/ 5025 h 10000"/>
                <a:gd name="connsiteX9" fmla="*/ 6235 w 9600"/>
                <a:gd name="connsiteY9" fmla="*/ 5025 h 10000"/>
                <a:gd name="connsiteX10" fmla="*/ 7068 w 9600"/>
                <a:gd name="connsiteY10" fmla="*/ 5025 h 10000"/>
                <a:gd name="connsiteX11" fmla="*/ 7501 w 9600"/>
                <a:gd name="connsiteY11" fmla="*/ 4594 h 10000"/>
                <a:gd name="connsiteX12" fmla="*/ 8722 w 9600"/>
                <a:gd name="connsiteY12" fmla="*/ 3759 h 10000"/>
                <a:gd name="connsiteX13" fmla="*/ 9600 w 9600"/>
                <a:gd name="connsiteY13" fmla="*/ 3368 h 10000"/>
                <a:gd name="connsiteX14" fmla="*/ 9162 w 9600"/>
                <a:gd name="connsiteY14" fmla="*/ 2536 h 10000"/>
                <a:gd name="connsiteX15" fmla="*/ 8339 w 9600"/>
                <a:gd name="connsiteY15" fmla="*/ 2536 h 10000"/>
                <a:gd name="connsiteX16" fmla="*/ 7897 w 9600"/>
                <a:gd name="connsiteY16" fmla="*/ 2536 h 10000"/>
                <a:gd name="connsiteX17" fmla="*/ 7068 w 9600"/>
                <a:gd name="connsiteY17" fmla="*/ 2536 h 10000"/>
                <a:gd name="connsiteX18" fmla="*/ 7068 w 9600"/>
                <a:gd name="connsiteY18" fmla="*/ 2101 h 10000"/>
                <a:gd name="connsiteX19" fmla="*/ 6678 w 9600"/>
                <a:gd name="connsiteY19" fmla="*/ 1704 h 10000"/>
                <a:gd name="connsiteX20" fmla="*/ 6235 w 9600"/>
                <a:gd name="connsiteY20" fmla="*/ 825 h 10000"/>
                <a:gd name="connsiteX21" fmla="*/ 6235 w 9600"/>
                <a:gd name="connsiteY21" fmla="*/ 0 h 10000"/>
                <a:gd name="connsiteX22" fmla="*/ 5841 w 9600"/>
                <a:gd name="connsiteY22" fmla="*/ 0 h 10000"/>
                <a:gd name="connsiteX23" fmla="*/ 5012 w 9600"/>
                <a:gd name="connsiteY23" fmla="*/ 0 h 10000"/>
                <a:gd name="connsiteX24" fmla="*/ 4577 w 9600"/>
                <a:gd name="connsiteY24" fmla="*/ 0 h 10000"/>
                <a:gd name="connsiteX25" fmla="*/ 4195 w 9600"/>
                <a:gd name="connsiteY25" fmla="*/ 0 h 10000"/>
                <a:gd name="connsiteX26" fmla="*/ 1706 w 9600"/>
                <a:gd name="connsiteY26" fmla="*/ 435 h 10000"/>
                <a:gd name="connsiteX27" fmla="*/ 831 w 9600"/>
                <a:gd name="connsiteY27" fmla="*/ 435 h 10000"/>
                <a:gd name="connsiteX28" fmla="*/ 0 w 9600"/>
                <a:gd name="connsiteY28" fmla="*/ 825 h 10000"/>
                <a:gd name="connsiteX0" fmla="*/ 5218 w 9134"/>
                <a:gd name="connsiteY0" fmla="*/ 10000 h 10000"/>
                <a:gd name="connsiteX1" fmla="*/ 4760 w 9134"/>
                <a:gd name="connsiteY1" fmla="*/ 9607 h 10000"/>
                <a:gd name="connsiteX2" fmla="*/ 3902 w 9134"/>
                <a:gd name="connsiteY2" fmla="*/ 9607 h 10000"/>
                <a:gd name="connsiteX3" fmla="*/ 3902 w 9134"/>
                <a:gd name="connsiteY3" fmla="*/ 9171 h 10000"/>
                <a:gd name="connsiteX4" fmla="*/ 3031 w 9134"/>
                <a:gd name="connsiteY4" fmla="*/ 8739 h 10000"/>
                <a:gd name="connsiteX5" fmla="*/ 2177 w 9134"/>
                <a:gd name="connsiteY5" fmla="*/ 5417 h 10000"/>
                <a:gd name="connsiteX6" fmla="*/ 2638 w 9134"/>
                <a:gd name="connsiteY6" fmla="*/ 5025 h 10000"/>
                <a:gd name="connsiteX7" fmla="*/ 3902 w 9134"/>
                <a:gd name="connsiteY7" fmla="*/ 5025 h 10000"/>
                <a:gd name="connsiteX8" fmla="*/ 4355 w 9134"/>
                <a:gd name="connsiteY8" fmla="*/ 5025 h 10000"/>
                <a:gd name="connsiteX9" fmla="*/ 5629 w 9134"/>
                <a:gd name="connsiteY9" fmla="*/ 5025 h 10000"/>
                <a:gd name="connsiteX10" fmla="*/ 6497 w 9134"/>
                <a:gd name="connsiteY10" fmla="*/ 5025 h 10000"/>
                <a:gd name="connsiteX11" fmla="*/ 6948 w 9134"/>
                <a:gd name="connsiteY11" fmla="*/ 4594 h 10000"/>
                <a:gd name="connsiteX12" fmla="*/ 8219 w 9134"/>
                <a:gd name="connsiteY12" fmla="*/ 3759 h 10000"/>
                <a:gd name="connsiteX13" fmla="*/ 9134 w 9134"/>
                <a:gd name="connsiteY13" fmla="*/ 3368 h 10000"/>
                <a:gd name="connsiteX14" fmla="*/ 8678 w 9134"/>
                <a:gd name="connsiteY14" fmla="*/ 2536 h 10000"/>
                <a:gd name="connsiteX15" fmla="*/ 7820 w 9134"/>
                <a:gd name="connsiteY15" fmla="*/ 2536 h 10000"/>
                <a:gd name="connsiteX16" fmla="*/ 7360 w 9134"/>
                <a:gd name="connsiteY16" fmla="*/ 2536 h 10000"/>
                <a:gd name="connsiteX17" fmla="*/ 6497 w 9134"/>
                <a:gd name="connsiteY17" fmla="*/ 2536 h 10000"/>
                <a:gd name="connsiteX18" fmla="*/ 6497 w 9134"/>
                <a:gd name="connsiteY18" fmla="*/ 2101 h 10000"/>
                <a:gd name="connsiteX19" fmla="*/ 6090 w 9134"/>
                <a:gd name="connsiteY19" fmla="*/ 1704 h 10000"/>
                <a:gd name="connsiteX20" fmla="*/ 5629 w 9134"/>
                <a:gd name="connsiteY20" fmla="*/ 825 h 10000"/>
                <a:gd name="connsiteX21" fmla="*/ 5629 w 9134"/>
                <a:gd name="connsiteY21" fmla="*/ 0 h 10000"/>
                <a:gd name="connsiteX22" fmla="*/ 5218 w 9134"/>
                <a:gd name="connsiteY22" fmla="*/ 0 h 10000"/>
                <a:gd name="connsiteX23" fmla="*/ 4355 w 9134"/>
                <a:gd name="connsiteY23" fmla="*/ 0 h 10000"/>
                <a:gd name="connsiteX24" fmla="*/ 3902 w 9134"/>
                <a:gd name="connsiteY24" fmla="*/ 0 h 10000"/>
                <a:gd name="connsiteX25" fmla="*/ 3504 w 9134"/>
                <a:gd name="connsiteY25" fmla="*/ 0 h 10000"/>
                <a:gd name="connsiteX26" fmla="*/ 911 w 9134"/>
                <a:gd name="connsiteY26" fmla="*/ 435 h 10000"/>
                <a:gd name="connsiteX27" fmla="*/ 0 w 9134"/>
                <a:gd name="connsiteY27" fmla="*/ 435 h 10000"/>
                <a:gd name="connsiteX0" fmla="*/ 5713 w 10000"/>
                <a:gd name="connsiteY0" fmla="*/ 10000 h 10000"/>
                <a:gd name="connsiteX1" fmla="*/ 5211 w 10000"/>
                <a:gd name="connsiteY1" fmla="*/ 9607 h 10000"/>
                <a:gd name="connsiteX2" fmla="*/ 4272 w 10000"/>
                <a:gd name="connsiteY2" fmla="*/ 9607 h 10000"/>
                <a:gd name="connsiteX3" fmla="*/ 4272 w 10000"/>
                <a:gd name="connsiteY3" fmla="*/ 9171 h 10000"/>
                <a:gd name="connsiteX4" fmla="*/ 3318 w 10000"/>
                <a:gd name="connsiteY4" fmla="*/ 8739 h 10000"/>
                <a:gd name="connsiteX5" fmla="*/ 2383 w 10000"/>
                <a:gd name="connsiteY5" fmla="*/ 5417 h 10000"/>
                <a:gd name="connsiteX6" fmla="*/ 2888 w 10000"/>
                <a:gd name="connsiteY6" fmla="*/ 5025 h 10000"/>
                <a:gd name="connsiteX7" fmla="*/ 4272 w 10000"/>
                <a:gd name="connsiteY7" fmla="*/ 5025 h 10000"/>
                <a:gd name="connsiteX8" fmla="*/ 4768 w 10000"/>
                <a:gd name="connsiteY8" fmla="*/ 5025 h 10000"/>
                <a:gd name="connsiteX9" fmla="*/ 6163 w 10000"/>
                <a:gd name="connsiteY9" fmla="*/ 5025 h 10000"/>
                <a:gd name="connsiteX10" fmla="*/ 7113 w 10000"/>
                <a:gd name="connsiteY10" fmla="*/ 5025 h 10000"/>
                <a:gd name="connsiteX11" fmla="*/ 7607 w 10000"/>
                <a:gd name="connsiteY11" fmla="*/ 4594 h 10000"/>
                <a:gd name="connsiteX12" fmla="*/ 8998 w 10000"/>
                <a:gd name="connsiteY12" fmla="*/ 3759 h 10000"/>
                <a:gd name="connsiteX13" fmla="*/ 10000 w 10000"/>
                <a:gd name="connsiteY13" fmla="*/ 3368 h 10000"/>
                <a:gd name="connsiteX14" fmla="*/ 9501 w 10000"/>
                <a:gd name="connsiteY14" fmla="*/ 2536 h 10000"/>
                <a:gd name="connsiteX15" fmla="*/ 8561 w 10000"/>
                <a:gd name="connsiteY15" fmla="*/ 2536 h 10000"/>
                <a:gd name="connsiteX16" fmla="*/ 8058 w 10000"/>
                <a:gd name="connsiteY16" fmla="*/ 2536 h 10000"/>
                <a:gd name="connsiteX17" fmla="*/ 7113 w 10000"/>
                <a:gd name="connsiteY17" fmla="*/ 2536 h 10000"/>
                <a:gd name="connsiteX18" fmla="*/ 7113 w 10000"/>
                <a:gd name="connsiteY18" fmla="*/ 2101 h 10000"/>
                <a:gd name="connsiteX19" fmla="*/ 6667 w 10000"/>
                <a:gd name="connsiteY19" fmla="*/ 1704 h 10000"/>
                <a:gd name="connsiteX20" fmla="*/ 6163 w 10000"/>
                <a:gd name="connsiteY20" fmla="*/ 825 h 10000"/>
                <a:gd name="connsiteX21" fmla="*/ 6163 w 10000"/>
                <a:gd name="connsiteY21" fmla="*/ 0 h 10000"/>
                <a:gd name="connsiteX22" fmla="*/ 5713 w 10000"/>
                <a:gd name="connsiteY22" fmla="*/ 0 h 10000"/>
                <a:gd name="connsiteX23" fmla="*/ 4768 w 10000"/>
                <a:gd name="connsiteY23" fmla="*/ 0 h 10000"/>
                <a:gd name="connsiteX24" fmla="*/ 4272 w 10000"/>
                <a:gd name="connsiteY24" fmla="*/ 0 h 10000"/>
                <a:gd name="connsiteX25" fmla="*/ 3836 w 10000"/>
                <a:gd name="connsiteY25" fmla="*/ 0 h 10000"/>
                <a:gd name="connsiteX26" fmla="*/ 997 w 10000"/>
                <a:gd name="connsiteY26" fmla="*/ 435 h 10000"/>
                <a:gd name="connsiteX27" fmla="*/ 0 w 10000"/>
                <a:gd name="connsiteY27" fmla="*/ 435 h 10000"/>
                <a:gd name="connsiteX0" fmla="*/ 4739 w 9026"/>
                <a:gd name="connsiteY0" fmla="*/ 10000 h 10000"/>
                <a:gd name="connsiteX1" fmla="*/ 4237 w 9026"/>
                <a:gd name="connsiteY1" fmla="*/ 9607 h 10000"/>
                <a:gd name="connsiteX2" fmla="*/ 3298 w 9026"/>
                <a:gd name="connsiteY2" fmla="*/ 9607 h 10000"/>
                <a:gd name="connsiteX3" fmla="*/ 3298 w 9026"/>
                <a:gd name="connsiteY3" fmla="*/ 9171 h 10000"/>
                <a:gd name="connsiteX4" fmla="*/ 2344 w 9026"/>
                <a:gd name="connsiteY4" fmla="*/ 8739 h 10000"/>
                <a:gd name="connsiteX5" fmla="*/ 1409 w 9026"/>
                <a:gd name="connsiteY5" fmla="*/ 5417 h 10000"/>
                <a:gd name="connsiteX6" fmla="*/ 1914 w 9026"/>
                <a:gd name="connsiteY6" fmla="*/ 5025 h 10000"/>
                <a:gd name="connsiteX7" fmla="*/ 3298 w 9026"/>
                <a:gd name="connsiteY7" fmla="*/ 5025 h 10000"/>
                <a:gd name="connsiteX8" fmla="*/ 3794 w 9026"/>
                <a:gd name="connsiteY8" fmla="*/ 5025 h 10000"/>
                <a:gd name="connsiteX9" fmla="*/ 5189 w 9026"/>
                <a:gd name="connsiteY9" fmla="*/ 5025 h 10000"/>
                <a:gd name="connsiteX10" fmla="*/ 6139 w 9026"/>
                <a:gd name="connsiteY10" fmla="*/ 5025 h 10000"/>
                <a:gd name="connsiteX11" fmla="*/ 6633 w 9026"/>
                <a:gd name="connsiteY11" fmla="*/ 4594 h 10000"/>
                <a:gd name="connsiteX12" fmla="*/ 8024 w 9026"/>
                <a:gd name="connsiteY12" fmla="*/ 3759 h 10000"/>
                <a:gd name="connsiteX13" fmla="*/ 9026 w 9026"/>
                <a:gd name="connsiteY13" fmla="*/ 3368 h 10000"/>
                <a:gd name="connsiteX14" fmla="*/ 8527 w 9026"/>
                <a:gd name="connsiteY14" fmla="*/ 2536 h 10000"/>
                <a:gd name="connsiteX15" fmla="*/ 7587 w 9026"/>
                <a:gd name="connsiteY15" fmla="*/ 2536 h 10000"/>
                <a:gd name="connsiteX16" fmla="*/ 7084 w 9026"/>
                <a:gd name="connsiteY16" fmla="*/ 2536 h 10000"/>
                <a:gd name="connsiteX17" fmla="*/ 6139 w 9026"/>
                <a:gd name="connsiteY17" fmla="*/ 2536 h 10000"/>
                <a:gd name="connsiteX18" fmla="*/ 6139 w 9026"/>
                <a:gd name="connsiteY18" fmla="*/ 2101 h 10000"/>
                <a:gd name="connsiteX19" fmla="*/ 5693 w 9026"/>
                <a:gd name="connsiteY19" fmla="*/ 1704 h 10000"/>
                <a:gd name="connsiteX20" fmla="*/ 5189 w 9026"/>
                <a:gd name="connsiteY20" fmla="*/ 825 h 10000"/>
                <a:gd name="connsiteX21" fmla="*/ 5189 w 9026"/>
                <a:gd name="connsiteY21" fmla="*/ 0 h 10000"/>
                <a:gd name="connsiteX22" fmla="*/ 4739 w 9026"/>
                <a:gd name="connsiteY22" fmla="*/ 0 h 10000"/>
                <a:gd name="connsiteX23" fmla="*/ 3794 w 9026"/>
                <a:gd name="connsiteY23" fmla="*/ 0 h 10000"/>
                <a:gd name="connsiteX24" fmla="*/ 3298 w 9026"/>
                <a:gd name="connsiteY24" fmla="*/ 0 h 10000"/>
                <a:gd name="connsiteX25" fmla="*/ 2862 w 9026"/>
                <a:gd name="connsiteY25" fmla="*/ 0 h 10000"/>
                <a:gd name="connsiteX26" fmla="*/ 23 w 9026"/>
                <a:gd name="connsiteY26" fmla="*/ 435 h 10000"/>
                <a:gd name="connsiteX27" fmla="*/ 1682 w 9026"/>
                <a:gd name="connsiteY27" fmla="*/ 8908 h 10000"/>
                <a:gd name="connsiteX0" fmla="*/ 5264 w 10014"/>
                <a:gd name="connsiteY0" fmla="*/ 10000 h 10000"/>
                <a:gd name="connsiteX1" fmla="*/ 4708 w 10014"/>
                <a:gd name="connsiteY1" fmla="*/ 9607 h 10000"/>
                <a:gd name="connsiteX2" fmla="*/ 3668 w 10014"/>
                <a:gd name="connsiteY2" fmla="*/ 9607 h 10000"/>
                <a:gd name="connsiteX3" fmla="*/ 3668 w 10014"/>
                <a:gd name="connsiteY3" fmla="*/ 9171 h 10000"/>
                <a:gd name="connsiteX4" fmla="*/ 2611 w 10014"/>
                <a:gd name="connsiteY4" fmla="*/ 8739 h 10000"/>
                <a:gd name="connsiteX5" fmla="*/ 1575 w 10014"/>
                <a:gd name="connsiteY5" fmla="*/ 5417 h 10000"/>
                <a:gd name="connsiteX6" fmla="*/ 2135 w 10014"/>
                <a:gd name="connsiteY6" fmla="*/ 5025 h 10000"/>
                <a:gd name="connsiteX7" fmla="*/ 3668 w 10014"/>
                <a:gd name="connsiteY7" fmla="*/ 5025 h 10000"/>
                <a:gd name="connsiteX8" fmla="*/ 4217 w 10014"/>
                <a:gd name="connsiteY8" fmla="*/ 5025 h 10000"/>
                <a:gd name="connsiteX9" fmla="*/ 5763 w 10014"/>
                <a:gd name="connsiteY9" fmla="*/ 5025 h 10000"/>
                <a:gd name="connsiteX10" fmla="*/ 6815 w 10014"/>
                <a:gd name="connsiteY10" fmla="*/ 5025 h 10000"/>
                <a:gd name="connsiteX11" fmla="*/ 7363 w 10014"/>
                <a:gd name="connsiteY11" fmla="*/ 4594 h 10000"/>
                <a:gd name="connsiteX12" fmla="*/ 8904 w 10014"/>
                <a:gd name="connsiteY12" fmla="*/ 3759 h 10000"/>
                <a:gd name="connsiteX13" fmla="*/ 10014 w 10014"/>
                <a:gd name="connsiteY13" fmla="*/ 3368 h 10000"/>
                <a:gd name="connsiteX14" fmla="*/ 9461 w 10014"/>
                <a:gd name="connsiteY14" fmla="*/ 2536 h 10000"/>
                <a:gd name="connsiteX15" fmla="*/ 8420 w 10014"/>
                <a:gd name="connsiteY15" fmla="*/ 2536 h 10000"/>
                <a:gd name="connsiteX16" fmla="*/ 7862 w 10014"/>
                <a:gd name="connsiteY16" fmla="*/ 2536 h 10000"/>
                <a:gd name="connsiteX17" fmla="*/ 6815 w 10014"/>
                <a:gd name="connsiteY17" fmla="*/ 2536 h 10000"/>
                <a:gd name="connsiteX18" fmla="*/ 6815 w 10014"/>
                <a:gd name="connsiteY18" fmla="*/ 2101 h 10000"/>
                <a:gd name="connsiteX19" fmla="*/ 6321 w 10014"/>
                <a:gd name="connsiteY19" fmla="*/ 1704 h 10000"/>
                <a:gd name="connsiteX20" fmla="*/ 5763 w 10014"/>
                <a:gd name="connsiteY20" fmla="*/ 825 h 10000"/>
                <a:gd name="connsiteX21" fmla="*/ 5763 w 10014"/>
                <a:gd name="connsiteY21" fmla="*/ 0 h 10000"/>
                <a:gd name="connsiteX22" fmla="*/ 5264 w 10014"/>
                <a:gd name="connsiteY22" fmla="*/ 0 h 10000"/>
                <a:gd name="connsiteX23" fmla="*/ 4217 w 10014"/>
                <a:gd name="connsiteY23" fmla="*/ 0 h 10000"/>
                <a:gd name="connsiteX24" fmla="*/ 3668 w 10014"/>
                <a:gd name="connsiteY24" fmla="*/ 0 h 10000"/>
                <a:gd name="connsiteX25" fmla="*/ 3185 w 10014"/>
                <a:gd name="connsiteY25" fmla="*/ 0 h 10000"/>
                <a:gd name="connsiteX26" fmla="*/ 39 w 10014"/>
                <a:gd name="connsiteY26" fmla="*/ 435 h 10000"/>
                <a:gd name="connsiteX27" fmla="*/ 1878 w 10014"/>
                <a:gd name="connsiteY27" fmla="*/ 8908 h 10000"/>
                <a:gd name="connsiteX0" fmla="*/ 5255 w 10005"/>
                <a:gd name="connsiteY0" fmla="*/ 10000 h 10203"/>
                <a:gd name="connsiteX1" fmla="*/ 4699 w 10005"/>
                <a:gd name="connsiteY1" fmla="*/ 9607 h 10203"/>
                <a:gd name="connsiteX2" fmla="*/ 3659 w 10005"/>
                <a:gd name="connsiteY2" fmla="*/ 9607 h 10203"/>
                <a:gd name="connsiteX3" fmla="*/ 3659 w 10005"/>
                <a:gd name="connsiteY3" fmla="*/ 9171 h 10203"/>
                <a:gd name="connsiteX4" fmla="*/ 2602 w 10005"/>
                <a:gd name="connsiteY4" fmla="*/ 8739 h 10203"/>
                <a:gd name="connsiteX5" fmla="*/ 1566 w 10005"/>
                <a:gd name="connsiteY5" fmla="*/ 5417 h 10203"/>
                <a:gd name="connsiteX6" fmla="*/ 2126 w 10005"/>
                <a:gd name="connsiteY6" fmla="*/ 5025 h 10203"/>
                <a:gd name="connsiteX7" fmla="*/ 3659 w 10005"/>
                <a:gd name="connsiteY7" fmla="*/ 5025 h 10203"/>
                <a:gd name="connsiteX8" fmla="*/ 4208 w 10005"/>
                <a:gd name="connsiteY8" fmla="*/ 5025 h 10203"/>
                <a:gd name="connsiteX9" fmla="*/ 5754 w 10005"/>
                <a:gd name="connsiteY9" fmla="*/ 5025 h 10203"/>
                <a:gd name="connsiteX10" fmla="*/ 6806 w 10005"/>
                <a:gd name="connsiteY10" fmla="*/ 5025 h 10203"/>
                <a:gd name="connsiteX11" fmla="*/ 7354 w 10005"/>
                <a:gd name="connsiteY11" fmla="*/ 4594 h 10203"/>
                <a:gd name="connsiteX12" fmla="*/ 8895 w 10005"/>
                <a:gd name="connsiteY12" fmla="*/ 3759 h 10203"/>
                <a:gd name="connsiteX13" fmla="*/ 10005 w 10005"/>
                <a:gd name="connsiteY13" fmla="*/ 3368 h 10203"/>
                <a:gd name="connsiteX14" fmla="*/ 9452 w 10005"/>
                <a:gd name="connsiteY14" fmla="*/ 2536 h 10203"/>
                <a:gd name="connsiteX15" fmla="*/ 8411 w 10005"/>
                <a:gd name="connsiteY15" fmla="*/ 2536 h 10203"/>
                <a:gd name="connsiteX16" fmla="*/ 7853 w 10005"/>
                <a:gd name="connsiteY16" fmla="*/ 2536 h 10203"/>
                <a:gd name="connsiteX17" fmla="*/ 6806 w 10005"/>
                <a:gd name="connsiteY17" fmla="*/ 2536 h 10203"/>
                <a:gd name="connsiteX18" fmla="*/ 6806 w 10005"/>
                <a:gd name="connsiteY18" fmla="*/ 2101 h 10203"/>
                <a:gd name="connsiteX19" fmla="*/ 6312 w 10005"/>
                <a:gd name="connsiteY19" fmla="*/ 1704 h 10203"/>
                <a:gd name="connsiteX20" fmla="*/ 5754 w 10005"/>
                <a:gd name="connsiteY20" fmla="*/ 825 h 10203"/>
                <a:gd name="connsiteX21" fmla="*/ 5754 w 10005"/>
                <a:gd name="connsiteY21" fmla="*/ 0 h 10203"/>
                <a:gd name="connsiteX22" fmla="*/ 5255 w 10005"/>
                <a:gd name="connsiteY22" fmla="*/ 0 h 10203"/>
                <a:gd name="connsiteX23" fmla="*/ 4208 w 10005"/>
                <a:gd name="connsiteY23" fmla="*/ 0 h 10203"/>
                <a:gd name="connsiteX24" fmla="*/ 3659 w 10005"/>
                <a:gd name="connsiteY24" fmla="*/ 0 h 10203"/>
                <a:gd name="connsiteX25" fmla="*/ 3176 w 10005"/>
                <a:gd name="connsiteY25" fmla="*/ 0 h 10203"/>
                <a:gd name="connsiteX26" fmla="*/ 30 w 10005"/>
                <a:gd name="connsiteY26" fmla="*/ 435 h 10203"/>
                <a:gd name="connsiteX27" fmla="*/ 2710 w 10005"/>
                <a:gd name="connsiteY27" fmla="*/ 10203 h 10203"/>
                <a:gd name="connsiteX0" fmla="*/ 9037 w 13787"/>
                <a:gd name="connsiteY0" fmla="*/ 10000 h 10000"/>
                <a:gd name="connsiteX1" fmla="*/ 8481 w 13787"/>
                <a:gd name="connsiteY1" fmla="*/ 9607 h 10000"/>
                <a:gd name="connsiteX2" fmla="*/ 7441 w 13787"/>
                <a:gd name="connsiteY2" fmla="*/ 9607 h 10000"/>
                <a:gd name="connsiteX3" fmla="*/ 7441 w 13787"/>
                <a:gd name="connsiteY3" fmla="*/ 9171 h 10000"/>
                <a:gd name="connsiteX4" fmla="*/ 6384 w 13787"/>
                <a:gd name="connsiteY4" fmla="*/ 8739 h 10000"/>
                <a:gd name="connsiteX5" fmla="*/ 5348 w 13787"/>
                <a:gd name="connsiteY5" fmla="*/ 5417 h 10000"/>
                <a:gd name="connsiteX6" fmla="*/ 5908 w 13787"/>
                <a:gd name="connsiteY6" fmla="*/ 5025 h 10000"/>
                <a:gd name="connsiteX7" fmla="*/ 7441 w 13787"/>
                <a:gd name="connsiteY7" fmla="*/ 5025 h 10000"/>
                <a:gd name="connsiteX8" fmla="*/ 7990 w 13787"/>
                <a:gd name="connsiteY8" fmla="*/ 5025 h 10000"/>
                <a:gd name="connsiteX9" fmla="*/ 9536 w 13787"/>
                <a:gd name="connsiteY9" fmla="*/ 5025 h 10000"/>
                <a:gd name="connsiteX10" fmla="*/ 10588 w 13787"/>
                <a:gd name="connsiteY10" fmla="*/ 5025 h 10000"/>
                <a:gd name="connsiteX11" fmla="*/ 11136 w 13787"/>
                <a:gd name="connsiteY11" fmla="*/ 4594 h 10000"/>
                <a:gd name="connsiteX12" fmla="*/ 12677 w 13787"/>
                <a:gd name="connsiteY12" fmla="*/ 3759 h 10000"/>
                <a:gd name="connsiteX13" fmla="*/ 13787 w 13787"/>
                <a:gd name="connsiteY13" fmla="*/ 3368 h 10000"/>
                <a:gd name="connsiteX14" fmla="*/ 13234 w 13787"/>
                <a:gd name="connsiteY14" fmla="*/ 2536 h 10000"/>
                <a:gd name="connsiteX15" fmla="*/ 12193 w 13787"/>
                <a:gd name="connsiteY15" fmla="*/ 2536 h 10000"/>
                <a:gd name="connsiteX16" fmla="*/ 11635 w 13787"/>
                <a:gd name="connsiteY16" fmla="*/ 2536 h 10000"/>
                <a:gd name="connsiteX17" fmla="*/ 10588 w 13787"/>
                <a:gd name="connsiteY17" fmla="*/ 2536 h 10000"/>
                <a:gd name="connsiteX18" fmla="*/ 10588 w 13787"/>
                <a:gd name="connsiteY18" fmla="*/ 2101 h 10000"/>
                <a:gd name="connsiteX19" fmla="*/ 10094 w 13787"/>
                <a:gd name="connsiteY19" fmla="*/ 1704 h 10000"/>
                <a:gd name="connsiteX20" fmla="*/ 9536 w 13787"/>
                <a:gd name="connsiteY20" fmla="*/ 825 h 10000"/>
                <a:gd name="connsiteX21" fmla="*/ 9536 w 13787"/>
                <a:gd name="connsiteY21" fmla="*/ 0 h 10000"/>
                <a:gd name="connsiteX22" fmla="*/ 9037 w 13787"/>
                <a:gd name="connsiteY22" fmla="*/ 0 h 10000"/>
                <a:gd name="connsiteX23" fmla="*/ 7990 w 13787"/>
                <a:gd name="connsiteY23" fmla="*/ 0 h 10000"/>
                <a:gd name="connsiteX24" fmla="*/ 7441 w 13787"/>
                <a:gd name="connsiteY24" fmla="*/ 0 h 10000"/>
                <a:gd name="connsiteX25" fmla="*/ 6958 w 13787"/>
                <a:gd name="connsiteY25" fmla="*/ 0 h 10000"/>
                <a:gd name="connsiteX26" fmla="*/ 3812 w 13787"/>
                <a:gd name="connsiteY26" fmla="*/ 435 h 10000"/>
                <a:gd name="connsiteX27" fmla="*/ 0 w 13787"/>
                <a:gd name="connsiteY27" fmla="*/ 9722 h 10000"/>
                <a:gd name="connsiteX0" fmla="*/ 5269 w 10019"/>
                <a:gd name="connsiteY0" fmla="*/ 10000 h 10000"/>
                <a:gd name="connsiteX1" fmla="*/ 4713 w 10019"/>
                <a:gd name="connsiteY1" fmla="*/ 9607 h 10000"/>
                <a:gd name="connsiteX2" fmla="*/ 3673 w 10019"/>
                <a:gd name="connsiteY2" fmla="*/ 9607 h 10000"/>
                <a:gd name="connsiteX3" fmla="*/ 3673 w 10019"/>
                <a:gd name="connsiteY3" fmla="*/ 9171 h 10000"/>
                <a:gd name="connsiteX4" fmla="*/ 2616 w 10019"/>
                <a:gd name="connsiteY4" fmla="*/ 8739 h 10000"/>
                <a:gd name="connsiteX5" fmla="*/ 1580 w 10019"/>
                <a:gd name="connsiteY5" fmla="*/ 5417 h 10000"/>
                <a:gd name="connsiteX6" fmla="*/ 2140 w 10019"/>
                <a:gd name="connsiteY6" fmla="*/ 5025 h 10000"/>
                <a:gd name="connsiteX7" fmla="*/ 3673 w 10019"/>
                <a:gd name="connsiteY7" fmla="*/ 5025 h 10000"/>
                <a:gd name="connsiteX8" fmla="*/ 4222 w 10019"/>
                <a:gd name="connsiteY8" fmla="*/ 5025 h 10000"/>
                <a:gd name="connsiteX9" fmla="*/ 5768 w 10019"/>
                <a:gd name="connsiteY9" fmla="*/ 5025 h 10000"/>
                <a:gd name="connsiteX10" fmla="*/ 6820 w 10019"/>
                <a:gd name="connsiteY10" fmla="*/ 5025 h 10000"/>
                <a:gd name="connsiteX11" fmla="*/ 7368 w 10019"/>
                <a:gd name="connsiteY11" fmla="*/ 4594 h 10000"/>
                <a:gd name="connsiteX12" fmla="*/ 8909 w 10019"/>
                <a:gd name="connsiteY12" fmla="*/ 3759 h 10000"/>
                <a:gd name="connsiteX13" fmla="*/ 10019 w 10019"/>
                <a:gd name="connsiteY13" fmla="*/ 3368 h 10000"/>
                <a:gd name="connsiteX14" fmla="*/ 9466 w 10019"/>
                <a:gd name="connsiteY14" fmla="*/ 2536 h 10000"/>
                <a:gd name="connsiteX15" fmla="*/ 8425 w 10019"/>
                <a:gd name="connsiteY15" fmla="*/ 2536 h 10000"/>
                <a:gd name="connsiteX16" fmla="*/ 7867 w 10019"/>
                <a:gd name="connsiteY16" fmla="*/ 2536 h 10000"/>
                <a:gd name="connsiteX17" fmla="*/ 6820 w 10019"/>
                <a:gd name="connsiteY17" fmla="*/ 2536 h 10000"/>
                <a:gd name="connsiteX18" fmla="*/ 6820 w 10019"/>
                <a:gd name="connsiteY18" fmla="*/ 2101 h 10000"/>
                <a:gd name="connsiteX19" fmla="*/ 6326 w 10019"/>
                <a:gd name="connsiteY19" fmla="*/ 1704 h 10000"/>
                <a:gd name="connsiteX20" fmla="*/ 5768 w 10019"/>
                <a:gd name="connsiteY20" fmla="*/ 825 h 10000"/>
                <a:gd name="connsiteX21" fmla="*/ 5768 w 10019"/>
                <a:gd name="connsiteY21" fmla="*/ 0 h 10000"/>
                <a:gd name="connsiteX22" fmla="*/ 5269 w 10019"/>
                <a:gd name="connsiteY22" fmla="*/ 0 h 10000"/>
                <a:gd name="connsiteX23" fmla="*/ 4222 w 10019"/>
                <a:gd name="connsiteY23" fmla="*/ 0 h 10000"/>
                <a:gd name="connsiteX24" fmla="*/ 3673 w 10019"/>
                <a:gd name="connsiteY24" fmla="*/ 0 h 10000"/>
                <a:gd name="connsiteX25" fmla="*/ 3190 w 10019"/>
                <a:gd name="connsiteY25" fmla="*/ 0 h 10000"/>
                <a:gd name="connsiteX26" fmla="*/ 44 w 10019"/>
                <a:gd name="connsiteY26" fmla="*/ 435 h 10000"/>
                <a:gd name="connsiteX27" fmla="*/ 1650 w 10019"/>
                <a:gd name="connsiteY27" fmla="*/ 5430 h 10000"/>
                <a:gd name="connsiteX0" fmla="*/ 5627 w 10377"/>
                <a:gd name="connsiteY0" fmla="*/ 10000 h 10000"/>
                <a:gd name="connsiteX1" fmla="*/ 5071 w 10377"/>
                <a:gd name="connsiteY1" fmla="*/ 9607 h 10000"/>
                <a:gd name="connsiteX2" fmla="*/ 4031 w 10377"/>
                <a:gd name="connsiteY2" fmla="*/ 9607 h 10000"/>
                <a:gd name="connsiteX3" fmla="*/ 4031 w 10377"/>
                <a:gd name="connsiteY3" fmla="*/ 9171 h 10000"/>
                <a:gd name="connsiteX4" fmla="*/ 2974 w 10377"/>
                <a:gd name="connsiteY4" fmla="*/ 8739 h 10000"/>
                <a:gd name="connsiteX5" fmla="*/ 1938 w 10377"/>
                <a:gd name="connsiteY5" fmla="*/ 5417 h 10000"/>
                <a:gd name="connsiteX6" fmla="*/ 2498 w 10377"/>
                <a:gd name="connsiteY6" fmla="*/ 5025 h 10000"/>
                <a:gd name="connsiteX7" fmla="*/ 4031 w 10377"/>
                <a:gd name="connsiteY7" fmla="*/ 5025 h 10000"/>
                <a:gd name="connsiteX8" fmla="*/ 4580 w 10377"/>
                <a:gd name="connsiteY8" fmla="*/ 5025 h 10000"/>
                <a:gd name="connsiteX9" fmla="*/ 6126 w 10377"/>
                <a:gd name="connsiteY9" fmla="*/ 5025 h 10000"/>
                <a:gd name="connsiteX10" fmla="*/ 7178 w 10377"/>
                <a:gd name="connsiteY10" fmla="*/ 5025 h 10000"/>
                <a:gd name="connsiteX11" fmla="*/ 7726 w 10377"/>
                <a:gd name="connsiteY11" fmla="*/ 4594 h 10000"/>
                <a:gd name="connsiteX12" fmla="*/ 9267 w 10377"/>
                <a:gd name="connsiteY12" fmla="*/ 3759 h 10000"/>
                <a:gd name="connsiteX13" fmla="*/ 10377 w 10377"/>
                <a:gd name="connsiteY13" fmla="*/ 3368 h 10000"/>
                <a:gd name="connsiteX14" fmla="*/ 9824 w 10377"/>
                <a:gd name="connsiteY14" fmla="*/ 2536 h 10000"/>
                <a:gd name="connsiteX15" fmla="*/ 8783 w 10377"/>
                <a:gd name="connsiteY15" fmla="*/ 2536 h 10000"/>
                <a:gd name="connsiteX16" fmla="*/ 8225 w 10377"/>
                <a:gd name="connsiteY16" fmla="*/ 2536 h 10000"/>
                <a:gd name="connsiteX17" fmla="*/ 7178 w 10377"/>
                <a:gd name="connsiteY17" fmla="*/ 2536 h 10000"/>
                <a:gd name="connsiteX18" fmla="*/ 7178 w 10377"/>
                <a:gd name="connsiteY18" fmla="*/ 2101 h 10000"/>
                <a:gd name="connsiteX19" fmla="*/ 6684 w 10377"/>
                <a:gd name="connsiteY19" fmla="*/ 1704 h 10000"/>
                <a:gd name="connsiteX20" fmla="*/ 6126 w 10377"/>
                <a:gd name="connsiteY20" fmla="*/ 825 h 10000"/>
                <a:gd name="connsiteX21" fmla="*/ 6126 w 10377"/>
                <a:gd name="connsiteY21" fmla="*/ 0 h 10000"/>
                <a:gd name="connsiteX22" fmla="*/ 5627 w 10377"/>
                <a:gd name="connsiteY22" fmla="*/ 0 h 10000"/>
                <a:gd name="connsiteX23" fmla="*/ 4580 w 10377"/>
                <a:gd name="connsiteY23" fmla="*/ 0 h 10000"/>
                <a:gd name="connsiteX24" fmla="*/ 4031 w 10377"/>
                <a:gd name="connsiteY24" fmla="*/ 0 h 10000"/>
                <a:gd name="connsiteX25" fmla="*/ 3548 w 10377"/>
                <a:gd name="connsiteY25" fmla="*/ 0 h 10000"/>
                <a:gd name="connsiteX26" fmla="*/ 402 w 10377"/>
                <a:gd name="connsiteY26" fmla="*/ 435 h 10000"/>
                <a:gd name="connsiteX27" fmla="*/ 0 w 10377"/>
                <a:gd name="connsiteY27" fmla="*/ 5837 h 10000"/>
                <a:gd name="connsiteX0" fmla="*/ 5264 w 10014"/>
                <a:gd name="connsiteY0" fmla="*/ 10000 h 10000"/>
                <a:gd name="connsiteX1" fmla="*/ 4708 w 10014"/>
                <a:gd name="connsiteY1" fmla="*/ 9607 h 10000"/>
                <a:gd name="connsiteX2" fmla="*/ 3668 w 10014"/>
                <a:gd name="connsiteY2" fmla="*/ 9607 h 10000"/>
                <a:gd name="connsiteX3" fmla="*/ 3668 w 10014"/>
                <a:gd name="connsiteY3" fmla="*/ 9171 h 10000"/>
                <a:gd name="connsiteX4" fmla="*/ 2611 w 10014"/>
                <a:gd name="connsiteY4" fmla="*/ 8739 h 10000"/>
                <a:gd name="connsiteX5" fmla="*/ 1575 w 10014"/>
                <a:gd name="connsiteY5" fmla="*/ 5417 h 10000"/>
                <a:gd name="connsiteX6" fmla="*/ 2135 w 10014"/>
                <a:gd name="connsiteY6" fmla="*/ 5025 h 10000"/>
                <a:gd name="connsiteX7" fmla="*/ 3668 w 10014"/>
                <a:gd name="connsiteY7" fmla="*/ 5025 h 10000"/>
                <a:gd name="connsiteX8" fmla="*/ 4217 w 10014"/>
                <a:gd name="connsiteY8" fmla="*/ 5025 h 10000"/>
                <a:gd name="connsiteX9" fmla="*/ 5763 w 10014"/>
                <a:gd name="connsiteY9" fmla="*/ 5025 h 10000"/>
                <a:gd name="connsiteX10" fmla="*/ 6815 w 10014"/>
                <a:gd name="connsiteY10" fmla="*/ 5025 h 10000"/>
                <a:gd name="connsiteX11" fmla="*/ 7363 w 10014"/>
                <a:gd name="connsiteY11" fmla="*/ 4594 h 10000"/>
                <a:gd name="connsiteX12" fmla="*/ 8904 w 10014"/>
                <a:gd name="connsiteY12" fmla="*/ 3759 h 10000"/>
                <a:gd name="connsiteX13" fmla="*/ 10014 w 10014"/>
                <a:gd name="connsiteY13" fmla="*/ 3368 h 10000"/>
                <a:gd name="connsiteX14" fmla="*/ 9461 w 10014"/>
                <a:gd name="connsiteY14" fmla="*/ 2536 h 10000"/>
                <a:gd name="connsiteX15" fmla="*/ 8420 w 10014"/>
                <a:gd name="connsiteY15" fmla="*/ 2536 h 10000"/>
                <a:gd name="connsiteX16" fmla="*/ 7862 w 10014"/>
                <a:gd name="connsiteY16" fmla="*/ 2536 h 10000"/>
                <a:gd name="connsiteX17" fmla="*/ 6815 w 10014"/>
                <a:gd name="connsiteY17" fmla="*/ 2536 h 10000"/>
                <a:gd name="connsiteX18" fmla="*/ 6815 w 10014"/>
                <a:gd name="connsiteY18" fmla="*/ 2101 h 10000"/>
                <a:gd name="connsiteX19" fmla="*/ 6321 w 10014"/>
                <a:gd name="connsiteY19" fmla="*/ 1704 h 10000"/>
                <a:gd name="connsiteX20" fmla="*/ 5763 w 10014"/>
                <a:gd name="connsiteY20" fmla="*/ 825 h 10000"/>
                <a:gd name="connsiteX21" fmla="*/ 5763 w 10014"/>
                <a:gd name="connsiteY21" fmla="*/ 0 h 10000"/>
                <a:gd name="connsiteX22" fmla="*/ 5264 w 10014"/>
                <a:gd name="connsiteY22" fmla="*/ 0 h 10000"/>
                <a:gd name="connsiteX23" fmla="*/ 4217 w 10014"/>
                <a:gd name="connsiteY23" fmla="*/ 0 h 10000"/>
                <a:gd name="connsiteX24" fmla="*/ 3668 w 10014"/>
                <a:gd name="connsiteY24" fmla="*/ 0 h 10000"/>
                <a:gd name="connsiteX25" fmla="*/ 3185 w 10014"/>
                <a:gd name="connsiteY25" fmla="*/ 0 h 10000"/>
                <a:gd name="connsiteX26" fmla="*/ 39 w 10014"/>
                <a:gd name="connsiteY26" fmla="*/ 435 h 10000"/>
                <a:gd name="connsiteX27" fmla="*/ 1972 w 10014"/>
                <a:gd name="connsiteY27" fmla="*/ 4357 h 10000"/>
                <a:gd name="connsiteX0" fmla="*/ 7636 w 12386"/>
                <a:gd name="connsiteY0" fmla="*/ 10000 h 10000"/>
                <a:gd name="connsiteX1" fmla="*/ 7080 w 12386"/>
                <a:gd name="connsiteY1" fmla="*/ 9607 h 10000"/>
                <a:gd name="connsiteX2" fmla="*/ 6040 w 12386"/>
                <a:gd name="connsiteY2" fmla="*/ 9607 h 10000"/>
                <a:gd name="connsiteX3" fmla="*/ 6040 w 12386"/>
                <a:gd name="connsiteY3" fmla="*/ 9171 h 10000"/>
                <a:gd name="connsiteX4" fmla="*/ 4983 w 12386"/>
                <a:gd name="connsiteY4" fmla="*/ 8739 h 10000"/>
                <a:gd name="connsiteX5" fmla="*/ 3947 w 12386"/>
                <a:gd name="connsiteY5" fmla="*/ 5417 h 10000"/>
                <a:gd name="connsiteX6" fmla="*/ 4507 w 12386"/>
                <a:gd name="connsiteY6" fmla="*/ 5025 h 10000"/>
                <a:gd name="connsiteX7" fmla="*/ 6040 w 12386"/>
                <a:gd name="connsiteY7" fmla="*/ 5025 h 10000"/>
                <a:gd name="connsiteX8" fmla="*/ 6589 w 12386"/>
                <a:gd name="connsiteY8" fmla="*/ 5025 h 10000"/>
                <a:gd name="connsiteX9" fmla="*/ 8135 w 12386"/>
                <a:gd name="connsiteY9" fmla="*/ 5025 h 10000"/>
                <a:gd name="connsiteX10" fmla="*/ 9187 w 12386"/>
                <a:gd name="connsiteY10" fmla="*/ 5025 h 10000"/>
                <a:gd name="connsiteX11" fmla="*/ 9735 w 12386"/>
                <a:gd name="connsiteY11" fmla="*/ 4594 h 10000"/>
                <a:gd name="connsiteX12" fmla="*/ 11276 w 12386"/>
                <a:gd name="connsiteY12" fmla="*/ 3759 h 10000"/>
                <a:gd name="connsiteX13" fmla="*/ 12386 w 12386"/>
                <a:gd name="connsiteY13" fmla="*/ 3368 h 10000"/>
                <a:gd name="connsiteX14" fmla="*/ 11833 w 12386"/>
                <a:gd name="connsiteY14" fmla="*/ 2536 h 10000"/>
                <a:gd name="connsiteX15" fmla="*/ 10792 w 12386"/>
                <a:gd name="connsiteY15" fmla="*/ 2536 h 10000"/>
                <a:gd name="connsiteX16" fmla="*/ 10234 w 12386"/>
                <a:gd name="connsiteY16" fmla="*/ 2536 h 10000"/>
                <a:gd name="connsiteX17" fmla="*/ 9187 w 12386"/>
                <a:gd name="connsiteY17" fmla="*/ 2536 h 10000"/>
                <a:gd name="connsiteX18" fmla="*/ 9187 w 12386"/>
                <a:gd name="connsiteY18" fmla="*/ 2101 h 10000"/>
                <a:gd name="connsiteX19" fmla="*/ 8693 w 12386"/>
                <a:gd name="connsiteY19" fmla="*/ 1704 h 10000"/>
                <a:gd name="connsiteX20" fmla="*/ 8135 w 12386"/>
                <a:gd name="connsiteY20" fmla="*/ 825 h 10000"/>
                <a:gd name="connsiteX21" fmla="*/ 8135 w 12386"/>
                <a:gd name="connsiteY21" fmla="*/ 0 h 10000"/>
                <a:gd name="connsiteX22" fmla="*/ 7636 w 12386"/>
                <a:gd name="connsiteY22" fmla="*/ 0 h 10000"/>
                <a:gd name="connsiteX23" fmla="*/ 6589 w 12386"/>
                <a:gd name="connsiteY23" fmla="*/ 0 h 10000"/>
                <a:gd name="connsiteX24" fmla="*/ 6040 w 12386"/>
                <a:gd name="connsiteY24" fmla="*/ 0 h 10000"/>
                <a:gd name="connsiteX25" fmla="*/ 5557 w 12386"/>
                <a:gd name="connsiteY25" fmla="*/ 0 h 10000"/>
                <a:gd name="connsiteX26" fmla="*/ 2411 w 12386"/>
                <a:gd name="connsiteY26" fmla="*/ 435 h 10000"/>
                <a:gd name="connsiteX27" fmla="*/ 0 w 12386"/>
                <a:gd name="connsiteY27" fmla="*/ 6392 h 10000"/>
                <a:gd name="connsiteX0" fmla="*/ 7636 w 12386"/>
                <a:gd name="connsiteY0" fmla="*/ 10000 h 10000"/>
                <a:gd name="connsiteX1" fmla="*/ 7080 w 12386"/>
                <a:gd name="connsiteY1" fmla="*/ 9607 h 10000"/>
                <a:gd name="connsiteX2" fmla="*/ 6040 w 12386"/>
                <a:gd name="connsiteY2" fmla="*/ 9607 h 10000"/>
                <a:gd name="connsiteX3" fmla="*/ 6040 w 12386"/>
                <a:gd name="connsiteY3" fmla="*/ 9171 h 10000"/>
                <a:gd name="connsiteX4" fmla="*/ 4983 w 12386"/>
                <a:gd name="connsiteY4" fmla="*/ 8739 h 10000"/>
                <a:gd name="connsiteX5" fmla="*/ 3947 w 12386"/>
                <a:gd name="connsiteY5" fmla="*/ 5417 h 10000"/>
                <a:gd name="connsiteX6" fmla="*/ 4507 w 12386"/>
                <a:gd name="connsiteY6" fmla="*/ 5025 h 10000"/>
                <a:gd name="connsiteX7" fmla="*/ 6040 w 12386"/>
                <a:gd name="connsiteY7" fmla="*/ 5025 h 10000"/>
                <a:gd name="connsiteX8" fmla="*/ 6589 w 12386"/>
                <a:gd name="connsiteY8" fmla="*/ 5025 h 10000"/>
                <a:gd name="connsiteX9" fmla="*/ 8135 w 12386"/>
                <a:gd name="connsiteY9" fmla="*/ 5025 h 10000"/>
                <a:gd name="connsiteX10" fmla="*/ 9187 w 12386"/>
                <a:gd name="connsiteY10" fmla="*/ 5025 h 10000"/>
                <a:gd name="connsiteX11" fmla="*/ 9735 w 12386"/>
                <a:gd name="connsiteY11" fmla="*/ 4594 h 10000"/>
                <a:gd name="connsiteX12" fmla="*/ 11276 w 12386"/>
                <a:gd name="connsiteY12" fmla="*/ 3759 h 10000"/>
                <a:gd name="connsiteX13" fmla="*/ 12386 w 12386"/>
                <a:gd name="connsiteY13" fmla="*/ 3368 h 10000"/>
                <a:gd name="connsiteX14" fmla="*/ 11833 w 12386"/>
                <a:gd name="connsiteY14" fmla="*/ 2536 h 10000"/>
                <a:gd name="connsiteX15" fmla="*/ 10792 w 12386"/>
                <a:gd name="connsiteY15" fmla="*/ 2536 h 10000"/>
                <a:gd name="connsiteX16" fmla="*/ 10234 w 12386"/>
                <a:gd name="connsiteY16" fmla="*/ 2536 h 10000"/>
                <a:gd name="connsiteX17" fmla="*/ 9187 w 12386"/>
                <a:gd name="connsiteY17" fmla="*/ 2536 h 10000"/>
                <a:gd name="connsiteX18" fmla="*/ 9187 w 12386"/>
                <a:gd name="connsiteY18" fmla="*/ 2101 h 10000"/>
                <a:gd name="connsiteX19" fmla="*/ 8693 w 12386"/>
                <a:gd name="connsiteY19" fmla="*/ 1704 h 10000"/>
                <a:gd name="connsiteX20" fmla="*/ 8135 w 12386"/>
                <a:gd name="connsiteY20" fmla="*/ 825 h 10000"/>
                <a:gd name="connsiteX21" fmla="*/ 8135 w 12386"/>
                <a:gd name="connsiteY21" fmla="*/ 0 h 10000"/>
                <a:gd name="connsiteX22" fmla="*/ 7636 w 12386"/>
                <a:gd name="connsiteY22" fmla="*/ 0 h 10000"/>
                <a:gd name="connsiteX23" fmla="*/ 6589 w 12386"/>
                <a:gd name="connsiteY23" fmla="*/ 0 h 10000"/>
                <a:gd name="connsiteX24" fmla="*/ 6040 w 12386"/>
                <a:gd name="connsiteY24" fmla="*/ 0 h 10000"/>
                <a:gd name="connsiteX25" fmla="*/ 5557 w 12386"/>
                <a:gd name="connsiteY25" fmla="*/ 0 h 10000"/>
                <a:gd name="connsiteX26" fmla="*/ 2411 w 12386"/>
                <a:gd name="connsiteY26" fmla="*/ 435 h 10000"/>
                <a:gd name="connsiteX27" fmla="*/ 396 w 12386"/>
                <a:gd name="connsiteY27" fmla="*/ 5324 h 10000"/>
                <a:gd name="connsiteX28" fmla="*/ 0 w 12386"/>
                <a:gd name="connsiteY28" fmla="*/ 6392 h 10000"/>
                <a:gd name="connsiteX0" fmla="*/ 7279 w 12029"/>
                <a:gd name="connsiteY0" fmla="*/ 10000 h 10000"/>
                <a:gd name="connsiteX1" fmla="*/ 6723 w 12029"/>
                <a:gd name="connsiteY1" fmla="*/ 9607 h 10000"/>
                <a:gd name="connsiteX2" fmla="*/ 5683 w 12029"/>
                <a:gd name="connsiteY2" fmla="*/ 9607 h 10000"/>
                <a:gd name="connsiteX3" fmla="*/ 5683 w 12029"/>
                <a:gd name="connsiteY3" fmla="*/ 9171 h 10000"/>
                <a:gd name="connsiteX4" fmla="*/ 4626 w 12029"/>
                <a:gd name="connsiteY4" fmla="*/ 8739 h 10000"/>
                <a:gd name="connsiteX5" fmla="*/ 3590 w 12029"/>
                <a:gd name="connsiteY5" fmla="*/ 5417 h 10000"/>
                <a:gd name="connsiteX6" fmla="*/ 4150 w 12029"/>
                <a:gd name="connsiteY6" fmla="*/ 5025 h 10000"/>
                <a:gd name="connsiteX7" fmla="*/ 5683 w 12029"/>
                <a:gd name="connsiteY7" fmla="*/ 5025 h 10000"/>
                <a:gd name="connsiteX8" fmla="*/ 6232 w 12029"/>
                <a:gd name="connsiteY8" fmla="*/ 5025 h 10000"/>
                <a:gd name="connsiteX9" fmla="*/ 7778 w 12029"/>
                <a:gd name="connsiteY9" fmla="*/ 5025 h 10000"/>
                <a:gd name="connsiteX10" fmla="*/ 8830 w 12029"/>
                <a:gd name="connsiteY10" fmla="*/ 5025 h 10000"/>
                <a:gd name="connsiteX11" fmla="*/ 9378 w 12029"/>
                <a:gd name="connsiteY11" fmla="*/ 4594 h 10000"/>
                <a:gd name="connsiteX12" fmla="*/ 10919 w 12029"/>
                <a:gd name="connsiteY12" fmla="*/ 3759 h 10000"/>
                <a:gd name="connsiteX13" fmla="*/ 12029 w 12029"/>
                <a:gd name="connsiteY13" fmla="*/ 3368 h 10000"/>
                <a:gd name="connsiteX14" fmla="*/ 11476 w 12029"/>
                <a:gd name="connsiteY14" fmla="*/ 2536 h 10000"/>
                <a:gd name="connsiteX15" fmla="*/ 10435 w 12029"/>
                <a:gd name="connsiteY15" fmla="*/ 2536 h 10000"/>
                <a:gd name="connsiteX16" fmla="*/ 9877 w 12029"/>
                <a:gd name="connsiteY16" fmla="*/ 2536 h 10000"/>
                <a:gd name="connsiteX17" fmla="*/ 8830 w 12029"/>
                <a:gd name="connsiteY17" fmla="*/ 2536 h 10000"/>
                <a:gd name="connsiteX18" fmla="*/ 8830 w 12029"/>
                <a:gd name="connsiteY18" fmla="*/ 2101 h 10000"/>
                <a:gd name="connsiteX19" fmla="*/ 8336 w 12029"/>
                <a:gd name="connsiteY19" fmla="*/ 1704 h 10000"/>
                <a:gd name="connsiteX20" fmla="*/ 7778 w 12029"/>
                <a:gd name="connsiteY20" fmla="*/ 825 h 10000"/>
                <a:gd name="connsiteX21" fmla="*/ 7778 w 12029"/>
                <a:gd name="connsiteY21" fmla="*/ 0 h 10000"/>
                <a:gd name="connsiteX22" fmla="*/ 7279 w 12029"/>
                <a:gd name="connsiteY22" fmla="*/ 0 h 10000"/>
                <a:gd name="connsiteX23" fmla="*/ 6232 w 12029"/>
                <a:gd name="connsiteY23" fmla="*/ 0 h 10000"/>
                <a:gd name="connsiteX24" fmla="*/ 5683 w 12029"/>
                <a:gd name="connsiteY24" fmla="*/ 0 h 10000"/>
                <a:gd name="connsiteX25" fmla="*/ 5200 w 12029"/>
                <a:gd name="connsiteY25" fmla="*/ 0 h 10000"/>
                <a:gd name="connsiteX26" fmla="*/ 2054 w 12029"/>
                <a:gd name="connsiteY26" fmla="*/ 435 h 10000"/>
                <a:gd name="connsiteX27" fmla="*/ 39 w 12029"/>
                <a:gd name="connsiteY27" fmla="*/ 5324 h 10000"/>
                <a:gd name="connsiteX28" fmla="*/ 2445 w 12029"/>
                <a:gd name="connsiteY28" fmla="*/ 7354 h 10000"/>
                <a:gd name="connsiteX0" fmla="*/ 7278 w 12028"/>
                <a:gd name="connsiteY0" fmla="*/ 10000 h 10000"/>
                <a:gd name="connsiteX1" fmla="*/ 6722 w 12028"/>
                <a:gd name="connsiteY1" fmla="*/ 9607 h 10000"/>
                <a:gd name="connsiteX2" fmla="*/ 5682 w 12028"/>
                <a:gd name="connsiteY2" fmla="*/ 9607 h 10000"/>
                <a:gd name="connsiteX3" fmla="*/ 5682 w 12028"/>
                <a:gd name="connsiteY3" fmla="*/ 9171 h 10000"/>
                <a:gd name="connsiteX4" fmla="*/ 4625 w 12028"/>
                <a:gd name="connsiteY4" fmla="*/ 8739 h 10000"/>
                <a:gd name="connsiteX5" fmla="*/ 3589 w 12028"/>
                <a:gd name="connsiteY5" fmla="*/ 5417 h 10000"/>
                <a:gd name="connsiteX6" fmla="*/ 4149 w 12028"/>
                <a:gd name="connsiteY6" fmla="*/ 5025 h 10000"/>
                <a:gd name="connsiteX7" fmla="*/ 5682 w 12028"/>
                <a:gd name="connsiteY7" fmla="*/ 5025 h 10000"/>
                <a:gd name="connsiteX8" fmla="*/ 6231 w 12028"/>
                <a:gd name="connsiteY8" fmla="*/ 5025 h 10000"/>
                <a:gd name="connsiteX9" fmla="*/ 7777 w 12028"/>
                <a:gd name="connsiteY9" fmla="*/ 5025 h 10000"/>
                <a:gd name="connsiteX10" fmla="*/ 8829 w 12028"/>
                <a:gd name="connsiteY10" fmla="*/ 5025 h 10000"/>
                <a:gd name="connsiteX11" fmla="*/ 9377 w 12028"/>
                <a:gd name="connsiteY11" fmla="*/ 4594 h 10000"/>
                <a:gd name="connsiteX12" fmla="*/ 10918 w 12028"/>
                <a:gd name="connsiteY12" fmla="*/ 3759 h 10000"/>
                <a:gd name="connsiteX13" fmla="*/ 12028 w 12028"/>
                <a:gd name="connsiteY13" fmla="*/ 3368 h 10000"/>
                <a:gd name="connsiteX14" fmla="*/ 11475 w 12028"/>
                <a:gd name="connsiteY14" fmla="*/ 2536 h 10000"/>
                <a:gd name="connsiteX15" fmla="*/ 10434 w 12028"/>
                <a:gd name="connsiteY15" fmla="*/ 2536 h 10000"/>
                <a:gd name="connsiteX16" fmla="*/ 9876 w 12028"/>
                <a:gd name="connsiteY16" fmla="*/ 2536 h 10000"/>
                <a:gd name="connsiteX17" fmla="*/ 8829 w 12028"/>
                <a:gd name="connsiteY17" fmla="*/ 2536 h 10000"/>
                <a:gd name="connsiteX18" fmla="*/ 8829 w 12028"/>
                <a:gd name="connsiteY18" fmla="*/ 2101 h 10000"/>
                <a:gd name="connsiteX19" fmla="*/ 8335 w 12028"/>
                <a:gd name="connsiteY19" fmla="*/ 1704 h 10000"/>
                <a:gd name="connsiteX20" fmla="*/ 7777 w 12028"/>
                <a:gd name="connsiteY20" fmla="*/ 825 h 10000"/>
                <a:gd name="connsiteX21" fmla="*/ 7777 w 12028"/>
                <a:gd name="connsiteY21" fmla="*/ 0 h 10000"/>
                <a:gd name="connsiteX22" fmla="*/ 7278 w 12028"/>
                <a:gd name="connsiteY22" fmla="*/ 0 h 10000"/>
                <a:gd name="connsiteX23" fmla="*/ 6231 w 12028"/>
                <a:gd name="connsiteY23" fmla="*/ 0 h 10000"/>
                <a:gd name="connsiteX24" fmla="*/ 5682 w 12028"/>
                <a:gd name="connsiteY24" fmla="*/ 0 h 10000"/>
                <a:gd name="connsiteX25" fmla="*/ 5199 w 12028"/>
                <a:gd name="connsiteY25" fmla="*/ 0 h 10000"/>
                <a:gd name="connsiteX26" fmla="*/ 2053 w 12028"/>
                <a:gd name="connsiteY26" fmla="*/ 435 h 10000"/>
                <a:gd name="connsiteX27" fmla="*/ 38 w 12028"/>
                <a:gd name="connsiteY27" fmla="*/ 5324 h 10000"/>
                <a:gd name="connsiteX28" fmla="*/ 2444 w 12028"/>
                <a:gd name="connsiteY28" fmla="*/ 7354 h 10000"/>
                <a:gd name="connsiteX0" fmla="*/ 7279 w 12029"/>
                <a:gd name="connsiteY0" fmla="*/ 10000 h 10000"/>
                <a:gd name="connsiteX1" fmla="*/ 6723 w 12029"/>
                <a:gd name="connsiteY1" fmla="*/ 9607 h 10000"/>
                <a:gd name="connsiteX2" fmla="*/ 5683 w 12029"/>
                <a:gd name="connsiteY2" fmla="*/ 9607 h 10000"/>
                <a:gd name="connsiteX3" fmla="*/ 5683 w 12029"/>
                <a:gd name="connsiteY3" fmla="*/ 9171 h 10000"/>
                <a:gd name="connsiteX4" fmla="*/ 4626 w 12029"/>
                <a:gd name="connsiteY4" fmla="*/ 8739 h 10000"/>
                <a:gd name="connsiteX5" fmla="*/ 3590 w 12029"/>
                <a:gd name="connsiteY5" fmla="*/ 5417 h 10000"/>
                <a:gd name="connsiteX6" fmla="*/ 4150 w 12029"/>
                <a:gd name="connsiteY6" fmla="*/ 5025 h 10000"/>
                <a:gd name="connsiteX7" fmla="*/ 5683 w 12029"/>
                <a:gd name="connsiteY7" fmla="*/ 5025 h 10000"/>
                <a:gd name="connsiteX8" fmla="*/ 6232 w 12029"/>
                <a:gd name="connsiteY8" fmla="*/ 5025 h 10000"/>
                <a:gd name="connsiteX9" fmla="*/ 7778 w 12029"/>
                <a:gd name="connsiteY9" fmla="*/ 5025 h 10000"/>
                <a:gd name="connsiteX10" fmla="*/ 8830 w 12029"/>
                <a:gd name="connsiteY10" fmla="*/ 5025 h 10000"/>
                <a:gd name="connsiteX11" fmla="*/ 9378 w 12029"/>
                <a:gd name="connsiteY11" fmla="*/ 4594 h 10000"/>
                <a:gd name="connsiteX12" fmla="*/ 10919 w 12029"/>
                <a:gd name="connsiteY12" fmla="*/ 3759 h 10000"/>
                <a:gd name="connsiteX13" fmla="*/ 12029 w 12029"/>
                <a:gd name="connsiteY13" fmla="*/ 3368 h 10000"/>
                <a:gd name="connsiteX14" fmla="*/ 11476 w 12029"/>
                <a:gd name="connsiteY14" fmla="*/ 2536 h 10000"/>
                <a:gd name="connsiteX15" fmla="*/ 10435 w 12029"/>
                <a:gd name="connsiteY15" fmla="*/ 2536 h 10000"/>
                <a:gd name="connsiteX16" fmla="*/ 9877 w 12029"/>
                <a:gd name="connsiteY16" fmla="*/ 2536 h 10000"/>
                <a:gd name="connsiteX17" fmla="*/ 8830 w 12029"/>
                <a:gd name="connsiteY17" fmla="*/ 2536 h 10000"/>
                <a:gd name="connsiteX18" fmla="*/ 8830 w 12029"/>
                <a:gd name="connsiteY18" fmla="*/ 2101 h 10000"/>
                <a:gd name="connsiteX19" fmla="*/ 8336 w 12029"/>
                <a:gd name="connsiteY19" fmla="*/ 1704 h 10000"/>
                <a:gd name="connsiteX20" fmla="*/ 7778 w 12029"/>
                <a:gd name="connsiteY20" fmla="*/ 825 h 10000"/>
                <a:gd name="connsiteX21" fmla="*/ 7778 w 12029"/>
                <a:gd name="connsiteY21" fmla="*/ 0 h 10000"/>
                <a:gd name="connsiteX22" fmla="*/ 7279 w 12029"/>
                <a:gd name="connsiteY22" fmla="*/ 0 h 10000"/>
                <a:gd name="connsiteX23" fmla="*/ 6232 w 12029"/>
                <a:gd name="connsiteY23" fmla="*/ 0 h 10000"/>
                <a:gd name="connsiteX24" fmla="*/ 5683 w 12029"/>
                <a:gd name="connsiteY24" fmla="*/ 0 h 10000"/>
                <a:gd name="connsiteX25" fmla="*/ 5200 w 12029"/>
                <a:gd name="connsiteY25" fmla="*/ 0 h 10000"/>
                <a:gd name="connsiteX26" fmla="*/ 2054 w 12029"/>
                <a:gd name="connsiteY26" fmla="*/ 435 h 10000"/>
                <a:gd name="connsiteX27" fmla="*/ 39 w 12029"/>
                <a:gd name="connsiteY27" fmla="*/ 5324 h 10000"/>
                <a:gd name="connsiteX28" fmla="*/ 2445 w 12029"/>
                <a:gd name="connsiteY28" fmla="*/ 7354 h 10000"/>
                <a:gd name="connsiteX0" fmla="*/ 5446 w 10196"/>
                <a:gd name="connsiteY0" fmla="*/ 10000 h 10000"/>
                <a:gd name="connsiteX1" fmla="*/ 4890 w 10196"/>
                <a:gd name="connsiteY1" fmla="*/ 9607 h 10000"/>
                <a:gd name="connsiteX2" fmla="*/ 3850 w 10196"/>
                <a:gd name="connsiteY2" fmla="*/ 9607 h 10000"/>
                <a:gd name="connsiteX3" fmla="*/ 3850 w 10196"/>
                <a:gd name="connsiteY3" fmla="*/ 9171 h 10000"/>
                <a:gd name="connsiteX4" fmla="*/ 2793 w 10196"/>
                <a:gd name="connsiteY4" fmla="*/ 8739 h 10000"/>
                <a:gd name="connsiteX5" fmla="*/ 1757 w 10196"/>
                <a:gd name="connsiteY5" fmla="*/ 5417 h 10000"/>
                <a:gd name="connsiteX6" fmla="*/ 2317 w 10196"/>
                <a:gd name="connsiteY6" fmla="*/ 5025 h 10000"/>
                <a:gd name="connsiteX7" fmla="*/ 3850 w 10196"/>
                <a:gd name="connsiteY7" fmla="*/ 5025 h 10000"/>
                <a:gd name="connsiteX8" fmla="*/ 4399 w 10196"/>
                <a:gd name="connsiteY8" fmla="*/ 5025 h 10000"/>
                <a:gd name="connsiteX9" fmla="*/ 5945 w 10196"/>
                <a:gd name="connsiteY9" fmla="*/ 5025 h 10000"/>
                <a:gd name="connsiteX10" fmla="*/ 6997 w 10196"/>
                <a:gd name="connsiteY10" fmla="*/ 5025 h 10000"/>
                <a:gd name="connsiteX11" fmla="*/ 7545 w 10196"/>
                <a:gd name="connsiteY11" fmla="*/ 4594 h 10000"/>
                <a:gd name="connsiteX12" fmla="*/ 9086 w 10196"/>
                <a:gd name="connsiteY12" fmla="*/ 3759 h 10000"/>
                <a:gd name="connsiteX13" fmla="*/ 10196 w 10196"/>
                <a:gd name="connsiteY13" fmla="*/ 3368 h 10000"/>
                <a:gd name="connsiteX14" fmla="*/ 9643 w 10196"/>
                <a:gd name="connsiteY14" fmla="*/ 2536 h 10000"/>
                <a:gd name="connsiteX15" fmla="*/ 8602 w 10196"/>
                <a:gd name="connsiteY15" fmla="*/ 2536 h 10000"/>
                <a:gd name="connsiteX16" fmla="*/ 8044 w 10196"/>
                <a:gd name="connsiteY16" fmla="*/ 2536 h 10000"/>
                <a:gd name="connsiteX17" fmla="*/ 6997 w 10196"/>
                <a:gd name="connsiteY17" fmla="*/ 2536 h 10000"/>
                <a:gd name="connsiteX18" fmla="*/ 6997 w 10196"/>
                <a:gd name="connsiteY18" fmla="*/ 2101 h 10000"/>
                <a:gd name="connsiteX19" fmla="*/ 6503 w 10196"/>
                <a:gd name="connsiteY19" fmla="*/ 1704 h 10000"/>
                <a:gd name="connsiteX20" fmla="*/ 5945 w 10196"/>
                <a:gd name="connsiteY20" fmla="*/ 825 h 10000"/>
                <a:gd name="connsiteX21" fmla="*/ 5945 w 10196"/>
                <a:gd name="connsiteY21" fmla="*/ 0 h 10000"/>
                <a:gd name="connsiteX22" fmla="*/ 5446 w 10196"/>
                <a:gd name="connsiteY22" fmla="*/ 0 h 10000"/>
                <a:gd name="connsiteX23" fmla="*/ 4399 w 10196"/>
                <a:gd name="connsiteY23" fmla="*/ 0 h 10000"/>
                <a:gd name="connsiteX24" fmla="*/ 3850 w 10196"/>
                <a:gd name="connsiteY24" fmla="*/ 0 h 10000"/>
                <a:gd name="connsiteX25" fmla="*/ 3367 w 10196"/>
                <a:gd name="connsiteY25" fmla="*/ 0 h 10000"/>
                <a:gd name="connsiteX26" fmla="*/ 221 w 10196"/>
                <a:gd name="connsiteY26" fmla="*/ 435 h 10000"/>
                <a:gd name="connsiteX27" fmla="*/ 915 w 10196"/>
                <a:gd name="connsiteY27" fmla="*/ 5361 h 10000"/>
                <a:gd name="connsiteX28" fmla="*/ 612 w 10196"/>
                <a:gd name="connsiteY28" fmla="*/ 7354 h 10000"/>
                <a:gd name="connsiteX0" fmla="*/ 5391 w 10141"/>
                <a:gd name="connsiteY0" fmla="*/ 10000 h 10000"/>
                <a:gd name="connsiteX1" fmla="*/ 4835 w 10141"/>
                <a:gd name="connsiteY1" fmla="*/ 9607 h 10000"/>
                <a:gd name="connsiteX2" fmla="*/ 3795 w 10141"/>
                <a:gd name="connsiteY2" fmla="*/ 9607 h 10000"/>
                <a:gd name="connsiteX3" fmla="*/ 3795 w 10141"/>
                <a:gd name="connsiteY3" fmla="*/ 9171 h 10000"/>
                <a:gd name="connsiteX4" fmla="*/ 2738 w 10141"/>
                <a:gd name="connsiteY4" fmla="*/ 8739 h 10000"/>
                <a:gd name="connsiteX5" fmla="*/ 1702 w 10141"/>
                <a:gd name="connsiteY5" fmla="*/ 5417 h 10000"/>
                <a:gd name="connsiteX6" fmla="*/ 2262 w 10141"/>
                <a:gd name="connsiteY6" fmla="*/ 5025 h 10000"/>
                <a:gd name="connsiteX7" fmla="*/ 3795 w 10141"/>
                <a:gd name="connsiteY7" fmla="*/ 5025 h 10000"/>
                <a:gd name="connsiteX8" fmla="*/ 4344 w 10141"/>
                <a:gd name="connsiteY8" fmla="*/ 5025 h 10000"/>
                <a:gd name="connsiteX9" fmla="*/ 5890 w 10141"/>
                <a:gd name="connsiteY9" fmla="*/ 5025 h 10000"/>
                <a:gd name="connsiteX10" fmla="*/ 6942 w 10141"/>
                <a:gd name="connsiteY10" fmla="*/ 5025 h 10000"/>
                <a:gd name="connsiteX11" fmla="*/ 7490 w 10141"/>
                <a:gd name="connsiteY11" fmla="*/ 4594 h 10000"/>
                <a:gd name="connsiteX12" fmla="*/ 9031 w 10141"/>
                <a:gd name="connsiteY12" fmla="*/ 3759 h 10000"/>
                <a:gd name="connsiteX13" fmla="*/ 10141 w 10141"/>
                <a:gd name="connsiteY13" fmla="*/ 3368 h 10000"/>
                <a:gd name="connsiteX14" fmla="*/ 9588 w 10141"/>
                <a:gd name="connsiteY14" fmla="*/ 2536 h 10000"/>
                <a:gd name="connsiteX15" fmla="*/ 8547 w 10141"/>
                <a:gd name="connsiteY15" fmla="*/ 2536 h 10000"/>
                <a:gd name="connsiteX16" fmla="*/ 7989 w 10141"/>
                <a:gd name="connsiteY16" fmla="*/ 2536 h 10000"/>
                <a:gd name="connsiteX17" fmla="*/ 6942 w 10141"/>
                <a:gd name="connsiteY17" fmla="*/ 2536 h 10000"/>
                <a:gd name="connsiteX18" fmla="*/ 6942 w 10141"/>
                <a:gd name="connsiteY18" fmla="*/ 2101 h 10000"/>
                <a:gd name="connsiteX19" fmla="*/ 6448 w 10141"/>
                <a:gd name="connsiteY19" fmla="*/ 1704 h 10000"/>
                <a:gd name="connsiteX20" fmla="*/ 5890 w 10141"/>
                <a:gd name="connsiteY20" fmla="*/ 825 h 10000"/>
                <a:gd name="connsiteX21" fmla="*/ 5890 w 10141"/>
                <a:gd name="connsiteY21" fmla="*/ 0 h 10000"/>
                <a:gd name="connsiteX22" fmla="*/ 5391 w 10141"/>
                <a:gd name="connsiteY22" fmla="*/ 0 h 10000"/>
                <a:gd name="connsiteX23" fmla="*/ 4344 w 10141"/>
                <a:gd name="connsiteY23" fmla="*/ 0 h 10000"/>
                <a:gd name="connsiteX24" fmla="*/ 3795 w 10141"/>
                <a:gd name="connsiteY24" fmla="*/ 0 h 10000"/>
                <a:gd name="connsiteX25" fmla="*/ 3312 w 10141"/>
                <a:gd name="connsiteY25" fmla="*/ 0 h 10000"/>
                <a:gd name="connsiteX26" fmla="*/ 166 w 10141"/>
                <a:gd name="connsiteY26" fmla="*/ 435 h 10000"/>
                <a:gd name="connsiteX27" fmla="*/ 1701 w 10141"/>
                <a:gd name="connsiteY27" fmla="*/ 5509 h 10000"/>
                <a:gd name="connsiteX28" fmla="*/ 557 w 10141"/>
                <a:gd name="connsiteY28" fmla="*/ 7354 h 10000"/>
                <a:gd name="connsiteX0" fmla="*/ 5362 w 10112"/>
                <a:gd name="connsiteY0" fmla="*/ 10000 h 10000"/>
                <a:gd name="connsiteX1" fmla="*/ 4806 w 10112"/>
                <a:gd name="connsiteY1" fmla="*/ 9607 h 10000"/>
                <a:gd name="connsiteX2" fmla="*/ 3766 w 10112"/>
                <a:gd name="connsiteY2" fmla="*/ 9607 h 10000"/>
                <a:gd name="connsiteX3" fmla="*/ 3766 w 10112"/>
                <a:gd name="connsiteY3" fmla="*/ 9171 h 10000"/>
                <a:gd name="connsiteX4" fmla="*/ 2709 w 10112"/>
                <a:gd name="connsiteY4" fmla="*/ 8739 h 10000"/>
                <a:gd name="connsiteX5" fmla="*/ 1673 w 10112"/>
                <a:gd name="connsiteY5" fmla="*/ 5417 h 10000"/>
                <a:gd name="connsiteX6" fmla="*/ 2233 w 10112"/>
                <a:gd name="connsiteY6" fmla="*/ 5025 h 10000"/>
                <a:gd name="connsiteX7" fmla="*/ 3766 w 10112"/>
                <a:gd name="connsiteY7" fmla="*/ 5025 h 10000"/>
                <a:gd name="connsiteX8" fmla="*/ 4315 w 10112"/>
                <a:gd name="connsiteY8" fmla="*/ 5025 h 10000"/>
                <a:gd name="connsiteX9" fmla="*/ 5861 w 10112"/>
                <a:gd name="connsiteY9" fmla="*/ 5025 h 10000"/>
                <a:gd name="connsiteX10" fmla="*/ 6913 w 10112"/>
                <a:gd name="connsiteY10" fmla="*/ 5025 h 10000"/>
                <a:gd name="connsiteX11" fmla="*/ 7461 w 10112"/>
                <a:gd name="connsiteY11" fmla="*/ 4594 h 10000"/>
                <a:gd name="connsiteX12" fmla="*/ 9002 w 10112"/>
                <a:gd name="connsiteY12" fmla="*/ 3759 h 10000"/>
                <a:gd name="connsiteX13" fmla="*/ 10112 w 10112"/>
                <a:gd name="connsiteY13" fmla="*/ 3368 h 10000"/>
                <a:gd name="connsiteX14" fmla="*/ 9559 w 10112"/>
                <a:gd name="connsiteY14" fmla="*/ 2536 h 10000"/>
                <a:gd name="connsiteX15" fmla="*/ 8518 w 10112"/>
                <a:gd name="connsiteY15" fmla="*/ 2536 h 10000"/>
                <a:gd name="connsiteX16" fmla="*/ 7960 w 10112"/>
                <a:gd name="connsiteY16" fmla="*/ 2536 h 10000"/>
                <a:gd name="connsiteX17" fmla="*/ 6913 w 10112"/>
                <a:gd name="connsiteY17" fmla="*/ 2536 h 10000"/>
                <a:gd name="connsiteX18" fmla="*/ 6913 w 10112"/>
                <a:gd name="connsiteY18" fmla="*/ 2101 h 10000"/>
                <a:gd name="connsiteX19" fmla="*/ 6419 w 10112"/>
                <a:gd name="connsiteY19" fmla="*/ 1704 h 10000"/>
                <a:gd name="connsiteX20" fmla="*/ 5861 w 10112"/>
                <a:gd name="connsiteY20" fmla="*/ 825 h 10000"/>
                <a:gd name="connsiteX21" fmla="*/ 5861 w 10112"/>
                <a:gd name="connsiteY21" fmla="*/ 0 h 10000"/>
                <a:gd name="connsiteX22" fmla="*/ 5362 w 10112"/>
                <a:gd name="connsiteY22" fmla="*/ 0 h 10000"/>
                <a:gd name="connsiteX23" fmla="*/ 4315 w 10112"/>
                <a:gd name="connsiteY23" fmla="*/ 0 h 10000"/>
                <a:gd name="connsiteX24" fmla="*/ 3766 w 10112"/>
                <a:gd name="connsiteY24" fmla="*/ 0 h 10000"/>
                <a:gd name="connsiteX25" fmla="*/ 3283 w 10112"/>
                <a:gd name="connsiteY25" fmla="*/ 0 h 10000"/>
                <a:gd name="connsiteX26" fmla="*/ 137 w 10112"/>
                <a:gd name="connsiteY26" fmla="*/ 435 h 10000"/>
                <a:gd name="connsiteX27" fmla="*/ 1672 w 10112"/>
                <a:gd name="connsiteY27" fmla="*/ 5509 h 10000"/>
                <a:gd name="connsiteX28" fmla="*/ 528 w 10112"/>
                <a:gd name="connsiteY28" fmla="*/ 7354 h 10000"/>
                <a:gd name="connsiteX0" fmla="*/ 5362 w 10112"/>
                <a:gd name="connsiteY0" fmla="*/ 10000 h 10000"/>
                <a:gd name="connsiteX1" fmla="*/ 4806 w 10112"/>
                <a:gd name="connsiteY1" fmla="*/ 9607 h 10000"/>
                <a:gd name="connsiteX2" fmla="*/ 3766 w 10112"/>
                <a:gd name="connsiteY2" fmla="*/ 9607 h 10000"/>
                <a:gd name="connsiteX3" fmla="*/ 3766 w 10112"/>
                <a:gd name="connsiteY3" fmla="*/ 9171 h 10000"/>
                <a:gd name="connsiteX4" fmla="*/ 2709 w 10112"/>
                <a:gd name="connsiteY4" fmla="*/ 8739 h 10000"/>
                <a:gd name="connsiteX5" fmla="*/ 1673 w 10112"/>
                <a:gd name="connsiteY5" fmla="*/ 5417 h 10000"/>
                <a:gd name="connsiteX6" fmla="*/ 2233 w 10112"/>
                <a:gd name="connsiteY6" fmla="*/ 5025 h 10000"/>
                <a:gd name="connsiteX7" fmla="*/ 3766 w 10112"/>
                <a:gd name="connsiteY7" fmla="*/ 5025 h 10000"/>
                <a:gd name="connsiteX8" fmla="*/ 4315 w 10112"/>
                <a:gd name="connsiteY8" fmla="*/ 5025 h 10000"/>
                <a:gd name="connsiteX9" fmla="*/ 5861 w 10112"/>
                <a:gd name="connsiteY9" fmla="*/ 5025 h 10000"/>
                <a:gd name="connsiteX10" fmla="*/ 6913 w 10112"/>
                <a:gd name="connsiteY10" fmla="*/ 5025 h 10000"/>
                <a:gd name="connsiteX11" fmla="*/ 7461 w 10112"/>
                <a:gd name="connsiteY11" fmla="*/ 4594 h 10000"/>
                <a:gd name="connsiteX12" fmla="*/ 9002 w 10112"/>
                <a:gd name="connsiteY12" fmla="*/ 3759 h 10000"/>
                <a:gd name="connsiteX13" fmla="*/ 10112 w 10112"/>
                <a:gd name="connsiteY13" fmla="*/ 3368 h 10000"/>
                <a:gd name="connsiteX14" fmla="*/ 9559 w 10112"/>
                <a:gd name="connsiteY14" fmla="*/ 2536 h 10000"/>
                <a:gd name="connsiteX15" fmla="*/ 8518 w 10112"/>
                <a:gd name="connsiteY15" fmla="*/ 2536 h 10000"/>
                <a:gd name="connsiteX16" fmla="*/ 7960 w 10112"/>
                <a:gd name="connsiteY16" fmla="*/ 2536 h 10000"/>
                <a:gd name="connsiteX17" fmla="*/ 6913 w 10112"/>
                <a:gd name="connsiteY17" fmla="*/ 2536 h 10000"/>
                <a:gd name="connsiteX18" fmla="*/ 6913 w 10112"/>
                <a:gd name="connsiteY18" fmla="*/ 2101 h 10000"/>
                <a:gd name="connsiteX19" fmla="*/ 6419 w 10112"/>
                <a:gd name="connsiteY19" fmla="*/ 1704 h 10000"/>
                <a:gd name="connsiteX20" fmla="*/ 5861 w 10112"/>
                <a:gd name="connsiteY20" fmla="*/ 825 h 10000"/>
                <a:gd name="connsiteX21" fmla="*/ 5861 w 10112"/>
                <a:gd name="connsiteY21" fmla="*/ 0 h 10000"/>
                <a:gd name="connsiteX22" fmla="*/ 5362 w 10112"/>
                <a:gd name="connsiteY22" fmla="*/ 0 h 10000"/>
                <a:gd name="connsiteX23" fmla="*/ 4315 w 10112"/>
                <a:gd name="connsiteY23" fmla="*/ 0 h 10000"/>
                <a:gd name="connsiteX24" fmla="*/ 3766 w 10112"/>
                <a:gd name="connsiteY24" fmla="*/ 0 h 10000"/>
                <a:gd name="connsiteX25" fmla="*/ 3283 w 10112"/>
                <a:gd name="connsiteY25" fmla="*/ 0 h 10000"/>
                <a:gd name="connsiteX26" fmla="*/ 137 w 10112"/>
                <a:gd name="connsiteY26" fmla="*/ 435 h 10000"/>
                <a:gd name="connsiteX27" fmla="*/ 1672 w 10112"/>
                <a:gd name="connsiteY27" fmla="*/ 5509 h 10000"/>
                <a:gd name="connsiteX28" fmla="*/ 2770 w 10112"/>
                <a:gd name="connsiteY28" fmla="*/ 8723 h 10000"/>
                <a:gd name="connsiteX0" fmla="*/ 5362 w 10112"/>
                <a:gd name="connsiteY0" fmla="*/ 10000 h 10000"/>
                <a:gd name="connsiteX1" fmla="*/ 4806 w 10112"/>
                <a:gd name="connsiteY1" fmla="*/ 9607 h 10000"/>
                <a:gd name="connsiteX2" fmla="*/ 3766 w 10112"/>
                <a:gd name="connsiteY2" fmla="*/ 9607 h 10000"/>
                <a:gd name="connsiteX3" fmla="*/ 3766 w 10112"/>
                <a:gd name="connsiteY3" fmla="*/ 9171 h 10000"/>
                <a:gd name="connsiteX4" fmla="*/ 2709 w 10112"/>
                <a:gd name="connsiteY4" fmla="*/ 8739 h 10000"/>
                <a:gd name="connsiteX5" fmla="*/ 1673 w 10112"/>
                <a:gd name="connsiteY5" fmla="*/ 5417 h 10000"/>
                <a:gd name="connsiteX6" fmla="*/ 2233 w 10112"/>
                <a:gd name="connsiteY6" fmla="*/ 5025 h 10000"/>
                <a:gd name="connsiteX7" fmla="*/ 3766 w 10112"/>
                <a:gd name="connsiteY7" fmla="*/ 5025 h 10000"/>
                <a:gd name="connsiteX8" fmla="*/ 4315 w 10112"/>
                <a:gd name="connsiteY8" fmla="*/ 5025 h 10000"/>
                <a:gd name="connsiteX9" fmla="*/ 5861 w 10112"/>
                <a:gd name="connsiteY9" fmla="*/ 5025 h 10000"/>
                <a:gd name="connsiteX10" fmla="*/ 6913 w 10112"/>
                <a:gd name="connsiteY10" fmla="*/ 5025 h 10000"/>
                <a:gd name="connsiteX11" fmla="*/ 7461 w 10112"/>
                <a:gd name="connsiteY11" fmla="*/ 4594 h 10000"/>
                <a:gd name="connsiteX12" fmla="*/ 9002 w 10112"/>
                <a:gd name="connsiteY12" fmla="*/ 3759 h 10000"/>
                <a:gd name="connsiteX13" fmla="*/ 10112 w 10112"/>
                <a:gd name="connsiteY13" fmla="*/ 3368 h 10000"/>
                <a:gd name="connsiteX14" fmla="*/ 9559 w 10112"/>
                <a:gd name="connsiteY14" fmla="*/ 2536 h 10000"/>
                <a:gd name="connsiteX15" fmla="*/ 8518 w 10112"/>
                <a:gd name="connsiteY15" fmla="*/ 2536 h 10000"/>
                <a:gd name="connsiteX16" fmla="*/ 7960 w 10112"/>
                <a:gd name="connsiteY16" fmla="*/ 2536 h 10000"/>
                <a:gd name="connsiteX17" fmla="*/ 6913 w 10112"/>
                <a:gd name="connsiteY17" fmla="*/ 2536 h 10000"/>
                <a:gd name="connsiteX18" fmla="*/ 6913 w 10112"/>
                <a:gd name="connsiteY18" fmla="*/ 2101 h 10000"/>
                <a:gd name="connsiteX19" fmla="*/ 6419 w 10112"/>
                <a:gd name="connsiteY19" fmla="*/ 1704 h 10000"/>
                <a:gd name="connsiteX20" fmla="*/ 5861 w 10112"/>
                <a:gd name="connsiteY20" fmla="*/ 825 h 10000"/>
                <a:gd name="connsiteX21" fmla="*/ 5861 w 10112"/>
                <a:gd name="connsiteY21" fmla="*/ 0 h 10000"/>
                <a:gd name="connsiteX22" fmla="*/ 5362 w 10112"/>
                <a:gd name="connsiteY22" fmla="*/ 0 h 10000"/>
                <a:gd name="connsiteX23" fmla="*/ 4315 w 10112"/>
                <a:gd name="connsiteY23" fmla="*/ 0 h 10000"/>
                <a:gd name="connsiteX24" fmla="*/ 3766 w 10112"/>
                <a:gd name="connsiteY24" fmla="*/ 0 h 10000"/>
                <a:gd name="connsiteX25" fmla="*/ 3283 w 10112"/>
                <a:gd name="connsiteY25" fmla="*/ 0 h 10000"/>
                <a:gd name="connsiteX26" fmla="*/ 137 w 10112"/>
                <a:gd name="connsiteY26" fmla="*/ 435 h 10000"/>
                <a:gd name="connsiteX27" fmla="*/ 1672 w 10112"/>
                <a:gd name="connsiteY27" fmla="*/ 5509 h 10000"/>
                <a:gd name="connsiteX28" fmla="*/ 2770 w 10112"/>
                <a:gd name="connsiteY28" fmla="*/ 8723 h 10000"/>
                <a:gd name="connsiteX0" fmla="*/ 5362 w 10112"/>
                <a:gd name="connsiteY0" fmla="*/ 10000 h 10000"/>
                <a:gd name="connsiteX1" fmla="*/ 4806 w 10112"/>
                <a:gd name="connsiteY1" fmla="*/ 9607 h 10000"/>
                <a:gd name="connsiteX2" fmla="*/ 3766 w 10112"/>
                <a:gd name="connsiteY2" fmla="*/ 9607 h 10000"/>
                <a:gd name="connsiteX3" fmla="*/ 3766 w 10112"/>
                <a:gd name="connsiteY3" fmla="*/ 9171 h 10000"/>
                <a:gd name="connsiteX4" fmla="*/ 2709 w 10112"/>
                <a:gd name="connsiteY4" fmla="*/ 8739 h 10000"/>
                <a:gd name="connsiteX5" fmla="*/ 1673 w 10112"/>
                <a:gd name="connsiteY5" fmla="*/ 5417 h 10000"/>
                <a:gd name="connsiteX6" fmla="*/ 3401 w 10112"/>
                <a:gd name="connsiteY6" fmla="*/ 6394 h 10000"/>
                <a:gd name="connsiteX7" fmla="*/ 3766 w 10112"/>
                <a:gd name="connsiteY7" fmla="*/ 5025 h 10000"/>
                <a:gd name="connsiteX8" fmla="*/ 4315 w 10112"/>
                <a:gd name="connsiteY8" fmla="*/ 5025 h 10000"/>
                <a:gd name="connsiteX9" fmla="*/ 5861 w 10112"/>
                <a:gd name="connsiteY9" fmla="*/ 5025 h 10000"/>
                <a:gd name="connsiteX10" fmla="*/ 6913 w 10112"/>
                <a:gd name="connsiteY10" fmla="*/ 5025 h 10000"/>
                <a:gd name="connsiteX11" fmla="*/ 7461 w 10112"/>
                <a:gd name="connsiteY11" fmla="*/ 4594 h 10000"/>
                <a:gd name="connsiteX12" fmla="*/ 9002 w 10112"/>
                <a:gd name="connsiteY12" fmla="*/ 3759 h 10000"/>
                <a:gd name="connsiteX13" fmla="*/ 10112 w 10112"/>
                <a:gd name="connsiteY13" fmla="*/ 3368 h 10000"/>
                <a:gd name="connsiteX14" fmla="*/ 9559 w 10112"/>
                <a:gd name="connsiteY14" fmla="*/ 2536 h 10000"/>
                <a:gd name="connsiteX15" fmla="*/ 8518 w 10112"/>
                <a:gd name="connsiteY15" fmla="*/ 2536 h 10000"/>
                <a:gd name="connsiteX16" fmla="*/ 7960 w 10112"/>
                <a:gd name="connsiteY16" fmla="*/ 2536 h 10000"/>
                <a:gd name="connsiteX17" fmla="*/ 6913 w 10112"/>
                <a:gd name="connsiteY17" fmla="*/ 2536 h 10000"/>
                <a:gd name="connsiteX18" fmla="*/ 6913 w 10112"/>
                <a:gd name="connsiteY18" fmla="*/ 2101 h 10000"/>
                <a:gd name="connsiteX19" fmla="*/ 6419 w 10112"/>
                <a:gd name="connsiteY19" fmla="*/ 1704 h 10000"/>
                <a:gd name="connsiteX20" fmla="*/ 5861 w 10112"/>
                <a:gd name="connsiteY20" fmla="*/ 825 h 10000"/>
                <a:gd name="connsiteX21" fmla="*/ 5861 w 10112"/>
                <a:gd name="connsiteY21" fmla="*/ 0 h 10000"/>
                <a:gd name="connsiteX22" fmla="*/ 5362 w 10112"/>
                <a:gd name="connsiteY22" fmla="*/ 0 h 10000"/>
                <a:gd name="connsiteX23" fmla="*/ 4315 w 10112"/>
                <a:gd name="connsiteY23" fmla="*/ 0 h 10000"/>
                <a:gd name="connsiteX24" fmla="*/ 3766 w 10112"/>
                <a:gd name="connsiteY24" fmla="*/ 0 h 10000"/>
                <a:gd name="connsiteX25" fmla="*/ 3283 w 10112"/>
                <a:gd name="connsiteY25" fmla="*/ 0 h 10000"/>
                <a:gd name="connsiteX26" fmla="*/ 137 w 10112"/>
                <a:gd name="connsiteY26" fmla="*/ 435 h 10000"/>
                <a:gd name="connsiteX27" fmla="*/ 1672 w 10112"/>
                <a:gd name="connsiteY27" fmla="*/ 5509 h 10000"/>
                <a:gd name="connsiteX28" fmla="*/ 2770 w 10112"/>
                <a:gd name="connsiteY28" fmla="*/ 8723 h 10000"/>
                <a:gd name="connsiteX0" fmla="*/ 5545 w 10295"/>
                <a:gd name="connsiteY0" fmla="*/ 10000 h 10000"/>
                <a:gd name="connsiteX1" fmla="*/ 4989 w 10295"/>
                <a:gd name="connsiteY1" fmla="*/ 9607 h 10000"/>
                <a:gd name="connsiteX2" fmla="*/ 3949 w 10295"/>
                <a:gd name="connsiteY2" fmla="*/ 9607 h 10000"/>
                <a:gd name="connsiteX3" fmla="*/ 3949 w 10295"/>
                <a:gd name="connsiteY3" fmla="*/ 9171 h 10000"/>
                <a:gd name="connsiteX4" fmla="*/ 2892 w 10295"/>
                <a:gd name="connsiteY4" fmla="*/ 8739 h 10000"/>
                <a:gd name="connsiteX5" fmla="*/ 1856 w 10295"/>
                <a:gd name="connsiteY5" fmla="*/ 5417 h 10000"/>
                <a:gd name="connsiteX6" fmla="*/ 3584 w 10295"/>
                <a:gd name="connsiteY6" fmla="*/ 6394 h 10000"/>
                <a:gd name="connsiteX7" fmla="*/ 3949 w 10295"/>
                <a:gd name="connsiteY7" fmla="*/ 5025 h 10000"/>
                <a:gd name="connsiteX8" fmla="*/ 4498 w 10295"/>
                <a:gd name="connsiteY8" fmla="*/ 5025 h 10000"/>
                <a:gd name="connsiteX9" fmla="*/ 6044 w 10295"/>
                <a:gd name="connsiteY9" fmla="*/ 5025 h 10000"/>
                <a:gd name="connsiteX10" fmla="*/ 7096 w 10295"/>
                <a:gd name="connsiteY10" fmla="*/ 5025 h 10000"/>
                <a:gd name="connsiteX11" fmla="*/ 7644 w 10295"/>
                <a:gd name="connsiteY11" fmla="*/ 4594 h 10000"/>
                <a:gd name="connsiteX12" fmla="*/ 9185 w 10295"/>
                <a:gd name="connsiteY12" fmla="*/ 3759 h 10000"/>
                <a:gd name="connsiteX13" fmla="*/ 10295 w 10295"/>
                <a:gd name="connsiteY13" fmla="*/ 3368 h 10000"/>
                <a:gd name="connsiteX14" fmla="*/ 9742 w 10295"/>
                <a:gd name="connsiteY14" fmla="*/ 2536 h 10000"/>
                <a:gd name="connsiteX15" fmla="*/ 8701 w 10295"/>
                <a:gd name="connsiteY15" fmla="*/ 2536 h 10000"/>
                <a:gd name="connsiteX16" fmla="*/ 8143 w 10295"/>
                <a:gd name="connsiteY16" fmla="*/ 2536 h 10000"/>
                <a:gd name="connsiteX17" fmla="*/ 7096 w 10295"/>
                <a:gd name="connsiteY17" fmla="*/ 2536 h 10000"/>
                <a:gd name="connsiteX18" fmla="*/ 7096 w 10295"/>
                <a:gd name="connsiteY18" fmla="*/ 2101 h 10000"/>
                <a:gd name="connsiteX19" fmla="*/ 6602 w 10295"/>
                <a:gd name="connsiteY19" fmla="*/ 1704 h 10000"/>
                <a:gd name="connsiteX20" fmla="*/ 6044 w 10295"/>
                <a:gd name="connsiteY20" fmla="*/ 825 h 10000"/>
                <a:gd name="connsiteX21" fmla="*/ 6044 w 10295"/>
                <a:gd name="connsiteY21" fmla="*/ 0 h 10000"/>
                <a:gd name="connsiteX22" fmla="*/ 5545 w 10295"/>
                <a:gd name="connsiteY22" fmla="*/ 0 h 10000"/>
                <a:gd name="connsiteX23" fmla="*/ 4498 w 10295"/>
                <a:gd name="connsiteY23" fmla="*/ 0 h 10000"/>
                <a:gd name="connsiteX24" fmla="*/ 3949 w 10295"/>
                <a:gd name="connsiteY24" fmla="*/ 0 h 10000"/>
                <a:gd name="connsiteX25" fmla="*/ 3466 w 10295"/>
                <a:gd name="connsiteY25" fmla="*/ 0 h 10000"/>
                <a:gd name="connsiteX26" fmla="*/ 320 w 10295"/>
                <a:gd name="connsiteY26" fmla="*/ 435 h 10000"/>
                <a:gd name="connsiteX27" fmla="*/ 34 w 10295"/>
                <a:gd name="connsiteY27" fmla="*/ 5731 h 10000"/>
                <a:gd name="connsiteX28" fmla="*/ 2953 w 10295"/>
                <a:gd name="connsiteY28" fmla="*/ 8723 h 10000"/>
                <a:gd name="connsiteX0" fmla="*/ 5545 w 10295"/>
                <a:gd name="connsiteY0" fmla="*/ 10000 h 10000"/>
                <a:gd name="connsiteX1" fmla="*/ 4989 w 10295"/>
                <a:gd name="connsiteY1" fmla="*/ 9607 h 10000"/>
                <a:gd name="connsiteX2" fmla="*/ 3949 w 10295"/>
                <a:gd name="connsiteY2" fmla="*/ 9607 h 10000"/>
                <a:gd name="connsiteX3" fmla="*/ 3949 w 10295"/>
                <a:gd name="connsiteY3" fmla="*/ 9171 h 10000"/>
                <a:gd name="connsiteX4" fmla="*/ 2892 w 10295"/>
                <a:gd name="connsiteY4" fmla="*/ 8739 h 10000"/>
                <a:gd name="connsiteX5" fmla="*/ 4098 w 10295"/>
                <a:gd name="connsiteY5" fmla="*/ 7452 h 10000"/>
                <a:gd name="connsiteX6" fmla="*/ 3584 w 10295"/>
                <a:gd name="connsiteY6" fmla="*/ 6394 h 10000"/>
                <a:gd name="connsiteX7" fmla="*/ 3949 w 10295"/>
                <a:gd name="connsiteY7" fmla="*/ 5025 h 10000"/>
                <a:gd name="connsiteX8" fmla="*/ 4498 w 10295"/>
                <a:gd name="connsiteY8" fmla="*/ 5025 h 10000"/>
                <a:gd name="connsiteX9" fmla="*/ 6044 w 10295"/>
                <a:gd name="connsiteY9" fmla="*/ 5025 h 10000"/>
                <a:gd name="connsiteX10" fmla="*/ 7096 w 10295"/>
                <a:gd name="connsiteY10" fmla="*/ 5025 h 10000"/>
                <a:gd name="connsiteX11" fmla="*/ 7644 w 10295"/>
                <a:gd name="connsiteY11" fmla="*/ 4594 h 10000"/>
                <a:gd name="connsiteX12" fmla="*/ 9185 w 10295"/>
                <a:gd name="connsiteY12" fmla="*/ 3759 h 10000"/>
                <a:gd name="connsiteX13" fmla="*/ 10295 w 10295"/>
                <a:gd name="connsiteY13" fmla="*/ 3368 h 10000"/>
                <a:gd name="connsiteX14" fmla="*/ 9742 w 10295"/>
                <a:gd name="connsiteY14" fmla="*/ 2536 h 10000"/>
                <a:gd name="connsiteX15" fmla="*/ 8701 w 10295"/>
                <a:gd name="connsiteY15" fmla="*/ 2536 h 10000"/>
                <a:gd name="connsiteX16" fmla="*/ 8143 w 10295"/>
                <a:gd name="connsiteY16" fmla="*/ 2536 h 10000"/>
                <a:gd name="connsiteX17" fmla="*/ 7096 w 10295"/>
                <a:gd name="connsiteY17" fmla="*/ 2536 h 10000"/>
                <a:gd name="connsiteX18" fmla="*/ 7096 w 10295"/>
                <a:gd name="connsiteY18" fmla="*/ 2101 h 10000"/>
                <a:gd name="connsiteX19" fmla="*/ 6602 w 10295"/>
                <a:gd name="connsiteY19" fmla="*/ 1704 h 10000"/>
                <a:gd name="connsiteX20" fmla="*/ 6044 w 10295"/>
                <a:gd name="connsiteY20" fmla="*/ 825 h 10000"/>
                <a:gd name="connsiteX21" fmla="*/ 6044 w 10295"/>
                <a:gd name="connsiteY21" fmla="*/ 0 h 10000"/>
                <a:gd name="connsiteX22" fmla="*/ 5545 w 10295"/>
                <a:gd name="connsiteY22" fmla="*/ 0 h 10000"/>
                <a:gd name="connsiteX23" fmla="*/ 4498 w 10295"/>
                <a:gd name="connsiteY23" fmla="*/ 0 h 10000"/>
                <a:gd name="connsiteX24" fmla="*/ 3949 w 10295"/>
                <a:gd name="connsiteY24" fmla="*/ 0 h 10000"/>
                <a:gd name="connsiteX25" fmla="*/ 3466 w 10295"/>
                <a:gd name="connsiteY25" fmla="*/ 0 h 10000"/>
                <a:gd name="connsiteX26" fmla="*/ 320 w 10295"/>
                <a:gd name="connsiteY26" fmla="*/ 435 h 10000"/>
                <a:gd name="connsiteX27" fmla="*/ 34 w 10295"/>
                <a:gd name="connsiteY27" fmla="*/ 5731 h 10000"/>
                <a:gd name="connsiteX28" fmla="*/ 2953 w 10295"/>
                <a:gd name="connsiteY28" fmla="*/ 8723 h 10000"/>
                <a:gd name="connsiteX0" fmla="*/ 5379 w 10129"/>
                <a:gd name="connsiteY0" fmla="*/ 10000 h 10000"/>
                <a:gd name="connsiteX1" fmla="*/ 4823 w 10129"/>
                <a:gd name="connsiteY1" fmla="*/ 9607 h 10000"/>
                <a:gd name="connsiteX2" fmla="*/ 3783 w 10129"/>
                <a:gd name="connsiteY2" fmla="*/ 9607 h 10000"/>
                <a:gd name="connsiteX3" fmla="*/ 3783 w 10129"/>
                <a:gd name="connsiteY3" fmla="*/ 9171 h 10000"/>
                <a:gd name="connsiteX4" fmla="*/ 2726 w 10129"/>
                <a:gd name="connsiteY4" fmla="*/ 8739 h 10000"/>
                <a:gd name="connsiteX5" fmla="*/ 3932 w 10129"/>
                <a:gd name="connsiteY5" fmla="*/ 7452 h 10000"/>
                <a:gd name="connsiteX6" fmla="*/ 3418 w 10129"/>
                <a:gd name="connsiteY6" fmla="*/ 6394 h 10000"/>
                <a:gd name="connsiteX7" fmla="*/ 3783 w 10129"/>
                <a:gd name="connsiteY7" fmla="*/ 5025 h 10000"/>
                <a:gd name="connsiteX8" fmla="*/ 4332 w 10129"/>
                <a:gd name="connsiteY8" fmla="*/ 5025 h 10000"/>
                <a:gd name="connsiteX9" fmla="*/ 5878 w 10129"/>
                <a:gd name="connsiteY9" fmla="*/ 5025 h 10000"/>
                <a:gd name="connsiteX10" fmla="*/ 6930 w 10129"/>
                <a:gd name="connsiteY10" fmla="*/ 5025 h 10000"/>
                <a:gd name="connsiteX11" fmla="*/ 7478 w 10129"/>
                <a:gd name="connsiteY11" fmla="*/ 4594 h 10000"/>
                <a:gd name="connsiteX12" fmla="*/ 9019 w 10129"/>
                <a:gd name="connsiteY12" fmla="*/ 3759 h 10000"/>
                <a:gd name="connsiteX13" fmla="*/ 10129 w 10129"/>
                <a:gd name="connsiteY13" fmla="*/ 3368 h 10000"/>
                <a:gd name="connsiteX14" fmla="*/ 9576 w 10129"/>
                <a:gd name="connsiteY14" fmla="*/ 2536 h 10000"/>
                <a:gd name="connsiteX15" fmla="*/ 8535 w 10129"/>
                <a:gd name="connsiteY15" fmla="*/ 2536 h 10000"/>
                <a:gd name="connsiteX16" fmla="*/ 7977 w 10129"/>
                <a:gd name="connsiteY16" fmla="*/ 2536 h 10000"/>
                <a:gd name="connsiteX17" fmla="*/ 6930 w 10129"/>
                <a:gd name="connsiteY17" fmla="*/ 2536 h 10000"/>
                <a:gd name="connsiteX18" fmla="*/ 6930 w 10129"/>
                <a:gd name="connsiteY18" fmla="*/ 2101 h 10000"/>
                <a:gd name="connsiteX19" fmla="*/ 6436 w 10129"/>
                <a:gd name="connsiteY19" fmla="*/ 1704 h 10000"/>
                <a:gd name="connsiteX20" fmla="*/ 5878 w 10129"/>
                <a:gd name="connsiteY20" fmla="*/ 825 h 10000"/>
                <a:gd name="connsiteX21" fmla="*/ 5878 w 10129"/>
                <a:gd name="connsiteY21" fmla="*/ 0 h 10000"/>
                <a:gd name="connsiteX22" fmla="*/ 5379 w 10129"/>
                <a:gd name="connsiteY22" fmla="*/ 0 h 10000"/>
                <a:gd name="connsiteX23" fmla="*/ 4332 w 10129"/>
                <a:gd name="connsiteY23" fmla="*/ 0 h 10000"/>
                <a:gd name="connsiteX24" fmla="*/ 3783 w 10129"/>
                <a:gd name="connsiteY24" fmla="*/ 0 h 10000"/>
                <a:gd name="connsiteX25" fmla="*/ 3300 w 10129"/>
                <a:gd name="connsiteY25" fmla="*/ 0 h 10000"/>
                <a:gd name="connsiteX26" fmla="*/ 154 w 10129"/>
                <a:gd name="connsiteY26" fmla="*/ 435 h 10000"/>
                <a:gd name="connsiteX27" fmla="*/ 1222 w 10129"/>
                <a:gd name="connsiteY27" fmla="*/ 4843 h 10000"/>
                <a:gd name="connsiteX28" fmla="*/ 2787 w 10129"/>
                <a:gd name="connsiteY28" fmla="*/ 8723 h 10000"/>
                <a:gd name="connsiteX0" fmla="*/ 4823 w 10129"/>
                <a:gd name="connsiteY0" fmla="*/ 9607 h 9607"/>
                <a:gd name="connsiteX1" fmla="*/ 3783 w 10129"/>
                <a:gd name="connsiteY1" fmla="*/ 9607 h 9607"/>
                <a:gd name="connsiteX2" fmla="*/ 3783 w 10129"/>
                <a:gd name="connsiteY2" fmla="*/ 9171 h 9607"/>
                <a:gd name="connsiteX3" fmla="*/ 2726 w 10129"/>
                <a:gd name="connsiteY3" fmla="*/ 8739 h 9607"/>
                <a:gd name="connsiteX4" fmla="*/ 3932 w 10129"/>
                <a:gd name="connsiteY4" fmla="*/ 7452 h 9607"/>
                <a:gd name="connsiteX5" fmla="*/ 3418 w 10129"/>
                <a:gd name="connsiteY5" fmla="*/ 6394 h 9607"/>
                <a:gd name="connsiteX6" fmla="*/ 3783 w 10129"/>
                <a:gd name="connsiteY6" fmla="*/ 5025 h 9607"/>
                <a:gd name="connsiteX7" fmla="*/ 4332 w 10129"/>
                <a:gd name="connsiteY7" fmla="*/ 5025 h 9607"/>
                <a:gd name="connsiteX8" fmla="*/ 5878 w 10129"/>
                <a:gd name="connsiteY8" fmla="*/ 5025 h 9607"/>
                <a:gd name="connsiteX9" fmla="*/ 6930 w 10129"/>
                <a:gd name="connsiteY9" fmla="*/ 5025 h 9607"/>
                <a:gd name="connsiteX10" fmla="*/ 7478 w 10129"/>
                <a:gd name="connsiteY10" fmla="*/ 4594 h 9607"/>
                <a:gd name="connsiteX11" fmla="*/ 9019 w 10129"/>
                <a:gd name="connsiteY11" fmla="*/ 3759 h 9607"/>
                <a:gd name="connsiteX12" fmla="*/ 10129 w 10129"/>
                <a:gd name="connsiteY12" fmla="*/ 3368 h 9607"/>
                <a:gd name="connsiteX13" fmla="*/ 9576 w 10129"/>
                <a:gd name="connsiteY13" fmla="*/ 2536 h 9607"/>
                <a:gd name="connsiteX14" fmla="*/ 8535 w 10129"/>
                <a:gd name="connsiteY14" fmla="*/ 2536 h 9607"/>
                <a:gd name="connsiteX15" fmla="*/ 7977 w 10129"/>
                <a:gd name="connsiteY15" fmla="*/ 2536 h 9607"/>
                <a:gd name="connsiteX16" fmla="*/ 6930 w 10129"/>
                <a:gd name="connsiteY16" fmla="*/ 2536 h 9607"/>
                <a:gd name="connsiteX17" fmla="*/ 6930 w 10129"/>
                <a:gd name="connsiteY17" fmla="*/ 2101 h 9607"/>
                <a:gd name="connsiteX18" fmla="*/ 6436 w 10129"/>
                <a:gd name="connsiteY18" fmla="*/ 1704 h 9607"/>
                <a:gd name="connsiteX19" fmla="*/ 5878 w 10129"/>
                <a:gd name="connsiteY19" fmla="*/ 825 h 9607"/>
                <a:gd name="connsiteX20" fmla="*/ 5878 w 10129"/>
                <a:gd name="connsiteY20" fmla="*/ 0 h 9607"/>
                <a:gd name="connsiteX21" fmla="*/ 5379 w 10129"/>
                <a:gd name="connsiteY21" fmla="*/ 0 h 9607"/>
                <a:gd name="connsiteX22" fmla="*/ 4332 w 10129"/>
                <a:gd name="connsiteY22" fmla="*/ 0 h 9607"/>
                <a:gd name="connsiteX23" fmla="*/ 3783 w 10129"/>
                <a:gd name="connsiteY23" fmla="*/ 0 h 9607"/>
                <a:gd name="connsiteX24" fmla="*/ 3300 w 10129"/>
                <a:gd name="connsiteY24" fmla="*/ 0 h 9607"/>
                <a:gd name="connsiteX25" fmla="*/ 154 w 10129"/>
                <a:gd name="connsiteY25" fmla="*/ 435 h 9607"/>
                <a:gd name="connsiteX26" fmla="*/ 1222 w 10129"/>
                <a:gd name="connsiteY26" fmla="*/ 4843 h 9607"/>
                <a:gd name="connsiteX27" fmla="*/ 2787 w 10129"/>
                <a:gd name="connsiteY27" fmla="*/ 8723 h 9607"/>
                <a:gd name="connsiteX0" fmla="*/ 3735 w 10000"/>
                <a:gd name="connsiteY0" fmla="*/ 10000 h 10000"/>
                <a:gd name="connsiteX1" fmla="*/ 3735 w 10000"/>
                <a:gd name="connsiteY1" fmla="*/ 9546 h 10000"/>
                <a:gd name="connsiteX2" fmla="*/ 2691 w 10000"/>
                <a:gd name="connsiteY2" fmla="*/ 9096 h 10000"/>
                <a:gd name="connsiteX3" fmla="*/ 3882 w 10000"/>
                <a:gd name="connsiteY3" fmla="*/ 7757 h 10000"/>
                <a:gd name="connsiteX4" fmla="*/ 3374 w 10000"/>
                <a:gd name="connsiteY4" fmla="*/ 6656 h 10000"/>
                <a:gd name="connsiteX5" fmla="*/ 3735 w 10000"/>
                <a:gd name="connsiteY5" fmla="*/ 5231 h 10000"/>
                <a:gd name="connsiteX6" fmla="*/ 4277 w 10000"/>
                <a:gd name="connsiteY6" fmla="*/ 5231 h 10000"/>
                <a:gd name="connsiteX7" fmla="*/ 5803 w 10000"/>
                <a:gd name="connsiteY7" fmla="*/ 5231 h 10000"/>
                <a:gd name="connsiteX8" fmla="*/ 6842 w 10000"/>
                <a:gd name="connsiteY8" fmla="*/ 5231 h 10000"/>
                <a:gd name="connsiteX9" fmla="*/ 7383 w 10000"/>
                <a:gd name="connsiteY9" fmla="*/ 4782 h 10000"/>
                <a:gd name="connsiteX10" fmla="*/ 8904 w 10000"/>
                <a:gd name="connsiteY10" fmla="*/ 3913 h 10000"/>
                <a:gd name="connsiteX11" fmla="*/ 10000 w 10000"/>
                <a:gd name="connsiteY11" fmla="*/ 3506 h 10000"/>
                <a:gd name="connsiteX12" fmla="*/ 9454 w 10000"/>
                <a:gd name="connsiteY12" fmla="*/ 2640 h 10000"/>
                <a:gd name="connsiteX13" fmla="*/ 8426 w 10000"/>
                <a:gd name="connsiteY13" fmla="*/ 2640 h 10000"/>
                <a:gd name="connsiteX14" fmla="*/ 7875 w 10000"/>
                <a:gd name="connsiteY14" fmla="*/ 2640 h 10000"/>
                <a:gd name="connsiteX15" fmla="*/ 6842 w 10000"/>
                <a:gd name="connsiteY15" fmla="*/ 2640 h 10000"/>
                <a:gd name="connsiteX16" fmla="*/ 6842 w 10000"/>
                <a:gd name="connsiteY16" fmla="*/ 2187 h 10000"/>
                <a:gd name="connsiteX17" fmla="*/ 6354 w 10000"/>
                <a:gd name="connsiteY17" fmla="*/ 1774 h 10000"/>
                <a:gd name="connsiteX18" fmla="*/ 5803 w 10000"/>
                <a:gd name="connsiteY18" fmla="*/ 859 h 10000"/>
                <a:gd name="connsiteX19" fmla="*/ 5803 w 10000"/>
                <a:gd name="connsiteY19" fmla="*/ 0 h 10000"/>
                <a:gd name="connsiteX20" fmla="*/ 5310 w 10000"/>
                <a:gd name="connsiteY20" fmla="*/ 0 h 10000"/>
                <a:gd name="connsiteX21" fmla="*/ 4277 w 10000"/>
                <a:gd name="connsiteY21" fmla="*/ 0 h 10000"/>
                <a:gd name="connsiteX22" fmla="*/ 3735 w 10000"/>
                <a:gd name="connsiteY22" fmla="*/ 0 h 10000"/>
                <a:gd name="connsiteX23" fmla="*/ 3258 w 10000"/>
                <a:gd name="connsiteY23" fmla="*/ 0 h 10000"/>
                <a:gd name="connsiteX24" fmla="*/ 152 w 10000"/>
                <a:gd name="connsiteY24" fmla="*/ 453 h 10000"/>
                <a:gd name="connsiteX25" fmla="*/ 1206 w 10000"/>
                <a:gd name="connsiteY25" fmla="*/ 5041 h 10000"/>
                <a:gd name="connsiteX26" fmla="*/ 2752 w 10000"/>
                <a:gd name="connsiteY26" fmla="*/ 9080 h 10000"/>
                <a:gd name="connsiteX0" fmla="*/ 3735 w 10000"/>
                <a:gd name="connsiteY0" fmla="*/ 9546 h 9546"/>
                <a:gd name="connsiteX1" fmla="*/ 2691 w 10000"/>
                <a:gd name="connsiteY1" fmla="*/ 9096 h 9546"/>
                <a:gd name="connsiteX2" fmla="*/ 3882 w 10000"/>
                <a:gd name="connsiteY2" fmla="*/ 7757 h 9546"/>
                <a:gd name="connsiteX3" fmla="*/ 3374 w 10000"/>
                <a:gd name="connsiteY3" fmla="*/ 6656 h 9546"/>
                <a:gd name="connsiteX4" fmla="*/ 3735 w 10000"/>
                <a:gd name="connsiteY4" fmla="*/ 5231 h 9546"/>
                <a:gd name="connsiteX5" fmla="*/ 4277 w 10000"/>
                <a:gd name="connsiteY5" fmla="*/ 5231 h 9546"/>
                <a:gd name="connsiteX6" fmla="*/ 5803 w 10000"/>
                <a:gd name="connsiteY6" fmla="*/ 5231 h 9546"/>
                <a:gd name="connsiteX7" fmla="*/ 6842 w 10000"/>
                <a:gd name="connsiteY7" fmla="*/ 5231 h 9546"/>
                <a:gd name="connsiteX8" fmla="*/ 7383 w 10000"/>
                <a:gd name="connsiteY8" fmla="*/ 4782 h 9546"/>
                <a:gd name="connsiteX9" fmla="*/ 8904 w 10000"/>
                <a:gd name="connsiteY9" fmla="*/ 3913 h 9546"/>
                <a:gd name="connsiteX10" fmla="*/ 10000 w 10000"/>
                <a:gd name="connsiteY10" fmla="*/ 3506 h 9546"/>
                <a:gd name="connsiteX11" fmla="*/ 9454 w 10000"/>
                <a:gd name="connsiteY11" fmla="*/ 2640 h 9546"/>
                <a:gd name="connsiteX12" fmla="*/ 8426 w 10000"/>
                <a:gd name="connsiteY12" fmla="*/ 2640 h 9546"/>
                <a:gd name="connsiteX13" fmla="*/ 7875 w 10000"/>
                <a:gd name="connsiteY13" fmla="*/ 2640 h 9546"/>
                <a:gd name="connsiteX14" fmla="*/ 6842 w 10000"/>
                <a:gd name="connsiteY14" fmla="*/ 2640 h 9546"/>
                <a:gd name="connsiteX15" fmla="*/ 6842 w 10000"/>
                <a:gd name="connsiteY15" fmla="*/ 2187 h 9546"/>
                <a:gd name="connsiteX16" fmla="*/ 6354 w 10000"/>
                <a:gd name="connsiteY16" fmla="*/ 1774 h 9546"/>
                <a:gd name="connsiteX17" fmla="*/ 5803 w 10000"/>
                <a:gd name="connsiteY17" fmla="*/ 859 h 9546"/>
                <a:gd name="connsiteX18" fmla="*/ 5803 w 10000"/>
                <a:gd name="connsiteY18" fmla="*/ 0 h 9546"/>
                <a:gd name="connsiteX19" fmla="*/ 5310 w 10000"/>
                <a:gd name="connsiteY19" fmla="*/ 0 h 9546"/>
                <a:gd name="connsiteX20" fmla="*/ 4277 w 10000"/>
                <a:gd name="connsiteY20" fmla="*/ 0 h 9546"/>
                <a:gd name="connsiteX21" fmla="*/ 3735 w 10000"/>
                <a:gd name="connsiteY21" fmla="*/ 0 h 9546"/>
                <a:gd name="connsiteX22" fmla="*/ 3258 w 10000"/>
                <a:gd name="connsiteY22" fmla="*/ 0 h 9546"/>
                <a:gd name="connsiteX23" fmla="*/ 152 w 10000"/>
                <a:gd name="connsiteY23" fmla="*/ 453 h 9546"/>
                <a:gd name="connsiteX24" fmla="*/ 1206 w 10000"/>
                <a:gd name="connsiteY24" fmla="*/ 5041 h 9546"/>
                <a:gd name="connsiteX25" fmla="*/ 2752 w 10000"/>
                <a:gd name="connsiteY25" fmla="*/ 9080 h 9546"/>
                <a:gd name="connsiteX0" fmla="*/ 2691 w 10000"/>
                <a:gd name="connsiteY0" fmla="*/ 9529 h 9529"/>
                <a:gd name="connsiteX1" fmla="*/ 3882 w 10000"/>
                <a:gd name="connsiteY1" fmla="*/ 8126 h 9529"/>
                <a:gd name="connsiteX2" fmla="*/ 3374 w 10000"/>
                <a:gd name="connsiteY2" fmla="*/ 6973 h 9529"/>
                <a:gd name="connsiteX3" fmla="*/ 3735 w 10000"/>
                <a:gd name="connsiteY3" fmla="*/ 5480 h 9529"/>
                <a:gd name="connsiteX4" fmla="*/ 4277 w 10000"/>
                <a:gd name="connsiteY4" fmla="*/ 5480 h 9529"/>
                <a:gd name="connsiteX5" fmla="*/ 5803 w 10000"/>
                <a:gd name="connsiteY5" fmla="*/ 5480 h 9529"/>
                <a:gd name="connsiteX6" fmla="*/ 6842 w 10000"/>
                <a:gd name="connsiteY6" fmla="*/ 5480 h 9529"/>
                <a:gd name="connsiteX7" fmla="*/ 7383 w 10000"/>
                <a:gd name="connsiteY7" fmla="*/ 5009 h 9529"/>
                <a:gd name="connsiteX8" fmla="*/ 8904 w 10000"/>
                <a:gd name="connsiteY8" fmla="*/ 4099 h 9529"/>
                <a:gd name="connsiteX9" fmla="*/ 10000 w 10000"/>
                <a:gd name="connsiteY9" fmla="*/ 3673 h 9529"/>
                <a:gd name="connsiteX10" fmla="*/ 9454 w 10000"/>
                <a:gd name="connsiteY10" fmla="*/ 2766 h 9529"/>
                <a:gd name="connsiteX11" fmla="*/ 8426 w 10000"/>
                <a:gd name="connsiteY11" fmla="*/ 2766 h 9529"/>
                <a:gd name="connsiteX12" fmla="*/ 7875 w 10000"/>
                <a:gd name="connsiteY12" fmla="*/ 2766 h 9529"/>
                <a:gd name="connsiteX13" fmla="*/ 6842 w 10000"/>
                <a:gd name="connsiteY13" fmla="*/ 2766 h 9529"/>
                <a:gd name="connsiteX14" fmla="*/ 6842 w 10000"/>
                <a:gd name="connsiteY14" fmla="*/ 2291 h 9529"/>
                <a:gd name="connsiteX15" fmla="*/ 6354 w 10000"/>
                <a:gd name="connsiteY15" fmla="*/ 1858 h 9529"/>
                <a:gd name="connsiteX16" fmla="*/ 5803 w 10000"/>
                <a:gd name="connsiteY16" fmla="*/ 900 h 9529"/>
                <a:gd name="connsiteX17" fmla="*/ 5803 w 10000"/>
                <a:gd name="connsiteY17" fmla="*/ 0 h 9529"/>
                <a:gd name="connsiteX18" fmla="*/ 5310 w 10000"/>
                <a:gd name="connsiteY18" fmla="*/ 0 h 9529"/>
                <a:gd name="connsiteX19" fmla="*/ 4277 w 10000"/>
                <a:gd name="connsiteY19" fmla="*/ 0 h 9529"/>
                <a:gd name="connsiteX20" fmla="*/ 3735 w 10000"/>
                <a:gd name="connsiteY20" fmla="*/ 0 h 9529"/>
                <a:gd name="connsiteX21" fmla="*/ 3258 w 10000"/>
                <a:gd name="connsiteY21" fmla="*/ 0 h 9529"/>
                <a:gd name="connsiteX22" fmla="*/ 152 w 10000"/>
                <a:gd name="connsiteY22" fmla="*/ 475 h 9529"/>
                <a:gd name="connsiteX23" fmla="*/ 1206 w 10000"/>
                <a:gd name="connsiteY23" fmla="*/ 5281 h 9529"/>
                <a:gd name="connsiteX24" fmla="*/ 2752 w 10000"/>
                <a:gd name="connsiteY24" fmla="*/ 9512 h 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9529">
                  <a:moveTo>
                    <a:pt x="2691" y="9529"/>
                  </a:moveTo>
                  <a:cubicBezTo>
                    <a:pt x="2356" y="8313"/>
                    <a:pt x="4228" y="9326"/>
                    <a:pt x="3882" y="8126"/>
                  </a:cubicBezTo>
                  <a:cubicBezTo>
                    <a:pt x="4071" y="7984"/>
                    <a:pt x="3192" y="7114"/>
                    <a:pt x="3374" y="6973"/>
                  </a:cubicBezTo>
                  <a:cubicBezTo>
                    <a:pt x="3495" y="6475"/>
                    <a:pt x="3614" y="5976"/>
                    <a:pt x="3735" y="5480"/>
                  </a:cubicBezTo>
                  <a:lnTo>
                    <a:pt x="4277" y="5480"/>
                  </a:lnTo>
                  <a:lnTo>
                    <a:pt x="5803" y="5480"/>
                  </a:lnTo>
                  <a:lnTo>
                    <a:pt x="6842" y="5480"/>
                  </a:lnTo>
                  <a:cubicBezTo>
                    <a:pt x="7016" y="5320"/>
                    <a:pt x="7204" y="5163"/>
                    <a:pt x="7383" y="5009"/>
                  </a:cubicBezTo>
                  <a:lnTo>
                    <a:pt x="8904" y="4099"/>
                  </a:lnTo>
                  <a:lnTo>
                    <a:pt x="10000" y="3673"/>
                  </a:lnTo>
                  <a:cubicBezTo>
                    <a:pt x="9821" y="3369"/>
                    <a:pt x="9635" y="3063"/>
                    <a:pt x="9454" y="2766"/>
                  </a:cubicBezTo>
                  <a:lnTo>
                    <a:pt x="8426" y="2766"/>
                  </a:lnTo>
                  <a:lnTo>
                    <a:pt x="7875" y="2766"/>
                  </a:lnTo>
                  <a:lnTo>
                    <a:pt x="6842" y="2766"/>
                  </a:lnTo>
                  <a:lnTo>
                    <a:pt x="6842" y="2291"/>
                  </a:lnTo>
                  <a:cubicBezTo>
                    <a:pt x="6673" y="2150"/>
                    <a:pt x="6514" y="2002"/>
                    <a:pt x="6354" y="1858"/>
                  </a:cubicBezTo>
                  <a:lnTo>
                    <a:pt x="5803" y="900"/>
                  </a:lnTo>
                  <a:lnTo>
                    <a:pt x="5803" y="0"/>
                  </a:lnTo>
                  <a:lnTo>
                    <a:pt x="5310" y="0"/>
                  </a:lnTo>
                  <a:lnTo>
                    <a:pt x="4277" y="0"/>
                  </a:lnTo>
                  <a:lnTo>
                    <a:pt x="3735" y="0"/>
                  </a:lnTo>
                  <a:lnTo>
                    <a:pt x="3258" y="0"/>
                  </a:lnTo>
                  <a:lnTo>
                    <a:pt x="152" y="475"/>
                  </a:lnTo>
                  <a:cubicBezTo>
                    <a:pt x="-697" y="1441"/>
                    <a:pt x="2341" y="1212"/>
                    <a:pt x="1206" y="5281"/>
                  </a:cubicBezTo>
                  <a:cubicBezTo>
                    <a:pt x="810" y="6364"/>
                    <a:pt x="2724" y="9318"/>
                    <a:pt x="2752" y="951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r>
                <a:rPr lang="en-GB" sz="1350">
                  <a:ln>
                    <a:solidFill>
                      <a:srgbClr val="000000"/>
                    </a:solidFill>
                    <a:prstDash val="dash"/>
                  </a:ln>
                  <a:solidFill>
                    <a:srgbClr val="000000"/>
                  </a:solidFill>
                  <a:latin typeface="Century Gothic" panose="020B0502020202020204"/>
                </a:rPr>
                <a:t> </a:t>
              </a:r>
            </a:p>
          </p:txBody>
        </p:sp>
        <p:sp>
          <p:nvSpPr>
            <p:cNvPr id="1427" name="Freeform 141">
              <a:extLst>
                <a:ext uri="{FF2B5EF4-FFF2-40B4-BE49-F238E27FC236}">
                  <a16:creationId xmlns:a16="http://schemas.microsoft.com/office/drawing/2014/main" id="{6CF223AF-9ECE-4BF6-224D-94F8BC0E266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8147" y="2064427"/>
              <a:ext cx="46908" cy="110470"/>
            </a:xfrm>
            <a:custGeom>
              <a:avLst/>
              <a:gdLst>
                <a:gd name="connsiteX0" fmla="*/ 0 w 1773596"/>
                <a:gd name="connsiteY0" fmla="*/ 40419 h 2843884"/>
                <a:gd name="connsiteX1" fmla="*/ 1773596 w 1773596"/>
                <a:gd name="connsiteY1" fmla="*/ 0 h 2843884"/>
                <a:gd name="connsiteX2" fmla="*/ 1773596 w 1773596"/>
                <a:gd name="connsiteY2" fmla="*/ 2843884 h 2843884"/>
                <a:gd name="connsiteX3" fmla="*/ 1720797 w 1773596"/>
                <a:gd name="connsiteY3" fmla="*/ 2815934 h 2843884"/>
                <a:gd name="connsiteX4" fmla="*/ 1394222 w 1773596"/>
                <a:gd name="connsiteY4" fmla="*/ 2501962 h 2843884"/>
                <a:gd name="connsiteX5" fmla="*/ 1293738 w 1773596"/>
                <a:gd name="connsiteY5" fmla="*/ 2715462 h 2843884"/>
                <a:gd name="connsiteX6" fmla="*/ 967163 w 1773596"/>
                <a:gd name="connsiteY6" fmla="*/ 2388932 h 2843884"/>
                <a:gd name="connsiteX7" fmla="*/ 967163 w 1773596"/>
                <a:gd name="connsiteY7" fmla="*/ 2288461 h 2843884"/>
                <a:gd name="connsiteX8" fmla="*/ 1080208 w 1773596"/>
                <a:gd name="connsiteY8" fmla="*/ 2074960 h 2843884"/>
                <a:gd name="connsiteX9" fmla="*/ 866679 w 1773596"/>
                <a:gd name="connsiteY9" fmla="*/ 2074960 h 2843884"/>
                <a:gd name="connsiteX10" fmla="*/ 866679 w 1773596"/>
                <a:gd name="connsiteY10" fmla="*/ 1961930 h 2843884"/>
                <a:gd name="connsiteX11" fmla="*/ 866679 w 1773596"/>
                <a:gd name="connsiteY11" fmla="*/ 1861459 h 2843884"/>
                <a:gd name="connsiteX12" fmla="*/ 967163 w 1773596"/>
                <a:gd name="connsiteY12" fmla="*/ 1861459 h 2843884"/>
                <a:gd name="connsiteX13" fmla="*/ 1180693 w 1773596"/>
                <a:gd name="connsiteY13" fmla="*/ 1961930 h 2843884"/>
                <a:gd name="connsiteX14" fmla="*/ 1180693 w 1773596"/>
                <a:gd name="connsiteY14" fmla="*/ 1861459 h 2843884"/>
                <a:gd name="connsiteX15" fmla="*/ 1180693 w 1773596"/>
                <a:gd name="connsiteY15" fmla="*/ 1635398 h 2843884"/>
                <a:gd name="connsiteX16" fmla="*/ 1180693 w 1773596"/>
                <a:gd name="connsiteY16" fmla="*/ 1421897 h 2843884"/>
                <a:gd name="connsiteX17" fmla="*/ 1080208 w 1773596"/>
                <a:gd name="connsiteY17" fmla="*/ 1421897 h 2843884"/>
                <a:gd name="connsiteX18" fmla="*/ 967163 w 1773596"/>
                <a:gd name="connsiteY18" fmla="*/ 1321426 h 2843884"/>
                <a:gd name="connsiteX19" fmla="*/ 967163 w 1773596"/>
                <a:gd name="connsiteY19" fmla="*/ 994895 h 2843884"/>
                <a:gd name="connsiteX20" fmla="*/ 753634 w 1773596"/>
                <a:gd name="connsiteY20" fmla="*/ 894423 h 2843884"/>
                <a:gd name="connsiteX21" fmla="*/ 753634 w 1773596"/>
                <a:gd name="connsiteY21" fmla="*/ 354391 h 2843884"/>
                <a:gd name="connsiteX22" fmla="*/ 753634 w 1773596"/>
                <a:gd name="connsiteY22" fmla="*/ 253920 h 2843884"/>
                <a:gd name="connsiteX23" fmla="*/ 653149 w 1773596"/>
                <a:gd name="connsiteY23" fmla="*/ 253920 h 2843884"/>
                <a:gd name="connsiteX24" fmla="*/ 540104 w 1773596"/>
                <a:gd name="connsiteY24" fmla="*/ 40419 h 2843884"/>
                <a:gd name="connsiteX25" fmla="*/ 326575 w 1773596"/>
                <a:gd name="connsiteY25" fmla="*/ 40419 h 2843884"/>
                <a:gd name="connsiteX26" fmla="*/ 213530 w 1773596"/>
                <a:gd name="connsiteY26" fmla="*/ 40419 h 2843884"/>
                <a:gd name="connsiteX27" fmla="*/ 0 w 1773596"/>
                <a:gd name="connsiteY27" fmla="*/ 40419 h 2843884"/>
                <a:gd name="connsiteX0" fmla="*/ 0 w 1560066"/>
                <a:gd name="connsiteY0" fmla="*/ 40419 h 2843884"/>
                <a:gd name="connsiteX1" fmla="*/ 1560066 w 1560066"/>
                <a:gd name="connsiteY1" fmla="*/ 0 h 2843884"/>
                <a:gd name="connsiteX2" fmla="*/ 1560066 w 1560066"/>
                <a:gd name="connsiteY2" fmla="*/ 2843884 h 2843884"/>
                <a:gd name="connsiteX3" fmla="*/ 1507267 w 1560066"/>
                <a:gd name="connsiteY3" fmla="*/ 2815934 h 2843884"/>
                <a:gd name="connsiteX4" fmla="*/ 1180692 w 1560066"/>
                <a:gd name="connsiteY4" fmla="*/ 2501962 h 2843884"/>
                <a:gd name="connsiteX5" fmla="*/ 1080208 w 1560066"/>
                <a:gd name="connsiteY5" fmla="*/ 2715462 h 2843884"/>
                <a:gd name="connsiteX6" fmla="*/ 753633 w 1560066"/>
                <a:gd name="connsiteY6" fmla="*/ 2388932 h 2843884"/>
                <a:gd name="connsiteX7" fmla="*/ 753633 w 1560066"/>
                <a:gd name="connsiteY7" fmla="*/ 2288461 h 2843884"/>
                <a:gd name="connsiteX8" fmla="*/ 866678 w 1560066"/>
                <a:gd name="connsiteY8" fmla="*/ 2074960 h 2843884"/>
                <a:gd name="connsiteX9" fmla="*/ 653149 w 1560066"/>
                <a:gd name="connsiteY9" fmla="*/ 2074960 h 2843884"/>
                <a:gd name="connsiteX10" fmla="*/ 653149 w 1560066"/>
                <a:gd name="connsiteY10" fmla="*/ 1961930 h 2843884"/>
                <a:gd name="connsiteX11" fmla="*/ 653149 w 1560066"/>
                <a:gd name="connsiteY11" fmla="*/ 1861459 h 2843884"/>
                <a:gd name="connsiteX12" fmla="*/ 753633 w 1560066"/>
                <a:gd name="connsiteY12" fmla="*/ 1861459 h 2843884"/>
                <a:gd name="connsiteX13" fmla="*/ 967163 w 1560066"/>
                <a:gd name="connsiteY13" fmla="*/ 1961930 h 2843884"/>
                <a:gd name="connsiteX14" fmla="*/ 967163 w 1560066"/>
                <a:gd name="connsiteY14" fmla="*/ 1861459 h 2843884"/>
                <a:gd name="connsiteX15" fmla="*/ 967163 w 1560066"/>
                <a:gd name="connsiteY15" fmla="*/ 1635398 h 2843884"/>
                <a:gd name="connsiteX16" fmla="*/ 967163 w 1560066"/>
                <a:gd name="connsiteY16" fmla="*/ 1421897 h 2843884"/>
                <a:gd name="connsiteX17" fmla="*/ 866678 w 1560066"/>
                <a:gd name="connsiteY17" fmla="*/ 1421897 h 2843884"/>
                <a:gd name="connsiteX18" fmla="*/ 753633 w 1560066"/>
                <a:gd name="connsiteY18" fmla="*/ 1321426 h 2843884"/>
                <a:gd name="connsiteX19" fmla="*/ 753633 w 1560066"/>
                <a:gd name="connsiteY19" fmla="*/ 994895 h 2843884"/>
                <a:gd name="connsiteX20" fmla="*/ 540104 w 1560066"/>
                <a:gd name="connsiteY20" fmla="*/ 894423 h 2843884"/>
                <a:gd name="connsiteX21" fmla="*/ 540104 w 1560066"/>
                <a:gd name="connsiteY21" fmla="*/ 354391 h 2843884"/>
                <a:gd name="connsiteX22" fmla="*/ 540104 w 1560066"/>
                <a:gd name="connsiteY22" fmla="*/ 253920 h 2843884"/>
                <a:gd name="connsiteX23" fmla="*/ 439619 w 1560066"/>
                <a:gd name="connsiteY23" fmla="*/ 253920 h 2843884"/>
                <a:gd name="connsiteX24" fmla="*/ 326574 w 1560066"/>
                <a:gd name="connsiteY24" fmla="*/ 40419 h 2843884"/>
                <a:gd name="connsiteX25" fmla="*/ 113045 w 1560066"/>
                <a:gd name="connsiteY25" fmla="*/ 40419 h 2843884"/>
                <a:gd name="connsiteX26" fmla="*/ 0 w 1560066"/>
                <a:gd name="connsiteY26" fmla="*/ 40419 h 2843884"/>
                <a:gd name="connsiteX0" fmla="*/ 0 w 1447021"/>
                <a:gd name="connsiteY0" fmla="*/ 40419 h 2843884"/>
                <a:gd name="connsiteX1" fmla="*/ 1447021 w 1447021"/>
                <a:gd name="connsiteY1" fmla="*/ 0 h 2843884"/>
                <a:gd name="connsiteX2" fmla="*/ 1447021 w 1447021"/>
                <a:gd name="connsiteY2" fmla="*/ 2843884 h 2843884"/>
                <a:gd name="connsiteX3" fmla="*/ 1394222 w 1447021"/>
                <a:gd name="connsiteY3" fmla="*/ 2815934 h 2843884"/>
                <a:gd name="connsiteX4" fmla="*/ 1067647 w 1447021"/>
                <a:gd name="connsiteY4" fmla="*/ 2501962 h 2843884"/>
                <a:gd name="connsiteX5" fmla="*/ 967163 w 1447021"/>
                <a:gd name="connsiteY5" fmla="*/ 2715462 h 2843884"/>
                <a:gd name="connsiteX6" fmla="*/ 640588 w 1447021"/>
                <a:gd name="connsiteY6" fmla="*/ 2388932 h 2843884"/>
                <a:gd name="connsiteX7" fmla="*/ 640588 w 1447021"/>
                <a:gd name="connsiteY7" fmla="*/ 2288461 h 2843884"/>
                <a:gd name="connsiteX8" fmla="*/ 753633 w 1447021"/>
                <a:gd name="connsiteY8" fmla="*/ 2074960 h 2843884"/>
                <a:gd name="connsiteX9" fmla="*/ 540104 w 1447021"/>
                <a:gd name="connsiteY9" fmla="*/ 2074960 h 2843884"/>
                <a:gd name="connsiteX10" fmla="*/ 540104 w 1447021"/>
                <a:gd name="connsiteY10" fmla="*/ 1961930 h 2843884"/>
                <a:gd name="connsiteX11" fmla="*/ 540104 w 1447021"/>
                <a:gd name="connsiteY11" fmla="*/ 1861459 h 2843884"/>
                <a:gd name="connsiteX12" fmla="*/ 640588 w 1447021"/>
                <a:gd name="connsiteY12" fmla="*/ 1861459 h 2843884"/>
                <a:gd name="connsiteX13" fmla="*/ 854118 w 1447021"/>
                <a:gd name="connsiteY13" fmla="*/ 1961930 h 2843884"/>
                <a:gd name="connsiteX14" fmla="*/ 854118 w 1447021"/>
                <a:gd name="connsiteY14" fmla="*/ 1861459 h 2843884"/>
                <a:gd name="connsiteX15" fmla="*/ 854118 w 1447021"/>
                <a:gd name="connsiteY15" fmla="*/ 1635398 h 2843884"/>
                <a:gd name="connsiteX16" fmla="*/ 854118 w 1447021"/>
                <a:gd name="connsiteY16" fmla="*/ 1421897 h 2843884"/>
                <a:gd name="connsiteX17" fmla="*/ 753633 w 1447021"/>
                <a:gd name="connsiteY17" fmla="*/ 1421897 h 2843884"/>
                <a:gd name="connsiteX18" fmla="*/ 640588 w 1447021"/>
                <a:gd name="connsiteY18" fmla="*/ 1321426 h 2843884"/>
                <a:gd name="connsiteX19" fmla="*/ 640588 w 1447021"/>
                <a:gd name="connsiteY19" fmla="*/ 994895 h 2843884"/>
                <a:gd name="connsiteX20" fmla="*/ 427059 w 1447021"/>
                <a:gd name="connsiteY20" fmla="*/ 894423 h 2843884"/>
                <a:gd name="connsiteX21" fmla="*/ 427059 w 1447021"/>
                <a:gd name="connsiteY21" fmla="*/ 354391 h 2843884"/>
                <a:gd name="connsiteX22" fmla="*/ 427059 w 1447021"/>
                <a:gd name="connsiteY22" fmla="*/ 253920 h 2843884"/>
                <a:gd name="connsiteX23" fmla="*/ 326574 w 1447021"/>
                <a:gd name="connsiteY23" fmla="*/ 253920 h 2843884"/>
                <a:gd name="connsiteX24" fmla="*/ 213529 w 1447021"/>
                <a:gd name="connsiteY24" fmla="*/ 40419 h 2843884"/>
                <a:gd name="connsiteX25" fmla="*/ 0 w 1447021"/>
                <a:gd name="connsiteY25" fmla="*/ 40419 h 2843884"/>
                <a:gd name="connsiteX0" fmla="*/ 0 w 1233492"/>
                <a:gd name="connsiteY0" fmla="*/ 40419 h 2843884"/>
                <a:gd name="connsiteX1" fmla="*/ 1233492 w 1233492"/>
                <a:gd name="connsiteY1" fmla="*/ 0 h 2843884"/>
                <a:gd name="connsiteX2" fmla="*/ 1233492 w 1233492"/>
                <a:gd name="connsiteY2" fmla="*/ 2843884 h 2843884"/>
                <a:gd name="connsiteX3" fmla="*/ 1180693 w 1233492"/>
                <a:gd name="connsiteY3" fmla="*/ 2815934 h 2843884"/>
                <a:gd name="connsiteX4" fmla="*/ 854118 w 1233492"/>
                <a:gd name="connsiteY4" fmla="*/ 2501962 h 2843884"/>
                <a:gd name="connsiteX5" fmla="*/ 753634 w 1233492"/>
                <a:gd name="connsiteY5" fmla="*/ 2715462 h 2843884"/>
                <a:gd name="connsiteX6" fmla="*/ 427059 w 1233492"/>
                <a:gd name="connsiteY6" fmla="*/ 2388932 h 2843884"/>
                <a:gd name="connsiteX7" fmla="*/ 427059 w 1233492"/>
                <a:gd name="connsiteY7" fmla="*/ 2288461 h 2843884"/>
                <a:gd name="connsiteX8" fmla="*/ 540104 w 1233492"/>
                <a:gd name="connsiteY8" fmla="*/ 2074960 h 2843884"/>
                <a:gd name="connsiteX9" fmla="*/ 326575 w 1233492"/>
                <a:gd name="connsiteY9" fmla="*/ 2074960 h 2843884"/>
                <a:gd name="connsiteX10" fmla="*/ 326575 w 1233492"/>
                <a:gd name="connsiteY10" fmla="*/ 1961930 h 2843884"/>
                <a:gd name="connsiteX11" fmla="*/ 326575 w 1233492"/>
                <a:gd name="connsiteY11" fmla="*/ 1861459 h 2843884"/>
                <a:gd name="connsiteX12" fmla="*/ 427059 w 1233492"/>
                <a:gd name="connsiteY12" fmla="*/ 1861459 h 2843884"/>
                <a:gd name="connsiteX13" fmla="*/ 640589 w 1233492"/>
                <a:gd name="connsiteY13" fmla="*/ 1961930 h 2843884"/>
                <a:gd name="connsiteX14" fmla="*/ 640589 w 1233492"/>
                <a:gd name="connsiteY14" fmla="*/ 1861459 h 2843884"/>
                <a:gd name="connsiteX15" fmla="*/ 640589 w 1233492"/>
                <a:gd name="connsiteY15" fmla="*/ 1635398 h 2843884"/>
                <a:gd name="connsiteX16" fmla="*/ 640589 w 1233492"/>
                <a:gd name="connsiteY16" fmla="*/ 1421897 h 2843884"/>
                <a:gd name="connsiteX17" fmla="*/ 540104 w 1233492"/>
                <a:gd name="connsiteY17" fmla="*/ 1421897 h 2843884"/>
                <a:gd name="connsiteX18" fmla="*/ 427059 w 1233492"/>
                <a:gd name="connsiteY18" fmla="*/ 1321426 h 2843884"/>
                <a:gd name="connsiteX19" fmla="*/ 427059 w 1233492"/>
                <a:gd name="connsiteY19" fmla="*/ 994895 h 2843884"/>
                <a:gd name="connsiteX20" fmla="*/ 213530 w 1233492"/>
                <a:gd name="connsiteY20" fmla="*/ 894423 h 2843884"/>
                <a:gd name="connsiteX21" fmla="*/ 213530 w 1233492"/>
                <a:gd name="connsiteY21" fmla="*/ 354391 h 2843884"/>
                <a:gd name="connsiteX22" fmla="*/ 213530 w 1233492"/>
                <a:gd name="connsiteY22" fmla="*/ 253920 h 2843884"/>
                <a:gd name="connsiteX23" fmla="*/ 113045 w 1233492"/>
                <a:gd name="connsiteY23" fmla="*/ 253920 h 2843884"/>
                <a:gd name="connsiteX24" fmla="*/ 0 w 1233492"/>
                <a:gd name="connsiteY24" fmla="*/ 40419 h 2843884"/>
                <a:gd name="connsiteX0" fmla="*/ 336406 w 1120447"/>
                <a:gd name="connsiteY0" fmla="*/ 81748 h 2843884"/>
                <a:gd name="connsiteX1" fmla="*/ 1120447 w 1120447"/>
                <a:gd name="connsiteY1" fmla="*/ 0 h 2843884"/>
                <a:gd name="connsiteX2" fmla="*/ 1120447 w 1120447"/>
                <a:gd name="connsiteY2" fmla="*/ 2843884 h 2843884"/>
                <a:gd name="connsiteX3" fmla="*/ 1067648 w 1120447"/>
                <a:gd name="connsiteY3" fmla="*/ 2815934 h 2843884"/>
                <a:gd name="connsiteX4" fmla="*/ 741073 w 1120447"/>
                <a:gd name="connsiteY4" fmla="*/ 2501962 h 2843884"/>
                <a:gd name="connsiteX5" fmla="*/ 640589 w 1120447"/>
                <a:gd name="connsiteY5" fmla="*/ 2715462 h 2843884"/>
                <a:gd name="connsiteX6" fmla="*/ 314014 w 1120447"/>
                <a:gd name="connsiteY6" fmla="*/ 2388932 h 2843884"/>
                <a:gd name="connsiteX7" fmla="*/ 314014 w 1120447"/>
                <a:gd name="connsiteY7" fmla="*/ 2288461 h 2843884"/>
                <a:gd name="connsiteX8" fmla="*/ 427059 w 1120447"/>
                <a:gd name="connsiteY8" fmla="*/ 2074960 h 2843884"/>
                <a:gd name="connsiteX9" fmla="*/ 213530 w 1120447"/>
                <a:gd name="connsiteY9" fmla="*/ 2074960 h 2843884"/>
                <a:gd name="connsiteX10" fmla="*/ 213530 w 1120447"/>
                <a:gd name="connsiteY10" fmla="*/ 1961930 h 2843884"/>
                <a:gd name="connsiteX11" fmla="*/ 213530 w 1120447"/>
                <a:gd name="connsiteY11" fmla="*/ 1861459 h 2843884"/>
                <a:gd name="connsiteX12" fmla="*/ 314014 w 1120447"/>
                <a:gd name="connsiteY12" fmla="*/ 1861459 h 2843884"/>
                <a:gd name="connsiteX13" fmla="*/ 527544 w 1120447"/>
                <a:gd name="connsiteY13" fmla="*/ 1961930 h 2843884"/>
                <a:gd name="connsiteX14" fmla="*/ 527544 w 1120447"/>
                <a:gd name="connsiteY14" fmla="*/ 1861459 h 2843884"/>
                <a:gd name="connsiteX15" fmla="*/ 527544 w 1120447"/>
                <a:gd name="connsiteY15" fmla="*/ 1635398 h 2843884"/>
                <a:gd name="connsiteX16" fmla="*/ 527544 w 1120447"/>
                <a:gd name="connsiteY16" fmla="*/ 1421897 h 2843884"/>
                <a:gd name="connsiteX17" fmla="*/ 427059 w 1120447"/>
                <a:gd name="connsiteY17" fmla="*/ 1421897 h 2843884"/>
                <a:gd name="connsiteX18" fmla="*/ 314014 w 1120447"/>
                <a:gd name="connsiteY18" fmla="*/ 1321426 h 2843884"/>
                <a:gd name="connsiteX19" fmla="*/ 314014 w 1120447"/>
                <a:gd name="connsiteY19" fmla="*/ 994895 h 2843884"/>
                <a:gd name="connsiteX20" fmla="*/ 100485 w 1120447"/>
                <a:gd name="connsiteY20" fmla="*/ 894423 h 2843884"/>
                <a:gd name="connsiteX21" fmla="*/ 100485 w 1120447"/>
                <a:gd name="connsiteY21" fmla="*/ 354391 h 2843884"/>
                <a:gd name="connsiteX22" fmla="*/ 100485 w 1120447"/>
                <a:gd name="connsiteY22" fmla="*/ 253920 h 2843884"/>
                <a:gd name="connsiteX23" fmla="*/ 0 w 1120447"/>
                <a:gd name="connsiteY23" fmla="*/ 253920 h 2843884"/>
                <a:gd name="connsiteX24" fmla="*/ 336406 w 1120447"/>
                <a:gd name="connsiteY24" fmla="*/ 81748 h 2843884"/>
                <a:gd name="connsiteX0" fmla="*/ 336406 w 1120447"/>
                <a:gd name="connsiteY0" fmla="*/ 0 h 2762136"/>
                <a:gd name="connsiteX1" fmla="*/ 831146 w 1120447"/>
                <a:gd name="connsiteY1" fmla="*/ 181723 h 2762136"/>
                <a:gd name="connsiteX2" fmla="*/ 1120447 w 1120447"/>
                <a:gd name="connsiteY2" fmla="*/ 2762136 h 2762136"/>
                <a:gd name="connsiteX3" fmla="*/ 1067648 w 1120447"/>
                <a:gd name="connsiteY3" fmla="*/ 2734186 h 2762136"/>
                <a:gd name="connsiteX4" fmla="*/ 741073 w 1120447"/>
                <a:gd name="connsiteY4" fmla="*/ 2420214 h 2762136"/>
                <a:gd name="connsiteX5" fmla="*/ 640589 w 1120447"/>
                <a:gd name="connsiteY5" fmla="*/ 2633714 h 2762136"/>
                <a:gd name="connsiteX6" fmla="*/ 314014 w 1120447"/>
                <a:gd name="connsiteY6" fmla="*/ 2307184 h 2762136"/>
                <a:gd name="connsiteX7" fmla="*/ 314014 w 1120447"/>
                <a:gd name="connsiteY7" fmla="*/ 2206713 h 2762136"/>
                <a:gd name="connsiteX8" fmla="*/ 427059 w 1120447"/>
                <a:gd name="connsiteY8" fmla="*/ 1993212 h 2762136"/>
                <a:gd name="connsiteX9" fmla="*/ 213530 w 1120447"/>
                <a:gd name="connsiteY9" fmla="*/ 1993212 h 2762136"/>
                <a:gd name="connsiteX10" fmla="*/ 213530 w 1120447"/>
                <a:gd name="connsiteY10" fmla="*/ 1880182 h 2762136"/>
                <a:gd name="connsiteX11" fmla="*/ 213530 w 1120447"/>
                <a:gd name="connsiteY11" fmla="*/ 1779711 h 2762136"/>
                <a:gd name="connsiteX12" fmla="*/ 314014 w 1120447"/>
                <a:gd name="connsiteY12" fmla="*/ 1779711 h 2762136"/>
                <a:gd name="connsiteX13" fmla="*/ 527544 w 1120447"/>
                <a:gd name="connsiteY13" fmla="*/ 1880182 h 2762136"/>
                <a:gd name="connsiteX14" fmla="*/ 527544 w 1120447"/>
                <a:gd name="connsiteY14" fmla="*/ 1779711 h 2762136"/>
                <a:gd name="connsiteX15" fmla="*/ 527544 w 1120447"/>
                <a:gd name="connsiteY15" fmla="*/ 1553650 h 2762136"/>
                <a:gd name="connsiteX16" fmla="*/ 527544 w 1120447"/>
                <a:gd name="connsiteY16" fmla="*/ 1340149 h 2762136"/>
                <a:gd name="connsiteX17" fmla="*/ 427059 w 1120447"/>
                <a:gd name="connsiteY17" fmla="*/ 1340149 h 2762136"/>
                <a:gd name="connsiteX18" fmla="*/ 314014 w 1120447"/>
                <a:gd name="connsiteY18" fmla="*/ 1239678 h 2762136"/>
                <a:gd name="connsiteX19" fmla="*/ 314014 w 1120447"/>
                <a:gd name="connsiteY19" fmla="*/ 913147 h 2762136"/>
                <a:gd name="connsiteX20" fmla="*/ 100485 w 1120447"/>
                <a:gd name="connsiteY20" fmla="*/ 812675 h 2762136"/>
                <a:gd name="connsiteX21" fmla="*/ 100485 w 1120447"/>
                <a:gd name="connsiteY21" fmla="*/ 272643 h 2762136"/>
                <a:gd name="connsiteX22" fmla="*/ 100485 w 1120447"/>
                <a:gd name="connsiteY22" fmla="*/ 172172 h 2762136"/>
                <a:gd name="connsiteX23" fmla="*/ 0 w 1120447"/>
                <a:gd name="connsiteY23" fmla="*/ 172172 h 2762136"/>
                <a:gd name="connsiteX24" fmla="*/ 336406 w 1120447"/>
                <a:gd name="connsiteY24" fmla="*/ 0 h 2762136"/>
                <a:gd name="connsiteX0" fmla="*/ 336406 w 1120447"/>
                <a:gd name="connsiteY0" fmla="*/ 0 h 2762136"/>
                <a:gd name="connsiteX1" fmla="*/ 831146 w 1120447"/>
                <a:gd name="connsiteY1" fmla="*/ 181723 h 2762136"/>
                <a:gd name="connsiteX2" fmla="*/ 1120447 w 1120447"/>
                <a:gd name="connsiteY2" fmla="*/ 2762136 h 2762136"/>
                <a:gd name="connsiteX3" fmla="*/ 1067648 w 1120447"/>
                <a:gd name="connsiteY3" fmla="*/ 2734186 h 2762136"/>
                <a:gd name="connsiteX4" fmla="*/ 741073 w 1120447"/>
                <a:gd name="connsiteY4" fmla="*/ 2420214 h 2762136"/>
                <a:gd name="connsiteX5" fmla="*/ 640589 w 1120447"/>
                <a:gd name="connsiteY5" fmla="*/ 2633714 h 2762136"/>
                <a:gd name="connsiteX6" fmla="*/ 314014 w 1120447"/>
                <a:gd name="connsiteY6" fmla="*/ 2307184 h 2762136"/>
                <a:gd name="connsiteX7" fmla="*/ 314014 w 1120447"/>
                <a:gd name="connsiteY7" fmla="*/ 2206713 h 2762136"/>
                <a:gd name="connsiteX8" fmla="*/ 427059 w 1120447"/>
                <a:gd name="connsiteY8" fmla="*/ 1993212 h 2762136"/>
                <a:gd name="connsiteX9" fmla="*/ 213530 w 1120447"/>
                <a:gd name="connsiteY9" fmla="*/ 1993212 h 2762136"/>
                <a:gd name="connsiteX10" fmla="*/ 213530 w 1120447"/>
                <a:gd name="connsiteY10" fmla="*/ 1880182 h 2762136"/>
                <a:gd name="connsiteX11" fmla="*/ 213530 w 1120447"/>
                <a:gd name="connsiteY11" fmla="*/ 1779711 h 2762136"/>
                <a:gd name="connsiteX12" fmla="*/ 314014 w 1120447"/>
                <a:gd name="connsiteY12" fmla="*/ 1779711 h 2762136"/>
                <a:gd name="connsiteX13" fmla="*/ 527544 w 1120447"/>
                <a:gd name="connsiteY13" fmla="*/ 1880182 h 2762136"/>
                <a:gd name="connsiteX14" fmla="*/ 527544 w 1120447"/>
                <a:gd name="connsiteY14" fmla="*/ 1779711 h 2762136"/>
                <a:gd name="connsiteX15" fmla="*/ 527544 w 1120447"/>
                <a:gd name="connsiteY15" fmla="*/ 1553650 h 2762136"/>
                <a:gd name="connsiteX16" fmla="*/ 527544 w 1120447"/>
                <a:gd name="connsiteY16" fmla="*/ 1340149 h 2762136"/>
                <a:gd name="connsiteX17" fmla="*/ 427059 w 1120447"/>
                <a:gd name="connsiteY17" fmla="*/ 1340149 h 2762136"/>
                <a:gd name="connsiteX18" fmla="*/ 314014 w 1120447"/>
                <a:gd name="connsiteY18" fmla="*/ 1239678 h 2762136"/>
                <a:gd name="connsiteX19" fmla="*/ 314014 w 1120447"/>
                <a:gd name="connsiteY19" fmla="*/ 913147 h 2762136"/>
                <a:gd name="connsiteX20" fmla="*/ 100485 w 1120447"/>
                <a:gd name="connsiteY20" fmla="*/ 812675 h 2762136"/>
                <a:gd name="connsiteX21" fmla="*/ 100485 w 1120447"/>
                <a:gd name="connsiteY21" fmla="*/ 272643 h 2762136"/>
                <a:gd name="connsiteX22" fmla="*/ 100485 w 1120447"/>
                <a:gd name="connsiteY22" fmla="*/ 172172 h 2762136"/>
                <a:gd name="connsiteX23" fmla="*/ 0 w 1120447"/>
                <a:gd name="connsiteY23" fmla="*/ 172172 h 2762136"/>
                <a:gd name="connsiteX24" fmla="*/ 336406 w 1120447"/>
                <a:gd name="connsiteY24" fmla="*/ 0 h 2762136"/>
                <a:gd name="connsiteX0" fmla="*/ 300243 w 1120447"/>
                <a:gd name="connsiteY0" fmla="*/ 0 h 2772469"/>
                <a:gd name="connsiteX1" fmla="*/ 831146 w 1120447"/>
                <a:gd name="connsiteY1" fmla="*/ 192056 h 2772469"/>
                <a:gd name="connsiteX2" fmla="*/ 1120447 w 1120447"/>
                <a:gd name="connsiteY2" fmla="*/ 2772469 h 2772469"/>
                <a:gd name="connsiteX3" fmla="*/ 1067648 w 1120447"/>
                <a:gd name="connsiteY3" fmla="*/ 2744519 h 2772469"/>
                <a:gd name="connsiteX4" fmla="*/ 741073 w 1120447"/>
                <a:gd name="connsiteY4" fmla="*/ 2430547 h 2772469"/>
                <a:gd name="connsiteX5" fmla="*/ 640589 w 1120447"/>
                <a:gd name="connsiteY5" fmla="*/ 2644047 h 2772469"/>
                <a:gd name="connsiteX6" fmla="*/ 314014 w 1120447"/>
                <a:gd name="connsiteY6" fmla="*/ 2317517 h 2772469"/>
                <a:gd name="connsiteX7" fmla="*/ 314014 w 1120447"/>
                <a:gd name="connsiteY7" fmla="*/ 2217046 h 2772469"/>
                <a:gd name="connsiteX8" fmla="*/ 427059 w 1120447"/>
                <a:gd name="connsiteY8" fmla="*/ 2003545 h 2772469"/>
                <a:gd name="connsiteX9" fmla="*/ 213530 w 1120447"/>
                <a:gd name="connsiteY9" fmla="*/ 2003545 h 2772469"/>
                <a:gd name="connsiteX10" fmla="*/ 213530 w 1120447"/>
                <a:gd name="connsiteY10" fmla="*/ 1890515 h 2772469"/>
                <a:gd name="connsiteX11" fmla="*/ 213530 w 1120447"/>
                <a:gd name="connsiteY11" fmla="*/ 1790044 h 2772469"/>
                <a:gd name="connsiteX12" fmla="*/ 314014 w 1120447"/>
                <a:gd name="connsiteY12" fmla="*/ 1790044 h 2772469"/>
                <a:gd name="connsiteX13" fmla="*/ 527544 w 1120447"/>
                <a:gd name="connsiteY13" fmla="*/ 1890515 h 2772469"/>
                <a:gd name="connsiteX14" fmla="*/ 527544 w 1120447"/>
                <a:gd name="connsiteY14" fmla="*/ 1790044 h 2772469"/>
                <a:gd name="connsiteX15" fmla="*/ 527544 w 1120447"/>
                <a:gd name="connsiteY15" fmla="*/ 1563983 h 2772469"/>
                <a:gd name="connsiteX16" fmla="*/ 527544 w 1120447"/>
                <a:gd name="connsiteY16" fmla="*/ 1350482 h 2772469"/>
                <a:gd name="connsiteX17" fmla="*/ 427059 w 1120447"/>
                <a:gd name="connsiteY17" fmla="*/ 1350482 h 2772469"/>
                <a:gd name="connsiteX18" fmla="*/ 314014 w 1120447"/>
                <a:gd name="connsiteY18" fmla="*/ 1250011 h 2772469"/>
                <a:gd name="connsiteX19" fmla="*/ 314014 w 1120447"/>
                <a:gd name="connsiteY19" fmla="*/ 923480 h 2772469"/>
                <a:gd name="connsiteX20" fmla="*/ 100485 w 1120447"/>
                <a:gd name="connsiteY20" fmla="*/ 823008 h 2772469"/>
                <a:gd name="connsiteX21" fmla="*/ 100485 w 1120447"/>
                <a:gd name="connsiteY21" fmla="*/ 282976 h 2772469"/>
                <a:gd name="connsiteX22" fmla="*/ 100485 w 1120447"/>
                <a:gd name="connsiteY22" fmla="*/ 182505 h 2772469"/>
                <a:gd name="connsiteX23" fmla="*/ 0 w 1120447"/>
                <a:gd name="connsiteY23" fmla="*/ 182505 h 2772469"/>
                <a:gd name="connsiteX24" fmla="*/ 300243 w 1120447"/>
                <a:gd name="connsiteY24" fmla="*/ 0 h 2772469"/>
                <a:gd name="connsiteX0" fmla="*/ 300243 w 1120447"/>
                <a:gd name="connsiteY0" fmla="*/ 16206 h 2788675"/>
                <a:gd name="connsiteX1" fmla="*/ 831146 w 1120447"/>
                <a:gd name="connsiteY1" fmla="*/ 208262 h 2788675"/>
                <a:gd name="connsiteX2" fmla="*/ 1120447 w 1120447"/>
                <a:gd name="connsiteY2" fmla="*/ 2788675 h 2788675"/>
                <a:gd name="connsiteX3" fmla="*/ 1067648 w 1120447"/>
                <a:gd name="connsiteY3" fmla="*/ 2760725 h 2788675"/>
                <a:gd name="connsiteX4" fmla="*/ 741073 w 1120447"/>
                <a:gd name="connsiteY4" fmla="*/ 2446753 h 2788675"/>
                <a:gd name="connsiteX5" fmla="*/ 640589 w 1120447"/>
                <a:gd name="connsiteY5" fmla="*/ 2660253 h 2788675"/>
                <a:gd name="connsiteX6" fmla="*/ 314014 w 1120447"/>
                <a:gd name="connsiteY6" fmla="*/ 2333723 h 2788675"/>
                <a:gd name="connsiteX7" fmla="*/ 314014 w 1120447"/>
                <a:gd name="connsiteY7" fmla="*/ 2233252 h 2788675"/>
                <a:gd name="connsiteX8" fmla="*/ 427059 w 1120447"/>
                <a:gd name="connsiteY8" fmla="*/ 2019751 h 2788675"/>
                <a:gd name="connsiteX9" fmla="*/ 213530 w 1120447"/>
                <a:gd name="connsiteY9" fmla="*/ 2019751 h 2788675"/>
                <a:gd name="connsiteX10" fmla="*/ 213530 w 1120447"/>
                <a:gd name="connsiteY10" fmla="*/ 1906721 h 2788675"/>
                <a:gd name="connsiteX11" fmla="*/ 213530 w 1120447"/>
                <a:gd name="connsiteY11" fmla="*/ 1806250 h 2788675"/>
                <a:gd name="connsiteX12" fmla="*/ 314014 w 1120447"/>
                <a:gd name="connsiteY12" fmla="*/ 1806250 h 2788675"/>
                <a:gd name="connsiteX13" fmla="*/ 527544 w 1120447"/>
                <a:gd name="connsiteY13" fmla="*/ 1906721 h 2788675"/>
                <a:gd name="connsiteX14" fmla="*/ 527544 w 1120447"/>
                <a:gd name="connsiteY14" fmla="*/ 1806250 h 2788675"/>
                <a:gd name="connsiteX15" fmla="*/ 527544 w 1120447"/>
                <a:gd name="connsiteY15" fmla="*/ 1580189 h 2788675"/>
                <a:gd name="connsiteX16" fmla="*/ 527544 w 1120447"/>
                <a:gd name="connsiteY16" fmla="*/ 1366688 h 2788675"/>
                <a:gd name="connsiteX17" fmla="*/ 427059 w 1120447"/>
                <a:gd name="connsiteY17" fmla="*/ 1366688 h 2788675"/>
                <a:gd name="connsiteX18" fmla="*/ 314014 w 1120447"/>
                <a:gd name="connsiteY18" fmla="*/ 1266217 h 2788675"/>
                <a:gd name="connsiteX19" fmla="*/ 314014 w 1120447"/>
                <a:gd name="connsiteY19" fmla="*/ 939686 h 2788675"/>
                <a:gd name="connsiteX20" fmla="*/ 100485 w 1120447"/>
                <a:gd name="connsiteY20" fmla="*/ 839214 h 2788675"/>
                <a:gd name="connsiteX21" fmla="*/ 100485 w 1120447"/>
                <a:gd name="connsiteY21" fmla="*/ 299182 h 2788675"/>
                <a:gd name="connsiteX22" fmla="*/ 100485 w 1120447"/>
                <a:gd name="connsiteY22" fmla="*/ 198711 h 2788675"/>
                <a:gd name="connsiteX23" fmla="*/ 0 w 1120447"/>
                <a:gd name="connsiteY23" fmla="*/ 198711 h 2788675"/>
                <a:gd name="connsiteX24" fmla="*/ 300243 w 1120447"/>
                <a:gd name="connsiteY24" fmla="*/ 16206 h 2788675"/>
                <a:gd name="connsiteX0" fmla="*/ 300243 w 1120447"/>
                <a:gd name="connsiteY0" fmla="*/ 16206 h 2788675"/>
                <a:gd name="connsiteX1" fmla="*/ 831146 w 1120447"/>
                <a:gd name="connsiteY1" fmla="*/ 208262 h 2788675"/>
                <a:gd name="connsiteX2" fmla="*/ 1120447 w 1120447"/>
                <a:gd name="connsiteY2" fmla="*/ 2788675 h 2788675"/>
                <a:gd name="connsiteX3" fmla="*/ 1067648 w 1120447"/>
                <a:gd name="connsiteY3" fmla="*/ 2760725 h 2788675"/>
                <a:gd name="connsiteX4" fmla="*/ 741073 w 1120447"/>
                <a:gd name="connsiteY4" fmla="*/ 2446753 h 2788675"/>
                <a:gd name="connsiteX5" fmla="*/ 640589 w 1120447"/>
                <a:gd name="connsiteY5" fmla="*/ 2660253 h 2788675"/>
                <a:gd name="connsiteX6" fmla="*/ 314014 w 1120447"/>
                <a:gd name="connsiteY6" fmla="*/ 2333723 h 2788675"/>
                <a:gd name="connsiteX7" fmla="*/ 314014 w 1120447"/>
                <a:gd name="connsiteY7" fmla="*/ 2233252 h 2788675"/>
                <a:gd name="connsiteX8" fmla="*/ 427059 w 1120447"/>
                <a:gd name="connsiteY8" fmla="*/ 2019751 h 2788675"/>
                <a:gd name="connsiteX9" fmla="*/ 213530 w 1120447"/>
                <a:gd name="connsiteY9" fmla="*/ 2019751 h 2788675"/>
                <a:gd name="connsiteX10" fmla="*/ 213530 w 1120447"/>
                <a:gd name="connsiteY10" fmla="*/ 1906721 h 2788675"/>
                <a:gd name="connsiteX11" fmla="*/ 213530 w 1120447"/>
                <a:gd name="connsiteY11" fmla="*/ 1806250 h 2788675"/>
                <a:gd name="connsiteX12" fmla="*/ 314014 w 1120447"/>
                <a:gd name="connsiteY12" fmla="*/ 1806250 h 2788675"/>
                <a:gd name="connsiteX13" fmla="*/ 527544 w 1120447"/>
                <a:gd name="connsiteY13" fmla="*/ 1906721 h 2788675"/>
                <a:gd name="connsiteX14" fmla="*/ 527544 w 1120447"/>
                <a:gd name="connsiteY14" fmla="*/ 1806250 h 2788675"/>
                <a:gd name="connsiteX15" fmla="*/ 527544 w 1120447"/>
                <a:gd name="connsiteY15" fmla="*/ 1580189 h 2788675"/>
                <a:gd name="connsiteX16" fmla="*/ 527544 w 1120447"/>
                <a:gd name="connsiteY16" fmla="*/ 1366688 h 2788675"/>
                <a:gd name="connsiteX17" fmla="*/ 427059 w 1120447"/>
                <a:gd name="connsiteY17" fmla="*/ 1366688 h 2788675"/>
                <a:gd name="connsiteX18" fmla="*/ 314014 w 1120447"/>
                <a:gd name="connsiteY18" fmla="*/ 1266217 h 2788675"/>
                <a:gd name="connsiteX19" fmla="*/ 314014 w 1120447"/>
                <a:gd name="connsiteY19" fmla="*/ 939686 h 2788675"/>
                <a:gd name="connsiteX20" fmla="*/ 100485 w 1120447"/>
                <a:gd name="connsiteY20" fmla="*/ 839214 h 2788675"/>
                <a:gd name="connsiteX21" fmla="*/ 100485 w 1120447"/>
                <a:gd name="connsiteY21" fmla="*/ 299182 h 2788675"/>
                <a:gd name="connsiteX22" fmla="*/ 100485 w 1120447"/>
                <a:gd name="connsiteY22" fmla="*/ 198711 h 2788675"/>
                <a:gd name="connsiteX23" fmla="*/ 0 w 1120447"/>
                <a:gd name="connsiteY23" fmla="*/ 198711 h 2788675"/>
                <a:gd name="connsiteX24" fmla="*/ 300243 w 1120447"/>
                <a:gd name="connsiteY24" fmla="*/ 16206 h 2788675"/>
                <a:gd name="connsiteX0" fmla="*/ 300243 w 1067648"/>
                <a:gd name="connsiteY0" fmla="*/ 16206 h 2760725"/>
                <a:gd name="connsiteX1" fmla="*/ 831146 w 1067648"/>
                <a:gd name="connsiteY1" fmla="*/ 208262 h 2760725"/>
                <a:gd name="connsiteX2" fmla="*/ 660664 w 1067648"/>
                <a:gd name="connsiteY2" fmla="*/ 1032201 h 2760725"/>
                <a:gd name="connsiteX3" fmla="*/ 1067648 w 1067648"/>
                <a:gd name="connsiteY3" fmla="*/ 2760725 h 2760725"/>
                <a:gd name="connsiteX4" fmla="*/ 741073 w 1067648"/>
                <a:gd name="connsiteY4" fmla="*/ 2446753 h 2760725"/>
                <a:gd name="connsiteX5" fmla="*/ 640589 w 1067648"/>
                <a:gd name="connsiteY5" fmla="*/ 2660253 h 2760725"/>
                <a:gd name="connsiteX6" fmla="*/ 314014 w 1067648"/>
                <a:gd name="connsiteY6" fmla="*/ 2333723 h 2760725"/>
                <a:gd name="connsiteX7" fmla="*/ 314014 w 1067648"/>
                <a:gd name="connsiteY7" fmla="*/ 2233252 h 2760725"/>
                <a:gd name="connsiteX8" fmla="*/ 427059 w 1067648"/>
                <a:gd name="connsiteY8" fmla="*/ 2019751 h 2760725"/>
                <a:gd name="connsiteX9" fmla="*/ 213530 w 1067648"/>
                <a:gd name="connsiteY9" fmla="*/ 2019751 h 2760725"/>
                <a:gd name="connsiteX10" fmla="*/ 213530 w 1067648"/>
                <a:gd name="connsiteY10" fmla="*/ 1906721 h 2760725"/>
                <a:gd name="connsiteX11" fmla="*/ 213530 w 1067648"/>
                <a:gd name="connsiteY11" fmla="*/ 1806250 h 2760725"/>
                <a:gd name="connsiteX12" fmla="*/ 314014 w 1067648"/>
                <a:gd name="connsiteY12" fmla="*/ 1806250 h 2760725"/>
                <a:gd name="connsiteX13" fmla="*/ 527544 w 1067648"/>
                <a:gd name="connsiteY13" fmla="*/ 1906721 h 2760725"/>
                <a:gd name="connsiteX14" fmla="*/ 527544 w 1067648"/>
                <a:gd name="connsiteY14" fmla="*/ 1806250 h 2760725"/>
                <a:gd name="connsiteX15" fmla="*/ 527544 w 1067648"/>
                <a:gd name="connsiteY15" fmla="*/ 1580189 h 2760725"/>
                <a:gd name="connsiteX16" fmla="*/ 527544 w 1067648"/>
                <a:gd name="connsiteY16" fmla="*/ 1366688 h 2760725"/>
                <a:gd name="connsiteX17" fmla="*/ 427059 w 1067648"/>
                <a:gd name="connsiteY17" fmla="*/ 1366688 h 2760725"/>
                <a:gd name="connsiteX18" fmla="*/ 314014 w 1067648"/>
                <a:gd name="connsiteY18" fmla="*/ 1266217 h 2760725"/>
                <a:gd name="connsiteX19" fmla="*/ 314014 w 1067648"/>
                <a:gd name="connsiteY19" fmla="*/ 939686 h 2760725"/>
                <a:gd name="connsiteX20" fmla="*/ 100485 w 1067648"/>
                <a:gd name="connsiteY20" fmla="*/ 839214 h 2760725"/>
                <a:gd name="connsiteX21" fmla="*/ 100485 w 1067648"/>
                <a:gd name="connsiteY21" fmla="*/ 299182 h 2760725"/>
                <a:gd name="connsiteX22" fmla="*/ 100485 w 1067648"/>
                <a:gd name="connsiteY22" fmla="*/ 198711 h 2760725"/>
                <a:gd name="connsiteX23" fmla="*/ 0 w 1067648"/>
                <a:gd name="connsiteY23" fmla="*/ 198711 h 2760725"/>
                <a:gd name="connsiteX24" fmla="*/ 300243 w 1067648"/>
                <a:gd name="connsiteY24" fmla="*/ 16206 h 2760725"/>
                <a:gd name="connsiteX0" fmla="*/ 300243 w 1067648"/>
                <a:gd name="connsiteY0" fmla="*/ 16206 h 2760725"/>
                <a:gd name="connsiteX1" fmla="*/ 831146 w 1067648"/>
                <a:gd name="connsiteY1" fmla="*/ 208262 h 2760725"/>
                <a:gd name="connsiteX2" fmla="*/ 660664 w 1067648"/>
                <a:gd name="connsiteY2" fmla="*/ 1032201 h 2760725"/>
                <a:gd name="connsiteX3" fmla="*/ 1067648 w 1067648"/>
                <a:gd name="connsiteY3" fmla="*/ 2760725 h 2760725"/>
                <a:gd name="connsiteX4" fmla="*/ 741073 w 1067648"/>
                <a:gd name="connsiteY4" fmla="*/ 2446753 h 2760725"/>
                <a:gd name="connsiteX5" fmla="*/ 640589 w 1067648"/>
                <a:gd name="connsiteY5" fmla="*/ 2660253 h 2760725"/>
                <a:gd name="connsiteX6" fmla="*/ 314014 w 1067648"/>
                <a:gd name="connsiteY6" fmla="*/ 2333723 h 2760725"/>
                <a:gd name="connsiteX7" fmla="*/ 314014 w 1067648"/>
                <a:gd name="connsiteY7" fmla="*/ 2233252 h 2760725"/>
                <a:gd name="connsiteX8" fmla="*/ 427059 w 1067648"/>
                <a:gd name="connsiteY8" fmla="*/ 2019751 h 2760725"/>
                <a:gd name="connsiteX9" fmla="*/ 213530 w 1067648"/>
                <a:gd name="connsiteY9" fmla="*/ 2019751 h 2760725"/>
                <a:gd name="connsiteX10" fmla="*/ 213530 w 1067648"/>
                <a:gd name="connsiteY10" fmla="*/ 1906721 h 2760725"/>
                <a:gd name="connsiteX11" fmla="*/ 213530 w 1067648"/>
                <a:gd name="connsiteY11" fmla="*/ 1806250 h 2760725"/>
                <a:gd name="connsiteX12" fmla="*/ 314014 w 1067648"/>
                <a:gd name="connsiteY12" fmla="*/ 1806250 h 2760725"/>
                <a:gd name="connsiteX13" fmla="*/ 527544 w 1067648"/>
                <a:gd name="connsiteY13" fmla="*/ 1906721 h 2760725"/>
                <a:gd name="connsiteX14" fmla="*/ 527544 w 1067648"/>
                <a:gd name="connsiteY14" fmla="*/ 1806250 h 2760725"/>
                <a:gd name="connsiteX15" fmla="*/ 527544 w 1067648"/>
                <a:gd name="connsiteY15" fmla="*/ 1580189 h 2760725"/>
                <a:gd name="connsiteX16" fmla="*/ 527544 w 1067648"/>
                <a:gd name="connsiteY16" fmla="*/ 1366688 h 2760725"/>
                <a:gd name="connsiteX17" fmla="*/ 427059 w 1067648"/>
                <a:gd name="connsiteY17" fmla="*/ 1366688 h 2760725"/>
                <a:gd name="connsiteX18" fmla="*/ 314014 w 1067648"/>
                <a:gd name="connsiteY18" fmla="*/ 1266217 h 2760725"/>
                <a:gd name="connsiteX19" fmla="*/ 314014 w 1067648"/>
                <a:gd name="connsiteY19" fmla="*/ 939686 h 2760725"/>
                <a:gd name="connsiteX20" fmla="*/ 100485 w 1067648"/>
                <a:gd name="connsiteY20" fmla="*/ 839214 h 2760725"/>
                <a:gd name="connsiteX21" fmla="*/ 100485 w 1067648"/>
                <a:gd name="connsiteY21" fmla="*/ 299182 h 2760725"/>
                <a:gd name="connsiteX22" fmla="*/ 100485 w 1067648"/>
                <a:gd name="connsiteY22" fmla="*/ 198711 h 2760725"/>
                <a:gd name="connsiteX23" fmla="*/ 0 w 1067648"/>
                <a:gd name="connsiteY23" fmla="*/ 198711 h 2760725"/>
                <a:gd name="connsiteX24" fmla="*/ 300243 w 1067648"/>
                <a:gd name="connsiteY24" fmla="*/ 16206 h 2760725"/>
                <a:gd name="connsiteX0" fmla="*/ 300243 w 857634"/>
                <a:gd name="connsiteY0" fmla="*/ 16206 h 2660253"/>
                <a:gd name="connsiteX1" fmla="*/ 831146 w 857634"/>
                <a:gd name="connsiteY1" fmla="*/ 208262 h 2660253"/>
                <a:gd name="connsiteX2" fmla="*/ 660664 w 857634"/>
                <a:gd name="connsiteY2" fmla="*/ 1032201 h 2660253"/>
                <a:gd name="connsiteX3" fmla="*/ 855837 w 857634"/>
                <a:gd name="connsiteY3" fmla="*/ 1732670 h 2660253"/>
                <a:gd name="connsiteX4" fmla="*/ 741073 w 857634"/>
                <a:gd name="connsiteY4" fmla="*/ 2446753 h 2660253"/>
                <a:gd name="connsiteX5" fmla="*/ 640589 w 857634"/>
                <a:gd name="connsiteY5" fmla="*/ 2660253 h 2660253"/>
                <a:gd name="connsiteX6" fmla="*/ 314014 w 857634"/>
                <a:gd name="connsiteY6" fmla="*/ 2333723 h 2660253"/>
                <a:gd name="connsiteX7" fmla="*/ 314014 w 857634"/>
                <a:gd name="connsiteY7" fmla="*/ 2233252 h 2660253"/>
                <a:gd name="connsiteX8" fmla="*/ 427059 w 857634"/>
                <a:gd name="connsiteY8" fmla="*/ 2019751 h 2660253"/>
                <a:gd name="connsiteX9" fmla="*/ 213530 w 857634"/>
                <a:gd name="connsiteY9" fmla="*/ 2019751 h 2660253"/>
                <a:gd name="connsiteX10" fmla="*/ 213530 w 857634"/>
                <a:gd name="connsiteY10" fmla="*/ 1906721 h 2660253"/>
                <a:gd name="connsiteX11" fmla="*/ 213530 w 857634"/>
                <a:gd name="connsiteY11" fmla="*/ 1806250 h 2660253"/>
                <a:gd name="connsiteX12" fmla="*/ 314014 w 857634"/>
                <a:gd name="connsiteY12" fmla="*/ 1806250 h 2660253"/>
                <a:gd name="connsiteX13" fmla="*/ 527544 w 857634"/>
                <a:gd name="connsiteY13" fmla="*/ 1906721 h 2660253"/>
                <a:gd name="connsiteX14" fmla="*/ 527544 w 857634"/>
                <a:gd name="connsiteY14" fmla="*/ 1806250 h 2660253"/>
                <a:gd name="connsiteX15" fmla="*/ 527544 w 857634"/>
                <a:gd name="connsiteY15" fmla="*/ 1580189 h 2660253"/>
                <a:gd name="connsiteX16" fmla="*/ 527544 w 857634"/>
                <a:gd name="connsiteY16" fmla="*/ 1366688 h 2660253"/>
                <a:gd name="connsiteX17" fmla="*/ 427059 w 857634"/>
                <a:gd name="connsiteY17" fmla="*/ 1366688 h 2660253"/>
                <a:gd name="connsiteX18" fmla="*/ 314014 w 857634"/>
                <a:gd name="connsiteY18" fmla="*/ 1266217 h 2660253"/>
                <a:gd name="connsiteX19" fmla="*/ 314014 w 857634"/>
                <a:gd name="connsiteY19" fmla="*/ 939686 h 2660253"/>
                <a:gd name="connsiteX20" fmla="*/ 100485 w 857634"/>
                <a:gd name="connsiteY20" fmla="*/ 839214 h 2660253"/>
                <a:gd name="connsiteX21" fmla="*/ 100485 w 857634"/>
                <a:gd name="connsiteY21" fmla="*/ 299182 h 2660253"/>
                <a:gd name="connsiteX22" fmla="*/ 100485 w 857634"/>
                <a:gd name="connsiteY22" fmla="*/ 198711 h 2660253"/>
                <a:gd name="connsiteX23" fmla="*/ 0 w 857634"/>
                <a:gd name="connsiteY23" fmla="*/ 198711 h 2660253"/>
                <a:gd name="connsiteX24" fmla="*/ 300243 w 857634"/>
                <a:gd name="connsiteY24" fmla="*/ 16206 h 2660253"/>
                <a:gd name="connsiteX0" fmla="*/ 300243 w 857634"/>
                <a:gd name="connsiteY0" fmla="*/ 16206 h 2660253"/>
                <a:gd name="connsiteX1" fmla="*/ 831146 w 857634"/>
                <a:gd name="connsiteY1" fmla="*/ 208262 h 2660253"/>
                <a:gd name="connsiteX2" fmla="*/ 660664 w 857634"/>
                <a:gd name="connsiteY2" fmla="*/ 1032201 h 2660253"/>
                <a:gd name="connsiteX3" fmla="*/ 855837 w 857634"/>
                <a:gd name="connsiteY3" fmla="*/ 1732670 h 2660253"/>
                <a:gd name="connsiteX4" fmla="*/ 591256 w 857634"/>
                <a:gd name="connsiteY4" fmla="*/ 1981804 h 2660253"/>
                <a:gd name="connsiteX5" fmla="*/ 640589 w 857634"/>
                <a:gd name="connsiteY5" fmla="*/ 2660253 h 2660253"/>
                <a:gd name="connsiteX6" fmla="*/ 314014 w 857634"/>
                <a:gd name="connsiteY6" fmla="*/ 2333723 h 2660253"/>
                <a:gd name="connsiteX7" fmla="*/ 314014 w 857634"/>
                <a:gd name="connsiteY7" fmla="*/ 2233252 h 2660253"/>
                <a:gd name="connsiteX8" fmla="*/ 427059 w 857634"/>
                <a:gd name="connsiteY8" fmla="*/ 2019751 h 2660253"/>
                <a:gd name="connsiteX9" fmla="*/ 213530 w 857634"/>
                <a:gd name="connsiteY9" fmla="*/ 2019751 h 2660253"/>
                <a:gd name="connsiteX10" fmla="*/ 213530 w 857634"/>
                <a:gd name="connsiteY10" fmla="*/ 1906721 h 2660253"/>
                <a:gd name="connsiteX11" fmla="*/ 213530 w 857634"/>
                <a:gd name="connsiteY11" fmla="*/ 1806250 h 2660253"/>
                <a:gd name="connsiteX12" fmla="*/ 314014 w 857634"/>
                <a:gd name="connsiteY12" fmla="*/ 1806250 h 2660253"/>
                <a:gd name="connsiteX13" fmla="*/ 527544 w 857634"/>
                <a:gd name="connsiteY13" fmla="*/ 1906721 h 2660253"/>
                <a:gd name="connsiteX14" fmla="*/ 527544 w 857634"/>
                <a:gd name="connsiteY14" fmla="*/ 1806250 h 2660253"/>
                <a:gd name="connsiteX15" fmla="*/ 527544 w 857634"/>
                <a:gd name="connsiteY15" fmla="*/ 1580189 h 2660253"/>
                <a:gd name="connsiteX16" fmla="*/ 527544 w 857634"/>
                <a:gd name="connsiteY16" fmla="*/ 1366688 h 2660253"/>
                <a:gd name="connsiteX17" fmla="*/ 427059 w 857634"/>
                <a:gd name="connsiteY17" fmla="*/ 1366688 h 2660253"/>
                <a:gd name="connsiteX18" fmla="*/ 314014 w 857634"/>
                <a:gd name="connsiteY18" fmla="*/ 1266217 h 2660253"/>
                <a:gd name="connsiteX19" fmla="*/ 314014 w 857634"/>
                <a:gd name="connsiteY19" fmla="*/ 939686 h 2660253"/>
                <a:gd name="connsiteX20" fmla="*/ 100485 w 857634"/>
                <a:gd name="connsiteY20" fmla="*/ 839214 h 2660253"/>
                <a:gd name="connsiteX21" fmla="*/ 100485 w 857634"/>
                <a:gd name="connsiteY21" fmla="*/ 299182 h 2660253"/>
                <a:gd name="connsiteX22" fmla="*/ 100485 w 857634"/>
                <a:gd name="connsiteY22" fmla="*/ 198711 h 2660253"/>
                <a:gd name="connsiteX23" fmla="*/ 0 w 857634"/>
                <a:gd name="connsiteY23" fmla="*/ 198711 h 2660253"/>
                <a:gd name="connsiteX24" fmla="*/ 300243 w 857634"/>
                <a:gd name="connsiteY24" fmla="*/ 16206 h 2660253"/>
                <a:gd name="connsiteX0" fmla="*/ 300243 w 857634"/>
                <a:gd name="connsiteY0" fmla="*/ 16206 h 2333723"/>
                <a:gd name="connsiteX1" fmla="*/ 831146 w 857634"/>
                <a:gd name="connsiteY1" fmla="*/ 208262 h 2333723"/>
                <a:gd name="connsiteX2" fmla="*/ 660664 w 857634"/>
                <a:gd name="connsiteY2" fmla="*/ 1032201 h 2333723"/>
                <a:gd name="connsiteX3" fmla="*/ 855837 w 857634"/>
                <a:gd name="connsiteY3" fmla="*/ 1732670 h 2333723"/>
                <a:gd name="connsiteX4" fmla="*/ 591256 w 857634"/>
                <a:gd name="connsiteY4" fmla="*/ 1981804 h 2333723"/>
                <a:gd name="connsiteX5" fmla="*/ 314014 w 857634"/>
                <a:gd name="connsiteY5" fmla="*/ 2333723 h 2333723"/>
                <a:gd name="connsiteX6" fmla="*/ 314014 w 857634"/>
                <a:gd name="connsiteY6" fmla="*/ 2233252 h 2333723"/>
                <a:gd name="connsiteX7" fmla="*/ 427059 w 857634"/>
                <a:gd name="connsiteY7" fmla="*/ 2019751 h 2333723"/>
                <a:gd name="connsiteX8" fmla="*/ 213530 w 857634"/>
                <a:gd name="connsiteY8" fmla="*/ 2019751 h 2333723"/>
                <a:gd name="connsiteX9" fmla="*/ 213530 w 857634"/>
                <a:gd name="connsiteY9" fmla="*/ 1906721 h 2333723"/>
                <a:gd name="connsiteX10" fmla="*/ 213530 w 857634"/>
                <a:gd name="connsiteY10" fmla="*/ 1806250 h 2333723"/>
                <a:gd name="connsiteX11" fmla="*/ 314014 w 857634"/>
                <a:gd name="connsiteY11" fmla="*/ 1806250 h 2333723"/>
                <a:gd name="connsiteX12" fmla="*/ 527544 w 857634"/>
                <a:gd name="connsiteY12" fmla="*/ 1906721 h 2333723"/>
                <a:gd name="connsiteX13" fmla="*/ 527544 w 857634"/>
                <a:gd name="connsiteY13" fmla="*/ 1806250 h 2333723"/>
                <a:gd name="connsiteX14" fmla="*/ 527544 w 857634"/>
                <a:gd name="connsiteY14" fmla="*/ 1580189 h 2333723"/>
                <a:gd name="connsiteX15" fmla="*/ 527544 w 857634"/>
                <a:gd name="connsiteY15" fmla="*/ 1366688 h 2333723"/>
                <a:gd name="connsiteX16" fmla="*/ 427059 w 857634"/>
                <a:gd name="connsiteY16" fmla="*/ 1366688 h 2333723"/>
                <a:gd name="connsiteX17" fmla="*/ 314014 w 857634"/>
                <a:gd name="connsiteY17" fmla="*/ 1266217 h 2333723"/>
                <a:gd name="connsiteX18" fmla="*/ 314014 w 857634"/>
                <a:gd name="connsiteY18" fmla="*/ 939686 h 2333723"/>
                <a:gd name="connsiteX19" fmla="*/ 100485 w 857634"/>
                <a:gd name="connsiteY19" fmla="*/ 839214 h 2333723"/>
                <a:gd name="connsiteX20" fmla="*/ 100485 w 857634"/>
                <a:gd name="connsiteY20" fmla="*/ 299182 h 2333723"/>
                <a:gd name="connsiteX21" fmla="*/ 100485 w 857634"/>
                <a:gd name="connsiteY21" fmla="*/ 198711 h 2333723"/>
                <a:gd name="connsiteX22" fmla="*/ 0 w 857634"/>
                <a:gd name="connsiteY22" fmla="*/ 198711 h 2333723"/>
                <a:gd name="connsiteX23" fmla="*/ 300243 w 857634"/>
                <a:gd name="connsiteY23" fmla="*/ 16206 h 2333723"/>
                <a:gd name="connsiteX0" fmla="*/ 300243 w 857634"/>
                <a:gd name="connsiteY0" fmla="*/ 16206 h 2233252"/>
                <a:gd name="connsiteX1" fmla="*/ 831146 w 857634"/>
                <a:gd name="connsiteY1" fmla="*/ 208262 h 2233252"/>
                <a:gd name="connsiteX2" fmla="*/ 660664 w 857634"/>
                <a:gd name="connsiteY2" fmla="*/ 1032201 h 2233252"/>
                <a:gd name="connsiteX3" fmla="*/ 855837 w 857634"/>
                <a:gd name="connsiteY3" fmla="*/ 1732670 h 2233252"/>
                <a:gd name="connsiteX4" fmla="*/ 591256 w 857634"/>
                <a:gd name="connsiteY4" fmla="*/ 1981804 h 2233252"/>
                <a:gd name="connsiteX5" fmla="*/ 314014 w 857634"/>
                <a:gd name="connsiteY5" fmla="*/ 2233252 h 2233252"/>
                <a:gd name="connsiteX6" fmla="*/ 427059 w 857634"/>
                <a:gd name="connsiteY6" fmla="*/ 2019751 h 2233252"/>
                <a:gd name="connsiteX7" fmla="*/ 213530 w 857634"/>
                <a:gd name="connsiteY7" fmla="*/ 2019751 h 2233252"/>
                <a:gd name="connsiteX8" fmla="*/ 213530 w 857634"/>
                <a:gd name="connsiteY8" fmla="*/ 1906721 h 2233252"/>
                <a:gd name="connsiteX9" fmla="*/ 213530 w 857634"/>
                <a:gd name="connsiteY9" fmla="*/ 1806250 h 2233252"/>
                <a:gd name="connsiteX10" fmla="*/ 314014 w 857634"/>
                <a:gd name="connsiteY10" fmla="*/ 1806250 h 2233252"/>
                <a:gd name="connsiteX11" fmla="*/ 527544 w 857634"/>
                <a:gd name="connsiteY11" fmla="*/ 1906721 h 2233252"/>
                <a:gd name="connsiteX12" fmla="*/ 527544 w 857634"/>
                <a:gd name="connsiteY12" fmla="*/ 1806250 h 2233252"/>
                <a:gd name="connsiteX13" fmla="*/ 527544 w 857634"/>
                <a:gd name="connsiteY13" fmla="*/ 1580189 h 2233252"/>
                <a:gd name="connsiteX14" fmla="*/ 527544 w 857634"/>
                <a:gd name="connsiteY14" fmla="*/ 1366688 h 2233252"/>
                <a:gd name="connsiteX15" fmla="*/ 427059 w 857634"/>
                <a:gd name="connsiteY15" fmla="*/ 1366688 h 2233252"/>
                <a:gd name="connsiteX16" fmla="*/ 314014 w 857634"/>
                <a:gd name="connsiteY16" fmla="*/ 1266217 h 2233252"/>
                <a:gd name="connsiteX17" fmla="*/ 314014 w 857634"/>
                <a:gd name="connsiteY17" fmla="*/ 939686 h 2233252"/>
                <a:gd name="connsiteX18" fmla="*/ 100485 w 857634"/>
                <a:gd name="connsiteY18" fmla="*/ 839214 h 2233252"/>
                <a:gd name="connsiteX19" fmla="*/ 100485 w 857634"/>
                <a:gd name="connsiteY19" fmla="*/ 299182 h 2233252"/>
                <a:gd name="connsiteX20" fmla="*/ 100485 w 857634"/>
                <a:gd name="connsiteY20" fmla="*/ 198711 h 2233252"/>
                <a:gd name="connsiteX21" fmla="*/ 0 w 857634"/>
                <a:gd name="connsiteY21" fmla="*/ 198711 h 2233252"/>
                <a:gd name="connsiteX22" fmla="*/ 300243 w 857634"/>
                <a:gd name="connsiteY22" fmla="*/ 16206 h 2233252"/>
                <a:gd name="connsiteX0" fmla="*/ 300243 w 857634"/>
                <a:gd name="connsiteY0" fmla="*/ 16206 h 2019751"/>
                <a:gd name="connsiteX1" fmla="*/ 831146 w 857634"/>
                <a:gd name="connsiteY1" fmla="*/ 208262 h 2019751"/>
                <a:gd name="connsiteX2" fmla="*/ 660664 w 857634"/>
                <a:gd name="connsiteY2" fmla="*/ 1032201 h 2019751"/>
                <a:gd name="connsiteX3" fmla="*/ 855837 w 857634"/>
                <a:gd name="connsiteY3" fmla="*/ 1732670 h 2019751"/>
                <a:gd name="connsiteX4" fmla="*/ 591256 w 857634"/>
                <a:gd name="connsiteY4" fmla="*/ 1981804 h 2019751"/>
                <a:gd name="connsiteX5" fmla="*/ 427059 w 857634"/>
                <a:gd name="connsiteY5" fmla="*/ 2019751 h 2019751"/>
                <a:gd name="connsiteX6" fmla="*/ 213530 w 857634"/>
                <a:gd name="connsiteY6" fmla="*/ 2019751 h 2019751"/>
                <a:gd name="connsiteX7" fmla="*/ 213530 w 857634"/>
                <a:gd name="connsiteY7" fmla="*/ 1906721 h 2019751"/>
                <a:gd name="connsiteX8" fmla="*/ 213530 w 857634"/>
                <a:gd name="connsiteY8" fmla="*/ 1806250 h 2019751"/>
                <a:gd name="connsiteX9" fmla="*/ 314014 w 857634"/>
                <a:gd name="connsiteY9" fmla="*/ 1806250 h 2019751"/>
                <a:gd name="connsiteX10" fmla="*/ 527544 w 857634"/>
                <a:gd name="connsiteY10" fmla="*/ 1906721 h 2019751"/>
                <a:gd name="connsiteX11" fmla="*/ 527544 w 857634"/>
                <a:gd name="connsiteY11" fmla="*/ 1806250 h 2019751"/>
                <a:gd name="connsiteX12" fmla="*/ 527544 w 857634"/>
                <a:gd name="connsiteY12" fmla="*/ 1580189 h 2019751"/>
                <a:gd name="connsiteX13" fmla="*/ 527544 w 857634"/>
                <a:gd name="connsiteY13" fmla="*/ 1366688 h 2019751"/>
                <a:gd name="connsiteX14" fmla="*/ 427059 w 857634"/>
                <a:gd name="connsiteY14" fmla="*/ 1366688 h 2019751"/>
                <a:gd name="connsiteX15" fmla="*/ 314014 w 857634"/>
                <a:gd name="connsiteY15" fmla="*/ 1266217 h 2019751"/>
                <a:gd name="connsiteX16" fmla="*/ 314014 w 857634"/>
                <a:gd name="connsiteY16" fmla="*/ 939686 h 2019751"/>
                <a:gd name="connsiteX17" fmla="*/ 100485 w 857634"/>
                <a:gd name="connsiteY17" fmla="*/ 839214 h 2019751"/>
                <a:gd name="connsiteX18" fmla="*/ 100485 w 857634"/>
                <a:gd name="connsiteY18" fmla="*/ 299182 h 2019751"/>
                <a:gd name="connsiteX19" fmla="*/ 100485 w 857634"/>
                <a:gd name="connsiteY19" fmla="*/ 198711 h 2019751"/>
                <a:gd name="connsiteX20" fmla="*/ 0 w 857634"/>
                <a:gd name="connsiteY20" fmla="*/ 198711 h 2019751"/>
                <a:gd name="connsiteX21" fmla="*/ 300243 w 857634"/>
                <a:gd name="connsiteY21" fmla="*/ 16206 h 20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7634" h="2019751">
                  <a:moveTo>
                    <a:pt x="300243" y="16206"/>
                  </a:moveTo>
                  <a:cubicBezTo>
                    <a:pt x="521983" y="-21376"/>
                    <a:pt x="661067" y="-7295"/>
                    <a:pt x="831146" y="208262"/>
                  </a:cubicBezTo>
                  <a:cubicBezTo>
                    <a:pt x="774319" y="482908"/>
                    <a:pt x="1011959" y="592240"/>
                    <a:pt x="660664" y="1032201"/>
                  </a:cubicBezTo>
                  <a:lnTo>
                    <a:pt x="855837" y="1732670"/>
                  </a:lnTo>
                  <a:lnTo>
                    <a:pt x="591256" y="1981804"/>
                  </a:lnTo>
                  <a:lnTo>
                    <a:pt x="427059" y="2019751"/>
                  </a:lnTo>
                  <a:lnTo>
                    <a:pt x="213530" y="2019751"/>
                  </a:lnTo>
                  <a:lnTo>
                    <a:pt x="213530" y="1906721"/>
                  </a:lnTo>
                  <a:lnTo>
                    <a:pt x="213530" y="1806250"/>
                  </a:lnTo>
                  <a:lnTo>
                    <a:pt x="314014" y="1806250"/>
                  </a:lnTo>
                  <a:lnTo>
                    <a:pt x="527544" y="1906721"/>
                  </a:lnTo>
                  <a:lnTo>
                    <a:pt x="527544" y="1806250"/>
                  </a:lnTo>
                  <a:lnTo>
                    <a:pt x="527544" y="1580189"/>
                  </a:lnTo>
                  <a:lnTo>
                    <a:pt x="527544" y="1366688"/>
                  </a:lnTo>
                  <a:lnTo>
                    <a:pt x="427059" y="1366688"/>
                  </a:lnTo>
                  <a:lnTo>
                    <a:pt x="314014" y="1266217"/>
                  </a:lnTo>
                  <a:lnTo>
                    <a:pt x="314014" y="939686"/>
                  </a:lnTo>
                  <a:lnTo>
                    <a:pt x="100485" y="839214"/>
                  </a:lnTo>
                  <a:lnTo>
                    <a:pt x="100485" y="299182"/>
                  </a:lnTo>
                  <a:lnTo>
                    <a:pt x="100485" y="198711"/>
                  </a:lnTo>
                  <a:lnTo>
                    <a:pt x="0" y="198711"/>
                  </a:lnTo>
                  <a:cubicBezTo>
                    <a:pt x="100081" y="137876"/>
                    <a:pt x="138169" y="46044"/>
                    <a:pt x="300243" y="1620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342900">
                <a:defRPr/>
              </a:pPr>
              <a:endParaRPr lang="en-GB" sz="1350">
                <a:ln>
                  <a:solidFill>
                    <a:srgbClr val="000000"/>
                  </a:solidFill>
                  <a:prstDash val="dash"/>
                </a:ln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</p:grpSp>
      <p:sp>
        <p:nvSpPr>
          <p:cNvPr id="1434" name="Rectangle 1433">
            <a:extLst>
              <a:ext uri="{FF2B5EF4-FFF2-40B4-BE49-F238E27FC236}">
                <a16:creationId xmlns:a16="http://schemas.microsoft.com/office/drawing/2014/main" id="{58C10E38-0B9E-AF27-E03C-CD4ECF0740C0}"/>
              </a:ext>
            </a:extLst>
          </p:cNvPr>
          <p:cNvSpPr/>
          <p:nvPr/>
        </p:nvSpPr>
        <p:spPr>
          <a:xfrm>
            <a:off x="7577077" y="2529230"/>
            <a:ext cx="136043" cy="127000"/>
          </a:xfrm>
          <a:prstGeom prst="rect">
            <a:avLst/>
          </a:prstGeom>
          <a:solidFill>
            <a:srgbClr val="0D29F9"/>
          </a:solidFill>
          <a:ln>
            <a:solidFill>
              <a:srgbClr val="0D2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Helmholtz Halvar Mittel Rg" pitchFamily="2" charset="0"/>
            </a:endParaRPr>
          </a:p>
        </p:txBody>
      </p:sp>
      <p:sp>
        <p:nvSpPr>
          <p:cNvPr id="1436" name="TextBox 1435">
            <a:extLst>
              <a:ext uri="{FF2B5EF4-FFF2-40B4-BE49-F238E27FC236}">
                <a16:creationId xmlns:a16="http://schemas.microsoft.com/office/drawing/2014/main" id="{A3F4F2BA-2F91-8218-A55B-A4FDBEFC056D}"/>
              </a:ext>
            </a:extLst>
          </p:cNvPr>
          <p:cNvSpPr txBox="1"/>
          <p:nvPr/>
        </p:nvSpPr>
        <p:spPr>
          <a:xfrm>
            <a:off x="7720012" y="2520811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525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&gt;35 members</a:t>
            </a:r>
          </a:p>
          <a:p>
            <a:pPr defTabSz="342900">
              <a:defRPr/>
            </a:pPr>
            <a:endParaRPr lang="en-US" sz="525">
              <a:solidFill>
                <a:srgbClr val="000000"/>
              </a:solidFill>
              <a:latin typeface="Helmholtz Halvar Mittel Rg" pitchFamily="2" charset="0"/>
              <a:cs typeface="Poppins" panose="00000500000000000000" pitchFamily="2" charset="0"/>
            </a:endParaRPr>
          </a:p>
        </p:txBody>
      </p:sp>
      <p:sp>
        <p:nvSpPr>
          <p:cNvPr id="1438" name="Rectangle: Rounded Corners 1437">
            <a:extLst>
              <a:ext uri="{FF2B5EF4-FFF2-40B4-BE49-F238E27FC236}">
                <a16:creationId xmlns:a16="http://schemas.microsoft.com/office/drawing/2014/main" id="{46D57725-2532-0257-A920-D3608A9306F7}"/>
              </a:ext>
            </a:extLst>
          </p:cNvPr>
          <p:cNvSpPr/>
          <p:nvPr/>
        </p:nvSpPr>
        <p:spPr>
          <a:xfrm>
            <a:off x="7350760" y="2411225"/>
            <a:ext cx="1568450" cy="11684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439" name="Rectangle 1438">
            <a:extLst>
              <a:ext uri="{FF2B5EF4-FFF2-40B4-BE49-F238E27FC236}">
                <a16:creationId xmlns:a16="http://schemas.microsoft.com/office/drawing/2014/main" id="{5357F2C1-1AAE-878A-FCE5-A8FE6D92535B}"/>
              </a:ext>
            </a:extLst>
          </p:cNvPr>
          <p:cNvSpPr/>
          <p:nvPr/>
        </p:nvSpPr>
        <p:spPr>
          <a:xfrm>
            <a:off x="7580149" y="3159460"/>
            <a:ext cx="136043" cy="12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00C6BB">
                  <a:lumMod val="20000"/>
                  <a:lumOff val="80000"/>
                </a:srgbClr>
              </a:solidFill>
              <a:highlight>
                <a:srgbClr val="00FFFF"/>
              </a:highlight>
              <a:latin typeface="Helmholtz Halvar Mittel Rg" pitchFamily="2" charset="0"/>
            </a:endParaRPr>
          </a:p>
        </p:txBody>
      </p:sp>
      <p:sp>
        <p:nvSpPr>
          <p:cNvPr id="1440" name="TextBox 1439">
            <a:extLst>
              <a:ext uri="{FF2B5EF4-FFF2-40B4-BE49-F238E27FC236}">
                <a16:creationId xmlns:a16="http://schemas.microsoft.com/office/drawing/2014/main" id="{9EE1E613-C2B7-D1FB-8B7C-1E18C3D2D2B8}"/>
              </a:ext>
            </a:extLst>
          </p:cNvPr>
          <p:cNvSpPr txBox="1"/>
          <p:nvPr/>
        </p:nvSpPr>
        <p:spPr>
          <a:xfrm>
            <a:off x="7760102" y="3179983"/>
            <a:ext cx="558166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525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&lt;5 members</a:t>
            </a:r>
          </a:p>
        </p:txBody>
      </p:sp>
      <p:grpSp>
        <p:nvGrpSpPr>
          <p:cNvPr id="1463" name="Group 3">
            <a:extLst>
              <a:ext uri="{FF2B5EF4-FFF2-40B4-BE49-F238E27FC236}">
                <a16:creationId xmlns:a16="http://schemas.microsoft.com/office/drawing/2014/main" id="{392628A1-27CF-8061-EACD-446E9E553038}"/>
              </a:ext>
            </a:extLst>
          </p:cNvPr>
          <p:cNvGrpSpPr/>
          <p:nvPr/>
        </p:nvGrpSpPr>
        <p:grpSpPr>
          <a:xfrm>
            <a:off x="1461262" y="2350234"/>
            <a:ext cx="2393189" cy="84121"/>
            <a:chOff x="2975654" y="4932621"/>
            <a:chExt cx="4902974" cy="143575"/>
          </a:xfrm>
        </p:grpSpPr>
        <p:sp>
          <p:nvSpPr>
            <p:cNvPr id="1464" name="Oval 7">
              <a:extLst>
                <a:ext uri="{FF2B5EF4-FFF2-40B4-BE49-F238E27FC236}">
                  <a16:creationId xmlns:a16="http://schemas.microsoft.com/office/drawing/2014/main" id="{ED5C3CEC-07B7-F897-2B12-C76E555EE108}"/>
                </a:ext>
              </a:extLst>
            </p:cNvPr>
            <p:cNvSpPr/>
            <p:nvPr/>
          </p:nvSpPr>
          <p:spPr>
            <a:xfrm>
              <a:off x="7702972" y="4932621"/>
              <a:ext cx="175656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24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1465" name="Straight Connector 1440">
              <a:extLst>
                <a:ext uri="{FF2B5EF4-FFF2-40B4-BE49-F238E27FC236}">
                  <a16:creationId xmlns:a16="http://schemas.microsoft.com/office/drawing/2014/main" id="{808CD846-93B2-5ABA-771B-FB7DDD09C6A7}"/>
                </a:ext>
              </a:extLst>
            </p:cNvPr>
            <p:cNvCxnSpPr>
              <a:stCxn id="1464" idx="2"/>
            </p:cNvCxnSpPr>
            <p:nvPr/>
          </p:nvCxnSpPr>
          <p:spPr>
            <a:xfrm flipH="1" flipV="1">
              <a:off x="2975654" y="5004407"/>
              <a:ext cx="4727318" cy="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6" name="Rectangle: Rounded Corners 1442">
            <a:extLst>
              <a:ext uri="{FF2B5EF4-FFF2-40B4-BE49-F238E27FC236}">
                <a16:creationId xmlns:a16="http://schemas.microsoft.com/office/drawing/2014/main" id="{B2EF583D-DAAF-DB14-D701-98A4467754AB}"/>
              </a:ext>
            </a:extLst>
          </p:cNvPr>
          <p:cNvSpPr/>
          <p:nvPr/>
        </p:nvSpPr>
        <p:spPr>
          <a:xfrm>
            <a:off x="346837" y="2262799"/>
            <a:ext cx="1114425" cy="762312"/>
          </a:xfrm>
          <a:prstGeom prst="roundRect">
            <a:avLst/>
          </a:prstGeom>
          <a:noFill/>
          <a:ln>
            <a:solidFill>
              <a:srgbClr val="0F0F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468" name="ZoneTexte 1467">
            <a:extLst>
              <a:ext uri="{FF2B5EF4-FFF2-40B4-BE49-F238E27FC236}">
                <a16:creationId xmlns:a16="http://schemas.microsoft.com/office/drawing/2014/main" id="{74E2E5FC-2CBD-6CE6-25D0-151C7F1958E0}"/>
              </a:ext>
            </a:extLst>
          </p:cNvPr>
          <p:cNvSpPr txBox="1"/>
          <p:nvPr/>
        </p:nvSpPr>
        <p:spPr>
          <a:xfrm>
            <a:off x="373577" y="2342169"/>
            <a:ext cx="1041141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675" b="1" dirty="0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Countries strongest presence: </a:t>
            </a:r>
            <a:endParaRPr lang="en-GB" sz="675" dirty="0">
              <a:solidFill>
                <a:srgbClr val="0D29F9"/>
              </a:solidFill>
              <a:latin typeface="Helmholtz Halvar Mittel Rg" pitchFamily="2" charset="0"/>
              <a:cs typeface="Poppins" panose="00000500000000000000" pitchFamily="2" charset="0"/>
            </a:endParaRPr>
          </a:p>
          <a:p>
            <a:pPr defTabSz="342900">
              <a:defRPr/>
            </a:pPr>
            <a:r>
              <a:rPr lang="en-GB" sz="675" b="1" dirty="0">
                <a:solidFill>
                  <a:srgbClr val="0D29F9"/>
                </a:solidFill>
                <a:latin typeface="Helmholtz Halvar Mittel Rg" pitchFamily="2" charset="0"/>
                <a:cs typeface="Poppins" panose="00000500000000000000" pitchFamily="2" charset="0"/>
              </a:rPr>
              <a:t>Spain (83), Italy (68), Poland (53), France (50)</a:t>
            </a:r>
          </a:p>
        </p:txBody>
      </p:sp>
      <p:sp>
        <p:nvSpPr>
          <p:cNvPr id="1469" name="Rectangle 1468">
            <a:extLst>
              <a:ext uri="{FF2B5EF4-FFF2-40B4-BE49-F238E27FC236}">
                <a16:creationId xmlns:a16="http://schemas.microsoft.com/office/drawing/2014/main" id="{C53ECE90-D102-AD76-5839-9636ED689094}"/>
              </a:ext>
            </a:extLst>
          </p:cNvPr>
          <p:cNvSpPr/>
          <p:nvPr/>
        </p:nvSpPr>
        <p:spPr>
          <a:xfrm>
            <a:off x="7577077" y="2690447"/>
            <a:ext cx="136043" cy="127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Helmholtz Halvar Mittel Rg" pitchFamily="2" charset="0"/>
            </a:endParaRPr>
          </a:p>
        </p:txBody>
      </p:sp>
      <p:sp>
        <p:nvSpPr>
          <p:cNvPr id="1470" name="Rectangle 1469">
            <a:extLst>
              <a:ext uri="{FF2B5EF4-FFF2-40B4-BE49-F238E27FC236}">
                <a16:creationId xmlns:a16="http://schemas.microsoft.com/office/drawing/2014/main" id="{3A8651A7-3C3E-D3FB-CF91-B065D8FD3D7B}"/>
              </a:ext>
            </a:extLst>
          </p:cNvPr>
          <p:cNvSpPr/>
          <p:nvPr/>
        </p:nvSpPr>
        <p:spPr>
          <a:xfrm>
            <a:off x="7581897" y="3003419"/>
            <a:ext cx="136043" cy="1270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Helmholtz Halvar Mittel Rg" pitchFamily="2" charset="0"/>
            </a:endParaRPr>
          </a:p>
        </p:txBody>
      </p:sp>
      <p:sp>
        <p:nvSpPr>
          <p:cNvPr id="1471" name="Rectangle 1470">
            <a:extLst>
              <a:ext uri="{FF2B5EF4-FFF2-40B4-BE49-F238E27FC236}">
                <a16:creationId xmlns:a16="http://schemas.microsoft.com/office/drawing/2014/main" id="{F75116F3-75C4-D688-7E90-D301580758B0}"/>
              </a:ext>
            </a:extLst>
          </p:cNvPr>
          <p:cNvSpPr/>
          <p:nvPr/>
        </p:nvSpPr>
        <p:spPr>
          <a:xfrm>
            <a:off x="7577077" y="2845617"/>
            <a:ext cx="136043" cy="127000"/>
          </a:xfrm>
          <a:prstGeom prst="rect">
            <a:avLst/>
          </a:prstGeom>
          <a:solidFill>
            <a:srgbClr val="00B0F0"/>
          </a:solidFill>
          <a:ln>
            <a:solidFill>
              <a:srgbClr val="00B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Helmholtz Halvar Mittel Rg" pitchFamily="2" charset="0"/>
            </a:endParaRPr>
          </a:p>
        </p:txBody>
      </p:sp>
      <p:sp>
        <p:nvSpPr>
          <p:cNvPr id="1472" name="TextBox 1435">
            <a:extLst>
              <a:ext uri="{FF2B5EF4-FFF2-40B4-BE49-F238E27FC236}">
                <a16:creationId xmlns:a16="http://schemas.microsoft.com/office/drawing/2014/main" id="{D19DB9F6-5B2E-5ECC-6C01-52EFC9672FBD}"/>
              </a:ext>
            </a:extLst>
          </p:cNvPr>
          <p:cNvSpPr txBox="1"/>
          <p:nvPr/>
        </p:nvSpPr>
        <p:spPr>
          <a:xfrm>
            <a:off x="7724370" y="2675693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525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20-35 members</a:t>
            </a:r>
          </a:p>
          <a:p>
            <a:pPr defTabSz="342900">
              <a:defRPr/>
            </a:pPr>
            <a:endParaRPr lang="en-US" sz="525">
              <a:solidFill>
                <a:srgbClr val="000000"/>
              </a:solidFill>
              <a:latin typeface="Helmholtz Halvar Mittel Rg" pitchFamily="2" charset="0"/>
              <a:cs typeface="Poppins" panose="00000500000000000000" pitchFamily="2" charset="0"/>
            </a:endParaRPr>
          </a:p>
        </p:txBody>
      </p:sp>
      <p:sp>
        <p:nvSpPr>
          <p:cNvPr id="1473" name="TextBox 1435">
            <a:extLst>
              <a:ext uri="{FF2B5EF4-FFF2-40B4-BE49-F238E27FC236}">
                <a16:creationId xmlns:a16="http://schemas.microsoft.com/office/drawing/2014/main" id="{948CF155-264C-0DAF-F7FA-AA96FAAF3904}"/>
              </a:ext>
            </a:extLst>
          </p:cNvPr>
          <p:cNvSpPr txBox="1"/>
          <p:nvPr/>
        </p:nvSpPr>
        <p:spPr>
          <a:xfrm>
            <a:off x="7729190" y="2843234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525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15-19 members</a:t>
            </a:r>
          </a:p>
          <a:p>
            <a:pPr defTabSz="342900">
              <a:defRPr/>
            </a:pPr>
            <a:endParaRPr lang="en-US" sz="525">
              <a:solidFill>
                <a:srgbClr val="000000"/>
              </a:solidFill>
              <a:latin typeface="Helmholtz Halvar Mittel Rg" pitchFamily="2" charset="0"/>
              <a:cs typeface="Poppins" panose="00000500000000000000" pitchFamily="2" charset="0"/>
            </a:endParaRPr>
          </a:p>
        </p:txBody>
      </p:sp>
      <p:sp>
        <p:nvSpPr>
          <p:cNvPr id="1474" name="TextBox 1435">
            <a:extLst>
              <a:ext uri="{FF2B5EF4-FFF2-40B4-BE49-F238E27FC236}">
                <a16:creationId xmlns:a16="http://schemas.microsoft.com/office/drawing/2014/main" id="{A8FADFCB-9B52-18ED-72BD-79425A402FD6}"/>
              </a:ext>
            </a:extLst>
          </p:cNvPr>
          <p:cNvSpPr txBox="1"/>
          <p:nvPr/>
        </p:nvSpPr>
        <p:spPr>
          <a:xfrm>
            <a:off x="7745636" y="301500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525" dirty="0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5-14 members</a:t>
            </a:r>
          </a:p>
          <a:p>
            <a:pPr defTabSz="342900">
              <a:defRPr/>
            </a:pPr>
            <a:endParaRPr lang="en-US" sz="525" dirty="0">
              <a:solidFill>
                <a:srgbClr val="000000"/>
              </a:solidFill>
              <a:latin typeface="Helmholtz Halvar Mittel Rg" pitchFamily="2" charset="0"/>
              <a:cs typeface="Poppins" panose="00000500000000000000" pitchFamily="2" charset="0"/>
            </a:endParaRPr>
          </a:p>
        </p:txBody>
      </p:sp>
      <p:sp>
        <p:nvSpPr>
          <p:cNvPr id="1475" name="ZoneTexte 1474">
            <a:extLst>
              <a:ext uri="{FF2B5EF4-FFF2-40B4-BE49-F238E27FC236}">
                <a16:creationId xmlns:a16="http://schemas.microsoft.com/office/drawing/2014/main" id="{A346D261-82CB-413A-7A41-8E5D62ACBCBC}"/>
              </a:ext>
            </a:extLst>
          </p:cNvPr>
          <p:cNvSpPr txBox="1"/>
          <p:nvPr/>
        </p:nvSpPr>
        <p:spPr>
          <a:xfrm>
            <a:off x="7455250" y="3366915"/>
            <a:ext cx="144087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fr-FR" sz="525" b="1" dirty="0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Total n of </a:t>
            </a:r>
            <a:r>
              <a:rPr lang="fr-FR" sz="525" b="1" dirty="0" err="1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Members</a:t>
            </a:r>
            <a:r>
              <a:rPr lang="fr-FR" sz="525" b="1" dirty="0">
                <a:solidFill>
                  <a:srgbClr val="000000"/>
                </a:solidFill>
                <a:latin typeface="Helmholtz Halvar Mittel Rg" pitchFamily="2" charset="0"/>
                <a:cs typeface="Poppins" panose="00000500000000000000" pitchFamily="2" charset="0"/>
              </a:rPr>
              <a:t>: 716 (22/01/2025)</a:t>
            </a:r>
            <a:endParaRPr lang="en-US" sz="525" b="1" dirty="0">
              <a:solidFill>
                <a:srgbClr val="000000"/>
              </a:solidFill>
              <a:latin typeface="Helmholtz Halvar Mittel Rg" pitchFamily="2" charset="0"/>
              <a:cs typeface="Poppins" panose="00000500000000000000" pitchFamily="2" charset="0"/>
            </a:endParaRPr>
          </a:p>
        </p:txBody>
      </p:sp>
      <p:cxnSp>
        <p:nvCxnSpPr>
          <p:cNvPr id="1446" name="Straight Arrow Connector 1445">
            <a:extLst>
              <a:ext uri="{FF2B5EF4-FFF2-40B4-BE49-F238E27FC236}">
                <a16:creationId xmlns:a16="http://schemas.microsoft.com/office/drawing/2014/main" id="{C5906763-3DE2-8F18-C201-040BF94FF932}"/>
              </a:ext>
            </a:extLst>
          </p:cNvPr>
          <p:cNvCxnSpPr>
            <a:cxnSpLocks/>
          </p:cNvCxnSpPr>
          <p:nvPr/>
        </p:nvCxnSpPr>
        <p:spPr>
          <a:xfrm>
            <a:off x="4993481" y="2616268"/>
            <a:ext cx="1237502" cy="87404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8" name="Straight Arrow Connector 1447">
            <a:extLst>
              <a:ext uri="{FF2B5EF4-FFF2-40B4-BE49-F238E27FC236}">
                <a16:creationId xmlns:a16="http://schemas.microsoft.com/office/drawing/2014/main" id="{95309579-7132-FBAB-2E1B-31C2DD73363D}"/>
              </a:ext>
            </a:extLst>
          </p:cNvPr>
          <p:cNvCxnSpPr>
            <a:cxnSpLocks/>
          </p:cNvCxnSpPr>
          <p:nvPr/>
        </p:nvCxnSpPr>
        <p:spPr>
          <a:xfrm flipH="1">
            <a:off x="3467077" y="2668100"/>
            <a:ext cx="574396" cy="55486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6" name="Straight Arrow Connector 1455">
            <a:extLst>
              <a:ext uri="{FF2B5EF4-FFF2-40B4-BE49-F238E27FC236}">
                <a16:creationId xmlns:a16="http://schemas.microsoft.com/office/drawing/2014/main" id="{3C04F79A-02BB-A4CE-4404-86F3304B0085}"/>
              </a:ext>
            </a:extLst>
          </p:cNvPr>
          <p:cNvCxnSpPr>
            <a:cxnSpLocks/>
          </p:cNvCxnSpPr>
          <p:nvPr/>
        </p:nvCxnSpPr>
        <p:spPr>
          <a:xfrm flipH="1" flipV="1">
            <a:off x="3286125" y="2311991"/>
            <a:ext cx="770371" cy="1229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Shape 2">
            <a:extLst>
              <a:ext uri="{FF2B5EF4-FFF2-40B4-BE49-F238E27FC236}">
                <a16:creationId xmlns:a16="http://schemas.microsoft.com/office/drawing/2014/main" id="{A9A91A32-032D-40D1-1D6D-5B014EBD7B34}"/>
              </a:ext>
            </a:extLst>
          </p:cNvPr>
          <p:cNvSpPr/>
          <p:nvPr/>
        </p:nvSpPr>
        <p:spPr>
          <a:xfrm>
            <a:off x="360000" y="470160"/>
            <a:ext cx="8422920" cy="26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342900">
              <a:defRPr/>
            </a:pPr>
            <a:r>
              <a:rPr lang="en-GB" sz="2400" dirty="0" err="1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CoARA</a:t>
            </a:r>
            <a:r>
              <a:rPr lang="en-GB" sz="2400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 – T</a:t>
            </a:r>
            <a:r>
              <a:rPr lang="en-GB" sz="2400" b="0" cap="none" dirty="0">
                <a:solidFill>
                  <a:srgbClr val="0F0F55"/>
                </a:solidFill>
                <a:latin typeface="Helmholtz Halvar Mittel Rg" pitchFamily="2" charset="0"/>
                <a:cs typeface="Poppins SemiBold"/>
              </a:rPr>
              <a:t>owards a global movement</a:t>
            </a:r>
            <a:endParaRPr lang="en-GB" sz="2400" b="0" cap="none" dirty="0">
              <a:solidFill>
                <a:srgbClr val="0F0F55"/>
              </a:solidFill>
              <a:highlight>
                <a:srgbClr val="FFFF00"/>
              </a:highlight>
              <a:latin typeface="Helmholtz Halvar Mittel Rg" pitchFamily="2" charset="0"/>
            </a:endParaRPr>
          </a:p>
          <a:p>
            <a:pPr defTabSz="9144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E9CCB8-C880-2D3E-AE51-88490C19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322" y="117984"/>
            <a:ext cx="1632158" cy="1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9617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kblat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wischenfoli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mholtz Halvar">
      <a:majorFont>
        <a:latin typeface="Helmholtz Halvar Mittel Rg"/>
        <a:ea typeface="DejaVu Sans"/>
        <a:cs typeface="DejaVu Sans"/>
      </a:majorFont>
      <a:minorFont>
        <a:latin typeface="Helmholtz Halvar Mittel Rg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  <a:solidFill>
          <a:schemeClr val="phClr"/>
        </a:soli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Benutzerdefiniert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1045</Words>
  <Application>Microsoft Macintosh PowerPoint</Application>
  <PresentationFormat>Bildschirmpräsentation (16:9)</PresentationFormat>
  <Paragraphs>158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Helmholtz Halvar Mittel Rg</vt:lpstr>
      <vt:lpstr>Poppins</vt:lpstr>
      <vt:lpstr>Poppins SemiBold</vt:lpstr>
      <vt:lpstr>Symbol</vt:lpstr>
      <vt:lpstr>Times New Roman</vt:lpstr>
      <vt:lpstr>Wingdings</vt:lpstr>
      <vt:lpstr>Deckblatt</vt:lpstr>
      <vt:lpstr>Deckblatt</vt:lpstr>
      <vt:lpstr>Zwischenfolie</vt:lpstr>
      <vt:lpstr>Inhaltsfolien</vt:lpstr>
      <vt:lpstr>1_Office Theme</vt:lpstr>
      <vt:lpstr>Office Theme</vt:lpstr>
      <vt:lpstr>3_Office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Helmholtz Open Science Office</dc:creator>
  <dc:description/>
  <cp:lastModifiedBy>Mathijs Vleugel</cp:lastModifiedBy>
  <cp:revision>915</cp:revision>
  <cp:lastPrinted>2020-11-06T15:15:43Z</cp:lastPrinted>
  <dcterms:created xsi:type="dcterms:W3CDTF">2017-08-27T12:31:56Z</dcterms:created>
  <dcterms:modified xsi:type="dcterms:W3CDTF">2025-03-02T16:50:52Z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8</vt:i4>
  </property>
</Properties>
</file>