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82" r:id="rId2"/>
    <p:sldId id="310" r:id="rId3"/>
    <p:sldId id="301" r:id="rId4"/>
    <p:sldId id="321" r:id="rId5"/>
    <p:sldId id="312" r:id="rId6"/>
    <p:sldId id="322" r:id="rId7"/>
    <p:sldId id="323" r:id="rId8"/>
    <p:sldId id="324" r:id="rId9"/>
    <p:sldId id="325" r:id="rId10"/>
    <p:sldId id="313" r:id="rId11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F6E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39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FD95-88F1-4355-B82E-8CB88FAC0931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64BD-7635-4032-9F04-DE82B225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6D-BDE1-4926-B909-F1CC59F187CC}" type="datetime1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2AF4-1018-4985-B24E-CB07E5DB6145}" type="datetime1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5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171-4667-4828-B29F-ACABB7BC49C5}" type="datetime1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3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BA77-3815-4E5B-B41D-1647471CF852}" type="datetime1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EE60-EDE1-44F5-A970-661D6E0AECD1}" type="datetime1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4906-F67C-425F-9C07-9E57CC286462}" type="datetime1">
              <a:rPr lang="en-US" smtClean="0"/>
              <a:t>27-Nov-24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128A-0833-4654-9469-3E06B6A03D18}" type="datetime1">
              <a:rPr lang="en-US" smtClean="0"/>
              <a:t>27-Nov-24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779-11B3-436A-B2D5-5AD60AF56817}" type="datetime1">
              <a:rPr lang="en-US" smtClean="0"/>
              <a:t>27-Nov-24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5968-0708-4FD7-BA1B-D64314859D31}" type="datetime1">
              <a:rPr lang="en-US" smtClean="0"/>
              <a:t>27-Nov-24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46E-FE99-4A08-8980-E6508A9FBAD9}" type="datetime1">
              <a:rPr lang="en-US" smtClean="0"/>
              <a:t>27-Nov-24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C375-A28D-446C-9AE1-9422505B7014}" type="datetime1">
              <a:rPr lang="en-US" smtClean="0"/>
              <a:t>27-Nov-24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63A1-6707-43CB-8231-1BC0C71B9195}" type="datetime1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580E-C9E3-43D3-A9F2-54ED37B2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4618" y="2314088"/>
            <a:ext cx="837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of Electrical Engineering SAS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3682" y="2841472"/>
            <a:ext cx="329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Eugen SEILER,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Rastislav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RIES)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9089" y="6251736"/>
            <a:ext cx="4666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IFAST WP9 Meet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(Berlin), 2 Dec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5268" y="3483664"/>
            <a:ext cx="744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 characterization at IEE Bratislava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26" y="416680"/>
            <a:ext cx="2871019" cy="1455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3" t="5866" r="1337" b="2939"/>
          <a:stretch/>
        </p:blipFill>
        <p:spPr>
          <a:xfrm>
            <a:off x="5895383" y="831635"/>
            <a:ext cx="3240000" cy="6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5709" y="4754880"/>
            <a:ext cx="585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/>
              <a:t>Thank you for your attention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3925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7852" y="130791"/>
            <a:ext cx="19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IEE OVERVIEW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13" y="1063103"/>
            <a:ext cx="3669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Siegen: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414" y="1359998"/>
            <a:ext cx="4409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films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23.11.2023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413" y="1943332"/>
            <a:ext cx="3669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STFC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Daresbury: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192" y="2209529"/>
            <a:ext cx="486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 ,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films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12.1.2024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192" y="2464691"/>
            <a:ext cx="541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 ,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NbTiN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films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 23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.2.2024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200" y="1597295"/>
            <a:ext cx="222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Bag 1, Bag 4, Bag 5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413" y="2811996"/>
            <a:ext cx="3669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INFN 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Legnaro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413" y="3066032"/>
            <a:ext cx="589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films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Cu,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Cu+Nb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Sapp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substrates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8.2.2024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200" y="3304347"/>
            <a:ext cx="366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Run#33, Run#36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713" y="656543"/>
            <a:ext cx="68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delivered sample batches were finalised by mid-July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7852" y="3914828"/>
            <a:ext cx="568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maintenance, repairs &amp; tests (Aug-Oct), PPMS now fully operational again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3" y="3926352"/>
            <a:ext cx="3240000" cy="243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9"/>
          <a:stretch/>
        </p:blipFill>
        <p:spPr>
          <a:xfrm>
            <a:off x="4121215" y="4978868"/>
            <a:ext cx="1440000" cy="13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0134" y="188121"/>
            <a:ext cx="374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Table-summary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36234" y="802346"/>
            <a:ext cx="7742524" cy="4320373"/>
            <a:chOff x="1177551" y="810659"/>
            <a:chExt cx="7742524" cy="4320373"/>
          </a:xfrm>
        </p:grpSpPr>
        <p:grpSp>
          <p:nvGrpSpPr>
            <p:cNvPr id="3" name="Group 2"/>
            <p:cNvGrpSpPr/>
            <p:nvPr/>
          </p:nvGrpSpPr>
          <p:grpSpPr>
            <a:xfrm>
              <a:off x="1177551" y="810659"/>
              <a:ext cx="7734211" cy="4320373"/>
              <a:chOff x="429405" y="685968"/>
              <a:chExt cx="7734211" cy="432037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0" r="45131"/>
              <a:stretch/>
            </p:blipFill>
            <p:spPr>
              <a:xfrm>
                <a:off x="429405" y="1064029"/>
                <a:ext cx="6307733" cy="394059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3" t="447" r="14621"/>
              <a:stretch/>
            </p:blipFill>
            <p:spPr>
              <a:xfrm>
                <a:off x="5414231" y="1064029"/>
                <a:ext cx="2749385" cy="394231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28" t="19675" r="417" b="20744"/>
              <a:stretch/>
            </p:blipFill>
            <p:spPr>
              <a:xfrm>
                <a:off x="1569431" y="685968"/>
                <a:ext cx="3844800" cy="39165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683"/>
            <a:stretch/>
          </p:blipFill>
          <p:spPr>
            <a:xfrm>
              <a:off x="6173275" y="943043"/>
              <a:ext cx="2746800" cy="260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5969" y="2782551"/>
            <a:ext cx="720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Magnetization loops’ Overview &amp; Comparison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1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0133" y="188121"/>
            <a:ext cx="635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Sn /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Cu,Cu+Nb,Sapp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INFN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Run 33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8.2.2024 series)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6364" r="8364" b="3678"/>
          <a:stretch/>
        </p:blipFill>
        <p:spPr>
          <a:xfrm>
            <a:off x="423949" y="781396"/>
            <a:ext cx="4320000" cy="25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5916" r="7860" b="3231"/>
          <a:stretch/>
        </p:blipFill>
        <p:spPr>
          <a:xfrm>
            <a:off x="423949" y="3373396"/>
            <a:ext cx="4320000" cy="2625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5468" r="8029" b="2783"/>
          <a:stretch/>
        </p:blipFill>
        <p:spPr>
          <a:xfrm>
            <a:off x="4743949" y="3373396"/>
            <a:ext cx="4320000" cy="2654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3281" y="5046826"/>
            <a:ext cx="122197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Virgin norm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20641" y="3533909"/>
            <a:ext cx="12718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Loop norm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032" y="6027541"/>
            <a:ext cx="497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 33: </a:t>
            </a:r>
            <a:r>
              <a:rPr lang="en-US" dirty="0" smtClean="0"/>
              <a:t>deposition 600°C, Nb</a:t>
            </a:r>
            <a:r>
              <a:rPr lang="en-US" baseline="-25000" dirty="0" smtClean="0"/>
              <a:t>3</a:t>
            </a:r>
            <a:r>
              <a:rPr lang="en-US" dirty="0" smtClean="0"/>
              <a:t>Sn-1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3977" r="8279" b="3380"/>
          <a:stretch/>
        </p:blipFill>
        <p:spPr>
          <a:xfrm>
            <a:off x="4743949" y="730649"/>
            <a:ext cx="4320000" cy="26934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2743" y="1119642"/>
            <a:ext cx="168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Sn/Nb50um/Cu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3687" y="1166942"/>
            <a:ext cx="91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Sapphire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49729" y="1811536"/>
            <a:ext cx="44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151" y="6017375"/>
            <a:ext cx="352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Sapphire sample – ‘Smash-cleaving’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956" y="372787"/>
            <a:ext cx="246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Standard centering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(35mm)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34510" y="2980691"/>
            <a:ext cx="1310574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4510" y="2675253"/>
            <a:ext cx="9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zoom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9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3678" r="8532" b="3231"/>
          <a:stretch/>
        </p:blipFill>
        <p:spPr>
          <a:xfrm>
            <a:off x="4743949" y="679346"/>
            <a:ext cx="4320000" cy="2733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6662" r="8363" b="3678"/>
          <a:stretch/>
        </p:blipFill>
        <p:spPr>
          <a:xfrm>
            <a:off x="398284" y="783118"/>
            <a:ext cx="4320000" cy="2588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C580E-C9E3-43D3-A9F2-54ED37B23C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0133" y="188121"/>
            <a:ext cx="635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Sn /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Cu+Nb,Sapp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8.2.2024 series)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032" y="6027541"/>
            <a:ext cx="497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 </a:t>
            </a:r>
            <a:r>
              <a:rPr lang="en-US" b="1" dirty="0" smtClean="0"/>
              <a:t>36: </a:t>
            </a:r>
            <a:r>
              <a:rPr lang="en-US" dirty="0" smtClean="0"/>
              <a:t>deposition 600°C, </a:t>
            </a:r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Sn-0.6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06251" y="984303"/>
            <a:ext cx="168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Sn/Nb40um/Cu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14281" y="1076225"/>
            <a:ext cx="91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Sapphire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7972" y="842128"/>
            <a:ext cx="112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Nb9um/Cu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151" y="6017375"/>
            <a:ext cx="352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Sapphire sample – ‘Smash-cleaving’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956" y="372787"/>
            <a:ext cx="246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Standard centering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(35mm)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34510" y="2980691"/>
            <a:ext cx="1310574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4510" y="2675253"/>
            <a:ext cx="9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zoom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5767" r="8363" b="3082"/>
          <a:stretch/>
        </p:blipFill>
        <p:spPr>
          <a:xfrm>
            <a:off x="485991" y="3437289"/>
            <a:ext cx="4320000" cy="26474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6215" r="8280" b="3082"/>
          <a:stretch/>
        </p:blipFill>
        <p:spPr>
          <a:xfrm>
            <a:off x="4750869" y="3450076"/>
            <a:ext cx="4320000" cy="2639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6314" y="4908584"/>
            <a:ext cx="122197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Virgin norm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6640" y="5371783"/>
            <a:ext cx="12718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Loop norm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448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4276" r="8532" b="3230"/>
          <a:stretch/>
        </p:blipFill>
        <p:spPr>
          <a:xfrm>
            <a:off x="516113" y="604710"/>
            <a:ext cx="4320000" cy="2727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5617" r="8532" b="3380"/>
          <a:stretch/>
        </p:blipFill>
        <p:spPr>
          <a:xfrm>
            <a:off x="516113" y="3332205"/>
            <a:ext cx="4320000" cy="2656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5468" r="8616" b="3231"/>
          <a:stretch/>
        </p:blipFill>
        <p:spPr>
          <a:xfrm>
            <a:off x="4904963" y="3331868"/>
            <a:ext cx="4320000" cy="2657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949" y="141772"/>
            <a:ext cx="5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Sn/Cu ,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/Cu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STFC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.2.2024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series)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9712" y="1010609"/>
            <a:ext cx="7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57932" y="1416213"/>
            <a:ext cx="7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NbTiN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5051" y="5254546"/>
            <a:ext cx="12718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Virgin norm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9151" y="5225066"/>
            <a:ext cx="12718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Loop norm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606" y="902033"/>
            <a:ext cx="103788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full Loops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35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3949" y="141772"/>
            <a:ext cx="5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Cu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STFC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.2.2024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series)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3827" r="8280" b="3380"/>
          <a:stretch/>
        </p:blipFill>
        <p:spPr>
          <a:xfrm>
            <a:off x="507077" y="582227"/>
            <a:ext cx="4320000" cy="2697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618" r="7691"/>
          <a:stretch/>
        </p:blipFill>
        <p:spPr>
          <a:xfrm>
            <a:off x="507077" y="3374968"/>
            <a:ext cx="4320000" cy="272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5767" r="8699" b="3230"/>
          <a:stretch/>
        </p:blipFill>
        <p:spPr>
          <a:xfrm>
            <a:off x="4827077" y="3374968"/>
            <a:ext cx="4320000" cy="26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80E-C9E3-43D3-A9F2-54ED37B23CE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1811" y="95621"/>
            <a:ext cx="60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Si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SiegenUni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.11.2023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Bag 5 , Bag 4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4126" r="8280" b="2485"/>
          <a:stretch/>
        </p:blipFill>
        <p:spPr>
          <a:xfrm>
            <a:off x="400480" y="907011"/>
            <a:ext cx="4320000" cy="2737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915" y="522564"/>
            <a:ext cx="246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Standard centering (35mm)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66054" y="522564"/>
            <a:ext cx="246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recentre</a:t>
            </a:r>
            <a:r>
              <a:rPr lang="en-US" sz="1600" dirty="0" smtClean="0"/>
              <a:t> (32mm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783" r="7105" b="3530"/>
          <a:stretch/>
        </p:blipFill>
        <p:spPr>
          <a:xfrm>
            <a:off x="4836113" y="861118"/>
            <a:ext cx="4320000" cy="2715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3977" r="8280" b="3231"/>
          <a:stretch/>
        </p:blipFill>
        <p:spPr>
          <a:xfrm>
            <a:off x="400480" y="3766268"/>
            <a:ext cx="4320000" cy="2697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4126" r="8112" b="546"/>
          <a:stretch/>
        </p:blipFill>
        <p:spPr>
          <a:xfrm>
            <a:off x="4836113" y="3760715"/>
            <a:ext cx="4320000" cy="280251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773533" y="511104"/>
            <a:ext cx="249382" cy="419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861156" y="510846"/>
            <a:ext cx="249382" cy="419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86022" y="502994"/>
            <a:ext cx="103788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full Loops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8175" y="1088006"/>
            <a:ext cx="7809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Bag 5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073" y="1090067"/>
            <a:ext cx="7809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Bag 5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2073" y="4106225"/>
            <a:ext cx="7809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Bag 4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2789" y="4106225"/>
            <a:ext cx="7809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Bag 4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8468</TotalTime>
  <Words>275</Words>
  <PresentationFormat>A4 Paper (210x297 mm)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2020-02-18T12:13:27Z</cp:lastPrinted>
  <dcterms:created xsi:type="dcterms:W3CDTF">2019-07-22T10:54:54Z</dcterms:created>
  <dcterms:modified xsi:type="dcterms:W3CDTF">2024-11-27T16:06:51Z</dcterms:modified>
</cp:coreProperties>
</file>