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92" r:id="rId4"/>
    <p:sldMasterId id="2147483678" r:id="rId5"/>
  </p:sldMasterIdLst>
  <p:notesMasterIdLst>
    <p:notesMasterId r:id="rId11"/>
  </p:notesMasterIdLst>
  <p:handoutMasterIdLst>
    <p:handoutMasterId r:id="rId12"/>
  </p:handoutMasterIdLst>
  <p:sldIdLst>
    <p:sldId id="287" r:id="rId6"/>
    <p:sldId id="322" r:id="rId7"/>
    <p:sldId id="324" r:id="rId8"/>
    <p:sldId id="325" r:id="rId9"/>
    <p:sldId id="268" r:id="rId1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E6F8"/>
    <a:srgbClr val="F207CA"/>
    <a:srgbClr val="FFFFFF"/>
    <a:srgbClr val="FFE67D"/>
    <a:srgbClr val="E6E6E6"/>
    <a:srgbClr val="253366"/>
    <a:srgbClr val="FEFCDE"/>
    <a:srgbClr val="FBEA1C"/>
    <a:srgbClr val="B30505"/>
    <a:srgbClr val="2EA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FA697-E299-4FC4-AD46-21513660257C}" v="16" dt="2024-12-02T10:11:41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>
        <p:guide orient="horz" pos="3067"/>
        <p:guide pos="7015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Ford" userId="79c077ef-9a08-4ed4-b3b2-b8940335f552" providerId="ADAL" clId="{C79FA697-E299-4FC4-AD46-21513660257C}"/>
    <pc:docChg chg="custSel addSld delSld modSld sldOrd">
      <pc:chgData name="Davide Ford" userId="79c077ef-9a08-4ed4-b3b2-b8940335f552" providerId="ADAL" clId="{C79FA697-E299-4FC4-AD46-21513660257C}" dt="2024-12-02T10:24:53.997" v="1232" actId="113"/>
      <pc:docMkLst>
        <pc:docMk/>
      </pc:docMkLst>
      <pc:sldChg chg="modSp mod">
        <pc:chgData name="Davide Ford" userId="79c077ef-9a08-4ed4-b3b2-b8940335f552" providerId="ADAL" clId="{C79FA697-E299-4FC4-AD46-21513660257C}" dt="2024-12-02T10:09:22.945" v="1213" actId="20577"/>
        <pc:sldMkLst>
          <pc:docMk/>
          <pc:sldMk cId="3763289746" sldId="287"/>
        </pc:sldMkLst>
        <pc:spChg chg="mod">
          <ac:chgData name="Davide Ford" userId="79c077ef-9a08-4ed4-b3b2-b8940335f552" providerId="ADAL" clId="{C79FA697-E299-4FC4-AD46-21513660257C}" dt="2024-12-02T10:09:22.945" v="1213" actId="20577"/>
          <ac:spMkLst>
            <pc:docMk/>
            <pc:sldMk cId="3763289746" sldId="287"/>
            <ac:spMk id="4" creationId="{00000000-0000-0000-0000-000000000000}"/>
          </ac:spMkLst>
        </pc:spChg>
      </pc:sldChg>
      <pc:sldChg chg="addSp delSp modSp mod">
        <pc:chgData name="Davide Ford" userId="79c077ef-9a08-4ed4-b3b2-b8940335f552" providerId="ADAL" clId="{C79FA697-E299-4FC4-AD46-21513660257C}" dt="2024-12-02T10:09:30.005" v="1215" actId="20577"/>
        <pc:sldMkLst>
          <pc:docMk/>
          <pc:sldMk cId="1886953058" sldId="322"/>
        </pc:sldMkLst>
        <pc:spChg chg="del">
          <ac:chgData name="Davide Ford" userId="79c077ef-9a08-4ed4-b3b2-b8940335f552" providerId="ADAL" clId="{C79FA697-E299-4FC4-AD46-21513660257C}" dt="2024-12-02T09:17:11.136" v="37" actId="478"/>
          <ac:spMkLst>
            <pc:docMk/>
            <pc:sldMk cId="1886953058" sldId="322"/>
            <ac:spMk id="2" creationId="{17D95A16-9D16-E6E2-5422-DDF62EE02D62}"/>
          </ac:spMkLst>
        </pc:spChg>
        <pc:spChg chg="del">
          <ac:chgData name="Davide Ford" userId="79c077ef-9a08-4ed4-b3b2-b8940335f552" providerId="ADAL" clId="{C79FA697-E299-4FC4-AD46-21513660257C}" dt="2024-12-02T09:17:15.627" v="44" actId="478"/>
          <ac:spMkLst>
            <pc:docMk/>
            <pc:sldMk cId="1886953058" sldId="322"/>
            <ac:spMk id="9" creationId="{BD6553B6-80EE-0B01-FE7C-07F60E6A5C93}"/>
          </ac:spMkLst>
        </pc:spChg>
        <pc:spChg chg="add mod">
          <ac:chgData name="Davide Ford" userId="79c077ef-9a08-4ed4-b3b2-b8940335f552" providerId="ADAL" clId="{C79FA697-E299-4FC4-AD46-21513660257C}" dt="2024-12-02T10:03:01.038" v="1193" actId="1076"/>
          <ac:spMkLst>
            <pc:docMk/>
            <pc:sldMk cId="1886953058" sldId="322"/>
            <ac:spMk id="10" creationId="{13DD3136-5F82-5CEA-066D-8032C3C1E746}"/>
          </ac:spMkLst>
        </pc:spChg>
        <pc:spChg chg="mod">
          <ac:chgData name="Davide Ford" userId="79c077ef-9a08-4ed4-b3b2-b8940335f552" providerId="ADAL" clId="{C79FA697-E299-4FC4-AD46-21513660257C}" dt="2024-12-02T09:45:12.141" v="1106" actId="113"/>
          <ac:spMkLst>
            <pc:docMk/>
            <pc:sldMk cId="1886953058" sldId="322"/>
            <ac:spMk id="11" creationId="{40D5AEEB-27C1-7959-CAC1-C70B46B85BCF}"/>
          </ac:spMkLst>
        </pc:spChg>
        <pc:spChg chg="del">
          <ac:chgData name="Davide Ford" userId="79c077ef-9a08-4ed4-b3b2-b8940335f552" providerId="ADAL" clId="{C79FA697-E299-4FC4-AD46-21513660257C}" dt="2024-12-02T09:17:14.233" v="43" actId="478"/>
          <ac:spMkLst>
            <pc:docMk/>
            <pc:sldMk cId="1886953058" sldId="322"/>
            <ac:spMk id="15" creationId="{7069FFB0-B79E-406B-AC6B-28F435FB301E}"/>
          </ac:spMkLst>
        </pc:spChg>
        <pc:spChg chg="mod">
          <ac:chgData name="Davide Ford" userId="79c077ef-9a08-4ed4-b3b2-b8940335f552" providerId="ADAL" clId="{C79FA697-E299-4FC4-AD46-21513660257C}" dt="2024-12-02T10:09:30.005" v="1215" actId="20577"/>
          <ac:spMkLst>
            <pc:docMk/>
            <pc:sldMk cId="1886953058" sldId="322"/>
            <ac:spMk id="16" creationId="{508AE772-2E11-6E38-99E7-C2C1F0ECA861}"/>
          </ac:spMkLst>
        </pc:spChg>
        <pc:picChg chg="add mod">
          <ac:chgData name="Davide Ford" userId="79c077ef-9a08-4ed4-b3b2-b8940335f552" providerId="ADAL" clId="{C79FA697-E299-4FC4-AD46-21513660257C}" dt="2024-12-02T09:27:45.410" v="153" actId="1076"/>
          <ac:picMkLst>
            <pc:docMk/>
            <pc:sldMk cId="1886953058" sldId="322"/>
            <ac:picMk id="4" creationId="{5A13EB00-E06D-9FFA-7B46-50C567315607}"/>
          </ac:picMkLst>
        </pc:picChg>
        <pc:picChg chg="del">
          <ac:chgData name="Davide Ford" userId="79c077ef-9a08-4ed4-b3b2-b8940335f552" providerId="ADAL" clId="{C79FA697-E299-4FC4-AD46-21513660257C}" dt="2024-12-02T09:17:09.514" v="36" actId="478"/>
          <ac:picMkLst>
            <pc:docMk/>
            <pc:sldMk cId="1886953058" sldId="322"/>
            <ac:picMk id="5" creationId="{2A21E4F2-CCA2-F0C8-CDE1-DABBB173DE2E}"/>
          </ac:picMkLst>
        </pc:picChg>
        <pc:picChg chg="del">
          <ac:chgData name="Davide Ford" userId="79c077ef-9a08-4ed4-b3b2-b8940335f552" providerId="ADAL" clId="{C79FA697-E299-4FC4-AD46-21513660257C}" dt="2024-12-02T09:17:11.486" v="38" actId="478"/>
          <ac:picMkLst>
            <pc:docMk/>
            <pc:sldMk cId="1886953058" sldId="322"/>
            <ac:picMk id="6" creationId="{236EE19B-DB31-C90B-40E9-04C376582744}"/>
          </ac:picMkLst>
        </pc:picChg>
        <pc:picChg chg="add mod">
          <ac:chgData name="Davide Ford" userId="79c077ef-9a08-4ed4-b3b2-b8940335f552" providerId="ADAL" clId="{C79FA697-E299-4FC4-AD46-21513660257C}" dt="2024-12-02T09:27:45.410" v="153" actId="1076"/>
          <ac:picMkLst>
            <pc:docMk/>
            <pc:sldMk cId="1886953058" sldId="322"/>
            <ac:picMk id="8" creationId="{6FC5E859-4364-FF51-967D-A80AD55E13AE}"/>
          </ac:picMkLst>
        </pc:picChg>
        <pc:picChg chg="del">
          <ac:chgData name="Davide Ford" userId="79c077ef-9a08-4ed4-b3b2-b8940335f552" providerId="ADAL" clId="{C79FA697-E299-4FC4-AD46-21513660257C}" dt="2024-12-02T09:17:12.027" v="39" actId="478"/>
          <ac:picMkLst>
            <pc:docMk/>
            <pc:sldMk cId="1886953058" sldId="322"/>
            <ac:picMk id="12" creationId="{A6002F7E-B5A8-A422-6986-79599F95B15E}"/>
          </ac:picMkLst>
        </pc:picChg>
        <pc:picChg chg="del">
          <ac:chgData name="Davide Ford" userId="79c077ef-9a08-4ed4-b3b2-b8940335f552" providerId="ADAL" clId="{C79FA697-E299-4FC4-AD46-21513660257C}" dt="2024-12-02T09:17:12.378" v="40" actId="478"/>
          <ac:picMkLst>
            <pc:docMk/>
            <pc:sldMk cId="1886953058" sldId="322"/>
            <ac:picMk id="13" creationId="{8CB15680-4F00-F6A7-53BF-5D24C134EC0B}"/>
          </ac:picMkLst>
        </pc:picChg>
        <pc:picChg chg="del mod">
          <ac:chgData name="Davide Ford" userId="79c077ef-9a08-4ed4-b3b2-b8940335f552" providerId="ADAL" clId="{C79FA697-E299-4FC4-AD46-21513660257C}" dt="2024-12-02T09:17:12.689" v="42" actId="478"/>
          <ac:picMkLst>
            <pc:docMk/>
            <pc:sldMk cId="1886953058" sldId="322"/>
            <ac:picMk id="14" creationId="{970E8067-B97F-E215-825A-9434E41132F9}"/>
          </ac:picMkLst>
        </pc:picChg>
      </pc:sldChg>
      <pc:sldChg chg="del">
        <pc:chgData name="Davide Ford" userId="79c077ef-9a08-4ed4-b3b2-b8940335f552" providerId="ADAL" clId="{C79FA697-E299-4FC4-AD46-21513660257C}" dt="2024-12-02T09:17:41.873" v="45" actId="47"/>
        <pc:sldMkLst>
          <pc:docMk/>
          <pc:sldMk cId="1118552080" sldId="323"/>
        </pc:sldMkLst>
      </pc:sldChg>
      <pc:sldChg chg="addSp delSp modSp mod">
        <pc:chgData name="Davide Ford" userId="79c077ef-9a08-4ed4-b3b2-b8940335f552" providerId="ADAL" clId="{C79FA697-E299-4FC4-AD46-21513660257C}" dt="2024-12-02T10:24:53.997" v="1232" actId="113"/>
        <pc:sldMkLst>
          <pc:docMk/>
          <pc:sldMk cId="2791184653" sldId="324"/>
        </pc:sldMkLst>
        <pc:spChg chg="mod">
          <ac:chgData name="Davide Ford" userId="79c077ef-9a08-4ed4-b3b2-b8940335f552" providerId="ADAL" clId="{C79FA697-E299-4FC4-AD46-21513660257C}" dt="2024-12-02T09:33:32.218" v="411" actId="5793"/>
          <ac:spMkLst>
            <pc:docMk/>
            <pc:sldMk cId="2791184653" sldId="324"/>
            <ac:spMk id="2" creationId="{294AA05B-751C-C6E4-5FC9-F2902AE9504F}"/>
          </ac:spMkLst>
        </pc:spChg>
        <pc:spChg chg="del">
          <ac:chgData name="Davide Ford" userId="79c077ef-9a08-4ed4-b3b2-b8940335f552" providerId="ADAL" clId="{C79FA697-E299-4FC4-AD46-21513660257C}" dt="2024-12-02T09:18:05.248" v="50" actId="478"/>
          <ac:spMkLst>
            <pc:docMk/>
            <pc:sldMk cId="2791184653" sldId="324"/>
            <ac:spMk id="3" creationId="{EB9A0D21-EB8C-8A7A-0A53-A27157C94016}"/>
          </ac:spMkLst>
        </pc:spChg>
        <pc:spChg chg="add mod">
          <ac:chgData name="Davide Ford" userId="79c077ef-9a08-4ed4-b3b2-b8940335f552" providerId="ADAL" clId="{C79FA697-E299-4FC4-AD46-21513660257C}" dt="2024-12-02T10:09:33.946" v="1217" actId="20577"/>
          <ac:spMkLst>
            <pc:docMk/>
            <pc:sldMk cId="2791184653" sldId="324"/>
            <ac:spMk id="4" creationId="{FA22EFF8-1EB1-901A-2B31-7341F9B095A1}"/>
          </ac:spMkLst>
        </pc:spChg>
        <pc:spChg chg="del">
          <ac:chgData name="Davide Ford" userId="79c077ef-9a08-4ed4-b3b2-b8940335f552" providerId="ADAL" clId="{C79FA697-E299-4FC4-AD46-21513660257C}" dt="2024-12-02T09:29:53.343" v="267" actId="478"/>
          <ac:spMkLst>
            <pc:docMk/>
            <pc:sldMk cId="2791184653" sldId="324"/>
            <ac:spMk id="7" creationId="{9F4070AE-4403-90F8-CC47-A014F79D0924}"/>
          </ac:spMkLst>
        </pc:spChg>
        <pc:spChg chg="del">
          <ac:chgData name="Davide Ford" userId="79c077ef-9a08-4ed4-b3b2-b8940335f552" providerId="ADAL" clId="{C79FA697-E299-4FC4-AD46-21513660257C}" dt="2024-12-02T09:30:06.644" v="270" actId="478"/>
          <ac:spMkLst>
            <pc:docMk/>
            <pc:sldMk cId="2791184653" sldId="324"/>
            <ac:spMk id="8" creationId="{4666C213-2082-84FF-1E3A-84BD07A0077A}"/>
          </ac:spMkLst>
        </pc:spChg>
        <pc:spChg chg="add mod">
          <ac:chgData name="Davide Ford" userId="79c077ef-9a08-4ed4-b3b2-b8940335f552" providerId="ADAL" clId="{C79FA697-E299-4FC4-AD46-21513660257C}" dt="2024-12-02T10:24:53.997" v="1232" actId="113"/>
          <ac:spMkLst>
            <pc:docMk/>
            <pc:sldMk cId="2791184653" sldId="324"/>
            <ac:spMk id="13" creationId="{81D27CFF-3D5C-365A-BD46-96BCAE1BC96C}"/>
          </ac:spMkLst>
        </pc:spChg>
        <pc:picChg chg="del">
          <ac:chgData name="Davide Ford" userId="79c077ef-9a08-4ed4-b3b2-b8940335f552" providerId="ADAL" clId="{C79FA697-E299-4FC4-AD46-21513660257C}" dt="2024-12-02T09:23:49.777" v="52" actId="478"/>
          <ac:picMkLst>
            <pc:docMk/>
            <pc:sldMk cId="2791184653" sldId="324"/>
            <ac:picMk id="6" creationId="{3904EAB8-EE71-42DB-80AA-3A024FBFCA81}"/>
          </ac:picMkLst>
        </pc:picChg>
        <pc:picChg chg="add mod modCrop">
          <ac:chgData name="Davide Ford" userId="79c077ef-9a08-4ed4-b3b2-b8940335f552" providerId="ADAL" clId="{C79FA697-E299-4FC4-AD46-21513660257C}" dt="2024-12-02T09:38:52.186" v="780" actId="732"/>
          <ac:picMkLst>
            <pc:docMk/>
            <pc:sldMk cId="2791184653" sldId="324"/>
            <ac:picMk id="10" creationId="{C0191D1C-B00D-E48E-6258-92E21A5EE8C4}"/>
          </ac:picMkLst>
        </pc:picChg>
        <pc:picChg chg="add mod">
          <ac:chgData name="Davide Ford" userId="79c077ef-9a08-4ed4-b3b2-b8940335f552" providerId="ADAL" clId="{C79FA697-E299-4FC4-AD46-21513660257C}" dt="2024-12-02T09:31:39.060" v="302" actId="1076"/>
          <ac:picMkLst>
            <pc:docMk/>
            <pc:sldMk cId="2791184653" sldId="324"/>
            <ac:picMk id="12" creationId="{7F3DE825-3042-37DF-C92B-666A790F380C}"/>
          </ac:picMkLst>
        </pc:picChg>
        <pc:picChg chg="add mod">
          <ac:chgData name="Davide Ford" userId="79c077ef-9a08-4ed4-b3b2-b8940335f552" providerId="ADAL" clId="{C79FA697-E299-4FC4-AD46-21513660257C}" dt="2024-12-02T10:01:14.364" v="1192" actId="1076"/>
          <ac:picMkLst>
            <pc:docMk/>
            <pc:sldMk cId="2791184653" sldId="324"/>
            <ac:picMk id="15" creationId="{CD2F0DF4-3E0C-AD72-5B04-37BC208CA1F2}"/>
          </ac:picMkLst>
        </pc:picChg>
      </pc:sldChg>
      <pc:sldChg chg="addSp delSp modSp add mod ord">
        <pc:chgData name="Davide Ford" userId="79c077ef-9a08-4ed4-b3b2-b8940335f552" providerId="ADAL" clId="{C79FA697-E299-4FC4-AD46-21513660257C}" dt="2024-12-02T10:09:36.783" v="1219" actId="20577"/>
        <pc:sldMkLst>
          <pc:docMk/>
          <pc:sldMk cId="2358020900" sldId="325"/>
        </pc:sldMkLst>
        <pc:spChg chg="add del mod">
          <ac:chgData name="Davide Ford" userId="79c077ef-9a08-4ed4-b3b2-b8940335f552" providerId="ADAL" clId="{C79FA697-E299-4FC4-AD46-21513660257C}" dt="2024-12-02T10:03:51.522" v="1211" actId="478"/>
          <ac:spMkLst>
            <pc:docMk/>
            <pc:sldMk cId="2358020900" sldId="325"/>
            <ac:spMk id="7" creationId="{027B5170-7326-E90D-BD00-B7EE7D87188E}"/>
          </ac:spMkLst>
        </pc:spChg>
        <pc:spChg chg="del">
          <ac:chgData name="Davide Ford" userId="79c077ef-9a08-4ed4-b3b2-b8940335f552" providerId="ADAL" clId="{C79FA697-E299-4FC4-AD46-21513660257C}" dt="2024-12-02T09:54:11.301" v="1158" actId="478"/>
          <ac:spMkLst>
            <pc:docMk/>
            <pc:sldMk cId="2358020900" sldId="325"/>
            <ac:spMk id="10" creationId="{F411964B-FBEB-9847-1DD7-29C6DA0F5106}"/>
          </ac:spMkLst>
        </pc:spChg>
        <pc:spChg chg="mod">
          <ac:chgData name="Davide Ford" userId="79c077ef-9a08-4ed4-b3b2-b8940335f552" providerId="ADAL" clId="{C79FA697-E299-4FC4-AD46-21513660257C}" dt="2024-12-02T09:54:08.624" v="1157" actId="20577"/>
          <ac:spMkLst>
            <pc:docMk/>
            <pc:sldMk cId="2358020900" sldId="325"/>
            <ac:spMk id="11" creationId="{AEB89272-654F-CDA9-8FEB-6DB6BDE16F6C}"/>
          </ac:spMkLst>
        </pc:spChg>
        <pc:spChg chg="mod">
          <ac:chgData name="Davide Ford" userId="79c077ef-9a08-4ed4-b3b2-b8940335f552" providerId="ADAL" clId="{C79FA697-E299-4FC4-AD46-21513660257C}" dt="2024-12-02T10:09:36.783" v="1219" actId="20577"/>
          <ac:spMkLst>
            <pc:docMk/>
            <pc:sldMk cId="2358020900" sldId="325"/>
            <ac:spMk id="16" creationId="{1A667D21-8408-4740-8D0D-8AC568F61016}"/>
          </ac:spMkLst>
        </pc:spChg>
        <pc:picChg chg="add mod">
          <ac:chgData name="Davide Ford" userId="79c077ef-9a08-4ed4-b3b2-b8940335f552" providerId="ADAL" clId="{C79FA697-E299-4FC4-AD46-21513660257C}" dt="2024-12-02T09:58:57.938" v="1182" actId="1076"/>
          <ac:picMkLst>
            <pc:docMk/>
            <pc:sldMk cId="2358020900" sldId="325"/>
            <ac:picMk id="3" creationId="{602C20A3-F917-42BE-6449-1F747854EF4E}"/>
          </ac:picMkLst>
        </pc:picChg>
        <pc:picChg chg="del">
          <ac:chgData name="Davide Ford" userId="79c077ef-9a08-4ed4-b3b2-b8940335f552" providerId="ADAL" clId="{C79FA697-E299-4FC4-AD46-21513660257C}" dt="2024-12-02T09:49:37.633" v="1115" actId="478"/>
          <ac:picMkLst>
            <pc:docMk/>
            <pc:sldMk cId="2358020900" sldId="325"/>
            <ac:picMk id="4" creationId="{3EC093C8-98C6-FFFC-1490-78939807D5E7}"/>
          </ac:picMkLst>
        </pc:picChg>
        <pc:picChg chg="add mod">
          <ac:chgData name="Davide Ford" userId="79c077ef-9a08-4ed4-b3b2-b8940335f552" providerId="ADAL" clId="{C79FA697-E299-4FC4-AD46-21513660257C}" dt="2024-12-02T09:58:49.390" v="1181" actId="1076"/>
          <ac:picMkLst>
            <pc:docMk/>
            <pc:sldMk cId="2358020900" sldId="325"/>
            <ac:picMk id="6" creationId="{B950B4B9-D3DC-A081-F23A-BBA7F4B6851B}"/>
          </ac:picMkLst>
        </pc:picChg>
        <pc:picChg chg="del">
          <ac:chgData name="Davide Ford" userId="79c077ef-9a08-4ed4-b3b2-b8940335f552" providerId="ADAL" clId="{C79FA697-E299-4FC4-AD46-21513660257C}" dt="2024-12-02T09:49:38.174" v="1116" actId="478"/>
          <ac:picMkLst>
            <pc:docMk/>
            <pc:sldMk cId="2358020900" sldId="325"/>
            <ac:picMk id="8" creationId="{8ACE5DFA-4F01-FD74-CAC5-F75247D9FB91}"/>
          </ac:picMkLst>
        </pc:picChg>
      </pc:sldChg>
      <pc:sldChg chg="del">
        <pc:chgData name="Davide Ford" userId="79c077ef-9a08-4ed4-b3b2-b8940335f552" providerId="ADAL" clId="{C79FA697-E299-4FC4-AD46-21513660257C}" dt="2024-12-02T09:17:44.854" v="46" actId="47"/>
        <pc:sldMkLst>
          <pc:docMk/>
          <pc:sldMk cId="2081783775" sldId="326"/>
        </pc:sldMkLst>
      </pc:sldChg>
      <pc:sldChg chg="addSp delSp modSp add del mod">
        <pc:chgData name="Davide Ford" userId="79c077ef-9a08-4ed4-b3b2-b8940335f552" providerId="ADAL" clId="{C79FA697-E299-4FC4-AD46-21513660257C}" dt="2024-12-02T10:11:47.447" v="1229" actId="47"/>
        <pc:sldMkLst>
          <pc:docMk/>
          <pc:sldMk cId="3203917494" sldId="326"/>
        </pc:sldMkLst>
        <pc:spChg chg="del">
          <ac:chgData name="Davide Ford" userId="79c077ef-9a08-4ed4-b3b2-b8940335f552" providerId="ADAL" clId="{C79FA697-E299-4FC4-AD46-21513660257C}" dt="2024-12-02T10:11:06.898" v="1222" actId="478"/>
          <ac:spMkLst>
            <pc:docMk/>
            <pc:sldMk cId="3203917494" sldId="326"/>
            <ac:spMk id="3" creationId="{EB9A0D21-EB8C-8A7A-0A53-A27157C94016}"/>
          </ac:spMkLst>
        </pc:spChg>
        <pc:spChg chg="add mod">
          <ac:chgData name="Davide Ford" userId="79c077ef-9a08-4ed4-b3b2-b8940335f552" providerId="ADAL" clId="{C79FA697-E299-4FC4-AD46-21513660257C}" dt="2024-12-02T10:11:11.515" v="1223"/>
          <ac:spMkLst>
            <pc:docMk/>
            <pc:sldMk cId="3203917494" sldId="326"/>
            <ac:spMk id="4" creationId="{EB8A4B3A-F990-7325-46CA-555136472E9E}"/>
          </ac:spMkLst>
        </pc:spChg>
        <pc:spChg chg="del">
          <ac:chgData name="Davide Ford" userId="79c077ef-9a08-4ed4-b3b2-b8940335f552" providerId="ADAL" clId="{C79FA697-E299-4FC4-AD46-21513660257C}" dt="2024-12-02T10:10:47.516" v="1221" actId="478"/>
          <ac:spMkLst>
            <pc:docMk/>
            <pc:sldMk cId="3203917494" sldId="326"/>
            <ac:spMk id="7" creationId="{9F4070AE-4403-90F8-CC47-A014F79D0924}"/>
          </ac:spMkLst>
        </pc:spChg>
        <pc:picChg chg="del">
          <ac:chgData name="Davide Ford" userId="79c077ef-9a08-4ed4-b3b2-b8940335f552" providerId="ADAL" clId="{C79FA697-E299-4FC4-AD46-21513660257C}" dt="2024-12-02T10:11:14.734" v="1224" actId="478"/>
          <ac:picMkLst>
            <pc:docMk/>
            <pc:sldMk cId="3203917494" sldId="326"/>
            <ac:picMk id="6" creationId="{3904EAB8-EE71-42DB-80AA-3A024FBFCA81}"/>
          </ac:picMkLst>
        </pc:picChg>
        <pc:picChg chg="add mod">
          <ac:chgData name="Davide Ford" userId="79c077ef-9a08-4ed4-b3b2-b8940335f552" providerId="ADAL" clId="{C79FA697-E299-4FC4-AD46-21513660257C}" dt="2024-12-02T10:11:20.764" v="1225"/>
          <ac:picMkLst>
            <pc:docMk/>
            <pc:sldMk cId="3203917494" sldId="326"/>
            <ac:picMk id="9" creationId="{518A095F-8668-9483-65D3-18796C127891}"/>
          </ac:picMkLst>
        </pc:picChg>
      </pc:sldChg>
      <pc:sldChg chg="addSp delSp modSp add del mod">
        <pc:chgData name="Davide Ford" userId="79c077ef-9a08-4ed4-b3b2-b8940335f552" providerId="ADAL" clId="{C79FA697-E299-4FC4-AD46-21513660257C}" dt="2024-12-02T10:12:26.830" v="1231" actId="47"/>
        <pc:sldMkLst>
          <pc:docMk/>
          <pc:sldMk cId="938343516" sldId="327"/>
        </pc:sldMkLst>
        <pc:spChg chg="add mod">
          <ac:chgData name="Davide Ford" userId="79c077ef-9a08-4ed4-b3b2-b8940335f552" providerId="ADAL" clId="{C79FA697-E299-4FC4-AD46-21513660257C}" dt="2024-12-02T10:12:07.073" v="1230" actId="20577"/>
          <ac:spMkLst>
            <pc:docMk/>
            <pc:sldMk cId="938343516" sldId="327"/>
            <ac:spMk id="2" creationId="{2B75333A-891B-BA06-80B0-7C0F9D916408}"/>
          </ac:spMkLst>
        </pc:spChg>
        <pc:picChg chg="del">
          <ac:chgData name="Davide Ford" userId="79c077ef-9a08-4ed4-b3b2-b8940335f552" providerId="ADAL" clId="{C79FA697-E299-4FC4-AD46-21513660257C}" dt="2024-12-02T10:11:40.648" v="1227" actId="478"/>
          <ac:picMkLst>
            <pc:docMk/>
            <pc:sldMk cId="938343516" sldId="327"/>
            <ac:picMk id="8" creationId="{F161CD90-4A28-A0DA-F712-1FA4F337E740}"/>
          </ac:picMkLst>
        </pc:picChg>
      </pc:sldChg>
      <pc:sldChg chg="del">
        <pc:chgData name="Davide Ford" userId="79c077ef-9a08-4ed4-b3b2-b8940335f552" providerId="ADAL" clId="{C79FA697-E299-4FC4-AD46-21513660257C}" dt="2024-12-02T09:17:54.090" v="47" actId="47"/>
        <pc:sldMkLst>
          <pc:docMk/>
          <pc:sldMk cId="4274433777" sldId="2674"/>
        </pc:sldMkLst>
      </pc:sldChg>
      <pc:sldChg chg="del">
        <pc:chgData name="Davide Ford" userId="79c077ef-9a08-4ed4-b3b2-b8940335f552" providerId="ADAL" clId="{C79FA697-E299-4FC4-AD46-21513660257C}" dt="2024-12-02T09:17:58.689" v="49" actId="47"/>
        <pc:sldMkLst>
          <pc:docMk/>
          <pc:sldMk cId="680138483" sldId="2675"/>
        </pc:sldMkLst>
      </pc:sldChg>
      <pc:sldChg chg="del">
        <pc:chgData name="Davide Ford" userId="79c077ef-9a08-4ed4-b3b2-b8940335f552" providerId="ADAL" clId="{C79FA697-E299-4FC4-AD46-21513660257C}" dt="2024-12-02T09:17:56.551" v="48" actId="47"/>
        <pc:sldMkLst>
          <pc:docMk/>
          <pc:sldMk cId="3949026345" sldId="2676"/>
        </pc:sldMkLst>
      </pc:sldChg>
    </pc:docChg>
  </pc:docChgLst>
  <pc:docChgLst>
    <pc:chgData name="Davide Ford" userId="79c077ef-9a08-4ed4-b3b2-b8940335f552" providerId="ADAL" clId="{15C4899D-6607-4CAC-8F4A-7FF942DE8335}"/>
    <pc:docChg chg="modSld sldOrd">
      <pc:chgData name="Davide Ford" userId="79c077ef-9a08-4ed4-b3b2-b8940335f552" providerId="ADAL" clId="{15C4899D-6607-4CAC-8F4A-7FF942DE8335}" dt="2024-01-15T16:21:56.660" v="39" actId="255"/>
      <pc:docMkLst>
        <pc:docMk/>
      </pc:docMkLst>
      <pc:sldChg chg="modSp mod">
        <pc:chgData name="Davide Ford" userId="79c077ef-9a08-4ed4-b3b2-b8940335f552" providerId="ADAL" clId="{15C4899D-6607-4CAC-8F4A-7FF942DE8335}" dt="2024-01-15T16:20:26.723" v="8" actId="20577"/>
        <pc:sldMkLst>
          <pc:docMk/>
          <pc:sldMk cId="3763289746" sldId="287"/>
        </pc:sldMkLst>
        <pc:spChg chg="mod">
          <ac:chgData name="Davide Ford" userId="79c077ef-9a08-4ed4-b3b2-b8940335f552" providerId="ADAL" clId="{15C4899D-6607-4CAC-8F4A-7FF942DE8335}" dt="2024-01-15T16:20:26.723" v="8" actId="20577"/>
          <ac:spMkLst>
            <pc:docMk/>
            <pc:sldMk cId="3763289746" sldId="287"/>
            <ac:spMk id="4" creationId="{00000000-0000-0000-0000-000000000000}"/>
          </ac:spMkLst>
        </pc:spChg>
      </pc:sldChg>
      <pc:sldChg chg="modSp mod">
        <pc:chgData name="Davide Ford" userId="79c077ef-9a08-4ed4-b3b2-b8940335f552" providerId="ADAL" clId="{15C4899D-6607-4CAC-8F4A-7FF942DE8335}" dt="2024-01-15T16:21:56.660" v="39" actId="255"/>
        <pc:sldMkLst>
          <pc:docMk/>
          <pc:sldMk cId="2791184653" sldId="324"/>
        </pc:sldMkLst>
        <pc:spChg chg="mod">
          <ac:chgData name="Davide Ford" userId="79c077ef-9a08-4ed4-b3b2-b8940335f552" providerId="ADAL" clId="{15C4899D-6607-4CAC-8F4A-7FF942DE8335}" dt="2024-01-15T16:21:56.660" v="39" actId="255"/>
          <ac:spMkLst>
            <pc:docMk/>
            <pc:sldMk cId="2791184653" sldId="324"/>
            <ac:spMk id="7" creationId="{9F4070AE-4403-90F8-CC47-A014F79D0924}"/>
          </ac:spMkLst>
        </pc:spChg>
      </pc:sldChg>
      <pc:sldChg chg="ord">
        <pc:chgData name="Davide Ford" userId="79c077ef-9a08-4ed4-b3b2-b8940335f552" providerId="ADAL" clId="{15C4899D-6607-4CAC-8F4A-7FF942DE8335}" dt="2024-01-15T16:21:28.700" v="10"/>
        <pc:sldMkLst>
          <pc:docMk/>
          <pc:sldMk cId="2081783775" sldId="326"/>
        </pc:sldMkLst>
      </pc:sldChg>
    </pc:docChg>
  </pc:docChgLst>
  <pc:docChgLst>
    <pc:chgData name="Davide" userId="79c077ef-9a08-4ed4-b3b2-b8940335f552" providerId="ADAL" clId="{15C4899D-6607-4CAC-8F4A-7FF942DE8335}"/>
    <pc:docChg chg="delSld modSld">
      <pc:chgData name="Davide" userId="79c077ef-9a08-4ed4-b3b2-b8940335f552" providerId="ADAL" clId="{15C4899D-6607-4CAC-8F4A-7FF942DE8335}" dt="2024-01-16T16:13:33.853" v="16" actId="1076"/>
      <pc:docMkLst>
        <pc:docMk/>
      </pc:docMkLst>
      <pc:sldChg chg="addSp modSp mod">
        <pc:chgData name="Davide" userId="79c077ef-9a08-4ed4-b3b2-b8940335f552" providerId="ADAL" clId="{15C4899D-6607-4CAC-8F4A-7FF942DE8335}" dt="2024-01-16T16:01:40.532" v="8" actId="14100"/>
        <pc:sldMkLst>
          <pc:docMk/>
          <pc:sldMk cId="2791184653" sldId="324"/>
        </pc:sldMkLst>
        <pc:spChg chg="add mod">
          <ac:chgData name="Davide" userId="79c077ef-9a08-4ed4-b3b2-b8940335f552" providerId="ADAL" clId="{15C4899D-6607-4CAC-8F4A-7FF942DE8335}" dt="2024-01-16T16:01:40.532" v="8" actId="14100"/>
          <ac:spMkLst>
            <pc:docMk/>
            <pc:sldMk cId="2791184653" sldId="324"/>
            <ac:spMk id="8" creationId="{4666C213-2082-84FF-1E3A-84BD07A0077A}"/>
          </ac:spMkLst>
        </pc:spChg>
        <pc:picChg chg="add mod">
          <ac:chgData name="Davide" userId="79c077ef-9a08-4ed4-b3b2-b8940335f552" providerId="ADAL" clId="{15C4899D-6607-4CAC-8F4A-7FF942DE8335}" dt="2024-01-16T16:00:32.272" v="3" actId="1076"/>
          <ac:picMkLst>
            <pc:docMk/>
            <pc:sldMk cId="2791184653" sldId="324"/>
            <ac:picMk id="6" creationId="{3904EAB8-EE71-42DB-80AA-3A024FBFCA81}"/>
          </ac:picMkLst>
        </pc:picChg>
      </pc:sldChg>
      <pc:sldChg chg="del">
        <pc:chgData name="Davide" userId="79c077ef-9a08-4ed4-b3b2-b8940335f552" providerId="ADAL" clId="{15C4899D-6607-4CAC-8F4A-7FF942DE8335}" dt="2024-01-16T16:11:48.741" v="9" actId="47"/>
        <pc:sldMkLst>
          <pc:docMk/>
          <pc:sldMk cId="4139601755" sldId="325"/>
        </pc:sldMkLst>
      </pc:sldChg>
      <pc:sldChg chg="addSp modSp mod">
        <pc:chgData name="Davide" userId="79c077ef-9a08-4ed4-b3b2-b8940335f552" providerId="ADAL" clId="{15C4899D-6607-4CAC-8F4A-7FF942DE8335}" dt="2024-01-16T16:13:33.853" v="16" actId="1076"/>
        <pc:sldMkLst>
          <pc:docMk/>
          <pc:sldMk cId="2081783775" sldId="326"/>
        </pc:sldMkLst>
        <pc:picChg chg="add mod">
          <ac:chgData name="Davide" userId="79c077ef-9a08-4ed4-b3b2-b8940335f552" providerId="ADAL" clId="{15C4899D-6607-4CAC-8F4A-7FF942DE8335}" dt="2024-01-16T16:13:33.853" v="16" actId="1076"/>
          <ac:picMkLst>
            <pc:docMk/>
            <pc:sldMk cId="2081783775" sldId="326"/>
            <ac:picMk id="6" creationId="{D59DF86F-4BA2-7E3B-AD42-3CD7ECB2618E}"/>
          </ac:picMkLst>
        </pc:picChg>
      </pc:sldChg>
    </pc:docChg>
  </pc:docChgLst>
  <pc:docChgLst>
    <pc:chgData name="Davide Ford" userId="79c077ef-9a08-4ed4-b3b2-b8940335f552" providerId="ADAL" clId="{CB47AB19-3AA4-4914-8A81-7CE0DDC09BF3}"/>
    <pc:docChg chg="undo custSel addSld modSld sldOrd">
      <pc:chgData name="Davide Ford" userId="79c077ef-9a08-4ed4-b3b2-b8940335f552" providerId="ADAL" clId="{CB47AB19-3AA4-4914-8A81-7CE0DDC09BF3}" dt="2024-01-17T15:19:28.270" v="805" actId="20577"/>
      <pc:docMkLst>
        <pc:docMk/>
      </pc:docMkLst>
      <pc:sldChg chg="addSp delSp modSp mod">
        <pc:chgData name="Davide Ford" userId="79c077ef-9a08-4ed4-b3b2-b8940335f552" providerId="ADAL" clId="{CB47AB19-3AA4-4914-8A81-7CE0DDC09BF3}" dt="2024-01-17T14:54:13.381" v="353" actId="478"/>
        <pc:sldMkLst>
          <pc:docMk/>
          <pc:sldMk cId="3763289746" sldId="287"/>
        </pc:sldMkLst>
        <pc:spChg chg="del">
          <ac:chgData name="Davide Ford" userId="79c077ef-9a08-4ed4-b3b2-b8940335f552" providerId="ADAL" clId="{CB47AB19-3AA4-4914-8A81-7CE0DDC09BF3}" dt="2024-01-17T14:54:04.559" v="351" actId="478"/>
          <ac:spMkLst>
            <pc:docMk/>
            <pc:sldMk cId="3763289746" sldId="287"/>
            <ac:spMk id="3" creationId="{00000000-0000-0000-0000-000000000000}"/>
          </ac:spMkLst>
        </pc:spChg>
        <pc:spChg chg="mod">
          <ac:chgData name="Davide Ford" userId="79c077ef-9a08-4ed4-b3b2-b8940335f552" providerId="ADAL" clId="{CB47AB19-3AA4-4914-8A81-7CE0DDC09BF3}" dt="2024-01-17T10:30:07.182" v="97" actId="27636"/>
          <ac:spMkLst>
            <pc:docMk/>
            <pc:sldMk cId="3763289746" sldId="287"/>
            <ac:spMk id="4" creationId="{00000000-0000-0000-0000-000000000000}"/>
          </ac:spMkLst>
        </pc:spChg>
        <pc:spChg chg="add del mod">
          <ac:chgData name="Davide Ford" userId="79c077ef-9a08-4ed4-b3b2-b8940335f552" providerId="ADAL" clId="{CB47AB19-3AA4-4914-8A81-7CE0DDC09BF3}" dt="2024-01-17T14:54:13.381" v="353" actId="478"/>
          <ac:spMkLst>
            <pc:docMk/>
            <pc:sldMk cId="3763289746" sldId="287"/>
            <ac:spMk id="8" creationId="{F8652EBF-8908-33B5-1072-C629947D38F3}"/>
          </ac:spMkLst>
        </pc:spChg>
        <pc:spChg chg="add mod">
          <ac:chgData name="Davide Ford" userId="79c077ef-9a08-4ed4-b3b2-b8940335f552" providerId="ADAL" clId="{CB47AB19-3AA4-4914-8A81-7CE0DDC09BF3}" dt="2024-01-17T14:54:07.605" v="352"/>
          <ac:spMkLst>
            <pc:docMk/>
            <pc:sldMk cId="3763289746" sldId="287"/>
            <ac:spMk id="9" creationId="{B8E502B0-A51C-54D1-7201-FB0D2B9F78AF}"/>
          </ac:spMkLst>
        </pc:spChg>
      </pc:sldChg>
      <pc:sldChg chg="modSp mod">
        <pc:chgData name="Davide Ford" userId="79c077ef-9a08-4ed4-b3b2-b8940335f552" providerId="ADAL" clId="{CB47AB19-3AA4-4914-8A81-7CE0DDC09BF3}" dt="2024-01-17T15:06:48.947" v="624" actId="732"/>
        <pc:sldMkLst>
          <pc:docMk/>
          <pc:sldMk cId="1886953058" sldId="322"/>
        </pc:sldMkLst>
        <pc:spChg chg="mod">
          <ac:chgData name="Davide Ford" userId="79c077ef-9a08-4ed4-b3b2-b8940335f552" providerId="ADAL" clId="{CB47AB19-3AA4-4914-8A81-7CE0DDC09BF3}" dt="2024-01-17T10:30:16.269" v="99" actId="20577"/>
          <ac:spMkLst>
            <pc:docMk/>
            <pc:sldMk cId="1886953058" sldId="322"/>
            <ac:spMk id="16" creationId="{508AE772-2E11-6E38-99E7-C2C1F0ECA861}"/>
          </ac:spMkLst>
        </pc:spChg>
        <pc:picChg chg="mod modCrop">
          <ac:chgData name="Davide Ford" userId="79c077ef-9a08-4ed4-b3b2-b8940335f552" providerId="ADAL" clId="{CB47AB19-3AA4-4914-8A81-7CE0DDC09BF3}" dt="2024-01-17T15:06:48.947" v="624" actId="732"/>
          <ac:picMkLst>
            <pc:docMk/>
            <pc:sldMk cId="1886953058" sldId="322"/>
            <ac:picMk id="6" creationId="{236EE19B-DB31-C90B-40E9-04C376582744}"/>
          </ac:picMkLst>
        </pc:picChg>
      </pc:sldChg>
      <pc:sldChg chg="modSp mod">
        <pc:chgData name="Davide Ford" userId="79c077ef-9a08-4ed4-b3b2-b8940335f552" providerId="ADAL" clId="{CB47AB19-3AA4-4914-8A81-7CE0DDC09BF3}" dt="2024-01-17T15:12:42.869" v="662" actId="20577"/>
        <pc:sldMkLst>
          <pc:docMk/>
          <pc:sldMk cId="1118552080" sldId="323"/>
        </pc:sldMkLst>
        <pc:spChg chg="mod">
          <ac:chgData name="Davide Ford" userId="79c077ef-9a08-4ed4-b3b2-b8940335f552" providerId="ADAL" clId="{CB47AB19-3AA4-4914-8A81-7CE0DDC09BF3}" dt="2024-01-17T10:30:21.187" v="101" actId="20577"/>
          <ac:spMkLst>
            <pc:docMk/>
            <pc:sldMk cId="1118552080" sldId="323"/>
            <ac:spMk id="3" creationId="{EB9A0D21-EB8C-8A7A-0A53-A27157C94016}"/>
          </ac:spMkLst>
        </pc:spChg>
        <pc:spChg chg="mod">
          <ac:chgData name="Davide Ford" userId="79c077ef-9a08-4ed4-b3b2-b8940335f552" providerId="ADAL" clId="{CB47AB19-3AA4-4914-8A81-7CE0DDC09BF3}" dt="2024-01-17T15:12:42.869" v="662" actId="20577"/>
          <ac:spMkLst>
            <pc:docMk/>
            <pc:sldMk cId="1118552080" sldId="323"/>
            <ac:spMk id="11" creationId="{C6F9E7AD-3E94-31C7-CE28-91CD85712338}"/>
          </ac:spMkLst>
        </pc:spChg>
      </pc:sldChg>
      <pc:sldChg chg="modSp mod">
        <pc:chgData name="Davide Ford" userId="79c077ef-9a08-4ed4-b3b2-b8940335f552" providerId="ADAL" clId="{CB47AB19-3AA4-4914-8A81-7CE0DDC09BF3}" dt="2024-01-17T10:34:27.372" v="262" actId="20577"/>
        <pc:sldMkLst>
          <pc:docMk/>
          <pc:sldMk cId="2791184653" sldId="324"/>
        </pc:sldMkLst>
        <pc:spChg chg="mod">
          <ac:chgData name="Davide Ford" userId="79c077ef-9a08-4ed4-b3b2-b8940335f552" providerId="ADAL" clId="{CB47AB19-3AA4-4914-8A81-7CE0DDC09BF3}" dt="2024-01-17T10:30:30.995" v="105" actId="20577"/>
          <ac:spMkLst>
            <pc:docMk/>
            <pc:sldMk cId="2791184653" sldId="324"/>
            <ac:spMk id="3" creationId="{EB9A0D21-EB8C-8A7A-0A53-A27157C94016}"/>
          </ac:spMkLst>
        </pc:spChg>
        <pc:spChg chg="mod">
          <ac:chgData name="Davide Ford" userId="79c077ef-9a08-4ed4-b3b2-b8940335f552" providerId="ADAL" clId="{CB47AB19-3AA4-4914-8A81-7CE0DDC09BF3}" dt="2024-01-17T10:34:27.372" v="262" actId="20577"/>
          <ac:spMkLst>
            <pc:docMk/>
            <pc:sldMk cId="2791184653" sldId="324"/>
            <ac:spMk id="8" creationId="{4666C213-2082-84FF-1E3A-84BD07A0077A}"/>
          </ac:spMkLst>
        </pc:spChg>
      </pc:sldChg>
      <pc:sldChg chg="addSp modSp mod">
        <pc:chgData name="Davide Ford" userId="79c077ef-9a08-4ed4-b3b2-b8940335f552" providerId="ADAL" clId="{CB47AB19-3AA4-4914-8A81-7CE0DDC09BF3}" dt="2024-01-17T15:14:10.619" v="733" actId="255"/>
        <pc:sldMkLst>
          <pc:docMk/>
          <pc:sldMk cId="2081783775" sldId="326"/>
        </pc:sldMkLst>
        <pc:spChg chg="mod">
          <ac:chgData name="Davide Ford" userId="79c077ef-9a08-4ed4-b3b2-b8940335f552" providerId="ADAL" clId="{CB47AB19-3AA4-4914-8A81-7CE0DDC09BF3}" dt="2024-01-17T10:30:26.368" v="103" actId="20577"/>
          <ac:spMkLst>
            <pc:docMk/>
            <pc:sldMk cId="2081783775" sldId="326"/>
            <ac:spMk id="3" creationId="{EB9A0D21-EB8C-8A7A-0A53-A27157C94016}"/>
          </ac:spMkLst>
        </pc:spChg>
        <pc:spChg chg="add mod">
          <ac:chgData name="Davide Ford" userId="79c077ef-9a08-4ed4-b3b2-b8940335f552" providerId="ADAL" clId="{CB47AB19-3AA4-4914-8A81-7CE0DDC09BF3}" dt="2024-01-17T15:14:10.619" v="733" actId="255"/>
          <ac:spMkLst>
            <pc:docMk/>
            <pc:sldMk cId="2081783775" sldId="326"/>
            <ac:spMk id="4" creationId="{410173BC-F8D6-EE22-F568-ECE53796082C}"/>
          </ac:spMkLst>
        </pc:spChg>
        <pc:picChg chg="add mod">
          <ac:chgData name="Davide Ford" userId="79c077ef-9a08-4ed4-b3b2-b8940335f552" providerId="ADAL" clId="{CB47AB19-3AA4-4914-8A81-7CE0DDC09BF3}" dt="2024-01-17T15:12:59.799" v="664" actId="14100"/>
          <ac:picMkLst>
            <pc:docMk/>
            <pc:sldMk cId="2081783775" sldId="326"/>
            <ac:picMk id="7" creationId="{BCCC30D9-3F09-80F0-C6C5-91B42B7A4FF9}"/>
          </ac:picMkLst>
        </pc:picChg>
        <pc:picChg chg="add mod">
          <ac:chgData name="Davide Ford" userId="79c077ef-9a08-4ed4-b3b2-b8940335f552" providerId="ADAL" clId="{CB47AB19-3AA4-4914-8A81-7CE0DDC09BF3}" dt="2024-01-17T15:13:05.114" v="665" actId="1076"/>
          <ac:picMkLst>
            <pc:docMk/>
            <pc:sldMk cId="2081783775" sldId="326"/>
            <ac:picMk id="8" creationId="{0A155CBE-AA59-7198-9CC1-D77C86F6268E}"/>
          </ac:picMkLst>
        </pc:picChg>
      </pc:sldChg>
      <pc:sldChg chg="addSp delSp modSp mod">
        <pc:chgData name="Davide Ford" userId="79c077ef-9a08-4ed4-b3b2-b8940335f552" providerId="ADAL" clId="{CB47AB19-3AA4-4914-8A81-7CE0DDC09BF3}" dt="2024-01-17T15:17:06.804" v="739" actId="20577"/>
        <pc:sldMkLst>
          <pc:docMk/>
          <pc:sldMk cId="4274433777" sldId="2674"/>
        </pc:sldMkLst>
        <pc:spChg chg="del">
          <ac:chgData name="Davide Ford" userId="79c077ef-9a08-4ed4-b3b2-b8940335f552" providerId="ADAL" clId="{CB47AB19-3AA4-4914-8A81-7CE0DDC09BF3}" dt="2024-01-17T14:54:58.691" v="354" actId="478"/>
          <ac:spMkLst>
            <pc:docMk/>
            <pc:sldMk cId="4274433777" sldId="2674"/>
            <ac:spMk id="4" creationId="{C98B3ECA-24CB-9CE0-3883-859420132FA9}"/>
          </ac:spMkLst>
        </pc:spChg>
        <pc:spChg chg="add mod">
          <ac:chgData name="Davide Ford" userId="79c077ef-9a08-4ed4-b3b2-b8940335f552" providerId="ADAL" clId="{CB47AB19-3AA4-4914-8A81-7CE0DDC09BF3}" dt="2024-01-17T14:54:59.449" v="355"/>
          <ac:spMkLst>
            <pc:docMk/>
            <pc:sldMk cId="4274433777" sldId="2674"/>
            <ac:spMk id="7" creationId="{D1F64820-1B17-6626-E4E9-CF4D91EE166F}"/>
          </ac:spMkLst>
        </pc:spChg>
        <pc:spChg chg="mod">
          <ac:chgData name="Davide Ford" userId="79c077ef-9a08-4ed4-b3b2-b8940335f552" providerId="ADAL" clId="{CB47AB19-3AA4-4914-8A81-7CE0DDC09BF3}" dt="2024-01-17T15:17:06.804" v="739" actId="20577"/>
          <ac:spMkLst>
            <pc:docMk/>
            <pc:sldMk cId="4274433777" sldId="2674"/>
            <ac:spMk id="8" creationId="{FCFC9E33-0C70-E2E9-D55F-523CF5C12A1C}"/>
          </ac:spMkLst>
        </pc:spChg>
      </pc:sldChg>
      <pc:sldChg chg="modSp add mod ord">
        <pc:chgData name="Davide Ford" userId="79c077ef-9a08-4ed4-b3b2-b8940335f552" providerId="ADAL" clId="{CB47AB19-3AA4-4914-8A81-7CE0DDC09BF3}" dt="2024-01-17T15:16:35.619" v="736" actId="20577"/>
        <pc:sldMkLst>
          <pc:docMk/>
          <pc:sldMk cId="680138483" sldId="2675"/>
        </pc:sldMkLst>
        <pc:spChg chg="mod">
          <ac:chgData name="Davide Ford" userId="79c077ef-9a08-4ed4-b3b2-b8940335f552" providerId="ADAL" clId="{CB47AB19-3AA4-4914-8A81-7CE0DDC09BF3}" dt="2024-01-17T14:53:51.942" v="350" actId="20577"/>
          <ac:spMkLst>
            <pc:docMk/>
            <pc:sldMk cId="680138483" sldId="2675"/>
            <ac:spMk id="3" creationId="{00000000-0000-0000-0000-000000000000}"/>
          </ac:spMkLst>
        </pc:spChg>
        <pc:spChg chg="mod">
          <ac:chgData name="Davide Ford" userId="79c077ef-9a08-4ed4-b3b2-b8940335f552" providerId="ADAL" clId="{CB47AB19-3AA4-4914-8A81-7CE0DDC09BF3}" dt="2024-01-17T15:16:35.619" v="736" actId="20577"/>
          <ac:spMkLst>
            <pc:docMk/>
            <pc:sldMk cId="680138483" sldId="2675"/>
            <ac:spMk id="6" creationId="{1AC5E010-A9DC-0386-D6B1-5F73C1228624}"/>
          </ac:spMkLst>
        </pc:spChg>
      </pc:sldChg>
      <pc:sldChg chg="addSp delSp modSp add mod">
        <pc:chgData name="Davide Ford" userId="79c077ef-9a08-4ed4-b3b2-b8940335f552" providerId="ADAL" clId="{CB47AB19-3AA4-4914-8A81-7CE0DDC09BF3}" dt="2024-01-17T15:19:28.270" v="805" actId="20577"/>
        <pc:sldMkLst>
          <pc:docMk/>
          <pc:sldMk cId="3949026345" sldId="2676"/>
        </pc:sldMkLst>
        <pc:spChg chg="del">
          <ac:chgData name="Davide Ford" userId="79c077ef-9a08-4ed4-b3b2-b8940335f552" providerId="ADAL" clId="{CB47AB19-3AA4-4914-8A81-7CE0DDC09BF3}" dt="2024-01-17T14:57:37.736" v="357" actId="478"/>
          <ac:spMkLst>
            <pc:docMk/>
            <pc:sldMk cId="3949026345" sldId="2676"/>
            <ac:spMk id="3" creationId="{DA4B30EB-2C21-59FE-5DDA-DD1FCC840DCB}"/>
          </ac:spMkLst>
        </pc:spChg>
        <pc:spChg chg="del mod">
          <ac:chgData name="Davide Ford" userId="79c077ef-9a08-4ed4-b3b2-b8940335f552" providerId="ADAL" clId="{CB47AB19-3AA4-4914-8A81-7CE0DDC09BF3}" dt="2024-01-17T15:00:09.029" v="506"/>
          <ac:spMkLst>
            <pc:docMk/>
            <pc:sldMk cId="3949026345" sldId="2676"/>
            <ac:spMk id="8" creationId="{FCFC9E33-0C70-E2E9-D55F-523CF5C12A1C}"/>
          </ac:spMkLst>
        </pc:spChg>
        <pc:spChg chg="add del mod">
          <ac:chgData name="Davide Ford" userId="79c077ef-9a08-4ed4-b3b2-b8940335f552" providerId="ADAL" clId="{CB47AB19-3AA4-4914-8A81-7CE0DDC09BF3}" dt="2024-01-17T14:57:42.397" v="358" actId="478"/>
          <ac:spMkLst>
            <pc:docMk/>
            <pc:sldMk cId="3949026345" sldId="2676"/>
            <ac:spMk id="9" creationId="{09791DB0-7E4A-EBF7-480F-B7BE9353221C}"/>
          </ac:spMkLst>
        </pc:spChg>
        <pc:spChg chg="add mod">
          <ac:chgData name="Davide Ford" userId="79c077ef-9a08-4ed4-b3b2-b8940335f552" providerId="ADAL" clId="{CB47AB19-3AA4-4914-8A81-7CE0DDC09BF3}" dt="2024-01-17T15:19:28.270" v="805" actId="20577"/>
          <ac:spMkLst>
            <pc:docMk/>
            <pc:sldMk cId="3949026345" sldId="2676"/>
            <ac:spMk id="16" creationId="{A200B391-7865-C4DA-EA68-AB4E52DA18A0}"/>
          </ac:spMkLst>
        </pc:spChg>
        <pc:picChg chg="del">
          <ac:chgData name="Davide Ford" userId="79c077ef-9a08-4ed4-b3b2-b8940335f552" providerId="ADAL" clId="{CB47AB19-3AA4-4914-8A81-7CE0DDC09BF3}" dt="2024-01-17T14:57:44.189" v="359" actId="478"/>
          <ac:picMkLst>
            <pc:docMk/>
            <pc:sldMk cId="3949026345" sldId="2676"/>
            <ac:picMk id="6" creationId="{E18AF2DD-09FC-3D4C-11D4-3F7DE05C41C8}"/>
          </ac:picMkLst>
        </pc:picChg>
        <pc:picChg chg="add mod modCrop">
          <ac:chgData name="Davide Ford" userId="79c077ef-9a08-4ed4-b3b2-b8940335f552" providerId="ADAL" clId="{CB47AB19-3AA4-4914-8A81-7CE0DDC09BF3}" dt="2024-01-17T15:02:29.964" v="568" actId="14100"/>
          <ac:picMkLst>
            <pc:docMk/>
            <pc:sldMk cId="3949026345" sldId="2676"/>
            <ac:picMk id="11" creationId="{D77263C4-0A7F-16D7-1590-AA3ECA8A93CE}"/>
          </ac:picMkLst>
        </pc:picChg>
        <pc:picChg chg="add mod">
          <ac:chgData name="Davide Ford" userId="79c077ef-9a08-4ed4-b3b2-b8940335f552" providerId="ADAL" clId="{CB47AB19-3AA4-4914-8A81-7CE0DDC09BF3}" dt="2024-01-17T14:58:49.890" v="377" actId="1076"/>
          <ac:picMkLst>
            <pc:docMk/>
            <pc:sldMk cId="3949026345" sldId="2676"/>
            <ac:picMk id="13" creationId="{F2E9BAE9-E6A6-4879-C87C-2C0BA13869A2}"/>
          </ac:picMkLst>
        </pc:picChg>
        <pc:picChg chg="add mod modCrop">
          <ac:chgData name="Davide Ford" userId="79c077ef-9a08-4ed4-b3b2-b8940335f552" providerId="ADAL" clId="{CB47AB19-3AA4-4914-8A81-7CE0DDC09BF3}" dt="2024-01-17T14:59:43.070" v="389" actId="1076"/>
          <ac:picMkLst>
            <pc:docMk/>
            <pc:sldMk cId="3949026345" sldId="2676"/>
            <ac:picMk id="15" creationId="{246BD5DB-6AC2-0CCF-EEAB-0BE2ACABBE7F}"/>
          </ac:picMkLst>
        </pc:picChg>
      </pc:sldChg>
    </pc:docChg>
  </pc:docChgLst>
  <pc:docChgLst>
    <pc:chgData name="Davide Ford" userId="79c077ef-9a08-4ed4-b3b2-b8940335f552" providerId="ADAL" clId="{62B3C902-19E5-464C-9766-92EC5534CC2D}"/>
    <pc:docChg chg="undo custSel addSld delSld modSld">
      <pc:chgData name="Davide Ford" userId="79c077ef-9a08-4ed4-b3b2-b8940335f552" providerId="ADAL" clId="{62B3C902-19E5-464C-9766-92EC5534CC2D}" dt="2023-04-12T14:48:34.956" v="1338" actId="207"/>
      <pc:docMkLst>
        <pc:docMk/>
      </pc:docMkLst>
      <pc:sldChg chg="del">
        <pc:chgData name="Davide Ford" userId="79c077ef-9a08-4ed4-b3b2-b8940335f552" providerId="ADAL" clId="{62B3C902-19E5-464C-9766-92EC5534CC2D}" dt="2023-04-12T13:05:05.409" v="57" actId="47"/>
        <pc:sldMkLst>
          <pc:docMk/>
          <pc:sldMk cId="2535720730" sldId="268"/>
        </pc:sldMkLst>
      </pc:sldChg>
      <pc:sldChg chg="addSp modSp del mod">
        <pc:chgData name="Davide Ford" userId="79c077ef-9a08-4ed4-b3b2-b8940335f552" providerId="ADAL" clId="{62B3C902-19E5-464C-9766-92EC5534CC2D}" dt="2023-04-12T14:04:10.407" v="808" actId="20577"/>
        <pc:sldMkLst>
          <pc:docMk/>
          <pc:sldMk cId="3763289746" sldId="287"/>
        </pc:sldMkLst>
        <pc:spChg chg="mod">
          <ac:chgData name="Davide Ford" userId="79c077ef-9a08-4ed4-b3b2-b8940335f552" providerId="ADAL" clId="{62B3C902-19E5-464C-9766-92EC5534CC2D}" dt="2023-04-12T14:03:40.974" v="758" actId="1076"/>
          <ac:spMkLst>
            <pc:docMk/>
            <pc:sldMk cId="3763289746" sldId="287"/>
            <ac:spMk id="3" creationId="{00000000-0000-0000-0000-000000000000}"/>
          </ac:spMkLst>
        </pc:spChg>
        <pc:spChg chg="mod">
          <ac:chgData name="Davide Ford" userId="79c077ef-9a08-4ed4-b3b2-b8940335f552" providerId="ADAL" clId="{62B3C902-19E5-464C-9766-92EC5534CC2D}" dt="2023-04-12T14:03:40.974" v="758" actId="1076"/>
          <ac:spMkLst>
            <pc:docMk/>
            <pc:sldMk cId="3763289746" sldId="287"/>
            <ac:spMk id="4" creationId="{00000000-0000-0000-0000-000000000000}"/>
          </ac:spMkLst>
        </pc:spChg>
        <pc:spChg chg="add mod">
          <ac:chgData name="Davide Ford" userId="79c077ef-9a08-4ed4-b3b2-b8940335f552" providerId="ADAL" clId="{62B3C902-19E5-464C-9766-92EC5534CC2D}" dt="2023-04-12T14:04:10.407" v="808" actId="20577"/>
          <ac:spMkLst>
            <pc:docMk/>
            <pc:sldMk cId="3763289746" sldId="287"/>
            <ac:spMk id="6" creationId="{1AC5E010-A9DC-0386-D6B1-5F73C1228624}"/>
          </ac:spMkLst>
        </pc:spChg>
      </pc:sldChg>
      <pc:sldChg chg="del">
        <pc:chgData name="Davide Ford" userId="79c077ef-9a08-4ed4-b3b2-b8940335f552" providerId="ADAL" clId="{62B3C902-19E5-464C-9766-92EC5534CC2D}" dt="2023-04-12T13:03:12.209" v="1" actId="47"/>
        <pc:sldMkLst>
          <pc:docMk/>
          <pc:sldMk cId="1143256578" sldId="303"/>
        </pc:sldMkLst>
      </pc:sldChg>
      <pc:sldChg chg="del">
        <pc:chgData name="Davide Ford" userId="79c077ef-9a08-4ed4-b3b2-b8940335f552" providerId="ADAL" clId="{62B3C902-19E5-464C-9766-92EC5534CC2D}" dt="2023-04-12T13:03:13.775" v="5" actId="47"/>
        <pc:sldMkLst>
          <pc:docMk/>
          <pc:sldMk cId="1033589552" sldId="308"/>
        </pc:sldMkLst>
      </pc:sldChg>
      <pc:sldChg chg="del">
        <pc:chgData name="Davide Ford" userId="79c077ef-9a08-4ed4-b3b2-b8940335f552" providerId="ADAL" clId="{62B3C902-19E5-464C-9766-92EC5534CC2D}" dt="2023-04-12T13:03:13.325" v="3" actId="47"/>
        <pc:sldMkLst>
          <pc:docMk/>
          <pc:sldMk cId="1080943223" sldId="312"/>
        </pc:sldMkLst>
      </pc:sldChg>
      <pc:sldChg chg="del">
        <pc:chgData name="Davide Ford" userId="79c077ef-9a08-4ed4-b3b2-b8940335f552" providerId="ADAL" clId="{62B3C902-19E5-464C-9766-92EC5534CC2D}" dt="2023-04-12T13:03:13.721" v="4" actId="47"/>
        <pc:sldMkLst>
          <pc:docMk/>
          <pc:sldMk cId="4183785555" sldId="317"/>
        </pc:sldMkLst>
      </pc:sldChg>
      <pc:sldChg chg="addSp delSp modSp mod">
        <pc:chgData name="Davide Ford" userId="79c077ef-9a08-4ed4-b3b2-b8940335f552" providerId="ADAL" clId="{62B3C902-19E5-464C-9766-92EC5534CC2D}" dt="2023-04-12T14:39:52.223" v="851" actId="20577"/>
        <pc:sldMkLst>
          <pc:docMk/>
          <pc:sldMk cId="924689107" sldId="321"/>
        </pc:sldMkLst>
        <pc:spChg chg="add mod">
          <ac:chgData name="Davide Ford" userId="79c077ef-9a08-4ed4-b3b2-b8940335f552" providerId="ADAL" clId="{62B3C902-19E5-464C-9766-92EC5534CC2D}" dt="2023-04-12T13:06:10.342" v="63" actId="1076"/>
          <ac:spMkLst>
            <pc:docMk/>
            <pc:sldMk cId="924689107" sldId="321"/>
            <ac:spMk id="4" creationId="{2687ADA2-B08D-8EDB-601C-342C19653520}"/>
          </ac:spMkLst>
        </pc:spChg>
        <pc:spChg chg="add mod">
          <ac:chgData name="Davide Ford" userId="79c077ef-9a08-4ed4-b3b2-b8940335f552" providerId="ADAL" clId="{62B3C902-19E5-464C-9766-92EC5534CC2D}" dt="2023-04-12T13:06:10.342" v="63" actId="1076"/>
          <ac:spMkLst>
            <pc:docMk/>
            <pc:sldMk cId="924689107" sldId="321"/>
            <ac:spMk id="6" creationId="{5F2103BF-0312-9AC5-2EA3-84AC223D00A0}"/>
          </ac:spMkLst>
        </pc:spChg>
        <pc:spChg chg="del">
          <ac:chgData name="Davide Ford" userId="79c077ef-9a08-4ed4-b3b2-b8940335f552" providerId="ADAL" clId="{62B3C902-19E5-464C-9766-92EC5534CC2D}" dt="2023-04-12T13:04:19.659" v="23" actId="478"/>
          <ac:spMkLst>
            <pc:docMk/>
            <pc:sldMk cId="924689107" sldId="321"/>
            <ac:spMk id="18" creationId="{1FDCBB46-F64A-2F86-6D55-C08DEB482056}"/>
          </ac:spMkLst>
        </pc:spChg>
        <pc:spChg chg="add mod">
          <ac:chgData name="Davide Ford" userId="79c077ef-9a08-4ed4-b3b2-b8940335f552" providerId="ADAL" clId="{62B3C902-19E5-464C-9766-92EC5534CC2D}" dt="2023-04-12T13:06:10.342" v="63" actId="1076"/>
          <ac:spMkLst>
            <pc:docMk/>
            <pc:sldMk cId="924689107" sldId="321"/>
            <ac:spMk id="20" creationId="{A69CFF37-169B-54B9-6B3C-F3C111135044}"/>
          </ac:spMkLst>
        </pc:spChg>
        <pc:spChg chg="del">
          <ac:chgData name="Davide Ford" userId="79c077ef-9a08-4ed4-b3b2-b8940335f552" providerId="ADAL" clId="{62B3C902-19E5-464C-9766-92EC5534CC2D}" dt="2023-04-12T14:39:09.406" v="809" actId="478"/>
          <ac:spMkLst>
            <pc:docMk/>
            <pc:sldMk cId="924689107" sldId="321"/>
            <ac:spMk id="21" creationId="{7B242CA3-01E2-6AA9-C85C-AD68708CB458}"/>
          </ac:spMkLst>
        </pc:spChg>
        <pc:spChg chg="add mod">
          <ac:chgData name="Davide Ford" userId="79c077ef-9a08-4ed4-b3b2-b8940335f552" providerId="ADAL" clId="{62B3C902-19E5-464C-9766-92EC5534CC2D}" dt="2023-04-12T13:06:10.342" v="63" actId="1076"/>
          <ac:spMkLst>
            <pc:docMk/>
            <pc:sldMk cId="924689107" sldId="321"/>
            <ac:spMk id="24" creationId="{286CCE8E-8D5C-3769-53C1-D7B1313901FD}"/>
          </ac:spMkLst>
        </pc:spChg>
        <pc:spChg chg="add mod">
          <ac:chgData name="Davide Ford" userId="79c077ef-9a08-4ed4-b3b2-b8940335f552" providerId="ADAL" clId="{62B3C902-19E5-464C-9766-92EC5534CC2D}" dt="2023-04-12T14:39:52.223" v="851" actId="20577"/>
          <ac:spMkLst>
            <pc:docMk/>
            <pc:sldMk cId="924689107" sldId="321"/>
            <ac:spMk id="27" creationId="{A00FD80A-797A-8C72-4A4A-825929115E41}"/>
          </ac:spMkLst>
        </pc:spChg>
        <pc:grpChg chg="del">
          <ac:chgData name="Davide Ford" userId="79c077ef-9a08-4ed4-b3b2-b8940335f552" providerId="ADAL" clId="{62B3C902-19E5-464C-9766-92EC5534CC2D}" dt="2023-04-12T13:03:25.342" v="22" actId="478"/>
          <ac:grpSpMkLst>
            <pc:docMk/>
            <pc:sldMk cId="924689107" sldId="321"/>
            <ac:grpSpMk id="7" creationId="{0849C835-5480-BB10-0A2F-CD1E8D87A39B}"/>
          </ac:grpSpMkLst>
        </pc:grp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2" creationId="{436751BF-DB72-2F3F-ADA6-D50017FAF4F0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3" creationId="{05E773AA-DFE4-670B-429D-013745282DA5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5" creationId="{F4B1D2E4-7397-A43A-A209-F70CA8BD382C}"/>
          </ac:picMkLst>
        </pc:picChg>
        <pc:picChg chg="del">
          <ac:chgData name="Davide Ford" userId="79c077ef-9a08-4ed4-b3b2-b8940335f552" providerId="ADAL" clId="{62B3C902-19E5-464C-9766-92EC5534CC2D}" dt="2023-04-12T13:04:21.175" v="24" actId="478"/>
          <ac:picMkLst>
            <pc:docMk/>
            <pc:sldMk cId="924689107" sldId="321"/>
            <ac:picMk id="9" creationId="{E6D3C54C-A4F4-46EA-9FEC-99FDAC30FFC7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12" creationId="{7EEE4736-ECDA-F37D-76CD-5A44D795B21B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19" creationId="{30A80D06-3C3B-9476-9007-C4171B3E75D9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22" creationId="{78EF0B25-AB25-4ACE-A0E4-639860C5703F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23" creationId="{36BCBE52-C5A7-67D5-CC7D-0A77E6B1AB19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25" creationId="{643677D2-9ABB-469C-FF49-1E8053621C05}"/>
          </ac:picMkLst>
        </pc:picChg>
        <pc:picChg chg="add mod">
          <ac:chgData name="Davide Ford" userId="79c077ef-9a08-4ed4-b3b2-b8940335f552" providerId="ADAL" clId="{62B3C902-19E5-464C-9766-92EC5534CC2D}" dt="2023-04-12T13:06:10.342" v="63" actId="1076"/>
          <ac:picMkLst>
            <pc:docMk/>
            <pc:sldMk cId="924689107" sldId="321"/>
            <ac:picMk id="26" creationId="{7D47D12E-627E-5693-7779-FEF937DA205A}"/>
          </ac:picMkLst>
        </pc:picChg>
        <pc:cxnChg chg="del">
          <ac:chgData name="Davide Ford" userId="79c077ef-9a08-4ed4-b3b2-b8940335f552" providerId="ADAL" clId="{62B3C902-19E5-464C-9766-92EC5534CC2D}" dt="2023-04-12T13:04:23.325" v="25" actId="478"/>
          <ac:cxnSpMkLst>
            <pc:docMk/>
            <pc:sldMk cId="924689107" sldId="321"/>
            <ac:cxnSpMk id="13" creationId="{C0EA8781-F304-F747-7444-CF1FF92BB248}"/>
          </ac:cxnSpMkLst>
        </pc:cxnChg>
        <pc:cxnChg chg="del">
          <ac:chgData name="Davide Ford" userId="79c077ef-9a08-4ed4-b3b2-b8940335f552" providerId="ADAL" clId="{62B3C902-19E5-464C-9766-92EC5534CC2D}" dt="2023-04-12T13:04:25.025" v="26" actId="478"/>
          <ac:cxnSpMkLst>
            <pc:docMk/>
            <pc:sldMk cId="924689107" sldId="321"/>
            <ac:cxnSpMk id="14" creationId="{A75F8F28-330B-93CD-C39D-15EF96CCB2B9}"/>
          </ac:cxnSpMkLst>
        </pc:cxnChg>
        <pc:cxnChg chg="del">
          <ac:chgData name="Davide Ford" userId="79c077ef-9a08-4ed4-b3b2-b8940335f552" providerId="ADAL" clId="{62B3C902-19E5-464C-9766-92EC5534CC2D}" dt="2023-04-12T13:04:23.325" v="25" actId="478"/>
          <ac:cxnSpMkLst>
            <pc:docMk/>
            <pc:sldMk cId="924689107" sldId="321"/>
            <ac:cxnSpMk id="15" creationId="{8A4C41C1-5DD8-0E4E-1B33-C5D78187D3D7}"/>
          </ac:cxnSpMkLst>
        </pc:cxnChg>
        <pc:cxnChg chg="del">
          <ac:chgData name="Davide Ford" userId="79c077ef-9a08-4ed4-b3b2-b8940335f552" providerId="ADAL" clId="{62B3C902-19E5-464C-9766-92EC5534CC2D}" dt="2023-04-12T13:04:23.325" v="25" actId="478"/>
          <ac:cxnSpMkLst>
            <pc:docMk/>
            <pc:sldMk cId="924689107" sldId="321"/>
            <ac:cxnSpMk id="16" creationId="{313C00A4-0924-15CC-B6BA-B00D28D8F9EC}"/>
          </ac:cxnSpMkLst>
        </pc:cxnChg>
        <pc:cxnChg chg="del">
          <ac:chgData name="Davide Ford" userId="79c077ef-9a08-4ed4-b3b2-b8940335f552" providerId="ADAL" clId="{62B3C902-19E5-464C-9766-92EC5534CC2D}" dt="2023-04-12T13:04:25.025" v="26" actId="478"/>
          <ac:cxnSpMkLst>
            <pc:docMk/>
            <pc:sldMk cId="924689107" sldId="321"/>
            <ac:cxnSpMk id="17" creationId="{CAF77B0C-3432-F67B-5299-0DC32D9A17AE}"/>
          </ac:cxnSpMkLst>
        </pc:cxnChg>
      </pc:sldChg>
      <pc:sldChg chg="addSp delSp modSp add mod">
        <pc:chgData name="Davide Ford" userId="79c077ef-9a08-4ed4-b3b2-b8940335f552" providerId="ADAL" clId="{62B3C902-19E5-464C-9766-92EC5534CC2D}" dt="2023-04-12T14:40:08.923" v="853"/>
        <pc:sldMkLst>
          <pc:docMk/>
          <pc:sldMk cId="1886953058" sldId="322"/>
        </pc:sldMkLst>
        <pc:spChg chg="add del mod">
          <ac:chgData name="Davide Ford" userId="79c077ef-9a08-4ed4-b3b2-b8940335f552" providerId="ADAL" clId="{62B3C902-19E5-464C-9766-92EC5534CC2D}" dt="2023-04-12T13:07:42.375" v="65" actId="478"/>
          <ac:spMkLst>
            <pc:docMk/>
            <pc:sldMk cId="1886953058" sldId="322"/>
            <ac:spMk id="3" creationId="{4592CA17-B290-AFF3-30D4-B781CBB50466}"/>
          </ac:spMkLst>
        </pc:spChg>
        <pc:spChg chg="add del mod">
          <ac:chgData name="Davide Ford" userId="79c077ef-9a08-4ed4-b3b2-b8940335f552" providerId="ADAL" clId="{62B3C902-19E5-464C-9766-92EC5534CC2D}" dt="2023-04-12T13:08:10.509" v="73" actId="478"/>
          <ac:spMkLst>
            <pc:docMk/>
            <pc:sldMk cId="1886953058" sldId="322"/>
            <ac:spMk id="4" creationId="{8C2CABCE-586E-E870-3134-4E8BCAD2A635}"/>
          </ac:spMkLst>
        </pc:spChg>
        <pc:spChg chg="del">
          <ac:chgData name="Davide Ford" userId="79c077ef-9a08-4ed4-b3b2-b8940335f552" providerId="ADAL" clId="{62B3C902-19E5-464C-9766-92EC5534CC2D}" dt="2023-04-12T13:07:40.009" v="64" actId="478"/>
          <ac:spMkLst>
            <pc:docMk/>
            <pc:sldMk cId="1886953058" sldId="322"/>
            <ac:spMk id="8" creationId="{E1E7F05F-EA9F-4CEB-BC18-43D297AF61C7}"/>
          </ac:spMkLst>
        </pc:spChg>
        <pc:spChg chg="add mod">
          <ac:chgData name="Davide Ford" userId="79c077ef-9a08-4ed4-b3b2-b8940335f552" providerId="ADAL" clId="{62B3C902-19E5-464C-9766-92EC5534CC2D}" dt="2023-04-12T13:11:51.092" v="101" actId="14100"/>
          <ac:spMkLst>
            <pc:docMk/>
            <pc:sldMk cId="1886953058" sldId="322"/>
            <ac:spMk id="9" creationId="{BD6553B6-80EE-0B01-FE7C-07F60E6A5C93}"/>
          </ac:spMkLst>
        </pc:spChg>
        <pc:spChg chg="add del mod">
          <ac:chgData name="Davide Ford" userId="79c077ef-9a08-4ed4-b3b2-b8940335f552" providerId="ADAL" clId="{62B3C902-19E5-464C-9766-92EC5534CC2D}" dt="2023-04-12T13:08:05.342" v="70"/>
          <ac:spMkLst>
            <pc:docMk/>
            <pc:sldMk cId="1886953058" sldId="322"/>
            <ac:spMk id="10" creationId="{DB681A81-94D3-D617-0807-E41E5D6CE5A2}"/>
          </ac:spMkLst>
        </pc:spChg>
        <pc:spChg chg="add mod">
          <ac:chgData name="Davide Ford" userId="79c077ef-9a08-4ed4-b3b2-b8940335f552" providerId="ADAL" clId="{62B3C902-19E5-464C-9766-92EC5534CC2D}" dt="2023-04-12T13:08:16.258" v="75" actId="1076"/>
          <ac:spMkLst>
            <pc:docMk/>
            <pc:sldMk cId="1886953058" sldId="322"/>
            <ac:spMk id="11" creationId="{40D5AEEB-27C1-7959-CAC1-C70B46B85BCF}"/>
          </ac:spMkLst>
        </pc:spChg>
        <pc:spChg chg="add mod">
          <ac:chgData name="Davide Ford" userId="79c077ef-9a08-4ed4-b3b2-b8940335f552" providerId="ADAL" clId="{62B3C902-19E5-464C-9766-92EC5534CC2D}" dt="2023-04-12T13:12:48.558" v="109" actId="1076"/>
          <ac:spMkLst>
            <pc:docMk/>
            <pc:sldMk cId="1886953058" sldId="322"/>
            <ac:spMk id="15" creationId="{7069FFB0-B79E-406B-AC6B-28F435FB301E}"/>
          </ac:spMkLst>
        </pc:spChg>
        <pc:spChg chg="add mod">
          <ac:chgData name="Davide Ford" userId="79c077ef-9a08-4ed4-b3b2-b8940335f552" providerId="ADAL" clId="{62B3C902-19E5-464C-9766-92EC5534CC2D}" dt="2023-04-12T14:40:08.923" v="853"/>
          <ac:spMkLst>
            <pc:docMk/>
            <pc:sldMk cId="1886953058" sldId="322"/>
            <ac:spMk id="16" creationId="{508AE772-2E11-6E38-99E7-C2C1F0ECA861}"/>
          </ac:spMkLst>
        </pc:spChg>
        <pc:spChg chg="del">
          <ac:chgData name="Davide Ford" userId="79c077ef-9a08-4ed4-b3b2-b8940335f552" providerId="ADAL" clId="{62B3C902-19E5-464C-9766-92EC5534CC2D}" dt="2023-04-12T14:40:08.656" v="852" actId="478"/>
          <ac:spMkLst>
            <pc:docMk/>
            <pc:sldMk cId="1886953058" sldId="322"/>
            <ac:spMk id="21" creationId="{7B242CA3-01E2-6AA9-C85C-AD68708CB458}"/>
          </ac:spMkLst>
        </pc:spChg>
        <pc:picChg chg="add mod">
          <ac:chgData name="Davide Ford" userId="79c077ef-9a08-4ed4-b3b2-b8940335f552" providerId="ADAL" clId="{62B3C902-19E5-464C-9766-92EC5534CC2D}" dt="2023-04-12T13:09:03.175" v="80" actId="14100"/>
          <ac:picMkLst>
            <pc:docMk/>
            <pc:sldMk cId="1886953058" sldId="322"/>
            <ac:picMk id="5" creationId="{2A21E4F2-CCA2-F0C8-CDE1-DABBB173DE2E}"/>
          </ac:picMkLst>
        </pc:picChg>
        <pc:picChg chg="add mod">
          <ac:chgData name="Davide Ford" userId="79c077ef-9a08-4ed4-b3b2-b8940335f552" providerId="ADAL" clId="{62B3C902-19E5-464C-9766-92EC5534CC2D}" dt="2023-04-12T13:09:05.892" v="81" actId="1076"/>
          <ac:picMkLst>
            <pc:docMk/>
            <pc:sldMk cId="1886953058" sldId="322"/>
            <ac:picMk id="6" creationId="{236EE19B-DB31-C90B-40E9-04C376582744}"/>
          </ac:picMkLst>
        </pc:picChg>
        <pc:picChg chg="add del mod">
          <ac:chgData name="Davide Ford" userId="79c077ef-9a08-4ed4-b3b2-b8940335f552" providerId="ADAL" clId="{62B3C902-19E5-464C-9766-92EC5534CC2D}" dt="2023-04-12T13:08:51.424" v="77" actId="478"/>
          <ac:picMkLst>
            <pc:docMk/>
            <pc:sldMk cId="1886953058" sldId="322"/>
            <ac:picMk id="7" creationId="{DDDD859E-FD9E-29F1-17DA-3186E66886B6}"/>
          </ac:picMkLst>
        </pc:picChg>
        <pc:picChg chg="add mod">
          <ac:chgData name="Davide Ford" userId="79c077ef-9a08-4ed4-b3b2-b8940335f552" providerId="ADAL" clId="{62B3C902-19E5-464C-9766-92EC5534CC2D}" dt="2023-04-12T13:12:01.642" v="103" actId="1076"/>
          <ac:picMkLst>
            <pc:docMk/>
            <pc:sldMk cId="1886953058" sldId="322"/>
            <ac:picMk id="12" creationId="{A6002F7E-B5A8-A422-6986-79599F95B15E}"/>
          </ac:picMkLst>
        </pc:picChg>
        <pc:picChg chg="add mod">
          <ac:chgData name="Davide Ford" userId="79c077ef-9a08-4ed4-b3b2-b8940335f552" providerId="ADAL" clId="{62B3C902-19E5-464C-9766-92EC5534CC2D}" dt="2023-04-12T13:11:58.192" v="102" actId="1076"/>
          <ac:picMkLst>
            <pc:docMk/>
            <pc:sldMk cId="1886953058" sldId="322"/>
            <ac:picMk id="13" creationId="{8CB15680-4F00-F6A7-53BF-5D24C134EC0B}"/>
          </ac:picMkLst>
        </pc:picChg>
        <pc:picChg chg="add mod">
          <ac:chgData name="Davide Ford" userId="79c077ef-9a08-4ed4-b3b2-b8940335f552" providerId="ADAL" clId="{62B3C902-19E5-464C-9766-92EC5534CC2D}" dt="2023-04-12T13:12:05.275" v="104" actId="1076"/>
          <ac:picMkLst>
            <pc:docMk/>
            <pc:sldMk cId="1886953058" sldId="322"/>
            <ac:picMk id="14" creationId="{970E8067-B97F-E215-825A-9434E41132F9}"/>
          </ac:picMkLst>
        </pc:picChg>
      </pc:sldChg>
      <pc:sldChg chg="addSp delSp modSp new mod">
        <pc:chgData name="Davide Ford" userId="79c077ef-9a08-4ed4-b3b2-b8940335f552" providerId="ADAL" clId="{62B3C902-19E5-464C-9766-92EC5534CC2D}" dt="2023-04-12T14:48:28.840" v="1337" actId="1076"/>
        <pc:sldMkLst>
          <pc:docMk/>
          <pc:sldMk cId="1118552080" sldId="323"/>
        </pc:sldMkLst>
        <pc:spChg chg="mod">
          <ac:chgData name="Davide Ford" userId="79c077ef-9a08-4ed4-b3b2-b8940335f552" providerId="ADAL" clId="{62B3C902-19E5-464C-9766-92EC5534CC2D}" dt="2023-04-12T13:18:17.808" v="223" actId="1076"/>
          <ac:spMkLst>
            <pc:docMk/>
            <pc:sldMk cId="1118552080" sldId="323"/>
            <ac:spMk id="2" creationId="{294AA05B-751C-C6E4-5FC9-F2902AE9504F}"/>
          </ac:spMkLst>
        </pc:spChg>
        <pc:spChg chg="del">
          <ac:chgData name="Davide Ford" userId="79c077ef-9a08-4ed4-b3b2-b8940335f552" providerId="ADAL" clId="{62B3C902-19E5-464C-9766-92EC5534CC2D}" dt="2023-04-12T13:13:25.592" v="119" actId="478"/>
          <ac:spMkLst>
            <pc:docMk/>
            <pc:sldMk cId="1118552080" sldId="323"/>
            <ac:spMk id="3" creationId="{C446ED93-96A1-32CA-AF62-F9136F069CC1}"/>
          </ac:spMkLst>
        </pc:spChg>
        <pc:spChg chg="del">
          <ac:chgData name="Davide Ford" userId="79c077ef-9a08-4ed4-b3b2-b8940335f552" providerId="ADAL" clId="{62B3C902-19E5-464C-9766-92EC5534CC2D}" dt="2023-04-12T14:40:15.223" v="854" actId="478"/>
          <ac:spMkLst>
            <pc:docMk/>
            <pc:sldMk cId="1118552080" sldId="323"/>
            <ac:spMk id="4" creationId="{813C6E96-9A73-F87E-81AA-4768D1148303}"/>
          </ac:spMkLst>
        </pc:spChg>
        <pc:spChg chg="add del mod">
          <ac:chgData name="Davide Ford" userId="79c077ef-9a08-4ed4-b3b2-b8940335f552" providerId="ADAL" clId="{62B3C902-19E5-464C-9766-92EC5534CC2D}" dt="2023-04-12T13:13:29.475" v="121" actId="478"/>
          <ac:spMkLst>
            <pc:docMk/>
            <pc:sldMk cId="1118552080" sldId="323"/>
            <ac:spMk id="6" creationId="{2CD9BE96-6BB7-7AF5-3050-B266C914DCD7}"/>
          </ac:spMkLst>
        </pc:spChg>
        <pc:spChg chg="add mod">
          <ac:chgData name="Davide Ford" userId="79c077ef-9a08-4ed4-b3b2-b8940335f552" providerId="ADAL" clId="{62B3C902-19E5-464C-9766-92EC5534CC2D}" dt="2023-04-12T13:28:46.425" v="424" actId="207"/>
          <ac:spMkLst>
            <pc:docMk/>
            <pc:sldMk cId="1118552080" sldId="323"/>
            <ac:spMk id="7" creationId="{9F4070AE-4403-90F8-CC47-A014F79D0924}"/>
          </ac:spMkLst>
        </pc:spChg>
        <pc:spChg chg="add mod">
          <ac:chgData name="Davide Ford" userId="79c077ef-9a08-4ed4-b3b2-b8940335f552" providerId="ADAL" clId="{62B3C902-19E5-464C-9766-92EC5534CC2D}" dt="2023-04-12T13:29:14.791" v="426" actId="207"/>
          <ac:spMkLst>
            <pc:docMk/>
            <pc:sldMk cId="1118552080" sldId="323"/>
            <ac:spMk id="8" creationId="{EF21279F-04CA-35AC-FC45-3A09EA2847FC}"/>
          </ac:spMkLst>
        </pc:spChg>
        <pc:spChg chg="add mod">
          <ac:chgData name="Davide Ford" userId="79c077ef-9a08-4ed4-b3b2-b8940335f552" providerId="ADAL" clId="{62B3C902-19E5-464C-9766-92EC5534CC2D}" dt="2023-04-12T14:48:28.840" v="1337" actId="1076"/>
          <ac:spMkLst>
            <pc:docMk/>
            <pc:sldMk cId="1118552080" sldId="323"/>
            <ac:spMk id="11" creationId="{C6F9E7AD-3E94-31C7-CE28-91CD85712338}"/>
          </ac:spMkLst>
        </pc:spChg>
        <pc:spChg chg="add mod">
          <ac:chgData name="Davide Ford" userId="79c077ef-9a08-4ed4-b3b2-b8940335f552" providerId="ADAL" clId="{62B3C902-19E5-464C-9766-92EC5534CC2D}" dt="2023-04-12T14:40:15.456" v="855"/>
          <ac:spMkLst>
            <pc:docMk/>
            <pc:sldMk cId="1118552080" sldId="323"/>
            <ac:spMk id="12" creationId="{333D6357-231C-0D54-CDEC-754FAD360734}"/>
          </ac:spMkLst>
        </pc:spChg>
        <pc:picChg chg="add mod ord modCrop">
          <ac:chgData name="Davide Ford" userId="79c077ef-9a08-4ed4-b3b2-b8940335f552" providerId="ADAL" clId="{62B3C902-19E5-464C-9766-92EC5534CC2D}" dt="2023-04-12T13:18:35.458" v="226" actId="14100"/>
          <ac:picMkLst>
            <pc:docMk/>
            <pc:sldMk cId="1118552080" sldId="323"/>
            <ac:picMk id="10" creationId="{BB1CC697-44B0-8E48-F372-7FFEA1B45599}"/>
          </ac:picMkLst>
        </pc:picChg>
      </pc:sldChg>
      <pc:sldChg chg="addSp delSp modSp new mod">
        <pc:chgData name="Davide Ford" userId="79c077ef-9a08-4ed4-b3b2-b8940335f552" providerId="ADAL" clId="{62B3C902-19E5-464C-9766-92EC5534CC2D}" dt="2023-04-12T14:44:22.073" v="983" actId="20577"/>
        <pc:sldMkLst>
          <pc:docMk/>
          <pc:sldMk cId="1865790409" sldId="324"/>
        </pc:sldMkLst>
        <pc:spChg chg="mod">
          <ac:chgData name="Davide Ford" userId="79c077ef-9a08-4ed4-b3b2-b8940335f552" providerId="ADAL" clId="{62B3C902-19E5-464C-9766-92EC5534CC2D}" dt="2023-04-12T13:47:24.824" v="623" actId="1076"/>
          <ac:spMkLst>
            <pc:docMk/>
            <pc:sldMk cId="1865790409" sldId="324"/>
            <ac:spMk id="2" creationId="{FEB9E814-4DCE-4073-2C0A-614111C4B696}"/>
          </ac:spMkLst>
        </pc:spChg>
        <pc:spChg chg="del">
          <ac:chgData name="Davide Ford" userId="79c077ef-9a08-4ed4-b3b2-b8940335f552" providerId="ADAL" clId="{62B3C902-19E5-464C-9766-92EC5534CC2D}" dt="2023-04-12T13:19:09.925" v="263" actId="478"/>
          <ac:spMkLst>
            <pc:docMk/>
            <pc:sldMk cId="1865790409" sldId="324"/>
            <ac:spMk id="3" creationId="{4B328208-EA8B-A8A9-79A8-6D6AF08DF469}"/>
          </ac:spMkLst>
        </pc:spChg>
        <pc:spChg chg="del">
          <ac:chgData name="Davide Ford" userId="79c077ef-9a08-4ed4-b3b2-b8940335f552" providerId="ADAL" clId="{62B3C902-19E5-464C-9766-92EC5534CC2D}" dt="2023-04-12T14:40:24.323" v="856" actId="478"/>
          <ac:spMkLst>
            <pc:docMk/>
            <pc:sldMk cId="1865790409" sldId="324"/>
            <ac:spMk id="4" creationId="{422696EC-7D57-730C-E489-DE4D375B95E8}"/>
          </ac:spMkLst>
        </pc:spChg>
        <pc:spChg chg="add mod">
          <ac:chgData name="Davide Ford" userId="79c077ef-9a08-4ed4-b3b2-b8940335f552" providerId="ADAL" clId="{62B3C902-19E5-464C-9766-92EC5534CC2D}" dt="2023-04-12T14:44:22.073" v="983" actId="20577"/>
          <ac:spMkLst>
            <pc:docMk/>
            <pc:sldMk cId="1865790409" sldId="324"/>
            <ac:spMk id="10" creationId="{B5FB042F-3825-0D36-9B2F-5302FC5D6FEF}"/>
          </ac:spMkLst>
        </pc:spChg>
        <pc:spChg chg="add mod">
          <ac:chgData name="Davide Ford" userId="79c077ef-9a08-4ed4-b3b2-b8940335f552" providerId="ADAL" clId="{62B3C902-19E5-464C-9766-92EC5534CC2D}" dt="2023-04-12T13:48:14.857" v="666" actId="1076"/>
          <ac:spMkLst>
            <pc:docMk/>
            <pc:sldMk cId="1865790409" sldId="324"/>
            <ac:spMk id="11" creationId="{92E4DF85-43C3-B196-A963-5341F3515FD2}"/>
          </ac:spMkLst>
        </pc:spChg>
        <pc:spChg chg="add mod">
          <ac:chgData name="Davide Ford" userId="79c077ef-9a08-4ed4-b3b2-b8940335f552" providerId="ADAL" clId="{62B3C902-19E5-464C-9766-92EC5534CC2D}" dt="2023-04-12T14:40:24.606" v="857"/>
          <ac:spMkLst>
            <pc:docMk/>
            <pc:sldMk cId="1865790409" sldId="324"/>
            <ac:spMk id="12" creationId="{9868DFAE-81BE-787D-0798-C2CDF4EA8824}"/>
          </ac:spMkLst>
        </pc:spChg>
        <pc:graphicFrameChg chg="add del mod modGraphic">
          <ac:chgData name="Davide Ford" userId="79c077ef-9a08-4ed4-b3b2-b8940335f552" providerId="ADAL" clId="{62B3C902-19E5-464C-9766-92EC5534CC2D}" dt="2023-04-12T13:31:14.208" v="581" actId="1076"/>
          <ac:graphicFrameMkLst>
            <pc:docMk/>
            <pc:sldMk cId="1865790409" sldId="324"/>
            <ac:graphicFrameMk id="8" creationId="{418C3BAB-F7B0-8BB5-AAEC-708C1CEED8C9}"/>
          </ac:graphicFrameMkLst>
        </pc:graphicFrameChg>
        <pc:picChg chg="add mod ord modCrop">
          <ac:chgData name="Davide Ford" userId="79c077ef-9a08-4ed4-b3b2-b8940335f552" providerId="ADAL" clId="{62B3C902-19E5-464C-9766-92EC5534CC2D}" dt="2023-04-12T13:47:22.358" v="622" actId="1076"/>
          <ac:picMkLst>
            <pc:docMk/>
            <pc:sldMk cId="1865790409" sldId="324"/>
            <ac:picMk id="7" creationId="{6120D9C7-61CE-AA26-EA7C-21E7C4518288}"/>
          </ac:picMkLst>
        </pc:picChg>
      </pc:sldChg>
      <pc:sldChg chg="del">
        <pc:chgData name="Davide Ford" userId="79c077ef-9a08-4ed4-b3b2-b8940335f552" providerId="ADAL" clId="{62B3C902-19E5-464C-9766-92EC5534CC2D}" dt="2023-04-12T13:03:14.159" v="6" actId="47"/>
        <pc:sldMkLst>
          <pc:docMk/>
          <pc:sldMk cId="2523237247" sldId="324"/>
        </pc:sldMkLst>
      </pc:sldChg>
      <pc:sldChg chg="addSp delSp modSp add mod">
        <pc:chgData name="Davide Ford" userId="79c077ef-9a08-4ed4-b3b2-b8940335f552" providerId="ADAL" clId="{62B3C902-19E5-464C-9766-92EC5534CC2D}" dt="2023-04-12T14:48:34.956" v="1338" actId="207"/>
        <pc:sldMkLst>
          <pc:docMk/>
          <pc:sldMk cId="1036109015" sldId="325"/>
        </pc:sldMkLst>
        <pc:spChg chg="mod">
          <ac:chgData name="Davide Ford" userId="79c077ef-9a08-4ed4-b3b2-b8940335f552" providerId="ADAL" clId="{62B3C902-19E5-464C-9766-92EC5534CC2D}" dt="2023-04-12T13:48:57.141" v="687" actId="1076"/>
          <ac:spMkLst>
            <pc:docMk/>
            <pc:sldMk cId="1036109015" sldId="325"/>
            <ac:spMk id="2" creationId="{FEB9E814-4DCE-4073-2C0A-614111C4B696}"/>
          </ac:spMkLst>
        </pc:spChg>
        <pc:spChg chg="del">
          <ac:chgData name="Davide Ford" userId="79c077ef-9a08-4ed4-b3b2-b8940335f552" providerId="ADAL" clId="{62B3C902-19E5-464C-9766-92EC5534CC2D}" dt="2023-04-12T14:40:28.156" v="858" actId="478"/>
          <ac:spMkLst>
            <pc:docMk/>
            <pc:sldMk cId="1036109015" sldId="325"/>
            <ac:spMk id="4" creationId="{422696EC-7D57-730C-E489-DE4D375B95E8}"/>
          </ac:spMkLst>
        </pc:spChg>
        <pc:spChg chg="add mod">
          <ac:chgData name="Davide Ford" userId="79c077ef-9a08-4ed4-b3b2-b8940335f552" providerId="ADAL" clId="{62B3C902-19E5-464C-9766-92EC5534CC2D}" dt="2023-04-12T13:48:30.325" v="683" actId="20577"/>
          <ac:spMkLst>
            <pc:docMk/>
            <pc:sldMk cId="1036109015" sldId="325"/>
            <ac:spMk id="9" creationId="{E773150F-6959-57FD-3988-F5F01C8308BD}"/>
          </ac:spMkLst>
        </pc:spChg>
        <pc:spChg chg="mod">
          <ac:chgData name="Davide Ford" userId="79c077ef-9a08-4ed4-b3b2-b8940335f552" providerId="ADAL" clId="{62B3C902-19E5-464C-9766-92EC5534CC2D}" dt="2023-04-12T14:44:12.390" v="981" actId="120"/>
          <ac:spMkLst>
            <pc:docMk/>
            <pc:sldMk cId="1036109015" sldId="325"/>
            <ac:spMk id="10" creationId="{B5FB042F-3825-0D36-9B2F-5302FC5D6FEF}"/>
          </ac:spMkLst>
        </pc:spChg>
        <pc:spChg chg="add mod">
          <ac:chgData name="Davide Ford" userId="79c077ef-9a08-4ed4-b3b2-b8940335f552" providerId="ADAL" clId="{62B3C902-19E5-464C-9766-92EC5534CC2D}" dt="2023-04-12T14:40:28.440" v="859"/>
          <ac:spMkLst>
            <pc:docMk/>
            <pc:sldMk cId="1036109015" sldId="325"/>
            <ac:spMk id="11" creationId="{8C8EC4CA-975D-CF7C-61E4-D59215956159}"/>
          </ac:spMkLst>
        </pc:spChg>
        <pc:spChg chg="add mod">
          <ac:chgData name="Davide Ford" userId="79c077ef-9a08-4ed4-b3b2-b8940335f552" providerId="ADAL" clId="{62B3C902-19E5-464C-9766-92EC5534CC2D}" dt="2023-04-12T14:48:34.956" v="1338" actId="207"/>
          <ac:spMkLst>
            <pc:docMk/>
            <pc:sldMk cId="1036109015" sldId="325"/>
            <ac:spMk id="12" creationId="{82F5EB49-59F6-BEED-81DB-DC0E54D65DF9}"/>
          </ac:spMkLst>
        </pc:spChg>
        <pc:graphicFrameChg chg="modGraphic">
          <ac:chgData name="Davide Ford" userId="79c077ef-9a08-4ed4-b3b2-b8940335f552" providerId="ADAL" clId="{62B3C902-19E5-464C-9766-92EC5534CC2D}" dt="2023-04-12T14:42:10.889" v="902" actId="2165"/>
          <ac:graphicFrameMkLst>
            <pc:docMk/>
            <pc:sldMk cId="1036109015" sldId="325"/>
            <ac:graphicFrameMk id="8" creationId="{418C3BAB-F7B0-8BB5-AAEC-708C1CEED8C9}"/>
          </ac:graphicFrameMkLst>
        </pc:graphicFrameChg>
        <pc:picChg chg="add mod modCrop">
          <ac:chgData name="Davide Ford" userId="79c077ef-9a08-4ed4-b3b2-b8940335f552" providerId="ADAL" clId="{62B3C902-19E5-464C-9766-92EC5534CC2D}" dt="2023-04-12T13:48:42.608" v="685" actId="1076"/>
          <ac:picMkLst>
            <pc:docMk/>
            <pc:sldMk cId="1036109015" sldId="325"/>
            <ac:picMk id="6" creationId="{721E2763-C53B-177D-4369-9AAA8CAD0C79}"/>
          </ac:picMkLst>
        </pc:picChg>
        <pc:picChg chg="add del mod">
          <ac:chgData name="Davide Ford" userId="79c077ef-9a08-4ed4-b3b2-b8940335f552" providerId="ADAL" clId="{62B3C902-19E5-464C-9766-92EC5534CC2D}" dt="2023-04-12T13:45:53.708" v="606" actId="478"/>
          <ac:picMkLst>
            <pc:docMk/>
            <pc:sldMk cId="1036109015" sldId="325"/>
            <ac:picMk id="7" creationId="{6120D9C7-61CE-AA26-EA7C-21E7C4518288}"/>
          </ac:picMkLst>
        </pc:picChg>
      </pc:sldChg>
      <pc:sldChg chg="new del">
        <pc:chgData name="Davide Ford" userId="79c077ef-9a08-4ed4-b3b2-b8940335f552" providerId="ADAL" clId="{62B3C902-19E5-464C-9766-92EC5534CC2D}" dt="2023-04-12T13:42:06.908" v="583" actId="47"/>
        <pc:sldMkLst>
          <pc:docMk/>
          <pc:sldMk cId="1081737455" sldId="325"/>
        </pc:sldMkLst>
      </pc:sldChg>
      <pc:sldChg chg="addSp delSp modSp add del mod">
        <pc:chgData name="Davide Ford" userId="79c077ef-9a08-4ed4-b3b2-b8940335f552" providerId="ADAL" clId="{62B3C902-19E5-464C-9766-92EC5534CC2D}" dt="2023-04-12T13:44:49.658" v="601" actId="47"/>
        <pc:sldMkLst>
          <pc:docMk/>
          <pc:sldMk cId="1432505651" sldId="325"/>
        </pc:sldMkLst>
        <pc:picChg chg="add mod">
          <ac:chgData name="Davide Ford" userId="79c077ef-9a08-4ed4-b3b2-b8940335f552" providerId="ADAL" clId="{62B3C902-19E5-464C-9766-92EC5534CC2D}" dt="2023-04-12T13:44:42.741" v="600" actId="14100"/>
          <ac:picMkLst>
            <pc:docMk/>
            <pc:sldMk cId="1432505651" sldId="325"/>
            <ac:picMk id="6" creationId="{9AE489FD-04DC-6208-A24E-9B7B94797755}"/>
          </ac:picMkLst>
        </pc:picChg>
        <pc:picChg chg="del">
          <ac:chgData name="Davide Ford" userId="79c077ef-9a08-4ed4-b3b2-b8940335f552" providerId="ADAL" clId="{62B3C902-19E5-464C-9766-92EC5534CC2D}" dt="2023-04-12T13:42:13.424" v="585" actId="478"/>
          <ac:picMkLst>
            <pc:docMk/>
            <pc:sldMk cId="1432505651" sldId="325"/>
            <ac:picMk id="7" creationId="{6120D9C7-61CE-AA26-EA7C-21E7C4518288}"/>
          </ac:picMkLst>
        </pc:picChg>
      </pc:sldChg>
      <pc:sldChg chg="new del">
        <pc:chgData name="Davide Ford" userId="79c077ef-9a08-4ed4-b3b2-b8940335f552" providerId="ADAL" clId="{62B3C902-19E5-464C-9766-92EC5534CC2D}" dt="2023-04-12T13:43:52.058" v="595" actId="47"/>
        <pc:sldMkLst>
          <pc:docMk/>
          <pc:sldMk cId="1872164935" sldId="326"/>
        </pc:sldMkLst>
      </pc:sldChg>
      <pc:sldChg chg="del">
        <pc:chgData name="Davide Ford" userId="79c077ef-9a08-4ed4-b3b2-b8940335f552" providerId="ADAL" clId="{62B3C902-19E5-464C-9766-92EC5534CC2D}" dt="2023-04-12T13:03:14.242" v="7" actId="47"/>
        <pc:sldMkLst>
          <pc:docMk/>
          <pc:sldMk cId="4142432817" sldId="328"/>
        </pc:sldMkLst>
      </pc:sldChg>
      <pc:sldChg chg="del">
        <pc:chgData name="Davide Ford" userId="79c077ef-9a08-4ed4-b3b2-b8940335f552" providerId="ADAL" clId="{62B3C902-19E5-464C-9766-92EC5534CC2D}" dt="2023-04-12T13:03:16.442" v="14" actId="47"/>
        <pc:sldMkLst>
          <pc:docMk/>
          <pc:sldMk cId="1115993974" sldId="329"/>
        </pc:sldMkLst>
      </pc:sldChg>
      <pc:sldChg chg="del">
        <pc:chgData name="Davide Ford" userId="79c077ef-9a08-4ed4-b3b2-b8940335f552" providerId="ADAL" clId="{62B3C902-19E5-464C-9766-92EC5534CC2D}" dt="2023-04-12T13:03:14.675" v="8" actId="47"/>
        <pc:sldMkLst>
          <pc:docMk/>
          <pc:sldMk cId="2759313578" sldId="330"/>
        </pc:sldMkLst>
      </pc:sldChg>
      <pc:sldChg chg="del">
        <pc:chgData name="Davide Ford" userId="79c077ef-9a08-4ed4-b3b2-b8940335f552" providerId="ADAL" clId="{62B3C902-19E5-464C-9766-92EC5534CC2D}" dt="2023-04-12T13:03:14.742" v="9" actId="47"/>
        <pc:sldMkLst>
          <pc:docMk/>
          <pc:sldMk cId="2171012164" sldId="331"/>
        </pc:sldMkLst>
      </pc:sldChg>
      <pc:sldChg chg="del">
        <pc:chgData name="Davide Ford" userId="79c077ef-9a08-4ed4-b3b2-b8940335f552" providerId="ADAL" clId="{62B3C902-19E5-464C-9766-92EC5534CC2D}" dt="2023-04-12T13:03:17.298" v="18" actId="47"/>
        <pc:sldMkLst>
          <pc:docMk/>
          <pc:sldMk cId="1359199409" sldId="332"/>
        </pc:sldMkLst>
      </pc:sldChg>
      <pc:sldChg chg="del">
        <pc:chgData name="Davide Ford" userId="79c077ef-9a08-4ed4-b3b2-b8940335f552" providerId="ADAL" clId="{62B3C902-19E5-464C-9766-92EC5534CC2D}" dt="2023-04-12T13:03:14.808" v="10" actId="47"/>
        <pc:sldMkLst>
          <pc:docMk/>
          <pc:sldMk cId="497921935" sldId="333"/>
        </pc:sldMkLst>
      </pc:sldChg>
      <pc:sldChg chg="del">
        <pc:chgData name="Davide Ford" userId="79c077ef-9a08-4ed4-b3b2-b8940335f552" providerId="ADAL" clId="{62B3C902-19E5-464C-9766-92EC5534CC2D}" dt="2023-04-12T13:03:15.177" v="11" actId="47"/>
        <pc:sldMkLst>
          <pc:docMk/>
          <pc:sldMk cId="476233878" sldId="334"/>
        </pc:sldMkLst>
      </pc:sldChg>
      <pc:sldChg chg="del">
        <pc:chgData name="Davide Ford" userId="79c077ef-9a08-4ed4-b3b2-b8940335f552" providerId="ADAL" clId="{62B3C902-19E5-464C-9766-92EC5534CC2D}" dt="2023-04-12T13:03:15.208" v="12" actId="47"/>
        <pc:sldMkLst>
          <pc:docMk/>
          <pc:sldMk cId="3606681748" sldId="336"/>
        </pc:sldMkLst>
      </pc:sldChg>
      <pc:sldChg chg="del">
        <pc:chgData name="Davide Ford" userId="79c077ef-9a08-4ed4-b3b2-b8940335f552" providerId="ADAL" clId="{62B3C902-19E5-464C-9766-92EC5534CC2D}" dt="2023-04-12T13:03:16.459" v="15" actId="47"/>
        <pc:sldMkLst>
          <pc:docMk/>
          <pc:sldMk cId="2164609060" sldId="337"/>
        </pc:sldMkLst>
      </pc:sldChg>
      <pc:sldChg chg="del">
        <pc:chgData name="Davide Ford" userId="79c077ef-9a08-4ed4-b3b2-b8940335f552" providerId="ADAL" clId="{62B3C902-19E5-464C-9766-92EC5534CC2D}" dt="2023-04-12T13:03:16.692" v="16" actId="47"/>
        <pc:sldMkLst>
          <pc:docMk/>
          <pc:sldMk cId="494301597" sldId="338"/>
        </pc:sldMkLst>
      </pc:sldChg>
      <pc:sldChg chg="del">
        <pc:chgData name="Davide Ford" userId="79c077ef-9a08-4ed4-b3b2-b8940335f552" providerId="ADAL" clId="{62B3C902-19E5-464C-9766-92EC5534CC2D}" dt="2023-04-12T13:03:17.309" v="19" actId="47"/>
        <pc:sldMkLst>
          <pc:docMk/>
          <pc:sldMk cId="471253671" sldId="339"/>
        </pc:sldMkLst>
      </pc:sldChg>
      <pc:sldChg chg="del">
        <pc:chgData name="Davide Ford" userId="79c077ef-9a08-4ed4-b3b2-b8940335f552" providerId="ADAL" clId="{62B3C902-19E5-464C-9766-92EC5534CC2D}" dt="2023-04-12T13:05:03.975" v="51" actId="47"/>
        <pc:sldMkLst>
          <pc:docMk/>
          <pc:sldMk cId="2243714609" sldId="340"/>
        </pc:sldMkLst>
      </pc:sldChg>
      <pc:sldChg chg="del">
        <pc:chgData name="Davide Ford" userId="79c077ef-9a08-4ed4-b3b2-b8940335f552" providerId="ADAL" clId="{62B3C902-19E5-464C-9766-92EC5534CC2D}" dt="2023-04-12T13:05:04.360" v="52" actId="47"/>
        <pc:sldMkLst>
          <pc:docMk/>
          <pc:sldMk cId="2948256330" sldId="343"/>
        </pc:sldMkLst>
      </pc:sldChg>
      <pc:sldChg chg="del">
        <pc:chgData name="Davide Ford" userId="79c077ef-9a08-4ed4-b3b2-b8940335f552" providerId="ADAL" clId="{62B3C902-19E5-464C-9766-92EC5534CC2D}" dt="2023-04-12T13:05:04.360" v="53" actId="47"/>
        <pc:sldMkLst>
          <pc:docMk/>
          <pc:sldMk cId="1748546959" sldId="344"/>
        </pc:sldMkLst>
      </pc:sldChg>
      <pc:sldChg chg="del">
        <pc:chgData name="Davide Ford" userId="79c077ef-9a08-4ed4-b3b2-b8940335f552" providerId="ADAL" clId="{62B3C902-19E5-464C-9766-92EC5534CC2D}" dt="2023-04-12T13:03:17.228" v="17" actId="47"/>
        <pc:sldMkLst>
          <pc:docMk/>
          <pc:sldMk cId="2791228115" sldId="345"/>
        </pc:sldMkLst>
      </pc:sldChg>
      <pc:sldChg chg="del">
        <pc:chgData name="Davide Ford" userId="79c077ef-9a08-4ed4-b3b2-b8940335f552" providerId="ADAL" clId="{62B3C902-19E5-464C-9766-92EC5534CC2D}" dt="2023-04-12T13:03:17.559" v="20" actId="47"/>
        <pc:sldMkLst>
          <pc:docMk/>
          <pc:sldMk cId="920790868" sldId="348"/>
        </pc:sldMkLst>
      </pc:sldChg>
      <pc:sldChg chg="del">
        <pc:chgData name="Davide Ford" userId="79c077ef-9a08-4ed4-b3b2-b8940335f552" providerId="ADAL" clId="{62B3C902-19E5-464C-9766-92EC5534CC2D}" dt="2023-04-12T13:03:12.909" v="2" actId="47"/>
        <pc:sldMkLst>
          <pc:docMk/>
          <pc:sldMk cId="3873720049" sldId="349"/>
        </pc:sldMkLst>
      </pc:sldChg>
      <pc:sldChg chg="del">
        <pc:chgData name="Davide Ford" userId="79c077ef-9a08-4ed4-b3b2-b8940335f552" providerId="ADAL" clId="{62B3C902-19E5-464C-9766-92EC5534CC2D}" dt="2023-04-12T13:03:17.909" v="21" actId="47"/>
        <pc:sldMkLst>
          <pc:docMk/>
          <pc:sldMk cId="1600001558" sldId="350"/>
        </pc:sldMkLst>
      </pc:sldChg>
      <pc:sldChg chg="del">
        <pc:chgData name="Davide Ford" userId="79c077ef-9a08-4ed4-b3b2-b8940335f552" providerId="ADAL" clId="{62B3C902-19E5-464C-9766-92EC5534CC2D}" dt="2023-04-12T13:05:03.745" v="50" actId="47"/>
        <pc:sldMkLst>
          <pc:docMk/>
          <pc:sldMk cId="316151125" sldId="351"/>
        </pc:sldMkLst>
      </pc:sldChg>
      <pc:sldChg chg="del">
        <pc:chgData name="Davide Ford" userId="79c077ef-9a08-4ed4-b3b2-b8940335f552" providerId="ADAL" clId="{62B3C902-19E5-464C-9766-92EC5534CC2D}" dt="2023-04-12T13:03:15.977" v="13" actId="47"/>
        <pc:sldMkLst>
          <pc:docMk/>
          <pc:sldMk cId="179228212" sldId="352"/>
        </pc:sldMkLst>
      </pc:sldChg>
      <pc:sldChg chg="del">
        <pc:chgData name="Davide Ford" userId="79c077ef-9a08-4ed4-b3b2-b8940335f552" providerId="ADAL" clId="{62B3C902-19E5-464C-9766-92EC5534CC2D}" dt="2023-04-12T13:05:04.758" v="55" actId="47"/>
        <pc:sldMkLst>
          <pc:docMk/>
          <pc:sldMk cId="2134620199" sldId="364"/>
        </pc:sldMkLst>
      </pc:sldChg>
      <pc:sldChg chg="del">
        <pc:chgData name="Davide Ford" userId="79c077ef-9a08-4ed4-b3b2-b8940335f552" providerId="ADAL" clId="{62B3C902-19E5-464C-9766-92EC5534CC2D}" dt="2023-04-12T13:05:05.408" v="56" actId="47"/>
        <pc:sldMkLst>
          <pc:docMk/>
          <pc:sldMk cId="3149279655" sldId="365"/>
        </pc:sldMkLst>
      </pc:sldChg>
      <pc:sldChg chg="delSp modSp del mod">
        <pc:chgData name="Davide Ford" userId="79c077ef-9a08-4ed4-b3b2-b8940335f552" providerId="ADAL" clId="{62B3C902-19E5-464C-9766-92EC5534CC2D}" dt="2023-04-12T13:05:05.425" v="58" actId="47"/>
        <pc:sldMkLst>
          <pc:docMk/>
          <pc:sldMk cId="3147419208" sldId="368"/>
        </pc:sldMkLst>
        <pc:spChg chg="mod">
          <ac:chgData name="Davide Ford" userId="79c077ef-9a08-4ed4-b3b2-b8940335f552" providerId="ADAL" clId="{62B3C902-19E5-464C-9766-92EC5534CC2D}" dt="2023-04-12T13:04:31.942" v="30" actId="1076"/>
          <ac:spMkLst>
            <pc:docMk/>
            <pc:sldMk cId="3147419208" sldId="368"/>
            <ac:spMk id="8" creationId="{E1E7F05F-EA9F-4CEB-BC18-43D297AF61C7}"/>
          </ac:spMkLst>
        </pc:spChg>
        <pc:spChg chg="del">
          <ac:chgData name="Davide Ford" userId="79c077ef-9a08-4ed4-b3b2-b8940335f552" providerId="ADAL" clId="{62B3C902-19E5-464C-9766-92EC5534CC2D}" dt="2023-04-12T13:04:45.759" v="40" actId="478"/>
          <ac:spMkLst>
            <pc:docMk/>
            <pc:sldMk cId="3147419208" sldId="368"/>
            <ac:spMk id="20" creationId="{F48ECE94-CCDA-7E69-BF01-C1E5350FDD24}"/>
          </ac:spMkLst>
        </pc:spChg>
        <pc:spChg chg="del">
          <ac:chgData name="Davide Ford" userId="79c077ef-9a08-4ed4-b3b2-b8940335f552" providerId="ADAL" clId="{62B3C902-19E5-464C-9766-92EC5534CC2D}" dt="2023-04-12T13:04:43.859" v="39" actId="478"/>
          <ac:spMkLst>
            <pc:docMk/>
            <pc:sldMk cId="3147419208" sldId="368"/>
            <ac:spMk id="22" creationId="{C9DDD333-7680-9EAE-C698-EE7E6E9844D1}"/>
          </ac:spMkLst>
        </pc:spChg>
        <pc:spChg chg="del">
          <ac:chgData name="Davide Ford" userId="79c077ef-9a08-4ed4-b3b2-b8940335f552" providerId="ADAL" clId="{62B3C902-19E5-464C-9766-92EC5534CC2D}" dt="2023-04-12T13:04:43.859" v="39" actId="478"/>
          <ac:spMkLst>
            <pc:docMk/>
            <pc:sldMk cId="3147419208" sldId="368"/>
            <ac:spMk id="23" creationId="{5BA231AF-1244-CF39-CF60-BBC15A36E782}"/>
          </ac:spMkLst>
        </pc:spChg>
        <pc:spChg chg="del">
          <ac:chgData name="Davide Ford" userId="79c077ef-9a08-4ed4-b3b2-b8940335f552" providerId="ADAL" clId="{62B3C902-19E5-464C-9766-92EC5534CC2D}" dt="2023-04-12T13:04:43.859" v="39" actId="478"/>
          <ac:spMkLst>
            <pc:docMk/>
            <pc:sldMk cId="3147419208" sldId="368"/>
            <ac:spMk id="24" creationId="{BE3FB3E7-2141-EC3D-6C7F-49C1264CD23D}"/>
          </ac:spMkLst>
        </pc:spChg>
        <pc:spChg chg="del">
          <ac:chgData name="Davide Ford" userId="79c077ef-9a08-4ed4-b3b2-b8940335f552" providerId="ADAL" clId="{62B3C902-19E5-464C-9766-92EC5534CC2D}" dt="2023-04-12T13:04:54.109" v="43" actId="478"/>
          <ac:spMkLst>
            <pc:docMk/>
            <pc:sldMk cId="3147419208" sldId="368"/>
            <ac:spMk id="25" creationId="{B5EE2FE1-15F0-A454-3F82-3273665ACD34}"/>
          </ac:spMkLst>
        </pc:spChg>
        <pc:spChg chg="del">
          <ac:chgData name="Davide Ford" userId="79c077ef-9a08-4ed4-b3b2-b8940335f552" providerId="ADAL" clId="{62B3C902-19E5-464C-9766-92EC5534CC2D}" dt="2023-04-12T13:04:42.142" v="38" actId="478"/>
          <ac:spMkLst>
            <pc:docMk/>
            <pc:sldMk cId="3147419208" sldId="368"/>
            <ac:spMk id="26" creationId="{06A27E71-264B-07FA-F09E-3BDD488E024C}"/>
          </ac:spMkLst>
        </pc:spChg>
        <pc:spChg chg="del">
          <ac:chgData name="Davide Ford" userId="79c077ef-9a08-4ed4-b3b2-b8940335f552" providerId="ADAL" clId="{62B3C902-19E5-464C-9766-92EC5534CC2D}" dt="2023-04-12T13:04:50.492" v="41" actId="478"/>
          <ac:spMkLst>
            <pc:docMk/>
            <pc:sldMk cId="3147419208" sldId="368"/>
            <ac:spMk id="27" creationId="{6A690BDC-3B31-2C13-7A40-287F4EB20322}"/>
          </ac:spMkLst>
        </pc:spChg>
        <pc:spChg chg="del">
          <ac:chgData name="Davide Ford" userId="79c077ef-9a08-4ed4-b3b2-b8940335f552" providerId="ADAL" clId="{62B3C902-19E5-464C-9766-92EC5534CC2D}" dt="2023-04-12T13:04:50.492" v="41" actId="478"/>
          <ac:spMkLst>
            <pc:docMk/>
            <pc:sldMk cId="3147419208" sldId="368"/>
            <ac:spMk id="30" creationId="{48002B6D-183F-74C2-25BD-17AB1D7B50E5}"/>
          </ac:spMkLst>
        </pc:spChg>
        <pc:spChg chg="del">
          <ac:chgData name="Davide Ford" userId="79c077ef-9a08-4ed4-b3b2-b8940335f552" providerId="ADAL" clId="{62B3C902-19E5-464C-9766-92EC5534CC2D}" dt="2023-04-12T13:04:53.325" v="42" actId="478"/>
          <ac:spMkLst>
            <pc:docMk/>
            <pc:sldMk cId="3147419208" sldId="368"/>
            <ac:spMk id="31" creationId="{6E040BED-DB88-4D42-5303-BCFFCBFE0DC4}"/>
          </ac:spMkLst>
        </pc:spChg>
        <pc:spChg chg="del">
          <ac:chgData name="Davide Ford" userId="79c077ef-9a08-4ed4-b3b2-b8940335f552" providerId="ADAL" clId="{62B3C902-19E5-464C-9766-92EC5534CC2D}" dt="2023-04-12T13:04:40.892" v="37" actId="478"/>
          <ac:spMkLst>
            <pc:docMk/>
            <pc:sldMk cId="3147419208" sldId="368"/>
            <ac:spMk id="33" creationId="{374D3B10-8CDD-70ED-F149-A5522B68F417}"/>
          </ac:spMkLst>
        </pc:spChg>
        <pc:spChg chg="del">
          <ac:chgData name="Davide Ford" userId="79c077ef-9a08-4ed4-b3b2-b8940335f552" providerId="ADAL" clId="{62B3C902-19E5-464C-9766-92EC5534CC2D}" dt="2023-04-12T13:04:38.309" v="35" actId="478"/>
          <ac:spMkLst>
            <pc:docMk/>
            <pc:sldMk cId="3147419208" sldId="368"/>
            <ac:spMk id="34" creationId="{B5BC1A21-BFF6-9D93-D8DE-F4B3E0611622}"/>
          </ac:spMkLst>
        </pc:spChg>
        <pc:spChg chg="del">
          <ac:chgData name="Davide Ford" userId="79c077ef-9a08-4ed4-b3b2-b8940335f552" providerId="ADAL" clId="{62B3C902-19E5-464C-9766-92EC5534CC2D}" dt="2023-04-12T13:04:35.092" v="31" actId="478"/>
          <ac:spMkLst>
            <pc:docMk/>
            <pc:sldMk cId="3147419208" sldId="368"/>
            <ac:spMk id="35" creationId="{DD8D8049-D217-12BC-56B5-FA531DE909C4}"/>
          </ac:spMkLst>
        </pc:spChg>
        <pc:spChg chg="del mod">
          <ac:chgData name="Davide Ford" userId="79c077ef-9a08-4ed4-b3b2-b8940335f552" providerId="ADAL" clId="{62B3C902-19E5-464C-9766-92EC5534CC2D}" dt="2023-04-12T13:04:39.175" v="36" actId="478"/>
          <ac:spMkLst>
            <pc:docMk/>
            <pc:sldMk cId="3147419208" sldId="368"/>
            <ac:spMk id="36" creationId="{37DD95ED-1D5B-DE54-F42E-CB10126B4496}"/>
          </ac:spMkLst>
        </pc:spChg>
        <pc:spChg chg="del">
          <ac:chgData name="Davide Ford" userId="79c077ef-9a08-4ed4-b3b2-b8940335f552" providerId="ADAL" clId="{62B3C902-19E5-464C-9766-92EC5534CC2D}" dt="2023-04-12T13:04:36.642" v="33" actId="478"/>
          <ac:spMkLst>
            <pc:docMk/>
            <pc:sldMk cId="3147419208" sldId="368"/>
            <ac:spMk id="37" creationId="{8F5659C7-6B43-03BA-D007-9ADD14ED0A90}"/>
          </ac:spMkLst>
        </pc:spChg>
        <pc:spChg chg="del">
          <ac:chgData name="Davide Ford" userId="79c077ef-9a08-4ed4-b3b2-b8940335f552" providerId="ADAL" clId="{62B3C902-19E5-464C-9766-92EC5534CC2D}" dt="2023-04-12T13:04:36.142" v="32" actId="478"/>
          <ac:spMkLst>
            <pc:docMk/>
            <pc:sldMk cId="3147419208" sldId="368"/>
            <ac:spMk id="38" creationId="{A4B1661C-8054-B9EC-DBFB-E8CB4F93C0B4}"/>
          </ac:spMkLst>
        </pc:spChg>
        <pc:spChg chg="del">
          <ac:chgData name="Davide Ford" userId="79c077ef-9a08-4ed4-b3b2-b8940335f552" providerId="ADAL" clId="{62B3C902-19E5-464C-9766-92EC5534CC2D}" dt="2023-04-12T13:04:55.792" v="44" actId="478"/>
          <ac:spMkLst>
            <pc:docMk/>
            <pc:sldMk cId="3147419208" sldId="368"/>
            <ac:spMk id="40" creationId="{588021AE-7617-5599-1617-8CF1B02DE248}"/>
          </ac:spMkLst>
        </pc:spChg>
        <pc:picChg chg="del">
          <ac:chgData name="Davide Ford" userId="79c077ef-9a08-4ed4-b3b2-b8940335f552" providerId="ADAL" clId="{62B3C902-19E5-464C-9766-92EC5534CC2D}" dt="2023-04-12T13:04:29.492" v="28" actId="478"/>
          <ac:picMkLst>
            <pc:docMk/>
            <pc:sldMk cId="3147419208" sldId="368"/>
            <ac:picMk id="19" creationId="{CE8AAB04-5DA9-E0F1-A9D0-26AF54FFCF73}"/>
          </ac:picMkLst>
        </pc:picChg>
        <pc:picChg chg="del">
          <ac:chgData name="Davide Ford" userId="79c077ef-9a08-4ed4-b3b2-b8940335f552" providerId="ADAL" clId="{62B3C902-19E5-464C-9766-92EC5534CC2D}" dt="2023-04-12T13:04:50.492" v="41" actId="478"/>
          <ac:picMkLst>
            <pc:docMk/>
            <pc:sldMk cId="3147419208" sldId="368"/>
            <ac:picMk id="28" creationId="{C33B4B96-8840-11C8-9E2D-7F36E95B56C2}"/>
          </ac:picMkLst>
        </pc:picChg>
        <pc:picChg chg="del">
          <ac:chgData name="Davide Ford" userId="79c077ef-9a08-4ed4-b3b2-b8940335f552" providerId="ADAL" clId="{62B3C902-19E5-464C-9766-92EC5534CC2D}" dt="2023-04-12T13:04:50.492" v="41" actId="478"/>
          <ac:picMkLst>
            <pc:docMk/>
            <pc:sldMk cId="3147419208" sldId="368"/>
            <ac:picMk id="29" creationId="{D54FBC9D-863C-F8FA-2ED9-219082F35D16}"/>
          </ac:picMkLst>
        </pc:picChg>
        <pc:picChg chg="del">
          <ac:chgData name="Davide Ford" userId="79c077ef-9a08-4ed4-b3b2-b8940335f552" providerId="ADAL" clId="{62B3C902-19E5-464C-9766-92EC5534CC2D}" dt="2023-04-12T13:04:28.959" v="27" actId="478"/>
          <ac:picMkLst>
            <pc:docMk/>
            <pc:sldMk cId="3147419208" sldId="368"/>
            <ac:picMk id="39" creationId="{9F80A12E-0A3F-B27C-4D36-3BB54F4AAE91}"/>
          </ac:picMkLst>
        </pc:picChg>
      </pc:sldChg>
      <pc:sldChg chg="del">
        <pc:chgData name="Davide Ford" userId="79c077ef-9a08-4ed4-b3b2-b8940335f552" providerId="ADAL" clId="{62B3C902-19E5-464C-9766-92EC5534CC2D}" dt="2023-04-12T13:05:01.458" v="45" actId="47"/>
        <pc:sldMkLst>
          <pc:docMk/>
          <pc:sldMk cId="796992342" sldId="369"/>
        </pc:sldMkLst>
      </pc:sldChg>
      <pc:sldChg chg="del">
        <pc:chgData name="Davide Ford" userId="79c077ef-9a08-4ed4-b3b2-b8940335f552" providerId="ADAL" clId="{62B3C902-19E5-464C-9766-92EC5534CC2D}" dt="2023-04-12T13:05:02.582" v="46" actId="47"/>
        <pc:sldMkLst>
          <pc:docMk/>
          <pc:sldMk cId="2320344456" sldId="370"/>
        </pc:sldMkLst>
      </pc:sldChg>
      <pc:sldChg chg="del">
        <pc:chgData name="Davide Ford" userId="79c077ef-9a08-4ed4-b3b2-b8940335f552" providerId="ADAL" clId="{62B3C902-19E5-464C-9766-92EC5534CC2D}" dt="2023-04-12T13:05:03.175" v="47" actId="47"/>
        <pc:sldMkLst>
          <pc:docMk/>
          <pc:sldMk cId="2498211353" sldId="371"/>
        </pc:sldMkLst>
      </pc:sldChg>
      <pc:sldChg chg="del">
        <pc:chgData name="Davide Ford" userId="79c077ef-9a08-4ed4-b3b2-b8940335f552" providerId="ADAL" clId="{62B3C902-19E5-464C-9766-92EC5534CC2D}" dt="2023-04-12T13:05:03.443" v="48" actId="47"/>
        <pc:sldMkLst>
          <pc:docMk/>
          <pc:sldMk cId="2223262048" sldId="373"/>
        </pc:sldMkLst>
      </pc:sldChg>
      <pc:sldChg chg="del">
        <pc:chgData name="Davide Ford" userId="79c077ef-9a08-4ed4-b3b2-b8940335f552" providerId="ADAL" clId="{62B3C902-19E5-464C-9766-92EC5534CC2D}" dt="2023-04-12T13:05:03.559" v="49" actId="47"/>
        <pc:sldMkLst>
          <pc:docMk/>
          <pc:sldMk cId="3541568432" sldId="374"/>
        </pc:sldMkLst>
      </pc:sldChg>
      <pc:sldChg chg="del">
        <pc:chgData name="Davide Ford" userId="79c077ef-9a08-4ed4-b3b2-b8940335f552" providerId="ADAL" clId="{62B3C902-19E5-464C-9766-92EC5534CC2D}" dt="2023-04-12T13:05:04.729" v="54" actId="47"/>
        <pc:sldMkLst>
          <pc:docMk/>
          <pc:sldMk cId="1995512300" sldId="375"/>
        </pc:sldMkLst>
      </pc:sldChg>
      <pc:sldMasterChg chg="delSldLayout">
        <pc:chgData name="Davide Ford" userId="79c077ef-9a08-4ed4-b3b2-b8940335f552" providerId="ADAL" clId="{62B3C902-19E5-464C-9766-92EC5534CC2D}" dt="2023-04-12T13:05:05.408" v="56" actId="47"/>
        <pc:sldMasterMkLst>
          <pc:docMk/>
          <pc:sldMasterMk cId="947968824" sldId="2147483692"/>
        </pc:sldMasterMkLst>
        <pc:sldLayoutChg chg="del">
          <pc:chgData name="Davide Ford" userId="79c077ef-9a08-4ed4-b3b2-b8940335f552" providerId="ADAL" clId="{62B3C902-19E5-464C-9766-92EC5534CC2D}" dt="2023-04-12T13:03:11.225" v="0" actId="47"/>
          <pc:sldLayoutMkLst>
            <pc:docMk/>
            <pc:sldMasterMk cId="947968824" sldId="2147483692"/>
            <pc:sldLayoutMk cId="232253032" sldId="2147483704"/>
          </pc:sldLayoutMkLst>
        </pc:sldLayoutChg>
        <pc:sldLayoutChg chg="del">
          <pc:chgData name="Davide Ford" userId="79c077ef-9a08-4ed4-b3b2-b8940335f552" providerId="ADAL" clId="{62B3C902-19E5-464C-9766-92EC5534CC2D}" dt="2023-04-12T13:05:05.408" v="56" actId="47"/>
          <pc:sldLayoutMkLst>
            <pc:docMk/>
            <pc:sldMasterMk cId="947968824" sldId="2147483692"/>
            <pc:sldLayoutMk cId="2078863534" sldId="21474837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02/12/2024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02/12/2024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/>
              <a:t>Test Presentation</a:t>
            </a:r>
          </a:p>
          <a:p>
            <a:pPr lvl="0"/>
            <a:r>
              <a:rPr lang="en-US"/>
              <a:t>Click to add title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/>
              <a:t>Venue / Date / Event / </a:t>
            </a:r>
            <a:r>
              <a:rPr lang="fr-FR" err="1"/>
              <a:t>Subtitle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/>
              <a:t>Test Presentation</a:t>
            </a:r>
          </a:p>
          <a:p>
            <a:pPr lvl="0"/>
            <a:r>
              <a:rPr lang="en-US"/>
              <a:t>Click to add title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/>
              <a:t>Venue / Date / Event / </a:t>
            </a:r>
            <a:r>
              <a:rPr lang="fr-FR" err="1"/>
              <a:t>Subtitle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-9305" b="-93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5600" y="6307002"/>
            <a:ext cx="7128792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307001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caption</a:t>
            </a:r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I.Fast 1st Annual meeting - Contribution from LNL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  <p:sldLayoutId id="214748371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I.Fast 1st Annual meeting - Contribution from LNL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6432" y="2338924"/>
            <a:ext cx="7402857" cy="553998"/>
          </a:xfrm>
        </p:spPr>
        <p:txBody>
          <a:bodyPr/>
          <a:lstStyle/>
          <a:p>
            <a:r>
              <a:rPr lang="en-GB" b="1"/>
              <a:t>Task 9.3 Progress @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6431" y="3766884"/>
            <a:ext cx="8007718" cy="533110"/>
          </a:xfrm>
        </p:spPr>
        <p:txBody>
          <a:bodyPr>
            <a:normAutofit/>
          </a:bodyPr>
          <a:lstStyle/>
          <a:p>
            <a:r>
              <a:rPr lang="en-US" sz="2200" dirty="0"/>
              <a:t>13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  <a:r>
              <a:rPr lang="en-US" sz="2200" dirty="0" err="1"/>
              <a:t>iFAST</a:t>
            </a:r>
            <a:r>
              <a:rPr lang="en-US" sz="2200" dirty="0"/>
              <a:t> WP9 meeting – HZB, 02 December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960F03-2F8B-49CD-97C2-E9FE9061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074062"/>
            <a:ext cx="2016224" cy="142127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C5E010-A9DC-0386-D6B1-5F73C1228624}"/>
              </a:ext>
            </a:extLst>
          </p:cNvPr>
          <p:cNvSpPr txBox="1">
            <a:spLocks/>
          </p:cNvSpPr>
          <p:nvPr/>
        </p:nvSpPr>
        <p:spPr>
          <a:xfrm>
            <a:off x="1066431" y="3263430"/>
            <a:ext cx="7402857" cy="5331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3000" b="0" kern="1200">
                <a:solidFill>
                  <a:schemeClr val="accent1"/>
                </a:solidFill>
                <a:latin typeface="Montserrat" panose="00000500000000000000" pitchFamily="2" charset="0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4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0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Liquid Tin Diffusion system progress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E502B0-A51C-54D1-7201-FB0D2B9F78AF}"/>
              </a:ext>
            </a:extLst>
          </p:cNvPr>
          <p:cNvSpPr txBox="1">
            <a:spLocks/>
          </p:cNvSpPr>
          <p:nvPr/>
        </p:nvSpPr>
        <p:spPr>
          <a:xfrm>
            <a:off x="1066431" y="4686873"/>
            <a:ext cx="7402857" cy="378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000" kern="1200" baseline="0">
                <a:solidFill>
                  <a:schemeClr val="accent1"/>
                </a:solidFill>
                <a:latin typeface="Montserrat" panose="00000500000000000000" pitchFamily="2" charset="0"/>
                <a:ea typeface="+mn-ea"/>
                <a:cs typeface="Arial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Davide Ford – INFN </a:t>
            </a:r>
            <a:r>
              <a:rPr lang="en-GB" dirty="0" err="1"/>
              <a:t>Legnaro</a:t>
            </a:r>
            <a:r>
              <a:rPr lang="en-GB" dirty="0"/>
              <a:t> National Laboratories</a:t>
            </a:r>
          </a:p>
        </p:txBody>
      </p:sp>
    </p:spTree>
    <p:extLst>
      <p:ext uri="{BB962C8B-B14F-4D97-AF65-F5344CB8AC3E}">
        <p14:creationId xmlns:p14="http://schemas.microsoft.com/office/powerpoint/2010/main" val="376328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31">
            <a:extLst>
              <a:ext uri="{FF2B5EF4-FFF2-40B4-BE49-F238E27FC236}">
                <a16:creationId xmlns:a16="http://schemas.microsoft.com/office/drawing/2014/main" id="{1E51A52C-9CA7-4384-9FA5-F262A39F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0D5AEEB-27C1-7959-CAC1-C70B46B8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6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First tests of the LTD system</a:t>
            </a:r>
            <a:endParaRPr lang="en-US" b="1" dirty="0"/>
          </a:p>
        </p:txBody>
      </p:sp>
      <p:sp>
        <p:nvSpPr>
          <p:cNvPr id="16" name="Segnaposto piè di pagina 3">
            <a:extLst>
              <a:ext uri="{FF2B5EF4-FFF2-40B4-BE49-F238E27FC236}">
                <a16:creationId xmlns:a16="http://schemas.microsoft.com/office/drawing/2014/main" id="{508AE772-2E11-6E38-99E7-C2C1F0EC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307001"/>
            <a:ext cx="7992888" cy="365125"/>
          </a:xfrm>
        </p:spPr>
        <p:txBody>
          <a:bodyPr/>
          <a:lstStyle/>
          <a:p>
            <a:pPr algn="l"/>
            <a:r>
              <a:rPr lang="en-US" dirty="0"/>
              <a:t>WP9 13</a:t>
            </a:r>
            <a:r>
              <a:rPr lang="en-US" baseline="30000" dirty="0"/>
              <a:t>th</a:t>
            </a:r>
            <a:r>
              <a:rPr lang="en-US" dirty="0"/>
              <a:t> meeting – HZB, 02 December 2024 - TASK 9.3 Progress @ INFN	             davide.ford@lnl.infn.it</a:t>
            </a:r>
          </a:p>
        </p:txBody>
      </p:sp>
      <p:pic>
        <p:nvPicPr>
          <p:cNvPr id="4" name="Immagine 3" descr="Immagine che contiene luce, lampada, rosso, arte&#10;&#10;Descrizione generata automaticamente">
            <a:extLst>
              <a:ext uri="{FF2B5EF4-FFF2-40B4-BE49-F238E27FC236}">
                <a16:creationId xmlns:a16="http://schemas.microsoft.com/office/drawing/2014/main" id="{5A13EB00-E06D-9FFA-7B46-50C56731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5563"/>
            <a:ext cx="5402179" cy="4050600"/>
          </a:xfrm>
          <a:prstGeom prst="rect">
            <a:avLst/>
          </a:prstGeom>
        </p:spPr>
      </p:pic>
      <p:pic>
        <p:nvPicPr>
          <p:cNvPr id="8" name="Immagine 7" descr="Immagine che contiene macchina, interno, Impianto elettrico, ingegneria&#10;&#10;Descrizione generata automaticamente">
            <a:extLst>
              <a:ext uri="{FF2B5EF4-FFF2-40B4-BE49-F238E27FC236}">
                <a16:creationId xmlns:a16="http://schemas.microsoft.com/office/drawing/2014/main" id="{6FC5E859-4364-FF51-967D-A80AD55E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6" y="1325564"/>
            <a:ext cx="5400799" cy="4050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DD3136-5F82-5CEA-066D-8032C3C1E746}"/>
              </a:ext>
            </a:extLst>
          </p:cNvPr>
          <p:cNvSpPr txBox="1"/>
          <p:nvPr/>
        </p:nvSpPr>
        <p:spPr>
          <a:xfrm>
            <a:off x="6096000" y="5376163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Upper part of Nb </a:t>
            </a:r>
            <a:r>
              <a:rPr lang="it-IT" dirty="0" err="1">
                <a:solidFill>
                  <a:schemeClr val="accent3"/>
                </a:solidFill>
              </a:rPr>
              <a:t>chamber</a:t>
            </a:r>
            <a:r>
              <a:rPr lang="it-IT" dirty="0">
                <a:solidFill>
                  <a:schemeClr val="accent3"/>
                </a:solidFill>
              </a:rPr>
              <a:t> </a:t>
            </a:r>
            <a:r>
              <a:rPr lang="it-IT" dirty="0" err="1">
                <a:solidFill>
                  <a:schemeClr val="accent3"/>
                </a:solidFill>
              </a:rPr>
              <a:t>at</a:t>
            </a:r>
            <a:r>
              <a:rPr lang="it-IT" dirty="0">
                <a:solidFill>
                  <a:schemeClr val="accent3"/>
                </a:solidFill>
              </a:rPr>
              <a:t> 600 °C</a:t>
            </a:r>
          </a:p>
        </p:txBody>
      </p:sp>
    </p:spTree>
    <p:extLst>
      <p:ext uri="{BB962C8B-B14F-4D97-AF65-F5344CB8AC3E}">
        <p14:creationId xmlns:p14="http://schemas.microsoft.com/office/powerpoint/2010/main" val="18869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AA05B-751C-C6E4-5FC9-F2902AE9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48" y="0"/>
            <a:ext cx="11108719" cy="1325563"/>
          </a:xfrm>
        </p:spPr>
        <p:txBody>
          <a:bodyPr/>
          <a:lstStyle/>
          <a:p>
            <a:r>
              <a:rPr lang="it-IT" dirty="0" err="1"/>
              <a:t>Problems</a:t>
            </a:r>
            <a:r>
              <a:rPr lang="it-IT" dirty="0"/>
              <a:t> and delays…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ED2316-2516-83C5-49B1-CBC40244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22EFF8-1EB1-901A-2B31-7341F9B0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307001"/>
            <a:ext cx="7992888" cy="365125"/>
          </a:xfrm>
        </p:spPr>
        <p:txBody>
          <a:bodyPr/>
          <a:lstStyle/>
          <a:p>
            <a:pPr algn="l"/>
            <a:r>
              <a:rPr lang="en-US" dirty="0"/>
              <a:t>WP9 13</a:t>
            </a:r>
            <a:r>
              <a:rPr lang="en-US" baseline="30000" dirty="0"/>
              <a:t>th</a:t>
            </a:r>
            <a:r>
              <a:rPr lang="en-US" dirty="0"/>
              <a:t> meeting – HZB, 02 December 2024 - TASK 9.3 Progress @ INFN	             davide.ford@lnl.infn.it</a:t>
            </a:r>
          </a:p>
        </p:txBody>
      </p:sp>
      <p:pic>
        <p:nvPicPr>
          <p:cNvPr id="10" name="Immagine 9" descr="Immagine che contiene testo, diagramma, linea, mappa&#10;&#10;Descrizione generata automaticamente">
            <a:extLst>
              <a:ext uri="{FF2B5EF4-FFF2-40B4-BE49-F238E27FC236}">
                <a16:creationId xmlns:a16="http://schemas.microsoft.com/office/drawing/2014/main" id="{C0191D1C-B00D-E48E-6258-92E21A5E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"/>
          <a:stretch/>
        </p:blipFill>
        <p:spPr>
          <a:xfrm>
            <a:off x="7283449" y="3258985"/>
            <a:ext cx="4023905" cy="2560620"/>
          </a:xfrm>
          <a:prstGeom prst="rect">
            <a:avLst/>
          </a:prstGeom>
        </p:spPr>
      </p:pic>
      <p:pic>
        <p:nvPicPr>
          <p:cNvPr id="12" name="Immagine 11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7F3DE825-3042-37DF-C92B-666A790F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05" y="698364"/>
            <a:ext cx="4180922" cy="25606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1D27CFF-3D5C-365A-BD46-96BCAE1BC96C}"/>
              </a:ext>
            </a:extLst>
          </p:cNvPr>
          <p:cNvSpPr txBox="1"/>
          <p:nvPr/>
        </p:nvSpPr>
        <p:spPr>
          <a:xfrm>
            <a:off x="537848" y="1489793"/>
            <a:ext cx="59582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	</a:t>
            </a:r>
            <a:r>
              <a:rPr lang="it-IT" dirty="0" err="1"/>
              <a:t>Only</a:t>
            </a:r>
            <a:r>
              <a:rPr lang="it-IT" dirty="0"/>
              <a:t> 600 °C </a:t>
            </a:r>
            <a:r>
              <a:rPr lang="it-IT" dirty="0" err="1"/>
              <a:t>reached</a:t>
            </a:r>
            <a:r>
              <a:rPr lang="it-IT" dirty="0"/>
              <a:t> (target </a:t>
            </a:r>
            <a:r>
              <a:rPr lang="it-IT" b="1" dirty="0">
                <a:solidFill>
                  <a:schemeClr val="accent3"/>
                </a:solidFill>
              </a:rPr>
              <a:t>T ≥ 1100 °C</a:t>
            </a:r>
            <a:r>
              <a:rPr lang="it-IT" dirty="0"/>
              <a:t>)</a:t>
            </a:r>
          </a:p>
          <a:p>
            <a:endParaRPr lang="it-IT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Extensive</a:t>
            </a:r>
            <a:r>
              <a:rPr lang="it-IT" dirty="0"/>
              <a:t> </a:t>
            </a:r>
            <a:r>
              <a:rPr lang="it-IT" dirty="0" err="1"/>
              <a:t>indipendent</a:t>
            </a:r>
            <a:r>
              <a:rPr lang="it-IT" dirty="0"/>
              <a:t> testing </a:t>
            </a:r>
            <a:r>
              <a:rPr lang="it-IT" dirty="0" err="1"/>
              <a:t>done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generators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b="1" dirty="0" err="1">
                <a:solidFill>
                  <a:schemeClr val="accent3"/>
                </a:solidFill>
              </a:rPr>
              <a:t>severely</a:t>
            </a:r>
            <a:r>
              <a:rPr lang="it-IT" b="1" dirty="0">
                <a:solidFill>
                  <a:schemeClr val="accent3"/>
                </a:solidFill>
              </a:rPr>
              <a:t> </a:t>
            </a:r>
            <a:r>
              <a:rPr lang="it-IT" b="1" dirty="0" err="1">
                <a:solidFill>
                  <a:schemeClr val="accent3"/>
                </a:solidFill>
              </a:rPr>
              <a:t>underpower</a:t>
            </a:r>
            <a:r>
              <a:rPr lang="it-IT" dirty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Initial</a:t>
            </a:r>
            <a:r>
              <a:rPr lang="it-IT" dirty="0"/>
              <a:t> company </a:t>
            </a:r>
            <a:r>
              <a:rPr lang="it-IT" dirty="0" err="1"/>
              <a:t>simulations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consistent</a:t>
            </a:r>
            <a:r>
              <a:rPr lang="it-IT" dirty="0"/>
              <a:t> with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Company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contacted</a:t>
            </a:r>
            <a:r>
              <a:rPr lang="it-IT" dirty="0"/>
              <a:t> </a:t>
            </a:r>
            <a:r>
              <a:rPr lang="it-IT" b="1" dirty="0">
                <a:solidFill>
                  <a:schemeClr val="accent3"/>
                </a:solidFill>
              </a:rPr>
              <a:t>(06/24) </a:t>
            </a:r>
            <a:r>
              <a:rPr lang="it-IT" dirty="0"/>
              <a:t>and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waiting</a:t>
            </a:r>
            <a:r>
              <a:rPr lang="it-IT" dirty="0"/>
              <a:t> for </a:t>
            </a:r>
            <a:r>
              <a:rPr lang="it-IT" b="1" dirty="0">
                <a:solidFill>
                  <a:schemeClr val="accent3"/>
                </a:solidFill>
              </a:rPr>
              <a:t>new </a:t>
            </a:r>
            <a:r>
              <a:rPr lang="it-IT" b="1" dirty="0" err="1">
                <a:solidFill>
                  <a:schemeClr val="accent3"/>
                </a:solidFill>
              </a:rPr>
              <a:t>generators</a:t>
            </a:r>
            <a:r>
              <a:rPr lang="it-IT" b="1" dirty="0">
                <a:solidFill>
                  <a:schemeClr val="accent3"/>
                </a:solidFill>
              </a:rPr>
              <a:t> (double the power) </a:t>
            </a:r>
            <a:r>
              <a:rPr lang="it-IT" dirty="0"/>
              <a:t>to be </a:t>
            </a:r>
            <a:r>
              <a:rPr lang="it-IT" dirty="0" err="1"/>
              <a:t>manufactured</a:t>
            </a:r>
            <a:r>
              <a:rPr lang="it-IT" dirty="0"/>
              <a:t> and </a:t>
            </a:r>
            <a:r>
              <a:rPr lang="it-IT" dirty="0" err="1"/>
              <a:t>tested</a:t>
            </a:r>
            <a:r>
              <a:rPr lang="it-IT" dirty="0"/>
              <a:t> by </a:t>
            </a:r>
            <a:r>
              <a:rPr lang="it-IT" dirty="0" err="1"/>
              <a:t>them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Expected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a full test with a 6 kW generator </a:t>
            </a:r>
            <a:r>
              <a:rPr lang="it-IT" b="1" dirty="0" err="1">
                <a:solidFill>
                  <a:schemeClr val="accent3"/>
                </a:solidFill>
              </a:rPr>
              <a:t>within</a:t>
            </a:r>
            <a:r>
              <a:rPr lang="it-IT" b="1" dirty="0">
                <a:solidFill>
                  <a:schemeClr val="accent3"/>
                </a:solidFill>
              </a:rPr>
              <a:t> end of </a:t>
            </a:r>
            <a:r>
              <a:rPr lang="it-IT" b="1" dirty="0" err="1">
                <a:solidFill>
                  <a:schemeClr val="accent3"/>
                </a:solidFill>
              </a:rPr>
              <a:t>december</a:t>
            </a:r>
            <a:r>
              <a:rPr lang="it-IT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15" name="Elemento grafico 14" descr="Avviso con riempimento a tinta unita">
            <a:extLst>
              <a:ext uri="{FF2B5EF4-FFF2-40B4-BE49-F238E27FC236}">
                <a16:creationId xmlns:a16="http://schemas.microsoft.com/office/drawing/2014/main" id="{CD2F0DF4-3E0C-AD72-5B04-37BC208C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227" y="1531042"/>
            <a:ext cx="287692" cy="2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06376-BDEB-399B-EE4B-932A241F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31">
            <a:extLst>
              <a:ext uri="{FF2B5EF4-FFF2-40B4-BE49-F238E27FC236}">
                <a16:creationId xmlns:a16="http://schemas.microsoft.com/office/drawing/2014/main" id="{183EBB75-E566-0E41-9E4E-AD3DFF60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EB89272-654F-CDA9-8FEB-6DB6BDE1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6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New FE-SEM arrived!</a:t>
            </a:r>
            <a:endParaRPr lang="en-US" b="1" dirty="0"/>
          </a:p>
        </p:txBody>
      </p:sp>
      <p:sp>
        <p:nvSpPr>
          <p:cNvPr id="16" name="Segnaposto piè di pagina 3">
            <a:extLst>
              <a:ext uri="{FF2B5EF4-FFF2-40B4-BE49-F238E27FC236}">
                <a16:creationId xmlns:a16="http://schemas.microsoft.com/office/drawing/2014/main" id="{1A667D21-8408-4740-8D0D-8AC568F6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307001"/>
            <a:ext cx="7992888" cy="365125"/>
          </a:xfrm>
        </p:spPr>
        <p:txBody>
          <a:bodyPr/>
          <a:lstStyle/>
          <a:p>
            <a:pPr algn="l"/>
            <a:r>
              <a:rPr lang="en-US" dirty="0"/>
              <a:t>WP9 13</a:t>
            </a:r>
            <a:r>
              <a:rPr lang="en-US" baseline="30000" dirty="0"/>
              <a:t>th</a:t>
            </a:r>
            <a:r>
              <a:rPr lang="en-US" dirty="0"/>
              <a:t> meeting – HZB, 02 December 2024 - TASK 9.3 Progress @ INFN	             davide.ford@lnl.infn.it</a:t>
            </a:r>
          </a:p>
        </p:txBody>
      </p:sp>
      <p:pic>
        <p:nvPicPr>
          <p:cNvPr id="3" name="Immagine 2" descr="Immagine che contiene interno, Schermo del computer, muro, computer&#10;&#10;Descrizione generata automaticamente">
            <a:extLst>
              <a:ext uri="{FF2B5EF4-FFF2-40B4-BE49-F238E27FC236}">
                <a16:creationId xmlns:a16="http://schemas.microsoft.com/office/drawing/2014/main" id="{602C20A3-F917-42BE-6449-1F747854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8" y="1569242"/>
            <a:ext cx="5163608" cy="3872707"/>
          </a:xfrm>
          <a:prstGeom prst="rect">
            <a:avLst/>
          </a:prstGeom>
        </p:spPr>
      </p:pic>
      <p:pic>
        <p:nvPicPr>
          <p:cNvPr id="6" name="Immagine 5" descr="Immagine che contiene biscotto, bianco e nero&#10;&#10;Descrizione generata automaticamente con attendibilità bassa">
            <a:extLst>
              <a:ext uri="{FF2B5EF4-FFF2-40B4-BE49-F238E27FC236}">
                <a16:creationId xmlns:a16="http://schemas.microsoft.com/office/drawing/2014/main" id="{B950B4B9-D3DC-A081-F23A-BBA7F4B6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996" y="1569242"/>
            <a:ext cx="5163609" cy="38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B2B74-F0D4-4E26-B58B-931BB57E1C13}"/>
              </a:ext>
            </a:extLst>
          </p:cNvPr>
          <p:cNvSpPr txBox="1"/>
          <p:nvPr/>
        </p:nvSpPr>
        <p:spPr>
          <a:xfrm>
            <a:off x="990041" y="3075057"/>
            <a:ext cx="8152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Thanks for your attention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D2D856-B9D1-4A93-91C7-5A1F527C60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525803"/>
            <a:ext cx="1978987" cy="14000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CF9E97-A6B3-44A2-B184-3C74B21CDC56}"/>
              </a:ext>
            </a:extLst>
          </p:cNvPr>
          <p:cNvSpPr txBox="1"/>
          <p:nvPr/>
        </p:nvSpPr>
        <p:spPr>
          <a:xfrm>
            <a:off x="9142456" y="1720876"/>
            <a:ext cx="2832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davide.ford@lnl.infn.it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20730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.Fast - Kick off meeting.pptx" id="{DA7DF920-03AB-4F15-9D0A-DF69EAE7A7F4}" vid="{D210E2EE-DA83-4FE6-B3DE-B8BDD22ABA3A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.Fast - Kick off meeting.pptx" id="{DA7DF920-03AB-4F15-9D0A-DF69EAE7A7F4}" vid="{D10B85FB-AC78-440D-B51F-CB099DEA5277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34A3799B07F4F89FD062B0A17A3E6" ma:contentTypeVersion="7" ma:contentTypeDescription="Create a new document." ma:contentTypeScope="" ma:versionID="b233de617e16e1c069acdeaf89ad1b99">
  <xsd:schema xmlns:xsd="http://www.w3.org/2001/XMLSchema" xmlns:xs="http://www.w3.org/2001/XMLSchema" xmlns:p="http://schemas.microsoft.com/office/2006/metadata/properties" xmlns:ns3="cefa4724-2d81-41a2-bb79-e0a2113f1f2f" xmlns:ns4="2547b2f1-a2a3-47f6-ba61-3aea4efa0095" targetNamespace="http://schemas.microsoft.com/office/2006/metadata/properties" ma:root="true" ma:fieldsID="a86fac5c917ed690e11f8e8aa149a170" ns3:_="" ns4:_="">
    <xsd:import namespace="cefa4724-2d81-41a2-bb79-e0a2113f1f2f"/>
    <xsd:import namespace="2547b2f1-a2a3-47f6-ba61-3aea4efa00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a4724-2d81-41a2-bb79-e0a2113f1f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b2f1-a2a3-47f6-ba61-3aea4efa0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56FE30-A941-4098-AF64-31862DB6EC1B}">
  <ds:schemaRefs>
    <ds:schemaRef ds:uri="2547b2f1-a2a3-47f6-ba61-3aea4efa0095"/>
    <ds:schemaRef ds:uri="cefa4724-2d81-41a2-bb79-e0a2113f1f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BECD8B-56CA-41C9-8971-1B494B727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2BBC93-D3DF-4DA9-AFF7-F048DC5DAEB0}">
  <ds:schemaRefs>
    <ds:schemaRef ds:uri="2547b2f1-a2a3-47f6-ba61-3aea4efa0095"/>
    <ds:schemaRef ds:uri="cefa4724-2d81-41a2-bb79-e0a2113f1f2f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I.Fast - Kick off meeting</Template>
  <TotalTime>1766</TotalTime>
  <Words>218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ExtraBold</vt:lpstr>
      <vt:lpstr>Montserrat SemiBold</vt:lpstr>
      <vt:lpstr>Wingdings</vt:lpstr>
      <vt:lpstr>I.FAST Custom Slides</vt:lpstr>
      <vt:lpstr>Generic</vt:lpstr>
      <vt:lpstr>Presentazione standard di PowerPoint</vt:lpstr>
      <vt:lpstr>First tests of the LTD system</vt:lpstr>
      <vt:lpstr>Problems and delays…</vt:lpstr>
      <vt:lpstr>New FE-SEM arrived!</vt:lpstr>
      <vt:lpstr>Presentazione standard di PowerPoint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 Pira</dc:creator>
  <cp:lastModifiedBy>Davide Ford</cp:lastModifiedBy>
  <cp:revision>6</cp:revision>
  <dcterms:created xsi:type="dcterms:W3CDTF">2021-05-03T13:12:24Z</dcterms:created>
  <dcterms:modified xsi:type="dcterms:W3CDTF">2024-12-02T10:24:57Z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0x01010020E34A3799B07F4F89FD062B0A17A3E6</vt:lpwstr>
  </property>
</Properties>
</file>