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726" r:id="rId4"/>
    <p:sldId id="2707" r:id="rId5"/>
    <p:sldId id="2727" r:id="rId6"/>
    <p:sldId id="2729" r:id="rId7"/>
    <p:sldId id="2730" r:id="rId8"/>
    <p:sldId id="2710" r:id="rId9"/>
    <p:sldId id="2666" r:id="rId10"/>
    <p:sldId id="2728" r:id="rId11"/>
    <p:sldId id="270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01" userDrawn="1">
          <p15:clr>
            <a:srgbClr val="A4A3A4"/>
          </p15:clr>
        </p15:guide>
        <p15:guide id="3" pos="56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9B6"/>
    <a:srgbClr val="002060"/>
    <a:srgbClr val="F504C8"/>
    <a:srgbClr val="0DE7F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95252-BAF9-4A5E-825B-3F4FD5744E80}" v="101" dt="2024-12-01T18:43:55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7" d="100"/>
          <a:sy n="147" d="100"/>
        </p:scale>
        <p:origin x="696" y="114"/>
      </p:cViewPr>
      <p:guideLst>
        <p:guide orient="horz" pos="2160"/>
        <p:guide pos="7401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othea Fonnesu" userId="7bf8154d-1f01-455e-9a4e-eddc056ca8ec" providerId="ADAL" clId="{CD695252-BAF9-4A5E-825B-3F4FD5744E80}"/>
    <pc:docChg chg="undo redo custSel addSld delSld modSld modMainMaster">
      <pc:chgData name="Dorothea Fonnesu" userId="7bf8154d-1f01-455e-9a4e-eddc056ca8ec" providerId="ADAL" clId="{CD695252-BAF9-4A5E-825B-3F4FD5744E80}" dt="2024-12-01T18:54:47.266" v="3153" actId="1076"/>
      <pc:docMkLst>
        <pc:docMk/>
      </pc:docMkLst>
      <pc:sldChg chg="addSp modSp add mod">
        <pc:chgData name="Dorothea Fonnesu" userId="7bf8154d-1f01-455e-9a4e-eddc056ca8ec" providerId="ADAL" clId="{CD695252-BAF9-4A5E-825B-3F4FD5744E80}" dt="2024-11-30T18:49:16.167" v="870" actId="1076"/>
        <pc:sldMkLst>
          <pc:docMk/>
          <pc:sldMk cId="3964096070" sldId="256"/>
        </pc:sldMkLst>
        <pc:spChg chg="mod">
          <ac:chgData name="Dorothea Fonnesu" userId="7bf8154d-1f01-455e-9a4e-eddc056ca8ec" providerId="ADAL" clId="{CD695252-BAF9-4A5E-825B-3F4FD5744E80}" dt="2024-11-30T17:48:47.363" v="86" actId="207"/>
          <ac:spMkLst>
            <pc:docMk/>
            <pc:sldMk cId="3964096070" sldId="256"/>
            <ac:spMk id="2" creationId="{00000000-0000-0000-0000-000000000000}"/>
          </ac:spMkLst>
        </pc:spChg>
        <pc:spChg chg="mod">
          <ac:chgData name="Dorothea Fonnesu" userId="7bf8154d-1f01-455e-9a4e-eddc056ca8ec" providerId="ADAL" clId="{CD695252-BAF9-4A5E-825B-3F4FD5744E80}" dt="2024-11-30T17:47:00.455" v="80" actId="207"/>
          <ac:spMkLst>
            <pc:docMk/>
            <pc:sldMk cId="3964096070" sldId="256"/>
            <ac:spMk id="3" creationId="{00000000-0000-0000-0000-000000000000}"/>
          </ac:spMkLst>
        </pc:spChg>
        <pc:spChg chg="mod">
          <ac:chgData name="Dorothea Fonnesu" userId="7bf8154d-1f01-455e-9a4e-eddc056ca8ec" providerId="ADAL" clId="{CD695252-BAF9-4A5E-825B-3F4FD5744E80}" dt="2024-11-30T17:51:28.868" v="136" actId="20577"/>
          <ac:spMkLst>
            <pc:docMk/>
            <pc:sldMk cId="3964096070" sldId="256"/>
            <ac:spMk id="4" creationId="{00000000-0000-0000-0000-000000000000}"/>
          </ac:spMkLst>
        </pc:spChg>
        <pc:picChg chg="add mod">
          <ac:chgData name="Dorothea Fonnesu" userId="7bf8154d-1f01-455e-9a4e-eddc056ca8ec" providerId="ADAL" clId="{CD695252-BAF9-4A5E-825B-3F4FD5744E80}" dt="2024-11-30T18:49:16.167" v="870" actId="1076"/>
          <ac:picMkLst>
            <pc:docMk/>
            <pc:sldMk cId="3964096070" sldId="256"/>
            <ac:picMk id="5" creationId="{A7C1BB3A-135F-1966-E6A0-B51B658F32CB}"/>
          </ac:picMkLst>
        </pc:picChg>
      </pc:sldChg>
      <pc:sldChg chg="modSp add del mod">
        <pc:chgData name="Dorothea Fonnesu" userId="7bf8154d-1f01-455e-9a4e-eddc056ca8ec" providerId="ADAL" clId="{CD695252-BAF9-4A5E-825B-3F4FD5744E80}" dt="2024-12-01T17:32:41.990" v="2243" actId="2696"/>
        <pc:sldMkLst>
          <pc:docMk/>
          <pc:sldMk cId="2535720730" sldId="268"/>
        </pc:sldMkLst>
        <pc:spChg chg="mod">
          <ac:chgData name="Dorothea Fonnesu" userId="7bf8154d-1f01-455e-9a4e-eddc056ca8ec" providerId="ADAL" clId="{CD695252-BAF9-4A5E-825B-3F4FD5744E80}" dt="2024-11-30T17:41:01.062" v="3" actId="27636"/>
          <ac:spMkLst>
            <pc:docMk/>
            <pc:sldMk cId="2535720730" sldId="268"/>
            <ac:spMk id="5" creationId="{B59DC2DC-173B-9FE1-3612-1F532C2EF73A}"/>
          </ac:spMkLst>
        </pc:spChg>
        <pc:spChg chg="mod">
          <ac:chgData name="Dorothea Fonnesu" userId="7bf8154d-1f01-455e-9a4e-eddc056ca8ec" providerId="ADAL" clId="{CD695252-BAF9-4A5E-825B-3F4FD5744E80}" dt="2024-11-30T17:41:01.060" v="2" actId="27636"/>
          <ac:spMkLst>
            <pc:docMk/>
            <pc:sldMk cId="2535720730" sldId="268"/>
            <ac:spMk id="15" creationId="{292CE20F-273D-63F6-1F0E-8E520A6A4B6C}"/>
          </ac:spMkLst>
        </pc:spChg>
        <pc:spChg chg="mod">
          <ac:chgData name="Dorothea Fonnesu" userId="7bf8154d-1f01-455e-9a4e-eddc056ca8ec" providerId="ADAL" clId="{CD695252-BAF9-4A5E-825B-3F4FD5744E80}" dt="2024-11-30T17:41:01.057" v="1" actId="27636"/>
          <ac:spMkLst>
            <pc:docMk/>
            <pc:sldMk cId="2535720730" sldId="268"/>
            <ac:spMk id="17" creationId="{F3AF4F32-E9EB-1D88-9FD4-E091D07BB0FD}"/>
          </ac:spMkLst>
        </pc:spChg>
      </pc:sldChg>
      <pc:sldChg chg="addSp delSp modSp add mod chgLayout">
        <pc:chgData name="Dorothea Fonnesu" userId="7bf8154d-1f01-455e-9a4e-eddc056ca8ec" providerId="ADAL" clId="{CD695252-BAF9-4A5E-825B-3F4FD5744E80}" dt="2024-11-30T19:06:16.299" v="1113" actId="27636"/>
        <pc:sldMkLst>
          <pc:docMk/>
          <pc:sldMk cId="3966947811" sldId="276"/>
        </pc:sldMkLst>
        <pc:spChg chg="mod ord">
          <ac:chgData name="Dorothea Fonnesu" userId="7bf8154d-1f01-455e-9a4e-eddc056ca8ec" providerId="ADAL" clId="{CD695252-BAF9-4A5E-825B-3F4FD5744E80}" dt="2024-11-30T17:59:07.963" v="197" actId="700"/>
          <ac:spMkLst>
            <pc:docMk/>
            <pc:sldMk cId="3966947811" sldId="276"/>
            <ac:spMk id="2" creationId="{17D1CB4C-963E-4026-07D3-07D9CB801C42}"/>
          </ac:spMkLst>
        </pc:spChg>
        <pc:spChg chg="mod ord">
          <ac:chgData name="Dorothea Fonnesu" userId="7bf8154d-1f01-455e-9a4e-eddc056ca8ec" providerId="ADAL" clId="{CD695252-BAF9-4A5E-825B-3F4FD5744E80}" dt="2024-11-30T17:59:57.107" v="215" actId="20577"/>
          <ac:spMkLst>
            <pc:docMk/>
            <pc:sldMk cId="3966947811" sldId="276"/>
            <ac:spMk id="4" creationId="{2B3A4C0F-CD63-2B16-3F43-93F9485A30D7}"/>
          </ac:spMkLst>
        </pc:spChg>
        <pc:spChg chg="mod ord">
          <ac:chgData name="Dorothea Fonnesu" userId="7bf8154d-1f01-455e-9a4e-eddc056ca8ec" providerId="ADAL" clId="{CD695252-BAF9-4A5E-825B-3F4FD5744E80}" dt="2024-11-30T17:59:07.963" v="197" actId="700"/>
          <ac:spMkLst>
            <pc:docMk/>
            <pc:sldMk cId="3966947811" sldId="276"/>
            <ac:spMk id="5" creationId="{B8FB5888-7B1E-A61F-D233-CD69A39F8B95}"/>
          </ac:spMkLst>
        </pc:spChg>
        <pc:spChg chg="mod ord">
          <ac:chgData name="Dorothea Fonnesu" userId="7bf8154d-1f01-455e-9a4e-eddc056ca8ec" providerId="ADAL" clId="{CD695252-BAF9-4A5E-825B-3F4FD5744E80}" dt="2024-11-30T19:06:16.299" v="1113" actId="27636"/>
          <ac:spMkLst>
            <pc:docMk/>
            <pc:sldMk cId="3966947811" sldId="276"/>
            <ac:spMk id="7" creationId="{38BF299A-F8DD-9C82-E6D7-7C30C5E46AFC}"/>
          </ac:spMkLst>
        </pc:spChg>
        <pc:picChg chg="add del mod">
          <ac:chgData name="Dorothea Fonnesu" userId="7bf8154d-1f01-455e-9a4e-eddc056ca8ec" providerId="ADAL" clId="{CD695252-BAF9-4A5E-825B-3F4FD5744E80}" dt="2024-11-30T18:49:09.018" v="868" actId="21"/>
          <ac:picMkLst>
            <pc:docMk/>
            <pc:sldMk cId="3966947811" sldId="276"/>
            <ac:picMk id="3" creationId="{A7C1BB3A-135F-1966-E6A0-B51B658F32CB}"/>
          </ac:picMkLst>
        </pc:picChg>
      </pc:sldChg>
      <pc:sldChg chg="add del">
        <pc:chgData name="Dorothea Fonnesu" userId="7bf8154d-1f01-455e-9a4e-eddc056ca8ec" providerId="ADAL" clId="{CD695252-BAF9-4A5E-825B-3F4FD5744E80}" dt="2024-11-30T19:49:05.782" v="1634" actId="47"/>
        <pc:sldMkLst>
          <pc:docMk/>
          <pc:sldMk cId="1142562885" sldId="284"/>
        </pc:sldMkLst>
      </pc:sldChg>
      <pc:sldChg chg="delSp add mod">
        <pc:chgData name="Dorothea Fonnesu" userId="7bf8154d-1f01-455e-9a4e-eddc056ca8ec" providerId="ADAL" clId="{CD695252-BAF9-4A5E-825B-3F4FD5744E80}" dt="2024-11-30T19:49:35.734" v="1639" actId="478"/>
        <pc:sldMkLst>
          <pc:docMk/>
          <pc:sldMk cId="3094245879" sldId="2666"/>
        </pc:sldMkLst>
        <pc:spChg chg="del">
          <ac:chgData name="Dorothea Fonnesu" userId="7bf8154d-1f01-455e-9a4e-eddc056ca8ec" providerId="ADAL" clId="{CD695252-BAF9-4A5E-825B-3F4FD5744E80}" dt="2024-11-30T19:49:32.446" v="1638" actId="478"/>
          <ac:spMkLst>
            <pc:docMk/>
            <pc:sldMk cId="3094245879" sldId="2666"/>
            <ac:spMk id="7" creationId="{00000000-0000-0000-0000-000000000000}"/>
          </ac:spMkLst>
        </pc:spChg>
        <pc:spChg chg="del">
          <ac:chgData name="Dorothea Fonnesu" userId="7bf8154d-1f01-455e-9a4e-eddc056ca8ec" providerId="ADAL" clId="{CD695252-BAF9-4A5E-825B-3F4FD5744E80}" dt="2024-11-30T19:49:35.734" v="1639" actId="478"/>
          <ac:spMkLst>
            <pc:docMk/>
            <pc:sldMk cId="3094245879" sldId="2666"/>
            <ac:spMk id="8" creationId="{00000000-0000-0000-0000-000000000000}"/>
          </ac:spMkLst>
        </pc:spChg>
      </pc:sldChg>
      <pc:sldChg chg="add del">
        <pc:chgData name="Dorothea Fonnesu" userId="7bf8154d-1f01-455e-9a4e-eddc056ca8ec" providerId="ADAL" clId="{CD695252-BAF9-4A5E-825B-3F4FD5744E80}" dt="2024-11-30T19:49:24.341" v="1637" actId="47"/>
        <pc:sldMkLst>
          <pc:docMk/>
          <pc:sldMk cId="1875826787" sldId="2679"/>
        </pc:sldMkLst>
      </pc:sldChg>
      <pc:sldChg chg="add del">
        <pc:chgData name="Dorothea Fonnesu" userId="7bf8154d-1f01-455e-9a4e-eddc056ca8ec" providerId="ADAL" clId="{CD695252-BAF9-4A5E-825B-3F4FD5744E80}" dt="2024-11-30T19:49:20.759" v="1636" actId="47"/>
        <pc:sldMkLst>
          <pc:docMk/>
          <pc:sldMk cId="3584295355" sldId="2681"/>
        </pc:sldMkLst>
      </pc:sldChg>
      <pc:sldChg chg="add del">
        <pc:chgData name="Dorothea Fonnesu" userId="7bf8154d-1f01-455e-9a4e-eddc056ca8ec" providerId="ADAL" clId="{CD695252-BAF9-4A5E-825B-3F4FD5744E80}" dt="2024-11-30T19:49:20.759" v="1636" actId="47"/>
        <pc:sldMkLst>
          <pc:docMk/>
          <pc:sldMk cId="1198575893" sldId="2688"/>
        </pc:sldMkLst>
      </pc:sldChg>
      <pc:sldChg chg="add del">
        <pc:chgData name="Dorothea Fonnesu" userId="7bf8154d-1f01-455e-9a4e-eddc056ca8ec" providerId="ADAL" clId="{CD695252-BAF9-4A5E-825B-3F4FD5744E80}" dt="2024-11-30T19:49:20.759" v="1636" actId="47"/>
        <pc:sldMkLst>
          <pc:docMk/>
          <pc:sldMk cId="839116176" sldId="2691"/>
        </pc:sldMkLst>
      </pc:sldChg>
      <pc:sldChg chg="add del">
        <pc:chgData name="Dorothea Fonnesu" userId="7bf8154d-1f01-455e-9a4e-eddc056ca8ec" providerId="ADAL" clId="{CD695252-BAF9-4A5E-825B-3F4FD5744E80}" dt="2024-11-30T19:49:14.058" v="1635" actId="47"/>
        <pc:sldMkLst>
          <pc:docMk/>
          <pc:sldMk cId="3478611573" sldId="2692"/>
        </pc:sldMkLst>
      </pc:sldChg>
      <pc:sldChg chg="add del">
        <pc:chgData name="Dorothea Fonnesu" userId="7bf8154d-1f01-455e-9a4e-eddc056ca8ec" providerId="ADAL" clId="{CD695252-BAF9-4A5E-825B-3F4FD5744E80}" dt="2024-11-30T19:49:20.759" v="1636" actId="47"/>
        <pc:sldMkLst>
          <pc:docMk/>
          <pc:sldMk cId="3236295452" sldId="2693"/>
        </pc:sldMkLst>
      </pc:sldChg>
      <pc:sldChg chg="add del">
        <pc:chgData name="Dorothea Fonnesu" userId="7bf8154d-1f01-455e-9a4e-eddc056ca8ec" providerId="ADAL" clId="{CD695252-BAF9-4A5E-825B-3F4FD5744E80}" dt="2024-11-30T19:49:20.759" v="1636" actId="47"/>
        <pc:sldMkLst>
          <pc:docMk/>
          <pc:sldMk cId="2878253008" sldId="2694"/>
        </pc:sldMkLst>
      </pc:sldChg>
      <pc:sldChg chg="add del">
        <pc:chgData name="Dorothea Fonnesu" userId="7bf8154d-1f01-455e-9a4e-eddc056ca8ec" providerId="ADAL" clId="{CD695252-BAF9-4A5E-825B-3F4FD5744E80}" dt="2024-11-30T19:49:14.058" v="1635" actId="47"/>
        <pc:sldMkLst>
          <pc:docMk/>
          <pc:sldMk cId="1579118552" sldId="2696"/>
        </pc:sldMkLst>
      </pc:sldChg>
      <pc:sldChg chg="add del">
        <pc:chgData name="Dorothea Fonnesu" userId="7bf8154d-1f01-455e-9a4e-eddc056ca8ec" providerId="ADAL" clId="{CD695252-BAF9-4A5E-825B-3F4FD5744E80}" dt="2024-11-30T19:49:05.782" v="1634" actId="47"/>
        <pc:sldMkLst>
          <pc:docMk/>
          <pc:sldMk cId="1427663891" sldId="2697"/>
        </pc:sldMkLst>
      </pc:sldChg>
      <pc:sldChg chg="addSp delSp modSp add del mod delAnim">
        <pc:chgData name="Dorothea Fonnesu" userId="7bf8154d-1f01-455e-9a4e-eddc056ca8ec" providerId="ADAL" clId="{CD695252-BAF9-4A5E-825B-3F4FD5744E80}" dt="2024-11-30T18:47:17.492" v="804" actId="2696"/>
        <pc:sldMkLst>
          <pc:docMk/>
          <pc:sldMk cId="282796100" sldId="2699"/>
        </pc:sldMkLst>
        <pc:spChg chg="mod">
          <ac:chgData name="Dorothea Fonnesu" userId="7bf8154d-1f01-455e-9a4e-eddc056ca8ec" providerId="ADAL" clId="{CD695252-BAF9-4A5E-825B-3F4FD5744E80}" dt="2024-11-30T18:25:33.352" v="453" actId="2711"/>
          <ac:spMkLst>
            <pc:docMk/>
            <pc:sldMk cId="282796100" sldId="2699"/>
            <ac:spMk id="3" creationId="{EDEDF644-2BE4-2195-2E74-89C48694E720}"/>
          </ac:spMkLst>
        </pc:spChg>
        <pc:spChg chg="add mod">
          <ac:chgData name="Dorothea Fonnesu" userId="7bf8154d-1f01-455e-9a4e-eddc056ca8ec" providerId="ADAL" clId="{CD695252-BAF9-4A5E-825B-3F4FD5744E80}" dt="2024-11-30T18:29:24.584" v="459" actId="1076"/>
          <ac:spMkLst>
            <pc:docMk/>
            <pc:sldMk cId="282796100" sldId="2699"/>
            <ac:spMk id="7" creationId="{E99C385E-B557-05E6-53EA-99E829AD96A0}"/>
          </ac:spMkLst>
        </pc:spChg>
        <pc:grpChg chg="del">
          <ac:chgData name="Dorothea Fonnesu" userId="7bf8154d-1f01-455e-9a4e-eddc056ca8ec" providerId="ADAL" clId="{CD695252-BAF9-4A5E-825B-3F4FD5744E80}" dt="2024-11-30T18:25:44.598" v="456" actId="478"/>
          <ac:grpSpMkLst>
            <pc:docMk/>
            <pc:sldMk cId="282796100" sldId="2699"/>
            <ac:grpSpMk id="28" creationId="{5FD7975B-CF41-7DCE-6D09-94B8B50716BF}"/>
          </ac:grpSpMkLst>
        </pc:grpChg>
        <pc:grpChg chg="del">
          <ac:chgData name="Dorothea Fonnesu" userId="7bf8154d-1f01-455e-9a4e-eddc056ca8ec" providerId="ADAL" clId="{CD695252-BAF9-4A5E-825B-3F4FD5744E80}" dt="2024-11-30T18:25:44.598" v="456" actId="478"/>
          <ac:grpSpMkLst>
            <pc:docMk/>
            <pc:sldMk cId="282796100" sldId="2699"/>
            <ac:grpSpMk id="29" creationId="{E617C4C4-9600-9EEC-47AB-0AB9DC4E80E4}"/>
          </ac:grpSpMkLst>
        </pc:grpChg>
        <pc:graphicFrameChg chg="del">
          <ac:chgData name="Dorothea Fonnesu" userId="7bf8154d-1f01-455e-9a4e-eddc056ca8ec" providerId="ADAL" clId="{CD695252-BAF9-4A5E-825B-3F4FD5744E80}" dt="2024-11-30T17:41:23.818" v="4" actId="478"/>
          <ac:graphicFrameMkLst>
            <pc:docMk/>
            <pc:sldMk cId="282796100" sldId="2699"/>
            <ac:graphicFrameMk id="6" creationId="{8782F386-C310-963C-CAEA-DCD8FA771F4F}"/>
          </ac:graphicFrameMkLst>
        </pc:graphicFrameChg>
        <pc:graphicFrameChg chg="del">
          <ac:chgData name="Dorothea Fonnesu" userId="7bf8154d-1f01-455e-9a4e-eddc056ca8ec" providerId="ADAL" clId="{CD695252-BAF9-4A5E-825B-3F4FD5744E80}" dt="2024-11-30T18:25:47.294" v="457" actId="478"/>
          <ac:graphicFrameMkLst>
            <pc:docMk/>
            <pc:sldMk cId="282796100" sldId="2699"/>
            <ac:graphicFrameMk id="23" creationId="{58EF9634-CF16-6647-8D0F-420553BEC3A4}"/>
          </ac:graphicFrameMkLst>
        </pc:graphicFrameChg>
        <pc:graphicFrameChg chg="del">
          <ac:chgData name="Dorothea Fonnesu" userId="7bf8154d-1f01-455e-9a4e-eddc056ca8ec" providerId="ADAL" clId="{CD695252-BAF9-4A5E-825B-3F4FD5744E80}" dt="2024-11-30T18:25:38.229" v="454" actId="478"/>
          <ac:graphicFrameMkLst>
            <pc:docMk/>
            <pc:sldMk cId="282796100" sldId="2699"/>
            <ac:graphicFrameMk id="31" creationId="{71EF48AC-A383-3CD9-C551-87E26EB64DFB}"/>
          </ac:graphicFrameMkLst>
        </pc:graphicFrameChg>
        <pc:graphicFrameChg chg="del">
          <ac:chgData name="Dorothea Fonnesu" userId="7bf8154d-1f01-455e-9a4e-eddc056ca8ec" providerId="ADAL" clId="{CD695252-BAF9-4A5E-825B-3F4FD5744E80}" dt="2024-11-30T18:25:39.877" v="455" actId="478"/>
          <ac:graphicFrameMkLst>
            <pc:docMk/>
            <pc:sldMk cId="282796100" sldId="2699"/>
            <ac:graphicFrameMk id="33" creationId="{E189B581-636B-A0D0-0409-4775A2E4CB7F}"/>
          </ac:graphicFrameMkLst>
        </pc:graphicFrameChg>
        <pc:picChg chg="del">
          <ac:chgData name="Dorothea Fonnesu" userId="7bf8154d-1f01-455e-9a4e-eddc056ca8ec" providerId="ADAL" clId="{CD695252-BAF9-4A5E-825B-3F4FD5744E80}" dt="2024-11-30T18:25:47.294" v="457" actId="478"/>
          <ac:picMkLst>
            <pc:docMk/>
            <pc:sldMk cId="282796100" sldId="2699"/>
            <ac:picMk id="22" creationId="{C822B5C9-AB9D-CDCD-D8EE-A61E2CDD928B}"/>
          </ac:picMkLst>
        </pc:picChg>
      </pc:sldChg>
      <pc:sldChg chg="add del">
        <pc:chgData name="Dorothea Fonnesu" userId="7bf8154d-1f01-455e-9a4e-eddc056ca8ec" providerId="ADAL" clId="{CD695252-BAF9-4A5E-825B-3F4FD5744E80}" dt="2024-11-30T19:49:24.341" v="1637" actId="47"/>
        <pc:sldMkLst>
          <pc:docMk/>
          <pc:sldMk cId="3027348209" sldId="2700"/>
        </pc:sldMkLst>
      </pc:sldChg>
      <pc:sldChg chg="add del">
        <pc:chgData name="Dorothea Fonnesu" userId="7bf8154d-1f01-455e-9a4e-eddc056ca8ec" providerId="ADAL" clId="{CD695252-BAF9-4A5E-825B-3F4FD5744E80}" dt="2024-11-30T19:49:24.341" v="1637" actId="47"/>
        <pc:sldMkLst>
          <pc:docMk/>
          <pc:sldMk cId="328327322" sldId="2701"/>
        </pc:sldMkLst>
      </pc:sldChg>
      <pc:sldChg chg="add del">
        <pc:chgData name="Dorothea Fonnesu" userId="7bf8154d-1f01-455e-9a4e-eddc056ca8ec" providerId="ADAL" clId="{CD695252-BAF9-4A5E-825B-3F4FD5744E80}" dt="2024-11-30T19:49:05.782" v="1634" actId="47"/>
        <pc:sldMkLst>
          <pc:docMk/>
          <pc:sldMk cId="3913080624" sldId="2702"/>
        </pc:sldMkLst>
      </pc:sldChg>
      <pc:sldChg chg="add del">
        <pc:chgData name="Dorothea Fonnesu" userId="7bf8154d-1f01-455e-9a4e-eddc056ca8ec" providerId="ADAL" clId="{CD695252-BAF9-4A5E-825B-3F4FD5744E80}" dt="2024-11-30T19:49:05.782" v="1634" actId="47"/>
        <pc:sldMkLst>
          <pc:docMk/>
          <pc:sldMk cId="4181803036" sldId="2703"/>
        </pc:sldMkLst>
      </pc:sldChg>
      <pc:sldChg chg="add">
        <pc:chgData name="Dorothea Fonnesu" userId="7bf8154d-1f01-455e-9a4e-eddc056ca8ec" providerId="ADAL" clId="{CD695252-BAF9-4A5E-825B-3F4FD5744E80}" dt="2024-11-30T17:41:00.800" v="0"/>
        <pc:sldMkLst>
          <pc:docMk/>
          <pc:sldMk cId="1426699543" sldId="2704"/>
        </pc:sldMkLst>
      </pc:sldChg>
      <pc:sldChg chg="add del">
        <pc:chgData name="Dorothea Fonnesu" userId="7bf8154d-1f01-455e-9a4e-eddc056ca8ec" providerId="ADAL" clId="{CD695252-BAF9-4A5E-825B-3F4FD5744E80}" dt="2024-11-30T19:49:05.782" v="1634" actId="47"/>
        <pc:sldMkLst>
          <pc:docMk/>
          <pc:sldMk cId="3096931292" sldId="2705"/>
        </pc:sldMkLst>
      </pc:sldChg>
      <pc:sldChg chg="add del">
        <pc:chgData name="Dorothea Fonnesu" userId="7bf8154d-1f01-455e-9a4e-eddc056ca8ec" providerId="ADAL" clId="{CD695252-BAF9-4A5E-825B-3F4FD5744E80}" dt="2024-11-30T19:49:24.341" v="1637" actId="47"/>
        <pc:sldMkLst>
          <pc:docMk/>
          <pc:sldMk cId="2057479854" sldId="2706"/>
        </pc:sldMkLst>
      </pc:sldChg>
      <pc:sldChg chg="addSp delSp modSp add mod">
        <pc:chgData name="Dorothea Fonnesu" userId="7bf8154d-1f01-455e-9a4e-eddc056ca8ec" providerId="ADAL" clId="{CD695252-BAF9-4A5E-825B-3F4FD5744E80}" dt="2024-11-30T19:33:13.448" v="1417" actId="1076"/>
        <pc:sldMkLst>
          <pc:docMk/>
          <pc:sldMk cId="2115794787" sldId="2707"/>
        </pc:sldMkLst>
        <pc:spChg chg="mod">
          <ac:chgData name="Dorothea Fonnesu" userId="7bf8154d-1f01-455e-9a4e-eddc056ca8ec" providerId="ADAL" clId="{CD695252-BAF9-4A5E-825B-3F4FD5744E80}" dt="2024-11-30T19:02:20.937" v="1109" actId="947"/>
          <ac:spMkLst>
            <pc:docMk/>
            <pc:sldMk cId="2115794787" sldId="2707"/>
            <ac:spMk id="2" creationId="{3887247F-549B-71E4-66E3-03FA87149468}"/>
          </ac:spMkLst>
        </pc:spChg>
        <pc:spChg chg="mod">
          <ac:chgData name="Dorothea Fonnesu" userId="7bf8154d-1f01-455e-9a4e-eddc056ca8ec" providerId="ADAL" clId="{CD695252-BAF9-4A5E-825B-3F4FD5744E80}" dt="2024-11-30T19:32:52.589" v="1413" actId="1076"/>
          <ac:spMkLst>
            <pc:docMk/>
            <pc:sldMk cId="2115794787" sldId="2707"/>
            <ac:spMk id="3" creationId="{EDEDF644-2BE4-2195-2E74-89C48694E720}"/>
          </ac:spMkLst>
        </pc:spChg>
        <pc:spChg chg="mod">
          <ac:chgData name="Dorothea Fonnesu" userId="7bf8154d-1f01-455e-9a4e-eddc056ca8ec" providerId="ADAL" clId="{CD695252-BAF9-4A5E-825B-3F4FD5744E80}" dt="2024-11-30T19:01:41.099" v="1077"/>
          <ac:spMkLst>
            <pc:docMk/>
            <pc:sldMk cId="2115794787" sldId="2707"/>
            <ac:spMk id="4" creationId="{E65ABADE-8E8B-7D5D-06E1-0F57E9DCF5B9}"/>
          </ac:spMkLst>
        </pc:spChg>
        <pc:spChg chg="del">
          <ac:chgData name="Dorothea Fonnesu" userId="7bf8154d-1f01-455e-9a4e-eddc056ca8ec" providerId="ADAL" clId="{CD695252-BAF9-4A5E-825B-3F4FD5744E80}" dt="2024-11-30T19:01:44.678" v="1078" actId="478"/>
          <ac:spMkLst>
            <pc:docMk/>
            <pc:sldMk cId="2115794787" sldId="2707"/>
            <ac:spMk id="9" creationId="{296B8179-7DF4-7EEF-AA1C-0EFE5D07EE10}"/>
          </ac:spMkLst>
        </pc:spChg>
        <pc:picChg chg="add mod modCrop">
          <ac:chgData name="Dorothea Fonnesu" userId="7bf8154d-1f01-455e-9a4e-eddc056ca8ec" providerId="ADAL" clId="{CD695252-BAF9-4A5E-825B-3F4FD5744E80}" dt="2024-11-30T19:33:10.552" v="1416" actId="1076"/>
          <ac:picMkLst>
            <pc:docMk/>
            <pc:sldMk cId="2115794787" sldId="2707"/>
            <ac:picMk id="7" creationId="{77CC4FD1-53B1-E253-3DA0-E15AF1361DA0}"/>
          </ac:picMkLst>
        </pc:picChg>
        <pc:picChg chg="add mod">
          <ac:chgData name="Dorothea Fonnesu" userId="7bf8154d-1f01-455e-9a4e-eddc056ca8ec" providerId="ADAL" clId="{CD695252-BAF9-4A5E-825B-3F4FD5744E80}" dt="2024-11-30T19:33:13.448" v="1417" actId="1076"/>
          <ac:picMkLst>
            <pc:docMk/>
            <pc:sldMk cId="2115794787" sldId="2707"/>
            <ac:picMk id="10" creationId="{E9B178CD-0509-F31C-75E1-3221716E8A42}"/>
          </ac:picMkLst>
        </pc:picChg>
        <pc:picChg chg="del">
          <ac:chgData name="Dorothea Fonnesu" userId="7bf8154d-1f01-455e-9a4e-eddc056ca8ec" providerId="ADAL" clId="{CD695252-BAF9-4A5E-825B-3F4FD5744E80}" dt="2024-11-30T19:02:14.278" v="1108" actId="478"/>
          <ac:picMkLst>
            <pc:docMk/>
            <pc:sldMk cId="2115794787" sldId="2707"/>
            <ac:picMk id="12" creationId="{80D3AE63-746D-00BF-2E4A-B247AFB9FA5E}"/>
          </ac:picMkLst>
        </pc:picChg>
      </pc:sldChg>
      <pc:sldChg chg="add del">
        <pc:chgData name="Dorothea Fonnesu" userId="7bf8154d-1f01-455e-9a4e-eddc056ca8ec" providerId="ADAL" clId="{CD695252-BAF9-4A5E-825B-3F4FD5744E80}" dt="2024-11-30T20:04:44.857" v="2000" actId="47"/>
        <pc:sldMkLst>
          <pc:docMk/>
          <pc:sldMk cId="2958781133" sldId="2708"/>
        </pc:sldMkLst>
      </pc:sldChg>
      <pc:sldChg chg="add del">
        <pc:chgData name="Dorothea Fonnesu" userId="7bf8154d-1f01-455e-9a4e-eddc056ca8ec" providerId="ADAL" clId="{CD695252-BAF9-4A5E-825B-3F4FD5744E80}" dt="2024-11-30T20:05:06.008" v="2002" actId="47"/>
        <pc:sldMkLst>
          <pc:docMk/>
          <pc:sldMk cId="199316546" sldId="2709"/>
        </pc:sldMkLst>
      </pc:sldChg>
      <pc:sldChg chg="modSp add mod">
        <pc:chgData name="Dorothea Fonnesu" userId="7bf8154d-1f01-455e-9a4e-eddc056ca8ec" providerId="ADAL" clId="{CD695252-BAF9-4A5E-825B-3F4FD5744E80}" dt="2024-12-01T18:32:44.903" v="2644" actId="1076"/>
        <pc:sldMkLst>
          <pc:docMk/>
          <pc:sldMk cId="4208604889" sldId="2710"/>
        </pc:sldMkLst>
        <pc:spChg chg="mod">
          <ac:chgData name="Dorothea Fonnesu" userId="7bf8154d-1f01-455e-9a4e-eddc056ca8ec" providerId="ADAL" clId="{CD695252-BAF9-4A5E-825B-3F4FD5744E80}" dt="2024-12-01T18:32:44.903" v="2644" actId="1076"/>
          <ac:spMkLst>
            <pc:docMk/>
            <pc:sldMk cId="4208604889" sldId="2710"/>
            <ac:spMk id="3" creationId="{EDEDF644-2BE4-2195-2E74-89C48694E720}"/>
          </ac:spMkLst>
        </pc:spChg>
        <pc:spChg chg="mod">
          <ac:chgData name="Dorothea Fonnesu" userId="7bf8154d-1f01-455e-9a4e-eddc056ca8ec" providerId="ADAL" clId="{CD695252-BAF9-4A5E-825B-3F4FD5744E80}" dt="2024-11-30T20:06:25.406" v="2034" actId="20577"/>
          <ac:spMkLst>
            <pc:docMk/>
            <pc:sldMk cId="4208604889" sldId="2710"/>
            <ac:spMk id="4" creationId="{E65ABADE-8E8B-7D5D-06E1-0F57E9DCF5B9}"/>
          </ac:spMkLst>
        </pc:spChg>
      </pc:sldChg>
      <pc:sldChg chg="modSp add del mod">
        <pc:chgData name="Dorothea Fonnesu" userId="7bf8154d-1f01-455e-9a4e-eddc056ca8ec" providerId="ADAL" clId="{CD695252-BAF9-4A5E-825B-3F4FD5744E80}" dt="2024-12-01T18:32:50.718" v="2645" actId="2696"/>
        <pc:sldMkLst>
          <pc:docMk/>
          <pc:sldMk cId="3881647348" sldId="2711"/>
        </pc:sldMkLst>
        <pc:spChg chg="mod">
          <ac:chgData name="Dorothea Fonnesu" userId="7bf8154d-1f01-455e-9a4e-eddc056ca8ec" providerId="ADAL" clId="{CD695252-BAF9-4A5E-825B-3F4FD5744E80}" dt="2024-12-01T16:48:46.882" v="2105" actId="313"/>
          <ac:spMkLst>
            <pc:docMk/>
            <pc:sldMk cId="3881647348" sldId="2711"/>
            <ac:spMk id="3" creationId="{EDEDF644-2BE4-2195-2E74-89C48694E720}"/>
          </ac:spMkLst>
        </pc:spChg>
        <pc:spChg chg="mod">
          <ac:chgData name="Dorothea Fonnesu" userId="7bf8154d-1f01-455e-9a4e-eddc056ca8ec" providerId="ADAL" clId="{CD695252-BAF9-4A5E-825B-3F4FD5744E80}" dt="2024-11-30T20:06:16.711" v="2019" actId="20577"/>
          <ac:spMkLst>
            <pc:docMk/>
            <pc:sldMk cId="3881647348" sldId="2711"/>
            <ac:spMk id="4" creationId="{E65ABADE-8E8B-7D5D-06E1-0F57E9DCF5B9}"/>
          </ac:spMkLst>
        </pc:spChg>
      </pc:sldChg>
      <pc:sldChg chg="add del">
        <pc:chgData name="Dorothea Fonnesu" userId="7bf8154d-1f01-455e-9a4e-eddc056ca8ec" providerId="ADAL" clId="{CD695252-BAF9-4A5E-825B-3F4FD5744E80}" dt="2024-11-30T20:04:50.374" v="2001" actId="47"/>
        <pc:sldMkLst>
          <pc:docMk/>
          <pc:sldMk cId="514091455" sldId="2712"/>
        </pc:sldMkLst>
      </pc:sldChg>
      <pc:sldChg chg="add del">
        <pc:chgData name="Dorothea Fonnesu" userId="7bf8154d-1f01-455e-9a4e-eddc056ca8ec" providerId="ADAL" clId="{CD695252-BAF9-4A5E-825B-3F4FD5744E80}" dt="2024-11-30T20:05:06.008" v="2002" actId="47"/>
        <pc:sldMkLst>
          <pc:docMk/>
          <pc:sldMk cId="2832918737" sldId="2714"/>
        </pc:sldMkLst>
      </pc:sldChg>
      <pc:sldChg chg="add del">
        <pc:chgData name="Dorothea Fonnesu" userId="7bf8154d-1f01-455e-9a4e-eddc056ca8ec" providerId="ADAL" clId="{CD695252-BAF9-4A5E-825B-3F4FD5744E80}" dt="2024-11-30T20:05:06.008" v="2002" actId="47"/>
        <pc:sldMkLst>
          <pc:docMk/>
          <pc:sldMk cId="1167488730" sldId="2715"/>
        </pc:sldMkLst>
      </pc:sldChg>
      <pc:sldChg chg="add del">
        <pc:chgData name="Dorothea Fonnesu" userId="7bf8154d-1f01-455e-9a4e-eddc056ca8ec" providerId="ADAL" clId="{CD695252-BAF9-4A5E-825B-3F4FD5744E80}" dt="2024-11-30T20:05:06.008" v="2002" actId="47"/>
        <pc:sldMkLst>
          <pc:docMk/>
          <pc:sldMk cId="2263824405" sldId="2716"/>
        </pc:sldMkLst>
      </pc:sldChg>
      <pc:sldChg chg="add del">
        <pc:chgData name="Dorothea Fonnesu" userId="7bf8154d-1f01-455e-9a4e-eddc056ca8ec" providerId="ADAL" clId="{CD695252-BAF9-4A5E-825B-3F4FD5744E80}" dt="2024-11-30T20:04:44.857" v="2000" actId="47"/>
        <pc:sldMkLst>
          <pc:docMk/>
          <pc:sldMk cId="565756295" sldId="2718"/>
        </pc:sldMkLst>
      </pc:sldChg>
      <pc:sldChg chg="add del">
        <pc:chgData name="Dorothea Fonnesu" userId="7bf8154d-1f01-455e-9a4e-eddc056ca8ec" providerId="ADAL" clId="{CD695252-BAF9-4A5E-825B-3F4FD5744E80}" dt="2024-11-30T20:04:50.374" v="2001" actId="47"/>
        <pc:sldMkLst>
          <pc:docMk/>
          <pc:sldMk cId="3753358812" sldId="2722"/>
        </pc:sldMkLst>
      </pc:sldChg>
      <pc:sldChg chg="add del">
        <pc:chgData name="Dorothea Fonnesu" userId="7bf8154d-1f01-455e-9a4e-eddc056ca8ec" providerId="ADAL" clId="{CD695252-BAF9-4A5E-825B-3F4FD5744E80}" dt="2024-11-30T20:04:44.857" v="2000" actId="47"/>
        <pc:sldMkLst>
          <pc:docMk/>
          <pc:sldMk cId="2620550166" sldId="2723"/>
        </pc:sldMkLst>
      </pc:sldChg>
      <pc:sldChg chg="add del">
        <pc:chgData name="Dorothea Fonnesu" userId="7bf8154d-1f01-455e-9a4e-eddc056ca8ec" providerId="ADAL" clId="{CD695252-BAF9-4A5E-825B-3F4FD5744E80}" dt="2024-11-30T20:04:44.857" v="2000" actId="47"/>
        <pc:sldMkLst>
          <pc:docMk/>
          <pc:sldMk cId="3156061975" sldId="2725"/>
        </pc:sldMkLst>
      </pc:sldChg>
      <pc:sldChg chg="addSp delSp modSp add mod modAnim">
        <pc:chgData name="Dorothea Fonnesu" userId="7bf8154d-1f01-455e-9a4e-eddc056ca8ec" providerId="ADAL" clId="{CD695252-BAF9-4A5E-825B-3F4FD5744E80}" dt="2024-11-30T19:01:13.768" v="1076"/>
        <pc:sldMkLst>
          <pc:docMk/>
          <pc:sldMk cId="2366013748" sldId="2726"/>
        </pc:sldMkLst>
        <pc:spChg chg="del">
          <ac:chgData name="Dorothea Fonnesu" userId="7bf8154d-1f01-455e-9a4e-eddc056ca8ec" providerId="ADAL" clId="{CD695252-BAF9-4A5E-825B-3F4FD5744E80}" dt="2024-11-30T18:29:33.748" v="461" actId="478"/>
          <ac:spMkLst>
            <pc:docMk/>
            <pc:sldMk cId="2366013748" sldId="2726"/>
            <ac:spMk id="3" creationId="{6D198B89-AB2D-FD4B-C838-C8DABCE68884}"/>
          </ac:spMkLst>
        </pc:spChg>
        <pc:spChg chg="mod">
          <ac:chgData name="Dorothea Fonnesu" userId="7bf8154d-1f01-455e-9a4e-eddc056ca8ec" providerId="ADAL" clId="{CD695252-BAF9-4A5E-825B-3F4FD5744E80}" dt="2024-11-30T18:37:51.628" v="629" actId="20577"/>
          <ac:spMkLst>
            <pc:docMk/>
            <pc:sldMk cId="2366013748" sldId="2726"/>
            <ac:spMk id="4" creationId="{6900C6D8-DF79-8EC4-70D6-7DD0A9B00041}"/>
          </ac:spMkLst>
        </pc:spChg>
        <pc:spChg chg="mod">
          <ac:chgData name="Dorothea Fonnesu" userId="7bf8154d-1f01-455e-9a4e-eddc056ca8ec" providerId="ADAL" clId="{CD695252-BAF9-4A5E-825B-3F4FD5744E80}" dt="2024-11-30T18:58:02.817" v="1063" actId="1076"/>
          <ac:spMkLst>
            <pc:docMk/>
            <pc:sldMk cId="2366013748" sldId="2726"/>
            <ac:spMk id="7" creationId="{095C71EB-047E-D434-FDE4-3BE594A9BE42}"/>
          </ac:spMkLst>
        </pc:spChg>
        <pc:spChg chg="mod">
          <ac:chgData name="Dorothea Fonnesu" userId="7bf8154d-1f01-455e-9a4e-eddc056ca8ec" providerId="ADAL" clId="{CD695252-BAF9-4A5E-825B-3F4FD5744E80}" dt="2024-11-30T18:43:24.558" v="751"/>
          <ac:spMkLst>
            <pc:docMk/>
            <pc:sldMk cId="2366013748" sldId="2726"/>
            <ac:spMk id="11" creationId="{EC0744A7-D8BA-2877-ECD7-707529063A60}"/>
          </ac:spMkLst>
        </pc:spChg>
        <pc:spChg chg="mod">
          <ac:chgData name="Dorothea Fonnesu" userId="7bf8154d-1f01-455e-9a4e-eddc056ca8ec" providerId="ADAL" clId="{CD695252-BAF9-4A5E-825B-3F4FD5744E80}" dt="2024-11-30T18:43:24.558" v="751"/>
          <ac:spMkLst>
            <pc:docMk/>
            <pc:sldMk cId="2366013748" sldId="2726"/>
            <ac:spMk id="15" creationId="{E888CA27-CCCF-B9F1-B1F3-D1DE6E5F949D}"/>
          </ac:spMkLst>
        </pc:spChg>
        <pc:spChg chg="mod">
          <ac:chgData name="Dorothea Fonnesu" userId="7bf8154d-1f01-455e-9a4e-eddc056ca8ec" providerId="ADAL" clId="{CD695252-BAF9-4A5E-825B-3F4FD5744E80}" dt="2024-11-30T18:43:24.558" v="751"/>
          <ac:spMkLst>
            <pc:docMk/>
            <pc:sldMk cId="2366013748" sldId="2726"/>
            <ac:spMk id="16" creationId="{1EEB47E5-7D7C-F649-6C33-49D2C9A1E3F2}"/>
          </ac:spMkLst>
        </pc:spChg>
        <pc:spChg chg="add mod ord">
          <ac:chgData name="Dorothea Fonnesu" userId="7bf8154d-1f01-455e-9a4e-eddc056ca8ec" providerId="ADAL" clId="{CD695252-BAF9-4A5E-825B-3F4FD5744E80}" dt="2024-11-30T18:51:34.248" v="915" actId="34135"/>
          <ac:spMkLst>
            <pc:docMk/>
            <pc:sldMk cId="2366013748" sldId="2726"/>
            <ac:spMk id="17" creationId="{F80F2633-A306-796A-B735-AAC075D9217B}"/>
          </ac:spMkLst>
        </pc:spChg>
        <pc:spChg chg="add mod ord">
          <ac:chgData name="Dorothea Fonnesu" userId="7bf8154d-1f01-455e-9a4e-eddc056ca8ec" providerId="ADAL" clId="{CD695252-BAF9-4A5E-825B-3F4FD5744E80}" dt="2024-11-30T18:51:34.248" v="915" actId="34135"/>
          <ac:spMkLst>
            <pc:docMk/>
            <pc:sldMk cId="2366013748" sldId="2726"/>
            <ac:spMk id="18" creationId="{2D09AAED-16E3-4B7F-06A7-2EC9A8C0869E}"/>
          </ac:spMkLst>
        </pc:spChg>
        <pc:spChg chg="mod">
          <ac:chgData name="Dorothea Fonnesu" userId="7bf8154d-1f01-455e-9a4e-eddc056ca8ec" providerId="ADAL" clId="{CD695252-BAF9-4A5E-825B-3F4FD5744E80}" dt="2024-11-30T18:43:50.230" v="754"/>
          <ac:spMkLst>
            <pc:docMk/>
            <pc:sldMk cId="2366013748" sldId="2726"/>
            <ac:spMk id="21" creationId="{41D27796-CE85-E620-E57E-6D6F64D20A70}"/>
          </ac:spMkLst>
        </pc:spChg>
        <pc:spChg chg="mod">
          <ac:chgData name="Dorothea Fonnesu" userId="7bf8154d-1f01-455e-9a4e-eddc056ca8ec" providerId="ADAL" clId="{CD695252-BAF9-4A5E-825B-3F4FD5744E80}" dt="2024-11-30T18:43:50.230" v="754"/>
          <ac:spMkLst>
            <pc:docMk/>
            <pc:sldMk cId="2366013748" sldId="2726"/>
            <ac:spMk id="25" creationId="{A780ED1E-499F-0C29-436A-34939AA24371}"/>
          </ac:spMkLst>
        </pc:spChg>
        <pc:spChg chg="mod">
          <ac:chgData name="Dorothea Fonnesu" userId="7bf8154d-1f01-455e-9a4e-eddc056ca8ec" providerId="ADAL" clId="{CD695252-BAF9-4A5E-825B-3F4FD5744E80}" dt="2024-11-30T18:43:50.230" v="754"/>
          <ac:spMkLst>
            <pc:docMk/>
            <pc:sldMk cId="2366013748" sldId="2726"/>
            <ac:spMk id="26" creationId="{AD19D39D-C16C-1879-A546-213CBC60D6ED}"/>
          </ac:spMkLst>
        </pc:spChg>
        <pc:spChg chg="add del mod">
          <ac:chgData name="Dorothea Fonnesu" userId="7bf8154d-1f01-455e-9a4e-eddc056ca8ec" providerId="ADAL" clId="{CD695252-BAF9-4A5E-825B-3F4FD5744E80}" dt="2024-11-30T18:58:08.533" v="1064" actId="478"/>
          <ac:spMkLst>
            <pc:docMk/>
            <pc:sldMk cId="2366013748" sldId="2726"/>
            <ac:spMk id="29" creationId="{AD90D8C7-1845-BD1E-93A8-6F22E63983D1}"/>
          </ac:spMkLst>
        </pc:spChg>
        <pc:spChg chg="add del mod">
          <ac:chgData name="Dorothea Fonnesu" userId="7bf8154d-1f01-455e-9a4e-eddc056ca8ec" providerId="ADAL" clId="{CD695252-BAF9-4A5E-825B-3F4FD5744E80}" dt="2024-11-30T18:58:08.533" v="1064" actId="478"/>
          <ac:spMkLst>
            <pc:docMk/>
            <pc:sldMk cId="2366013748" sldId="2726"/>
            <ac:spMk id="31" creationId="{68F3C784-5BDE-CA57-0D8D-B0485AB702DD}"/>
          </ac:spMkLst>
        </pc:spChg>
        <pc:grpChg chg="add del mod">
          <ac:chgData name="Dorothea Fonnesu" userId="7bf8154d-1f01-455e-9a4e-eddc056ca8ec" providerId="ADAL" clId="{CD695252-BAF9-4A5E-825B-3F4FD5744E80}" dt="2024-11-30T18:44:32.964" v="767" actId="478"/>
          <ac:grpSpMkLst>
            <pc:docMk/>
            <pc:sldMk cId="2366013748" sldId="2726"/>
            <ac:grpSpMk id="9" creationId="{9F1A7F5E-A53E-A068-9EC6-AE2784562465}"/>
          </ac:grpSpMkLst>
        </pc:grpChg>
        <pc:grpChg chg="add mod">
          <ac:chgData name="Dorothea Fonnesu" userId="7bf8154d-1f01-455e-9a4e-eddc056ca8ec" providerId="ADAL" clId="{CD695252-BAF9-4A5E-825B-3F4FD5744E80}" dt="2024-11-30T18:43:50.230" v="754"/>
          <ac:grpSpMkLst>
            <pc:docMk/>
            <pc:sldMk cId="2366013748" sldId="2726"/>
            <ac:grpSpMk id="19" creationId="{396FCA4A-687B-3CCC-5897-D67CF5AA15D0}"/>
          </ac:grpSpMkLst>
        </pc:grpChg>
        <pc:grpChg chg="add mod">
          <ac:chgData name="Dorothea Fonnesu" userId="7bf8154d-1f01-455e-9a4e-eddc056ca8ec" providerId="ADAL" clId="{CD695252-BAF9-4A5E-825B-3F4FD5744E80}" dt="2024-11-30T18:51:34.248" v="915" actId="34135"/>
          <ac:grpSpMkLst>
            <pc:docMk/>
            <pc:sldMk cId="2366013748" sldId="2726"/>
            <ac:grpSpMk id="28" creationId="{427979CF-3A73-7C2A-EB40-081AF0EA1A09}"/>
          </ac:grpSpMkLst>
        </pc:grpChg>
        <pc:picChg chg="add mod">
          <ac:chgData name="Dorothea Fonnesu" userId="7bf8154d-1f01-455e-9a4e-eddc056ca8ec" providerId="ADAL" clId="{CD695252-BAF9-4A5E-825B-3F4FD5744E80}" dt="2024-11-30T18:44:28.356" v="766" actId="1076"/>
          <ac:picMkLst>
            <pc:docMk/>
            <pc:sldMk cId="2366013748" sldId="2726"/>
            <ac:picMk id="6" creationId="{BCEE719B-17F3-B0C9-6C74-AF93CF27FD72}"/>
          </ac:picMkLst>
        </pc:picChg>
        <pc:picChg chg="add mod">
          <ac:chgData name="Dorothea Fonnesu" userId="7bf8154d-1f01-455e-9a4e-eddc056ca8ec" providerId="ADAL" clId="{CD695252-BAF9-4A5E-825B-3F4FD5744E80}" dt="2024-11-30T18:44:11.785" v="762" actId="1076"/>
          <ac:picMkLst>
            <pc:docMk/>
            <pc:sldMk cId="2366013748" sldId="2726"/>
            <ac:picMk id="8" creationId="{F172BB5A-7EF0-FAE1-E396-8DF196FB31F7}"/>
          </ac:picMkLst>
        </pc:picChg>
        <pc:picChg chg="mod">
          <ac:chgData name="Dorothea Fonnesu" userId="7bf8154d-1f01-455e-9a4e-eddc056ca8ec" providerId="ADAL" clId="{CD695252-BAF9-4A5E-825B-3F4FD5744E80}" dt="2024-11-30T18:43:24.558" v="751"/>
          <ac:picMkLst>
            <pc:docMk/>
            <pc:sldMk cId="2366013748" sldId="2726"/>
            <ac:picMk id="10" creationId="{35DECC6C-B2E1-0D8C-EA8B-C4D119087ABE}"/>
          </ac:picMkLst>
        </pc:picChg>
        <pc:picChg chg="mod">
          <ac:chgData name="Dorothea Fonnesu" userId="7bf8154d-1f01-455e-9a4e-eddc056ca8ec" providerId="ADAL" clId="{CD695252-BAF9-4A5E-825B-3F4FD5744E80}" dt="2024-11-30T18:43:50.230" v="754"/>
          <ac:picMkLst>
            <pc:docMk/>
            <pc:sldMk cId="2366013748" sldId="2726"/>
            <ac:picMk id="20" creationId="{C0AB47E6-3083-7D59-1D1B-A2CDA067AB4D}"/>
          </ac:picMkLst>
        </pc:picChg>
        <pc:picChg chg="add mod">
          <ac:chgData name="Dorothea Fonnesu" userId="7bf8154d-1f01-455e-9a4e-eddc056ca8ec" providerId="ADAL" clId="{CD695252-BAF9-4A5E-825B-3F4FD5744E80}" dt="2024-11-30T18:51:34.248" v="915" actId="34135"/>
          <ac:picMkLst>
            <pc:docMk/>
            <pc:sldMk cId="2366013748" sldId="2726"/>
            <ac:picMk id="27" creationId="{E4617905-B846-0D13-72AA-7C1BB3DE8DE5}"/>
          </ac:picMkLst>
        </pc:picChg>
        <pc:picChg chg="add mod modVis">
          <ac:chgData name="Dorothea Fonnesu" userId="7bf8154d-1f01-455e-9a4e-eddc056ca8ec" providerId="ADAL" clId="{CD695252-BAF9-4A5E-825B-3F4FD5744E80}" dt="2024-11-30T19:01:06.069" v="1074" actId="14429"/>
          <ac:picMkLst>
            <pc:docMk/>
            <pc:sldMk cId="2366013748" sldId="2726"/>
            <ac:picMk id="33" creationId="{C6DA6083-FC5E-690B-4E64-F15EEDAF824C}"/>
          </ac:picMkLst>
        </pc:picChg>
        <pc:picChg chg="add mod modVis">
          <ac:chgData name="Dorothea Fonnesu" userId="7bf8154d-1f01-455e-9a4e-eddc056ca8ec" providerId="ADAL" clId="{CD695252-BAF9-4A5E-825B-3F4FD5744E80}" dt="2024-11-30T19:01:05.713" v="1073" actId="14429"/>
          <ac:picMkLst>
            <pc:docMk/>
            <pc:sldMk cId="2366013748" sldId="2726"/>
            <ac:picMk id="34" creationId="{13B08084-5566-8079-0DDE-98427769D7B3}"/>
          </ac:picMkLst>
        </pc:picChg>
        <pc:inkChg chg="mod">
          <ac:chgData name="Dorothea Fonnesu" userId="7bf8154d-1f01-455e-9a4e-eddc056ca8ec" providerId="ADAL" clId="{CD695252-BAF9-4A5E-825B-3F4FD5744E80}" dt="2024-11-30T18:43:24.558" v="751"/>
          <ac:inkMkLst>
            <pc:docMk/>
            <pc:sldMk cId="2366013748" sldId="2726"/>
            <ac:inkMk id="14" creationId="{6AB9E601-6D76-768D-C4C6-6A0CF00D1EFC}"/>
          </ac:inkMkLst>
        </pc:inkChg>
        <pc:inkChg chg="mod">
          <ac:chgData name="Dorothea Fonnesu" userId="7bf8154d-1f01-455e-9a4e-eddc056ca8ec" providerId="ADAL" clId="{CD695252-BAF9-4A5E-825B-3F4FD5744E80}" dt="2024-11-30T18:43:50.230" v="754"/>
          <ac:inkMkLst>
            <pc:docMk/>
            <pc:sldMk cId="2366013748" sldId="2726"/>
            <ac:inkMk id="24" creationId="{3048571E-FFFF-88AF-0921-4A6A3E8893EA}"/>
          </ac:inkMkLst>
        </pc:inkChg>
        <pc:cxnChg chg="mod">
          <ac:chgData name="Dorothea Fonnesu" userId="7bf8154d-1f01-455e-9a4e-eddc056ca8ec" providerId="ADAL" clId="{CD695252-BAF9-4A5E-825B-3F4FD5744E80}" dt="2024-11-30T18:43:24.558" v="751"/>
          <ac:cxnSpMkLst>
            <pc:docMk/>
            <pc:sldMk cId="2366013748" sldId="2726"/>
            <ac:cxnSpMk id="12" creationId="{04A7188C-9CC4-CACE-5DCB-95F8AFA0659A}"/>
          </ac:cxnSpMkLst>
        </pc:cxnChg>
        <pc:cxnChg chg="mod">
          <ac:chgData name="Dorothea Fonnesu" userId="7bf8154d-1f01-455e-9a4e-eddc056ca8ec" providerId="ADAL" clId="{CD695252-BAF9-4A5E-825B-3F4FD5744E80}" dt="2024-11-30T18:43:24.558" v="751"/>
          <ac:cxnSpMkLst>
            <pc:docMk/>
            <pc:sldMk cId="2366013748" sldId="2726"/>
            <ac:cxnSpMk id="13" creationId="{B2C55EFA-4D05-52C9-5825-BEA4C360C97C}"/>
          </ac:cxnSpMkLst>
        </pc:cxnChg>
        <pc:cxnChg chg="mod">
          <ac:chgData name="Dorothea Fonnesu" userId="7bf8154d-1f01-455e-9a4e-eddc056ca8ec" providerId="ADAL" clId="{CD695252-BAF9-4A5E-825B-3F4FD5744E80}" dt="2024-11-30T18:43:50.230" v="754"/>
          <ac:cxnSpMkLst>
            <pc:docMk/>
            <pc:sldMk cId="2366013748" sldId="2726"/>
            <ac:cxnSpMk id="22" creationId="{172F865A-2B2A-961E-20E1-C8CFF937F412}"/>
          </ac:cxnSpMkLst>
        </pc:cxnChg>
        <pc:cxnChg chg="mod">
          <ac:chgData name="Dorothea Fonnesu" userId="7bf8154d-1f01-455e-9a4e-eddc056ca8ec" providerId="ADAL" clId="{CD695252-BAF9-4A5E-825B-3F4FD5744E80}" dt="2024-11-30T18:43:50.230" v="754"/>
          <ac:cxnSpMkLst>
            <pc:docMk/>
            <pc:sldMk cId="2366013748" sldId="2726"/>
            <ac:cxnSpMk id="23" creationId="{FA04A951-CE20-5816-BD4E-D1EE3F55255D}"/>
          </ac:cxnSpMkLst>
        </pc:cxnChg>
      </pc:sldChg>
      <pc:sldChg chg="new del">
        <pc:chgData name="Dorothea Fonnesu" userId="7bf8154d-1f01-455e-9a4e-eddc056ca8ec" providerId="ADAL" clId="{CD695252-BAF9-4A5E-825B-3F4FD5744E80}" dt="2024-11-30T17:59:48.987" v="200" actId="2696"/>
        <pc:sldMkLst>
          <pc:docMk/>
          <pc:sldMk cId="2695490504" sldId="2726"/>
        </pc:sldMkLst>
      </pc:sldChg>
      <pc:sldChg chg="addSp delSp modSp add mod">
        <pc:chgData name="Dorothea Fonnesu" userId="7bf8154d-1f01-455e-9a4e-eddc056ca8ec" providerId="ADAL" clId="{CD695252-BAF9-4A5E-825B-3F4FD5744E80}" dt="2024-11-30T20:04:04.943" v="1980" actId="20577"/>
        <pc:sldMkLst>
          <pc:docMk/>
          <pc:sldMk cId="3345752329" sldId="2727"/>
        </pc:sldMkLst>
        <pc:spChg chg="mod">
          <ac:chgData name="Dorothea Fonnesu" userId="7bf8154d-1f01-455e-9a4e-eddc056ca8ec" providerId="ADAL" clId="{CD695252-BAF9-4A5E-825B-3F4FD5744E80}" dt="2024-11-30T20:04:04.943" v="1980" actId="20577"/>
          <ac:spMkLst>
            <pc:docMk/>
            <pc:sldMk cId="3345752329" sldId="2727"/>
            <ac:spMk id="3" creationId="{FE8F5250-292C-345D-A22A-416BE76BD647}"/>
          </ac:spMkLst>
        </pc:spChg>
        <pc:picChg chg="del mod">
          <ac:chgData name="Dorothea Fonnesu" userId="7bf8154d-1f01-455e-9a4e-eddc056ca8ec" providerId="ADAL" clId="{CD695252-BAF9-4A5E-825B-3F4FD5744E80}" dt="2024-11-30T19:33:37.558" v="1420" actId="478"/>
          <ac:picMkLst>
            <pc:docMk/>
            <pc:sldMk cId="3345752329" sldId="2727"/>
            <ac:picMk id="7" creationId="{BBCB532C-D35B-767E-F492-EFBEF5A6D8FB}"/>
          </ac:picMkLst>
        </pc:picChg>
        <pc:picChg chg="add mod modCrop">
          <ac:chgData name="Dorothea Fonnesu" userId="7bf8154d-1f01-455e-9a4e-eddc056ca8ec" providerId="ADAL" clId="{CD695252-BAF9-4A5E-825B-3F4FD5744E80}" dt="2024-11-30T20:02:44.092" v="1972" actId="1076"/>
          <ac:picMkLst>
            <pc:docMk/>
            <pc:sldMk cId="3345752329" sldId="2727"/>
            <ac:picMk id="8" creationId="{AFEDDC3E-4AAA-9ECB-7A72-52896976E0AA}"/>
          </ac:picMkLst>
        </pc:picChg>
        <pc:picChg chg="del">
          <ac:chgData name="Dorothea Fonnesu" userId="7bf8154d-1f01-455e-9a4e-eddc056ca8ec" providerId="ADAL" clId="{CD695252-BAF9-4A5E-825B-3F4FD5744E80}" dt="2024-11-30T19:33:37.558" v="1420" actId="478"/>
          <ac:picMkLst>
            <pc:docMk/>
            <pc:sldMk cId="3345752329" sldId="2727"/>
            <ac:picMk id="10" creationId="{F94958F1-2321-0F2A-5AE7-8E3D409D2251}"/>
          </ac:picMkLst>
        </pc:picChg>
      </pc:sldChg>
      <pc:sldChg chg="addSp modSp new mod">
        <pc:chgData name="Dorothea Fonnesu" userId="7bf8154d-1f01-455e-9a4e-eddc056ca8ec" providerId="ADAL" clId="{CD695252-BAF9-4A5E-825B-3F4FD5744E80}" dt="2024-12-01T17:33:40.007" v="2253" actId="1076"/>
        <pc:sldMkLst>
          <pc:docMk/>
          <pc:sldMk cId="2510177758" sldId="2728"/>
        </pc:sldMkLst>
        <pc:spChg chg="add mod">
          <ac:chgData name="Dorothea Fonnesu" userId="7bf8154d-1f01-455e-9a4e-eddc056ca8ec" providerId="ADAL" clId="{CD695252-BAF9-4A5E-825B-3F4FD5744E80}" dt="2024-12-01T17:33:15.202" v="2246" actId="207"/>
          <ac:spMkLst>
            <pc:docMk/>
            <pc:sldMk cId="2510177758" sldId="2728"/>
            <ac:spMk id="4" creationId="{C4A264F0-99C2-9410-6B5E-F8DE35ABBAE4}"/>
          </ac:spMkLst>
        </pc:spChg>
        <pc:spChg chg="add mod">
          <ac:chgData name="Dorothea Fonnesu" userId="7bf8154d-1f01-455e-9a4e-eddc056ca8ec" providerId="ADAL" clId="{CD695252-BAF9-4A5E-825B-3F4FD5744E80}" dt="2024-12-01T17:33:40.007" v="2253" actId="1076"/>
          <ac:spMkLst>
            <pc:docMk/>
            <pc:sldMk cId="2510177758" sldId="2728"/>
            <ac:spMk id="5" creationId="{3FDAF4B1-EB6A-4FD2-A405-90BD9DFBE62B}"/>
          </ac:spMkLst>
        </pc:spChg>
        <pc:picChg chg="add">
          <ac:chgData name="Dorothea Fonnesu" userId="7bf8154d-1f01-455e-9a4e-eddc056ca8ec" providerId="ADAL" clId="{CD695252-BAF9-4A5E-825B-3F4FD5744E80}" dt="2024-11-30T19:49:59.364" v="1641" actId="22"/>
          <ac:picMkLst>
            <pc:docMk/>
            <pc:sldMk cId="2510177758" sldId="2728"/>
            <ac:picMk id="3" creationId="{CF91559C-30ED-A99F-7CB4-8ACB937F22A0}"/>
          </ac:picMkLst>
        </pc:picChg>
      </pc:sldChg>
      <pc:sldChg chg="addSp delSp modSp new mod">
        <pc:chgData name="Dorothea Fonnesu" userId="7bf8154d-1f01-455e-9a4e-eddc056ca8ec" providerId="ADAL" clId="{CD695252-BAF9-4A5E-825B-3F4FD5744E80}" dt="2024-12-01T18:49:24.345" v="2922" actId="1076"/>
        <pc:sldMkLst>
          <pc:docMk/>
          <pc:sldMk cId="1832353234" sldId="2729"/>
        </pc:sldMkLst>
        <pc:spChg chg="mod">
          <ac:chgData name="Dorothea Fonnesu" userId="7bf8154d-1f01-455e-9a4e-eddc056ca8ec" providerId="ADAL" clId="{CD695252-BAF9-4A5E-825B-3F4FD5744E80}" dt="2024-11-30T20:04:28.831" v="1999" actId="20577"/>
          <ac:spMkLst>
            <pc:docMk/>
            <pc:sldMk cId="1832353234" sldId="2729"/>
            <ac:spMk id="2" creationId="{3A2A9B4D-01D7-7FE2-1F0C-09A90D430E0C}"/>
          </ac:spMkLst>
        </pc:spChg>
        <pc:spChg chg="del">
          <ac:chgData name="Dorothea Fonnesu" userId="7bf8154d-1f01-455e-9a4e-eddc056ca8ec" providerId="ADAL" clId="{CD695252-BAF9-4A5E-825B-3F4FD5744E80}" dt="2024-11-30T20:06:38.327" v="2036" actId="478"/>
          <ac:spMkLst>
            <pc:docMk/>
            <pc:sldMk cId="1832353234" sldId="2729"/>
            <ac:spMk id="3" creationId="{A99357AD-5320-D139-5E20-CB03893195EF}"/>
          </ac:spMkLst>
        </pc:spChg>
        <pc:spChg chg="add mod">
          <ac:chgData name="Dorothea Fonnesu" userId="7bf8154d-1f01-455e-9a4e-eddc056ca8ec" providerId="ADAL" clId="{CD695252-BAF9-4A5E-825B-3F4FD5744E80}" dt="2024-11-30T20:06:35.313" v="2035"/>
          <ac:spMkLst>
            <pc:docMk/>
            <pc:sldMk cId="1832353234" sldId="2729"/>
            <ac:spMk id="4" creationId="{10B5EDBF-12CF-C028-C27F-9A59C694E1F3}"/>
          </ac:spMkLst>
        </pc:spChg>
        <pc:spChg chg="mod">
          <ac:chgData name="Dorothea Fonnesu" userId="7bf8154d-1f01-455e-9a4e-eddc056ca8ec" providerId="ADAL" clId="{CD695252-BAF9-4A5E-825B-3F4FD5744E80}" dt="2024-12-01T17:07:54.174" v="2193"/>
          <ac:spMkLst>
            <pc:docMk/>
            <pc:sldMk cId="1832353234" sldId="2729"/>
            <ac:spMk id="14" creationId="{FEEA29FC-9ABF-11B9-3F72-5072EFFE2608}"/>
          </ac:spMkLst>
        </pc:spChg>
        <pc:spChg chg="add mod">
          <ac:chgData name="Dorothea Fonnesu" userId="7bf8154d-1f01-455e-9a4e-eddc056ca8ec" providerId="ADAL" clId="{CD695252-BAF9-4A5E-825B-3F4FD5744E80}" dt="2024-12-01T18:49:24.345" v="2922" actId="1076"/>
          <ac:spMkLst>
            <pc:docMk/>
            <pc:sldMk cId="1832353234" sldId="2729"/>
            <ac:spMk id="15" creationId="{1AC17965-54BE-B355-7577-87ECD02F0D11}"/>
          </ac:spMkLst>
        </pc:spChg>
        <pc:spChg chg="add mod">
          <ac:chgData name="Dorothea Fonnesu" userId="7bf8154d-1f01-455e-9a4e-eddc056ca8ec" providerId="ADAL" clId="{CD695252-BAF9-4A5E-825B-3F4FD5744E80}" dt="2024-12-01T18:49:15.180" v="2919" actId="1076"/>
          <ac:spMkLst>
            <pc:docMk/>
            <pc:sldMk cId="1832353234" sldId="2729"/>
            <ac:spMk id="17" creationId="{8AF1616C-7D5D-ADBF-47EF-A4F15D46628C}"/>
          </ac:spMkLst>
        </pc:spChg>
        <pc:grpChg chg="add mod">
          <ac:chgData name="Dorothea Fonnesu" userId="7bf8154d-1f01-455e-9a4e-eddc056ca8ec" providerId="ADAL" clId="{CD695252-BAF9-4A5E-825B-3F4FD5744E80}" dt="2024-12-01T17:08:01.247" v="2194" actId="1076"/>
          <ac:grpSpMkLst>
            <pc:docMk/>
            <pc:sldMk cId="1832353234" sldId="2729"/>
            <ac:grpSpMk id="12" creationId="{3EDABA81-0A89-342F-0AF0-52D054BEECDD}"/>
          </ac:grpSpMkLst>
        </pc:grpChg>
        <pc:picChg chg="add del mod">
          <ac:chgData name="Dorothea Fonnesu" userId="7bf8154d-1f01-455e-9a4e-eddc056ca8ec" providerId="ADAL" clId="{CD695252-BAF9-4A5E-825B-3F4FD5744E80}" dt="2024-12-01T16:56:57.018" v="2123" actId="478"/>
          <ac:picMkLst>
            <pc:docMk/>
            <pc:sldMk cId="1832353234" sldId="2729"/>
            <ac:picMk id="6" creationId="{27B70330-9EBD-87DC-0DD5-101887D63D26}"/>
          </ac:picMkLst>
        </pc:picChg>
        <pc:picChg chg="add del mod modCrop">
          <ac:chgData name="Dorothea Fonnesu" userId="7bf8154d-1f01-455e-9a4e-eddc056ca8ec" providerId="ADAL" clId="{CD695252-BAF9-4A5E-825B-3F4FD5744E80}" dt="2024-12-01T16:56:57.706" v="2124" actId="478"/>
          <ac:picMkLst>
            <pc:docMk/>
            <pc:sldMk cId="1832353234" sldId="2729"/>
            <ac:picMk id="8" creationId="{0CFBF027-428F-ED43-450C-1766D1D51C51}"/>
          </ac:picMkLst>
        </pc:picChg>
        <pc:picChg chg="add mod">
          <ac:chgData name="Dorothea Fonnesu" userId="7bf8154d-1f01-455e-9a4e-eddc056ca8ec" providerId="ADAL" clId="{CD695252-BAF9-4A5E-825B-3F4FD5744E80}" dt="2024-12-01T18:49:17.947" v="2920" actId="1076"/>
          <ac:picMkLst>
            <pc:docMk/>
            <pc:sldMk cId="1832353234" sldId="2729"/>
            <ac:picMk id="10" creationId="{536C35A9-192E-86EA-2797-439FA8EEFC62}"/>
          </ac:picMkLst>
        </pc:picChg>
        <pc:picChg chg="add mod">
          <ac:chgData name="Dorothea Fonnesu" userId="7bf8154d-1f01-455e-9a4e-eddc056ca8ec" providerId="ADAL" clId="{CD695252-BAF9-4A5E-825B-3F4FD5744E80}" dt="2024-12-01T18:49:20.092" v="2921" actId="1076"/>
          <ac:picMkLst>
            <pc:docMk/>
            <pc:sldMk cId="1832353234" sldId="2729"/>
            <ac:picMk id="11" creationId="{121B6F35-C513-1EC1-FF83-0E37327ADCA4}"/>
          </ac:picMkLst>
        </pc:picChg>
        <pc:picChg chg="mod">
          <ac:chgData name="Dorothea Fonnesu" userId="7bf8154d-1f01-455e-9a4e-eddc056ca8ec" providerId="ADAL" clId="{CD695252-BAF9-4A5E-825B-3F4FD5744E80}" dt="2024-12-01T17:07:54.174" v="2193"/>
          <ac:picMkLst>
            <pc:docMk/>
            <pc:sldMk cId="1832353234" sldId="2729"/>
            <ac:picMk id="13" creationId="{E7976574-E9B5-19DD-EF68-F8D63762AEEF}"/>
          </ac:picMkLst>
        </pc:picChg>
      </pc:sldChg>
      <pc:sldChg chg="addSp modSp add mod">
        <pc:chgData name="Dorothea Fonnesu" userId="7bf8154d-1f01-455e-9a4e-eddc056ca8ec" providerId="ADAL" clId="{CD695252-BAF9-4A5E-825B-3F4FD5744E80}" dt="2024-12-01T18:54:47.266" v="3153" actId="1076"/>
        <pc:sldMkLst>
          <pc:docMk/>
          <pc:sldMk cId="1939113842" sldId="2730"/>
        </pc:sldMkLst>
        <pc:spChg chg="add mod">
          <ac:chgData name="Dorothea Fonnesu" userId="7bf8154d-1f01-455e-9a4e-eddc056ca8ec" providerId="ADAL" clId="{CD695252-BAF9-4A5E-825B-3F4FD5744E80}" dt="2024-12-01T18:54:47.266" v="3153" actId="1076"/>
          <ac:spMkLst>
            <pc:docMk/>
            <pc:sldMk cId="1939113842" sldId="2730"/>
            <ac:spMk id="3" creationId="{C2DD8717-DC61-28DF-5808-576A9845965D}"/>
          </ac:spMkLst>
        </pc:spChg>
        <pc:spChg chg="add mod">
          <ac:chgData name="Dorothea Fonnesu" userId="7bf8154d-1f01-455e-9a4e-eddc056ca8ec" providerId="ADAL" clId="{CD695252-BAF9-4A5E-825B-3F4FD5744E80}" dt="2024-12-01T18:52:47.098" v="3117" actId="1076"/>
          <ac:spMkLst>
            <pc:docMk/>
            <pc:sldMk cId="1939113842" sldId="2730"/>
            <ac:spMk id="5" creationId="{C3B54707-9961-B4D0-C2F9-D5B79EE86C22}"/>
          </ac:spMkLst>
        </pc:spChg>
        <pc:picChg chg="mod">
          <ac:chgData name="Dorothea Fonnesu" userId="7bf8154d-1f01-455e-9a4e-eddc056ca8ec" providerId="ADAL" clId="{CD695252-BAF9-4A5E-825B-3F4FD5744E80}" dt="2024-12-01T18:52:43.309" v="3116" actId="1037"/>
          <ac:picMkLst>
            <pc:docMk/>
            <pc:sldMk cId="1939113842" sldId="2730"/>
            <ac:picMk id="6" creationId="{43BF0F1F-49CE-65C7-4AB9-966EB28BB02C}"/>
          </ac:picMkLst>
        </pc:picChg>
        <pc:picChg chg="mod">
          <ac:chgData name="Dorothea Fonnesu" userId="7bf8154d-1f01-455e-9a4e-eddc056ca8ec" providerId="ADAL" clId="{CD695252-BAF9-4A5E-825B-3F4FD5744E80}" dt="2024-12-01T18:52:43.309" v="3116" actId="1037"/>
          <ac:picMkLst>
            <pc:docMk/>
            <pc:sldMk cId="1939113842" sldId="2730"/>
            <ac:picMk id="8" creationId="{583906F5-934C-3128-8ADA-301FC7B6C591}"/>
          </ac:picMkLst>
        </pc:picChg>
      </pc:sldChg>
      <pc:sldMasterChg chg="modSp mod delSldLayout modSldLayout">
        <pc:chgData name="Dorothea Fonnesu" userId="7bf8154d-1f01-455e-9a4e-eddc056ca8ec" providerId="ADAL" clId="{CD695252-BAF9-4A5E-825B-3F4FD5744E80}" dt="2024-12-01T17:32:41.990" v="2243" actId="2696"/>
        <pc:sldMasterMkLst>
          <pc:docMk/>
          <pc:sldMasterMk cId="3568652798" sldId="2147483648"/>
        </pc:sldMasterMkLst>
        <pc:spChg chg="mod">
          <ac:chgData name="Dorothea Fonnesu" userId="7bf8154d-1f01-455e-9a4e-eddc056ca8ec" providerId="ADAL" clId="{CD695252-BAF9-4A5E-825B-3F4FD5744E80}" dt="2024-11-30T17:44:22.668" v="9" actId="207"/>
          <ac:spMkLst>
            <pc:docMk/>
            <pc:sldMasterMk cId="3568652798" sldId="2147483648"/>
            <ac:spMk id="2" creationId="{0E3E7897-39E4-169D-DB55-C8475F7C27C5}"/>
          </ac:spMkLst>
        </pc:spChg>
        <pc:spChg chg="mod">
          <ac:chgData name="Dorothea Fonnesu" userId="7bf8154d-1f01-455e-9a4e-eddc056ca8ec" providerId="ADAL" clId="{CD695252-BAF9-4A5E-825B-3F4FD5744E80}" dt="2024-11-30T17:43:51.565" v="7" actId="2711"/>
          <ac:spMkLst>
            <pc:docMk/>
            <pc:sldMasterMk cId="3568652798" sldId="2147483648"/>
            <ac:spMk id="3" creationId="{8FD20B3A-E801-6938-C11A-DC4D683EAE11}"/>
          </ac:spMkLst>
        </pc:spChg>
        <pc:spChg chg="mod">
          <ac:chgData name="Dorothea Fonnesu" userId="7bf8154d-1f01-455e-9a4e-eddc056ca8ec" providerId="ADAL" clId="{CD695252-BAF9-4A5E-825B-3F4FD5744E80}" dt="2024-11-30T17:43:51.565" v="7" actId="2711"/>
          <ac:spMkLst>
            <pc:docMk/>
            <pc:sldMasterMk cId="3568652798" sldId="2147483648"/>
            <ac:spMk id="4" creationId="{D3CC798C-C01A-1644-CDA7-87904382DDAE}"/>
          </ac:spMkLst>
        </pc:spChg>
        <pc:spChg chg="mod">
          <ac:chgData name="Dorothea Fonnesu" userId="7bf8154d-1f01-455e-9a4e-eddc056ca8ec" providerId="ADAL" clId="{CD695252-BAF9-4A5E-825B-3F4FD5744E80}" dt="2024-11-30T17:56:22.884" v="182" actId="20577"/>
          <ac:spMkLst>
            <pc:docMk/>
            <pc:sldMasterMk cId="3568652798" sldId="2147483648"/>
            <ac:spMk id="5" creationId="{796EBBDB-EEF7-EC75-9755-2A87B1F99436}"/>
          </ac:spMkLst>
        </pc:spChg>
        <pc:spChg chg="mod">
          <ac:chgData name="Dorothea Fonnesu" userId="7bf8154d-1f01-455e-9a4e-eddc056ca8ec" providerId="ADAL" clId="{CD695252-BAF9-4A5E-825B-3F4FD5744E80}" dt="2024-11-30T17:43:51.565" v="7" actId="2711"/>
          <ac:spMkLst>
            <pc:docMk/>
            <pc:sldMasterMk cId="3568652798" sldId="2147483648"/>
            <ac:spMk id="6" creationId="{7B7E83BF-98CC-7D8D-CE15-0E8F0D0B6BF6}"/>
          </ac:spMkLst>
        </pc:spChg>
        <pc:sldLayoutChg chg="modSp mod">
          <pc:chgData name="Dorothea Fonnesu" userId="7bf8154d-1f01-455e-9a4e-eddc056ca8ec" providerId="ADAL" clId="{CD695252-BAF9-4A5E-825B-3F4FD5744E80}" dt="2024-11-30T17:57:47.524" v="186" actId="20577"/>
          <pc:sldLayoutMkLst>
            <pc:docMk/>
            <pc:sldMasterMk cId="3568652798" sldId="2147483648"/>
            <pc:sldLayoutMk cId="3428219005" sldId="2147483649"/>
          </pc:sldLayoutMkLst>
          <pc:spChg chg="mod">
            <ac:chgData name="Dorothea Fonnesu" userId="7bf8154d-1f01-455e-9a4e-eddc056ca8ec" providerId="ADAL" clId="{CD695252-BAF9-4A5E-825B-3F4FD5744E80}" dt="2024-11-30T17:57:47.524" v="186" actId="20577"/>
            <ac:spMkLst>
              <pc:docMk/>
              <pc:sldMasterMk cId="3568652798" sldId="2147483648"/>
              <pc:sldLayoutMk cId="3428219005" sldId="2147483649"/>
              <ac:spMk id="5" creationId="{07BB2A98-7A23-DABA-373E-892AC2243D4D}"/>
            </ac:spMkLst>
          </pc:spChg>
        </pc:sldLayoutChg>
        <pc:sldLayoutChg chg="modSp mod">
          <pc:chgData name="Dorothea Fonnesu" userId="7bf8154d-1f01-455e-9a4e-eddc056ca8ec" providerId="ADAL" clId="{CD695252-BAF9-4A5E-825B-3F4FD5744E80}" dt="2024-11-30T17:57:43.989" v="185" actId="20577"/>
          <pc:sldLayoutMkLst>
            <pc:docMk/>
            <pc:sldMasterMk cId="3568652798" sldId="2147483648"/>
            <pc:sldLayoutMk cId="2116998226" sldId="2147483650"/>
          </pc:sldLayoutMkLst>
          <pc:spChg chg="mod">
            <ac:chgData name="Dorothea Fonnesu" userId="7bf8154d-1f01-455e-9a4e-eddc056ca8ec" providerId="ADAL" clId="{CD695252-BAF9-4A5E-825B-3F4FD5744E80}" dt="2024-11-30T17:57:43.989" v="185" actId="20577"/>
            <ac:spMkLst>
              <pc:docMk/>
              <pc:sldMasterMk cId="3568652798" sldId="2147483648"/>
              <pc:sldLayoutMk cId="2116998226" sldId="2147483650"/>
              <ac:spMk id="5" creationId="{52815E26-B064-0CE9-29D2-F3B2A181AFBC}"/>
            </ac:spMkLst>
          </pc:spChg>
        </pc:sldLayoutChg>
        <pc:sldLayoutChg chg="modSp mod">
          <pc:chgData name="Dorothea Fonnesu" userId="7bf8154d-1f01-455e-9a4e-eddc056ca8ec" providerId="ADAL" clId="{CD695252-BAF9-4A5E-825B-3F4FD5744E80}" dt="2024-11-30T17:57:55.661" v="188" actId="20577"/>
          <pc:sldLayoutMkLst>
            <pc:docMk/>
            <pc:sldMasterMk cId="3568652798" sldId="2147483648"/>
            <pc:sldLayoutMk cId="150943276" sldId="2147483651"/>
          </pc:sldLayoutMkLst>
          <pc:spChg chg="mod">
            <ac:chgData name="Dorothea Fonnesu" userId="7bf8154d-1f01-455e-9a4e-eddc056ca8ec" providerId="ADAL" clId="{CD695252-BAF9-4A5E-825B-3F4FD5744E80}" dt="2024-11-30T17:57:55.661" v="188" actId="20577"/>
            <ac:spMkLst>
              <pc:docMk/>
              <pc:sldMasterMk cId="3568652798" sldId="2147483648"/>
              <pc:sldLayoutMk cId="150943276" sldId="2147483651"/>
              <ac:spMk id="5" creationId="{AD80798D-7AC9-5720-8CFD-FC260A4A4AFD}"/>
            </ac:spMkLst>
          </pc:spChg>
        </pc:sldLayoutChg>
        <pc:sldLayoutChg chg="modSp mod">
          <pc:chgData name="Dorothea Fonnesu" userId="7bf8154d-1f01-455e-9a4e-eddc056ca8ec" providerId="ADAL" clId="{CD695252-BAF9-4A5E-825B-3F4FD5744E80}" dt="2024-11-30T17:58:00.421" v="190" actId="20577"/>
          <pc:sldLayoutMkLst>
            <pc:docMk/>
            <pc:sldMasterMk cId="3568652798" sldId="2147483648"/>
            <pc:sldLayoutMk cId="472285637" sldId="2147483652"/>
          </pc:sldLayoutMkLst>
          <pc:spChg chg="mod">
            <ac:chgData name="Dorothea Fonnesu" userId="7bf8154d-1f01-455e-9a4e-eddc056ca8ec" providerId="ADAL" clId="{CD695252-BAF9-4A5E-825B-3F4FD5744E80}" dt="2024-11-30T17:58:00.421" v="190" actId="20577"/>
            <ac:spMkLst>
              <pc:docMk/>
              <pc:sldMasterMk cId="3568652798" sldId="2147483648"/>
              <pc:sldLayoutMk cId="472285637" sldId="2147483652"/>
              <ac:spMk id="6" creationId="{F49AF9C5-5914-CF83-2B1C-3EF7FEE26A41}"/>
            </ac:spMkLst>
          </pc:spChg>
        </pc:sldLayoutChg>
        <pc:sldLayoutChg chg="modSp mod">
          <pc:chgData name="Dorothea Fonnesu" userId="7bf8154d-1f01-455e-9a4e-eddc056ca8ec" providerId="ADAL" clId="{CD695252-BAF9-4A5E-825B-3F4FD5744E80}" dt="2024-11-30T17:58:04.414" v="192" actId="20577"/>
          <pc:sldLayoutMkLst>
            <pc:docMk/>
            <pc:sldMasterMk cId="3568652798" sldId="2147483648"/>
            <pc:sldLayoutMk cId="3194910651" sldId="2147483653"/>
          </pc:sldLayoutMkLst>
          <pc:spChg chg="mod">
            <ac:chgData name="Dorothea Fonnesu" userId="7bf8154d-1f01-455e-9a4e-eddc056ca8ec" providerId="ADAL" clId="{CD695252-BAF9-4A5E-825B-3F4FD5744E80}" dt="2024-11-30T17:58:04.414" v="192" actId="20577"/>
            <ac:spMkLst>
              <pc:docMk/>
              <pc:sldMasterMk cId="3568652798" sldId="2147483648"/>
              <pc:sldLayoutMk cId="3194910651" sldId="2147483653"/>
              <ac:spMk id="8" creationId="{35F5FF92-FA3A-FC1B-0057-40E2BB370BFC}"/>
            </ac:spMkLst>
          </pc:spChg>
        </pc:sldLayoutChg>
        <pc:sldLayoutChg chg="modSp mod">
          <pc:chgData name="Dorothea Fonnesu" userId="7bf8154d-1f01-455e-9a4e-eddc056ca8ec" providerId="ADAL" clId="{CD695252-BAF9-4A5E-825B-3F4FD5744E80}" dt="2024-11-30T17:58:08.477" v="194" actId="20577"/>
          <pc:sldLayoutMkLst>
            <pc:docMk/>
            <pc:sldMasterMk cId="3568652798" sldId="2147483648"/>
            <pc:sldLayoutMk cId="4012313858" sldId="2147483654"/>
          </pc:sldLayoutMkLst>
          <pc:spChg chg="mod">
            <ac:chgData name="Dorothea Fonnesu" userId="7bf8154d-1f01-455e-9a4e-eddc056ca8ec" providerId="ADAL" clId="{CD695252-BAF9-4A5E-825B-3F4FD5744E80}" dt="2024-11-30T17:58:08.477" v="194" actId="20577"/>
            <ac:spMkLst>
              <pc:docMk/>
              <pc:sldMasterMk cId="3568652798" sldId="2147483648"/>
              <pc:sldLayoutMk cId="4012313858" sldId="2147483654"/>
              <ac:spMk id="4" creationId="{6825314B-DD0E-1262-2F89-B7673097B0B7}"/>
            </ac:spMkLst>
          </pc:spChg>
        </pc:sldLayoutChg>
        <pc:sldLayoutChg chg="modSp mod">
          <pc:chgData name="Dorothea Fonnesu" userId="7bf8154d-1f01-455e-9a4e-eddc056ca8ec" providerId="ADAL" clId="{CD695252-BAF9-4A5E-825B-3F4FD5744E80}" dt="2024-11-30T17:58:13.684" v="196" actId="20577"/>
          <pc:sldLayoutMkLst>
            <pc:docMk/>
            <pc:sldMasterMk cId="3568652798" sldId="2147483648"/>
            <pc:sldLayoutMk cId="2039161870" sldId="2147483655"/>
          </pc:sldLayoutMkLst>
          <pc:spChg chg="mod">
            <ac:chgData name="Dorothea Fonnesu" userId="7bf8154d-1f01-455e-9a4e-eddc056ca8ec" providerId="ADAL" clId="{CD695252-BAF9-4A5E-825B-3F4FD5744E80}" dt="2024-11-30T17:58:13.684" v="196" actId="20577"/>
            <ac:spMkLst>
              <pc:docMk/>
              <pc:sldMasterMk cId="3568652798" sldId="2147483648"/>
              <pc:sldLayoutMk cId="2039161870" sldId="2147483655"/>
              <ac:spMk id="3" creationId="{6AFFE408-E3A5-EA28-85BA-FAAF4A064ADE}"/>
            </ac:spMkLst>
          </pc:spChg>
        </pc:sldLayoutChg>
        <pc:sldLayoutChg chg="del">
          <pc:chgData name="Dorothea Fonnesu" userId="7bf8154d-1f01-455e-9a4e-eddc056ca8ec" providerId="ADAL" clId="{CD695252-BAF9-4A5E-825B-3F4FD5744E80}" dt="2024-12-01T17:32:41.990" v="2243" actId="2696"/>
          <pc:sldLayoutMkLst>
            <pc:docMk/>
            <pc:sldMasterMk cId="3568652798" sldId="2147483648"/>
            <pc:sldLayoutMk cId="1071217946" sldId="2147483661"/>
          </pc:sldLayoutMkLst>
        </pc:sldLayoutChg>
      </pc:sldMasterChg>
    </pc:docChg>
  </pc:docChgLst>
  <pc:docChgLst>
    <pc:chgData name="Dorothea Fonnesu" userId="7bf8154d-1f01-455e-9a4e-eddc056ca8ec" providerId="ADAL" clId="{8ACF5B47-25AE-4D33-BFFB-F6F7628233DA}"/>
    <pc:docChg chg="custSel modSld">
      <pc:chgData name="Dorothea Fonnesu" userId="7bf8154d-1f01-455e-9a4e-eddc056ca8ec" providerId="ADAL" clId="{8ACF5B47-25AE-4D33-BFFB-F6F7628233DA}" dt="2024-12-02T09:09:27.122" v="161" actId="1076"/>
      <pc:docMkLst>
        <pc:docMk/>
      </pc:docMkLst>
      <pc:sldChg chg="modSp mod">
        <pc:chgData name="Dorothea Fonnesu" userId="7bf8154d-1f01-455e-9a4e-eddc056ca8ec" providerId="ADAL" clId="{8ACF5B47-25AE-4D33-BFFB-F6F7628233DA}" dt="2024-12-02T09:09:07.106" v="159" actId="1076"/>
        <pc:sldMkLst>
          <pc:docMk/>
          <pc:sldMk cId="3966947811" sldId="276"/>
        </pc:sldMkLst>
        <pc:spChg chg="mod">
          <ac:chgData name="Dorothea Fonnesu" userId="7bf8154d-1f01-455e-9a4e-eddc056ca8ec" providerId="ADAL" clId="{8ACF5B47-25AE-4D33-BFFB-F6F7628233DA}" dt="2024-12-02T09:09:07.106" v="159" actId="1076"/>
          <ac:spMkLst>
            <pc:docMk/>
            <pc:sldMk cId="3966947811" sldId="276"/>
            <ac:spMk id="7" creationId="{38BF299A-F8DD-9C82-E6D7-7C30C5E46AFC}"/>
          </ac:spMkLst>
        </pc:spChg>
      </pc:sldChg>
      <pc:sldChg chg="modSp mod">
        <pc:chgData name="Dorothea Fonnesu" userId="7bf8154d-1f01-455e-9a4e-eddc056ca8ec" providerId="ADAL" clId="{8ACF5B47-25AE-4D33-BFFB-F6F7628233DA}" dt="2024-12-02T09:09:27.122" v="161" actId="1076"/>
        <pc:sldMkLst>
          <pc:docMk/>
          <pc:sldMk cId="4208604889" sldId="2710"/>
        </pc:sldMkLst>
        <pc:spChg chg="mod">
          <ac:chgData name="Dorothea Fonnesu" userId="7bf8154d-1f01-455e-9a4e-eddc056ca8ec" providerId="ADAL" clId="{8ACF5B47-25AE-4D33-BFFB-F6F7628233DA}" dt="2024-12-02T09:09:27.122" v="161" actId="1076"/>
          <ac:spMkLst>
            <pc:docMk/>
            <pc:sldMk cId="4208604889" sldId="2710"/>
            <ac:spMk id="3" creationId="{EDEDF644-2BE4-2195-2E74-89C48694E720}"/>
          </ac:spMkLst>
        </pc:spChg>
      </pc:sldChg>
      <pc:sldChg chg="modSp mod">
        <pc:chgData name="Dorothea Fonnesu" userId="7bf8154d-1f01-455e-9a4e-eddc056ca8ec" providerId="ADAL" clId="{8ACF5B47-25AE-4D33-BFFB-F6F7628233DA}" dt="2024-12-02T09:05:19.159" v="69" actId="207"/>
        <pc:sldMkLst>
          <pc:docMk/>
          <pc:sldMk cId="1939113842" sldId="2730"/>
        </pc:sldMkLst>
        <pc:spChg chg="mod">
          <ac:chgData name="Dorothea Fonnesu" userId="7bf8154d-1f01-455e-9a4e-eddc056ca8ec" providerId="ADAL" clId="{8ACF5B47-25AE-4D33-BFFB-F6F7628233DA}" dt="2024-12-02T09:05:19.159" v="69" actId="207"/>
          <ac:spMkLst>
            <pc:docMk/>
            <pc:sldMk cId="1939113842" sldId="2730"/>
            <ac:spMk id="3" creationId="{C2DD8717-DC61-28DF-5808-576A984596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ED3C8-4653-435E-8025-A11A68CAF7DC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3B28D-912E-4A2D-B008-6936B0518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5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B28D-912E-4A2D-B008-6936B05180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1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F73C1-2BD6-684E-AA1B-49165E0DF4B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2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FBC02-25B2-4FA8-2F0A-F4B3D36C3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EFB07-6DE9-216D-99A4-0913D687C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6177B-8DD0-A43A-7BBD-1C6B6D40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3F3-4E06-4E70-85A9-E1EC2A87913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B2A98-7A23-DABA-373E-892AC22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0A5D-E731-92DF-8FAD-EEE3DC7A0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6CCC-0DD7-438A-8749-D12F5BC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1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6EF6-F063-B80E-029B-9F863931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1938F9-D6BC-1CC1-C122-300289415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52343-7F61-B96A-4C94-BCCFC63D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3F3-4E06-4E70-85A9-E1EC2A87913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82A2B-1C36-18C3-8D81-D4030CA1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58F1F-FE39-9BBF-B3CA-105078A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6CCC-0DD7-438A-8749-D12F5BC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6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2DDCB-947E-AF01-A3B1-76A77D525B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19326-7C30-A2F4-EA91-721D87F15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6B7B6-C67A-971A-1333-A9418F74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3F3-4E06-4E70-85A9-E1EC2A87913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8BC02-FED2-6882-C009-83972DFC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549F-9504-9A8A-CE83-F0FE82D0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6CCC-0DD7-438A-8749-D12F5BC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6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1"/>
            <a:ext cx="12240000" cy="6879819"/>
          </a:xfrm>
          <a:prstGeom prst="rect">
            <a:avLst/>
          </a:prstGeom>
        </p:spPr>
      </p:pic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66432" y="1997805"/>
            <a:ext cx="7402857" cy="1236236"/>
          </a:xfrm>
          <a:prstGeom prst="rect">
            <a:avLst/>
          </a:prstGeom>
        </p:spPr>
        <p:txBody>
          <a:bodyPr vert="horz" wrap="square" lIns="0" tIns="0" rIns="0" bIns="0" anchor="ctr">
            <a:spAutoFit/>
          </a:bodyPr>
          <a:lstStyle>
            <a:lvl1pPr algn="l">
              <a:buFontTx/>
              <a:buNone/>
              <a:defRPr sz="4000" b="0" baseline="0">
                <a:solidFill>
                  <a:schemeClr val="bg1"/>
                </a:solidFill>
                <a:latin typeface="Montserrat SemiBold" panose="00000700000000000000" pitchFamily="2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lvl="0"/>
            <a:r>
              <a:rPr lang="en-US"/>
              <a:t>Test Presentation</a:t>
            </a:r>
          </a:p>
          <a:p>
            <a:pPr lvl="0"/>
            <a:r>
              <a:rPr lang="en-US"/>
              <a:t>Click to add title</a:t>
            </a:r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66432" y="4275445"/>
            <a:ext cx="7402857" cy="37821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 algn="l">
              <a:buNone/>
              <a:defRPr sz="2000" baseline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fr-FR"/>
              <a:t>Speaker / Project / Organisation</a:t>
            </a:r>
          </a:p>
        </p:txBody>
      </p:sp>
      <p:sp>
        <p:nvSpPr>
          <p:cNvPr id="5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66432" y="3547178"/>
            <a:ext cx="7402857" cy="533110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buFontTx/>
              <a:buNone/>
              <a:defRPr sz="3000" b="0">
                <a:solidFill>
                  <a:schemeClr val="accent1"/>
                </a:solidFill>
                <a:latin typeface="Montserrat" panose="00000500000000000000" pitchFamily="2" charset="0"/>
                <a:cs typeface="Arial"/>
              </a:defRPr>
            </a:lvl1pPr>
            <a:lvl2pPr>
              <a:buFontTx/>
              <a:buNone/>
              <a:defRPr>
                <a:solidFill>
                  <a:srgbClr val="1E386B"/>
                </a:solidFill>
              </a:defRPr>
            </a:lvl2pPr>
            <a:lvl3pPr>
              <a:buFontTx/>
              <a:buNone/>
              <a:defRPr>
                <a:solidFill>
                  <a:srgbClr val="1E386B"/>
                </a:solidFill>
              </a:defRPr>
            </a:lvl3pPr>
            <a:lvl4pPr>
              <a:buFontTx/>
              <a:buNone/>
              <a:defRPr>
                <a:solidFill>
                  <a:srgbClr val="1E386B"/>
                </a:solidFill>
              </a:defRPr>
            </a:lvl4pPr>
            <a:lvl5pPr>
              <a:buFontTx/>
              <a:buNone/>
              <a:defRPr>
                <a:solidFill>
                  <a:srgbClr val="1E386B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r-FR"/>
              <a:t>Venue / Date / Event / </a:t>
            </a:r>
            <a:r>
              <a:rPr lang="fr-FR" err="1"/>
              <a:t>Subtitle</a:t>
            </a:r>
            <a:endParaRPr lang="en-GB"/>
          </a:p>
          <a:p>
            <a:pPr lvl="0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787" y="5419084"/>
            <a:ext cx="1560595" cy="890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4" y="558385"/>
            <a:ext cx="648072" cy="4320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790214" y="612826"/>
            <a:ext cx="9346346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000" b="0" i="0" kern="1200">
                <a:solidFill>
                  <a:schemeClr val="bg1"/>
                </a:solidFill>
                <a:effectLst/>
                <a:latin typeface="Montserrat" panose="00000500000000000000" pitchFamily="2" charset="0"/>
                <a:ea typeface="+mn-ea"/>
                <a:cs typeface="Arial" panose="020B0604020202020204" pitchFamily="34" charset="0"/>
              </a:rPr>
              <a:t>This project has received funding from the European Union’s Horizon 2020 Research and Innovation programme under GA No 101004730.</a:t>
            </a:r>
            <a:endParaRPr lang="en-GB" sz="80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7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AADD-ACF4-A636-6D44-7BA2092B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F2E9E-9CCA-38B2-0DDA-17C43B3D6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8401A-B438-089A-7E08-FC40C9A3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3F3-4E06-4E70-85A9-E1EC2A87913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15E26-B064-0CE9-29D2-F3B2A181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75075-A8DF-DA47-A1C4-94A837B3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6CCC-0DD7-438A-8749-D12F5BC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8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5494-D49F-6734-9627-968A8A92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A03F1-0B35-6318-B313-DE5E2328D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E6C66-4A54-00E2-8326-2EB4E05A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3F3-4E06-4E70-85A9-E1EC2A87913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0798D-7AC9-5720-8CFD-FC260A4A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08BEE-3A7C-24DA-AD12-87AEB4D33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6CCC-0DD7-438A-8749-D12F5BC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58E0C-FB1C-EA54-0438-88CF0F87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3A2AF-047D-FCCB-29F9-681140B9A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423112-EE2E-EB97-0FF7-4FB7CC07A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0D5AF-37F9-36D6-B7C5-9B95C85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3F3-4E06-4E70-85A9-E1EC2A87913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AF9C5-5914-CF83-2B1C-3EF7FEE26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59D54-4CFC-17D3-7B25-2A5BC3EE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6CCC-0DD7-438A-8749-D12F5BC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8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1687-345A-347D-533D-3F7976BF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C05DB-F07D-4472-99E8-288CE14DF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55579-06D8-94CB-BE9A-E7025ED09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50B03-776A-2A7D-B4F0-93C6BC539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B5378-8A73-BDE5-BC73-1C0D2D62CE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12F344-07D6-5E86-DD5E-1420ACAD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3F3-4E06-4E70-85A9-E1EC2A87913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5FF92-FA3A-FC1B-0057-40E2BB37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F8439-1C4A-A135-BF69-2300028B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6CCC-0DD7-438A-8749-D12F5BC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1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4F7C-DBF9-18BE-FFE0-D094D020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45787-012D-D00B-8647-6FC15797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3F3-4E06-4E70-85A9-E1EC2A87913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5314B-DD0E-1262-2F89-B7673097B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EFB11-963C-AD32-B0F7-3211115E0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6CCC-0DD7-438A-8749-D12F5BC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4A3F6-BAD6-1408-C03B-FB0346F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3F3-4E06-4E70-85A9-E1EC2A87913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FE408-E3A5-EA28-85BA-FAAF4A06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136FC-17D5-3A05-C5F3-6CD45475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6CCC-0DD7-438A-8749-D12F5BC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1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0CC2-E57B-4A06-7A4B-8D02C4F04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C82C2-DDD2-75EF-B7AA-75F3D680D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1F13D-7E7C-1E82-DC7C-82AD14B5C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6AD93E-2F1F-F017-BF56-B0886787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3F3-4E06-4E70-85A9-E1EC2A87913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FBA37-2459-DC56-AC1E-A840D3B8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FAF89-F4C4-EDFF-17D7-0BDD8E14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6CCC-0DD7-438A-8749-D12F5BC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0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BF208-CF73-8098-62B4-3C57B86D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9BFBA-38F5-6A5E-F9A3-46C31F59A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02E3B-D710-8505-C62D-1D7DB72C7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03968-1525-C5A1-BF1C-C4CA28EC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63F3-4E06-4E70-85A9-E1EC2A87913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ADF45-B22C-75D4-CB02-121EEF23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04B68-ADA1-7671-6F81-3DCCFD2E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F6CCC-0DD7-438A-8749-D12F5BCEE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8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E7897-39E4-169D-DB55-C8475F7C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20B3A-E801-6938-C11A-DC4D683EA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C798C-C01A-1644-CDA7-87904382D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9D4A63F3-4E06-4E70-85A9-E1EC2A87913E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EBBDB-EEF7-EC75-9755-2A87B1F99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n-GB" dirty="0"/>
              <a:t>fonnesu@infn.it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E83BF-98CC-7D8D-CE15-0E8F0D0B6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872F6CCC-0DD7-438A-8749-D12F5BCEEC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5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28700" y="1997805"/>
            <a:ext cx="8427027" cy="1236236"/>
          </a:xfrm>
        </p:spPr>
        <p:txBody>
          <a:bodyPr/>
          <a:lstStyle/>
          <a:p>
            <a:r>
              <a:rPr lang="en-GB" b="1" dirty="0">
                <a:gradFill flip="none" rotWithShape="1">
                  <a:gsLst>
                    <a:gs pos="0">
                      <a:srgbClr val="0DE7F7"/>
                    </a:gs>
                    <a:gs pos="100000">
                      <a:srgbClr val="F504C8"/>
                    </a:gs>
                  </a:gsLst>
                  <a:lin ang="10800000" scaled="1"/>
                  <a:tileRect/>
                </a:gradFill>
                <a:latin typeface="Montserrat" panose="00000500000000000000" pitchFamily="2" charset="0"/>
              </a:rPr>
              <a:t>WP 9.3 progress at INFN-LNL</a:t>
            </a:r>
          </a:p>
          <a:p>
            <a:r>
              <a:rPr lang="en-GB" b="1" dirty="0">
                <a:gradFill flip="none" rotWithShape="1">
                  <a:gsLst>
                    <a:gs pos="0">
                      <a:srgbClr val="0DE7F7"/>
                    </a:gs>
                    <a:gs pos="100000">
                      <a:srgbClr val="F504C8"/>
                    </a:gs>
                  </a:gsLst>
                  <a:lin ang="10800000" scaled="1"/>
                  <a:tileRect/>
                </a:gradFill>
                <a:latin typeface="Montserrat" panose="00000500000000000000" pitchFamily="2" charset="0"/>
              </a:rPr>
              <a:t>on Nb</a:t>
            </a:r>
            <a:r>
              <a:rPr lang="en-GB" b="1" baseline="-25000" dirty="0">
                <a:gradFill flip="none" rotWithShape="1">
                  <a:gsLst>
                    <a:gs pos="0">
                      <a:srgbClr val="0DE7F7"/>
                    </a:gs>
                    <a:gs pos="100000">
                      <a:srgbClr val="F504C8"/>
                    </a:gs>
                  </a:gsLst>
                  <a:lin ang="10800000" scaled="1"/>
                  <a:tileRect/>
                </a:gradFill>
                <a:latin typeface="Montserrat" panose="00000500000000000000" pitchFamily="2" charset="0"/>
              </a:rPr>
              <a:t>3</a:t>
            </a:r>
            <a:r>
              <a:rPr lang="en-GB" b="1" dirty="0">
                <a:gradFill flip="none" rotWithShape="1">
                  <a:gsLst>
                    <a:gs pos="0">
                      <a:srgbClr val="0DE7F7"/>
                    </a:gs>
                    <a:gs pos="100000">
                      <a:srgbClr val="F504C8"/>
                    </a:gs>
                  </a:gsLst>
                  <a:lin ang="10800000" scaled="1"/>
                  <a:tileRect/>
                </a:gradFill>
                <a:latin typeface="Montserrat" panose="00000500000000000000" pitchFamily="2" charset="0"/>
              </a:rPr>
              <a:t>Sn films R&amp;D via DCMS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28700" y="4275445"/>
            <a:ext cx="7402857" cy="37821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Dorothea Fonnesu – INFN Legnaro National Labs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028700" y="3234041"/>
            <a:ext cx="7402857" cy="972941"/>
          </a:xfrm>
        </p:spPr>
        <p:txBody>
          <a:bodyPr>
            <a:normAutofit fontScale="70000" lnSpcReduction="20000"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I.FAST 13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WP9 meeting</a:t>
            </a:r>
          </a:p>
          <a:p>
            <a:r>
              <a:rPr lang="fr-FR" b="0" i="0" dirty="0">
                <a:solidFill>
                  <a:schemeClr val="bg1"/>
                </a:solidFill>
                <a:effectLst/>
              </a:rPr>
              <a:t>HZB Helmholtz-Zentrum Berlin </a:t>
            </a:r>
            <a:r>
              <a:rPr lang="en-GB" dirty="0">
                <a:solidFill>
                  <a:schemeClr val="bg1"/>
                </a:solidFill>
              </a:rPr>
              <a:t>– 02.12.2024</a:t>
            </a:r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A7C1BB3A-135F-1966-E6A0-B51B658F32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0" y="5443218"/>
            <a:ext cx="1518345" cy="7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9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91559C-30ED-A99F-7CB4-8ACB937F2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43" y="1752366"/>
            <a:ext cx="6192114" cy="33532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A264F0-99C2-9410-6B5E-F8DE35ABBAE4}"/>
              </a:ext>
            </a:extLst>
          </p:cNvPr>
          <p:cNvSpPr/>
          <p:nvPr/>
        </p:nvSpPr>
        <p:spPr>
          <a:xfrm>
            <a:off x="8058561" y="4282550"/>
            <a:ext cx="361813" cy="21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AF4B1-EB6A-4FD2-A405-90BD9DFBE62B}"/>
              </a:ext>
            </a:extLst>
          </p:cNvPr>
          <p:cNvSpPr txBox="1"/>
          <p:nvPr/>
        </p:nvSpPr>
        <p:spPr>
          <a:xfrm>
            <a:off x="8024112" y="4238027"/>
            <a:ext cx="396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650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177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1C81A-C3BF-A8D9-0F15-39ACE51C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Dorothea Fonnesu – INFN – Legnaro National Laboratories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02442-7D96-E7E7-E731-73EFFFC1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A close-up of a microscope&#10;&#10;Description automatically generated">
            <a:extLst>
              <a:ext uri="{FF2B5EF4-FFF2-40B4-BE49-F238E27FC236}">
                <a16:creationId xmlns:a16="http://schemas.microsoft.com/office/drawing/2014/main" id="{6A5BBE9B-4A61-AB24-0271-8A6A0955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253" y="517669"/>
            <a:ext cx="2953219" cy="22149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6C98AC-8F63-C8B7-C3E4-8D1993CE461F}"/>
              </a:ext>
            </a:extLst>
          </p:cNvPr>
          <p:cNvSpPr txBox="1"/>
          <p:nvPr/>
        </p:nvSpPr>
        <p:spPr>
          <a:xfrm>
            <a:off x="7702253" y="187439"/>
            <a:ext cx="26757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rebuchet MS" panose="020B0603020202020204" pitchFamily="34" charset="0"/>
              </a:rPr>
              <a:t>Nb</a:t>
            </a:r>
            <a:r>
              <a:rPr lang="en-GB" sz="1400" b="1" baseline="-25000" dirty="0">
                <a:latin typeface="Trebuchet MS" panose="020B0603020202020204" pitchFamily="34" charset="0"/>
              </a:rPr>
              <a:t>3</a:t>
            </a:r>
            <a:r>
              <a:rPr lang="en-GB" sz="1400" b="1" dirty="0">
                <a:latin typeface="Trebuchet MS" panose="020B0603020202020204" pitchFamily="34" charset="0"/>
              </a:rPr>
              <a:t>Sn/</a:t>
            </a:r>
            <a:r>
              <a:rPr lang="en-GB" sz="1400" b="1" dirty="0">
                <a:solidFill>
                  <a:srgbClr val="030385"/>
                </a:solidFill>
                <a:latin typeface="Trebuchet MS" panose="020B0603020202020204" pitchFamily="34" charset="0"/>
              </a:rPr>
              <a:t>Nb[50µm]</a:t>
            </a:r>
            <a:r>
              <a:rPr lang="en-GB" sz="1400" b="1" dirty="0">
                <a:latin typeface="Trebuchet MS" panose="020B0603020202020204" pitchFamily="34" charset="0"/>
              </a:rPr>
              <a:t>/Cu at </a:t>
            </a:r>
            <a:r>
              <a:rPr lang="en-GB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500°C</a:t>
            </a:r>
          </a:p>
        </p:txBody>
      </p:sp>
      <p:pic>
        <p:nvPicPr>
          <p:cNvPr id="8" name="Picture 7" descr="A close-up of a microscope&#10;&#10;Description automatically generated">
            <a:extLst>
              <a:ext uri="{FF2B5EF4-FFF2-40B4-BE49-F238E27FC236}">
                <a16:creationId xmlns:a16="http://schemas.microsoft.com/office/drawing/2014/main" id="{221B5CBA-06F7-E198-024F-184A72A55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4" y="579627"/>
            <a:ext cx="2953221" cy="22149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B9D739-D3B2-D6C8-1B0D-3C892BAB2E09}"/>
              </a:ext>
            </a:extLst>
          </p:cNvPr>
          <p:cNvSpPr txBox="1"/>
          <p:nvPr/>
        </p:nvSpPr>
        <p:spPr>
          <a:xfrm>
            <a:off x="1023964" y="187440"/>
            <a:ext cx="26757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Trebuchet MS" panose="020B0603020202020204" pitchFamily="34" charset="0"/>
              </a:rPr>
              <a:t>Nb</a:t>
            </a:r>
            <a:r>
              <a:rPr lang="en-GB" sz="1400" b="1" baseline="-25000" dirty="0">
                <a:latin typeface="Trebuchet MS" panose="020B0603020202020204" pitchFamily="34" charset="0"/>
              </a:rPr>
              <a:t>3</a:t>
            </a:r>
            <a:r>
              <a:rPr lang="en-GB" sz="1400" b="1" dirty="0">
                <a:latin typeface="Trebuchet MS" panose="020B0603020202020204" pitchFamily="34" charset="0"/>
              </a:rPr>
              <a:t>Sn/</a:t>
            </a:r>
            <a:r>
              <a:rPr lang="en-GB" sz="1400" b="1" dirty="0">
                <a:solidFill>
                  <a:srgbClr val="030385"/>
                </a:solidFill>
                <a:latin typeface="Trebuchet MS" panose="020B0603020202020204" pitchFamily="34" charset="0"/>
              </a:rPr>
              <a:t>Nb[30µm]</a:t>
            </a:r>
            <a:r>
              <a:rPr lang="en-GB" sz="1400" b="1" dirty="0">
                <a:latin typeface="Trebuchet MS" panose="020B0603020202020204" pitchFamily="34" charset="0"/>
              </a:rPr>
              <a:t>/Cu at </a:t>
            </a:r>
            <a:r>
              <a:rPr lang="en-GB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600°C</a:t>
            </a:r>
            <a:endParaRPr lang="en-GB" sz="1400" b="1" dirty="0">
              <a:latin typeface="Trebuchet MS" panose="020B0603020202020204" pitchFamily="34" charset="0"/>
            </a:endParaRPr>
          </a:p>
        </p:txBody>
      </p:sp>
      <p:pic>
        <p:nvPicPr>
          <p:cNvPr id="10" name="Picture 9" descr="A graph of a surface with numbers and a probe number&#10;&#10;Description automatically generated with medium confidence">
            <a:extLst>
              <a:ext uri="{FF2B5EF4-FFF2-40B4-BE49-F238E27FC236}">
                <a16:creationId xmlns:a16="http://schemas.microsoft.com/office/drawing/2014/main" id="{565A6F11-D437-9AAE-1316-A44B6D474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51" y="2794542"/>
            <a:ext cx="4443693" cy="3685527"/>
          </a:xfrm>
          <a:prstGeom prst="rect">
            <a:avLst/>
          </a:prstGeom>
        </p:spPr>
      </p:pic>
      <p:pic>
        <p:nvPicPr>
          <p:cNvPr id="11" name="Picture 10" descr="A graph showing a surface with numbers and a graph&#10;&#10;Description automatically generated with medium confidence">
            <a:extLst>
              <a:ext uri="{FF2B5EF4-FFF2-40B4-BE49-F238E27FC236}">
                <a16:creationId xmlns:a16="http://schemas.microsoft.com/office/drawing/2014/main" id="{3B8AFAC0-5490-D6A6-0B4E-92D6B1F7E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373" y="2774789"/>
            <a:ext cx="4517136" cy="372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99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1CB4C-963E-4026-07D3-07D9CB80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BF299A-F8DD-9C82-E6D7-7C30C5E46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089" y="1447193"/>
            <a:ext cx="9739009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rgbClr val="002060"/>
                </a:solidFill>
              </a:rPr>
              <a:t>Recap about last meetings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sz="1400" dirty="0">
                <a:solidFill>
                  <a:srgbClr val="002060"/>
                </a:solidFill>
              </a:rPr>
              <a:t>(16.04.2024 IFAST WP9 Meeting Paris + 17.09.2024 Thin Films Workshop Paris)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002060"/>
                </a:solidFill>
              </a:rPr>
              <a:t>New sputtering system with 2” magnetron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002060"/>
                </a:solidFill>
              </a:rPr>
              <a:t>Study of film morphology</a:t>
            </a:r>
          </a:p>
          <a:p>
            <a:pPr>
              <a:lnSpc>
                <a:spcPct val="200000"/>
              </a:lnSpc>
            </a:pPr>
            <a:r>
              <a:rPr lang="en-GB" dirty="0">
                <a:solidFill>
                  <a:srgbClr val="002060"/>
                </a:solidFill>
              </a:rPr>
              <a:t>Status of samples exchange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A4C0F-CD63-2B16-3F43-93F9485A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B5888-7B1E-A61F-D233-CD69A39F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4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9AB12-4E2E-41A5-908B-523B504EF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585A-CBA8-70D8-5E08-714B2608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left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0C6D8-DF79-8EC4-70D6-7DD0A9B0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21E67-DEA5-39AF-0370-3842D002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061BA624-D173-8C8C-7DF2-92B0E13ED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1850" y="2467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B816DD69-A16E-65FF-9173-8C5B3BA87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5C71EB-047E-D434-FDE4-3BE594A9B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89" y="1621503"/>
            <a:ext cx="6670561" cy="4471828"/>
          </a:xfrm>
          <a:ln w="38100"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Optimized Recipe for Nb</a:t>
            </a:r>
            <a:r>
              <a:rPr lang="en-US" sz="1600" b="1" baseline="-25000" dirty="0">
                <a:solidFill>
                  <a:srgbClr val="002060"/>
                </a:solidFill>
                <a:latin typeface="Montserrat" panose="00000500000000000000" pitchFamily="2" charset="0"/>
              </a:rPr>
              <a:t>3</a:t>
            </a: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Sn on small samples via DCMS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4399B6"/>
                </a:solidFill>
                <a:latin typeface="Montserrat" panose="00000500000000000000" pitchFamily="2" charset="0"/>
              </a:rPr>
              <a:t>4” magnetron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with commercial stoichiometric </a:t>
            </a:r>
            <a:r>
              <a:rPr lang="en-US" sz="1600" b="1" dirty="0">
                <a:solidFill>
                  <a:srgbClr val="4399B6"/>
                </a:solidFill>
                <a:latin typeface="Montserrat" panose="00000500000000000000" pitchFamily="2" charset="0"/>
              </a:rPr>
              <a:t>single target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2060"/>
                </a:solidFill>
              </a:rPr>
              <a:t>Low cathode power </a:t>
            </a:r>
            <a:r>
              <a:rPr lang="en-GB" sz="1600" b="1" dirty="0">
                <a:solidFill>
                  <a:srgbClr val="4399B6"/>
                </a:solidFill>
              </a:rPr>
              <a:t>&lt; 20 W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2060"/>
                </a:solidFill>
              </a:rPr>
              <a:t>Deposition pressure </a:t>
            </a:r>
            <a:r>
              <a:rPr lang="en-GB" sz="1600" b="1" dirty="0">
                <a:solidFill>
                  <a:srgbClr val="4399B6"/>
                </a:solidFill>
              </a:rPr>
              <a:t>2 x 10</a:t>
            </a:r>
            <a:r>
              <a:rPr lang="en-GB" sz="1600" b="1" baseline="30000" dirty="0">
                <a:solidFill>
                  <a:srgbClr val="4399B6"/>
                </a:solidFill>
              </a:rPr>
              <a:t>-2</a:t>
            </a:r>
            <a:r>
              <a:rPr lang="en-GB" sz="1600" b="1" dirty="0">
                <a:solidFill>
                  <a:srgbClr val="4399B6"/>
                </a:solidFill>
              </a:rPr>
              <a:t> mbar</a:t>
            </a:r>
          </a:p>
          <a:p>
            <a:pPr>
              <a:lnSpc>
                <a:spcPct val="100000"/>
              </a:lnSpc>
            </a:pPr>
            <a:r>
              <a:rPr lang="en-GB" sz="1600" b="1" dirty="0">
                <a:solidFill>
                  <a:srgbClr val="4399B6"/>
                </a:solidFill>
              </a:rPr>
              <a:t>No annealing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2060"/>
                </a:solidFill>
              </a:rPr>
              <a:t>Deposition temperature </a:t>
            </a:r>
            <a:r>
              <a:rPr lang="en-GB" sz="1600" b="1" dirty="0">
                <a:solidFill>
                  <a:srgbClr val="4399B6"/>
                </a:solidFill>
              </a:rPr>
              <a:t>600 ºC – 650 ºC</a:t>
            </a:r>
          </a:p>
          <a:p>
            <a:pPr>
              <a:lnSpc>
                <a:spcPct val="100000"/>
              </a:lnSpc>
            </a:pPr>
            <a:r>
              <a:rPr lang="en-GB" sz="1600" dirty="0">
                <a:solidFill>
                  <a:srgbClr val="002060"/>
                </a:solidFill>
              </a:rPr>
              <a:t>Nb buffer layer on copper substrate </a:t>
            </a:r>
            <a:r>
              <a:rPr lang="en-GB" sz="1600" b="1" dirty="0">
                <a:solidFill>
                  <a:srgbClr val="4399B6"/>
                </a:solidFill>
                <a:cs typeface="Times New Roman" panose="02020603050405020304" pitchFamily="18" charset="0"/>
              </a:rPr>
              <a:t>≥ 30 </a:t>
            </a:r>
            <a:r>
              <a:rPr lang="el-GR" sz="1600" b="1" dirty="0">
                <a:solidFill>
                  <a:srgbClr val="4399B6"/>
                </a:solidFill>
                <a:cs typeface="Times New Roman" panose="02020603050405020304" pitchFamily="18" charset="0"/>
              </a:rPr>
              <a:t>μ</a:t>
            </a:r>
            <a:r>
              <a:rPr lang="en-GB" sz="1600" b="1" dirty="0">
                <a:solidFill>
                  <a:srgbClr val="4399B6"/>
                </a:solidFill>
                <a:cs typeface="Times New Roman" panose="02020603050405020304" pitchFamily="18" charset="0"/>
              </a:rPr>
              <a:t>m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600" b="1" dirty="0">
              <a:solidFill>
                <a:srgbClr val="4399B6"/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First RF test of QPR sample Nb</a:t>
            </a:r>
            <a:r>
              <a:rPr lang="en-GB" sz="1600" b="1" baseline="-25000" dirty="0">
                <a:solidFill>
                  <a:srgbClr val="002060"/>
                </a:solidFill>
                <a:cs typeface="Times New Roman" panose="02020603050405020304" pitchFamily="18" charset="0"/>
              </a:rPr>
              <a:t>3</a:t>
            </a:r>
            <a:r>
              <a:rPr lang="en-GB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Sn/bulk Nb at HZB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4399B6"/>
                </a:solidFill>
              </a:rPr>
              <a:t>R</a:t>
            </a:r>
            <a:r>
              <a:rPr lang="en-US" sz="1600" b="1" baseline="-25000" dirty="0">
                <a:solidFill>
                  <a:srgbClr val="4399B6"/>
                </a:solidFill>
              </a:rPr>
              <a:t>s</a:t>
            </a:r>
            <a:r>
              <a:rPr lang="en-US" sz="1600" b="1" dirty="0">
                <a:solidFill>
                  <a:srgbClr val="4399B6"/>
                </a:solidFill>
              </a:rPr>
              <a:t> ~ 23 n</a:t>
            </a:r>
            <a:r>
              <a:rPr lang="el-GR" sz="1600" b="1" dirty="0">
                <a:solidFill>
                  <a:srgbClr val="4399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it-IT" sz="1600" b="1" dirty="0">
                <a:solidFill>
                  <a:srgbClr val="4399B6"/>
                </a:solidFill>
                <a:cs typeface="Calibri" panose="020F0502020204030204" pitchFamily="34" charset="0"/>
              </a:rPr>
              <a:t> </a:t>
            </a:r>
            <a:r>
              <a:rPr lang="it-IT" sz="1600" dirty="0">
                <a:solidFill>
                  <a:srgbClr val="002060"/>
                </a:solidFill>
                <a:cs typeface="Calibri" panose="020F0502020204030204" pitchFamily="34" charset="0"/>
              </a:rPr>
              <a:t>@ 4.5 K, 20 mT, 400 MHz</a:t>
            </a: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4399B6"/>
                </a:solidFill>
                <a:latin typeface="Montserrat" panose="00000500000000000000" pitchFamily="2" charset="0"/>
              </a:rPr>
              <a:t>Quench &gt; 70 mT</a:t>
            </a:r>
            <a:r>
              <a:rPr lang="en-US" sz="1600" dirty="0">
                <a:solidFill>
                  <a:srgbClr val="4399B6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@ 4.5 K</a:t>
            </a:r>
          </a:p>
          <a:p>
            <a:pPr>
              <a:lnSpc>
                <a:spcPct val="100000"/>
              </a:lnSpc>
            </a:pPr>
            <a:r>
              <a:rPr lang="en-GB" sz="1600" b="1" i="1" dirty="0">
                <a:solidFill>
                  <a:srgbClr val="4399B6"/>
                </a:solidFill>
                <a:cs typeface="Times New Roman" panose="02020603050405020304" pitchFamily="18" charset="0"/>
              </a:rPr>
              <a:t>T</a:t>
            </a:r>
            <a:r>
              <a:rPr lang="en-GB" sz="1600" b="1" baseline="-25000" dirty="0">
                <a:solidFill>
                  <a:srgbClr val="4399B6"/>
                </a:solidFill>
                <a:cs typeface="Times New Roman" panose="02020603050405020304" pitchFamily="18" charset="0"/>
              </a:rPr>
              <a:t>c</a:t>
            </a:r>
            <a:r>
              <a:rPr lang="en-GB" sz="1600" b="1" dirty="0">
                <a:solidFill>
                  <a:srgbClr val="4399B6"/>
                </a:solidFill>
                <a:cs typeface="Times New Roman" panose="02020603050405020304" pitchFamily="18" charset="0"/>
              </a:rPr>
              <a:t> = 17.8 K </a:t>
            </a:r>
            <a:r>
              <a:rPr lang="en-GB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in agreement with inductive measurement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E719B-17F3-B0C9-6C74-AF93CF27F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164" y="467973"/>
            <a:ext cx="2662357" cy="1767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72BB5A-7EF0-FAE1-E396-8DF196FB3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095" y="2359220"/>
            <a:ext cx="3905349" cy="119519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27979CF-3A73-7C2A-EB40-081AF0EA1A0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724233" y="3553450"/>
            <a:ext cx="3024855" cy="2737825"/>
            <a:chOff x="8724233" y="3553450"/>
            <a:chExt cx="3024855" cy="273782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4617905-B846-0D13-72AA-7C1BB3DE8DE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4233" y="3553450"/>
              <a:ext cx="3024855" cy="273782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0F2633-A306-796A-B735-AAC075D921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74531" y="6093331"/>
              <a:ext cx="225278" cy="61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09AAED-16E3-4B7F-06A7-2EC9A8C0869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212858" y="6026925"/>
              <a:ext cx="44164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/>
                <a:t>bulk</a:t>
              </a:r>
              <a:endParaRPr lang="en-US" sz="700" dirty="0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C6DA6083-FC5E-690B-4E64-F15EEDAF8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062" y="3339662"/>
            <a:ext cx="3831026" cy="265541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3B08084-5566-8079-0DDE-98427769D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861" y="850949"/>
            <a:ext cx="3200677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47F-549B-71E4-66E3-03FA8714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Nb</a:t>
            </a:r>
            <a:r>
              <a:rPr lang="en-GB" baseline="-25000" dirty="0"/>
              <a:t>3</a:t>
            </a:r>
            <a:r>
              <a:rPr lang="en-GB" dirty="0"/>
              <a:t>Sn sputtering system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ABADE-8E8B-7D5D-06E1-0F57E9DC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CA3D5-E2DC-3CCC-5089-8893D0DC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asellaDiTesto 5">
            <a:extLst>
              <a:ext uri="{FF2B5EF4-FFF2-40B4-BE49-F238E27FC236}">
                <a16:creationId xmlns:a16="http://schemas.microsoft.com/office/drawing/2014/main" id="{EDEDF644-2BE4-2195-2E74-89C48694E720}"/>
              </a:ext>
            </a:extLst>
          </p:cNvPr>
          <p:cNvSpPr txBox="1"/>
          <p:nvPr/>
        </p:nvSpPr>
        <p:spPr>
          <a:xfrm>
            <a:off x="956646" y="1373687"/>
            <a:ext cx="7823518" cy="4297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GB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F</a:t>
            </a: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ormer V</a:t>
            </a:r>
            <a:r>
              <a:rPr lang="en-US" sz="1600" b="1" baseline="-25000" dirty="0">
                <a:solidFill>
                  <a:srgbClr val="002060"/>
                </a:solidFill>
                <a:latin typeface="Montserrat" panose="00000500000000000000" pitchFamily="2" charset="0"/>
              </a:rPr>
              <a:t>3</a:t>
            </a: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Si system re-commissioned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all vacuum chambers cleaned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turbo molecular pump replaced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valves check and replacement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new sample holder (2 IR lamps) designed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new resistive bands for baking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399B6"/>
                </a:solidFill>
                <a:latin typeface="Montserrat" panose="00000500000000000000" pitchFamily="2" charset="0"/>
              </a:rPr>
              <a:t>2” magnetron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with commercial stoichiometric </a:t>
            </a:r>
            <a:r>
              <a:rPr lang="en-US" sz="1600" b="1" dirty="0">
                <a:solidFill>
                  <a:srgbClr val="4399B6"/>
                </a:solidFill>
                <a:latin typeface="Montserrat" panose="00000500000000000000" pitchFamily="2" charset="0"/>
              </a:rPr>
              <a:t>Nb</a:t>
            </a:r>
            <a:r>
              <a:rPr lang="en-US" sz="1600" b="1" baseline="-25000" dirty="0">
                <a:solidFill>
                  <a:srgbClr val="4399B6"/>
                </a:solidFill>
                <a:latin typeface="Montserrat" panose="00000500000000000000" pitchFamily="2" charset="0"/>
              </a:rPr>
              <a:t>3</a:t>
            </a:r>
            <a:r>
              <a:rPr lang="en-US" sz="1600" b="1" dirty="0">
                <a:solidFill>
                  <a:srgbClr val="4399B6"/>
                </a:solidFill>
                <a:latin typeface="Montserrat" panose="00000500000000000000" pitchFamily="2" charset="0"/>
              </a:rPr>
              <a:t>Sn single target</a:t>
            </a:r>
          </a:p>
        </p:txBody>
      </p:sp>
      <p:pic>
        <p:nvPicPr>
          <p:cNvPr id="7" name="Picture 6" descr="A machine in a room&#10;&#10;Description automatically generated">
            <a:extLst>
              <a:ext uri="{FF2B5EF4-FFF2-40B4-BE49-F238E27FC236}">
                <a16:creationId xmlns:a16="http://schemas.microsoft.com/office/drawing/2014/main" id="{77CC4FD1-53B1-E253-3DA0-E15AF1361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11692" r="8513" b="5324"/>
          <a:stretch/>
        </p:blipFill>
        <p:spPr>
          <a:xfrm>
            <a:off x="7486616" y="1480188"/>
            <a:ext cx="3669042" cy="2599462"/>
          </a:xfrm>
          <a:prstGeom prst="rect">
            <a:avLst/>
          </a:prstGeom>
        </p:spPr>
      </p:pic>
      <p:pic>
        <p:nvPicPr>
          <p:cNvPr id="10" name="Picture 9" descr="A metal object with a cut out section&#10;&#10;Description automatically generated with medium confidence">
            <a:extLst>
              <a:ext uri="{FF2B5EF4-FFF2-40B4-BE49-F238E27FC236}">
                <a16:creationId xmlns:a16="http://schemas.microsoft.com/office/drawing/2014/main" id="{E9B178CD-0509-F31C-75E1-3221716E8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170081"/>
            <a:ext cx="1970684" cy="20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9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90CE1-153B-13DE-BD7F-9AC8D38EF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3EC5-344B-01D4-25B0-A887160F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Nb</a:t>
            </a:r>
            <a:r>
              <a:rPr lang="en-GB" baseline="-25000" dirty="0"/>
              <a:t>3</a:t>
            </a:r>
            <a:r>
              <a:rPr lang="en-GB" dirty="0"/>
              <a:t>Sn sputtering system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DD2DC-EC49-CBD5-D73E-7AADE75E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9AB6B-4031-2F27-7D76-E0DEF78B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asellaDiTesto 5">
            <a:extLst>
              <a:ext uri="{FF2B5EF4-FFF2-40B4-BE49-F238E27FC236}">
                <a16:creationId xmlns:a16="http://schemas.microsoft.com/office/drawing/2014/main" id="{FE8F5250-292C-345D-A22A-416BE76BD647}"/>
              </a:ext>
            </a:extLst>
          </p:cNvPr>
          <p:cNvSpPr txBox="1"/>
          <p:nvPr/>
        </p:nvSpPr>
        <p:spPr>
          <a:xfrm>
            <a:off x="838200" y="1393421"/>
            <a:ext cx="8174038" cy="4882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Validation of new system in DCMS regime</a:t>
            </a:r>
            <a:br>
              <a:rPr lang="en-GB" sz="1600" b="1" dirty="0">
                <a:solidFill>
                  <a:srgbClr val="002060"/>
                </a:solidFill>
                <a:latin typeface="Montserrat" panose="00000500000000000000" pitchFamily="2" charset="0"/>
              </a:rPr>
            </a:br>
            <a:endParaRPr lang="en-GB" sz="1600" b="1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399B6"/>
                </a:solidFill>
                <a:latin typeface="Montserrat" panose="00000500000000000000" pitchFamily="2" charset="0"/>
              </a:rPr>
              <a:t>2” magnetron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with commercial stoichiometric </a:t>
            </a:r>
            <a:r>
              <a:rPr lang="en-US" sz="1600" b="1" dirty="0">
                <a:solidFill>
                  <a:srgbClr val="4399B6"/>
                </a:solidFill>
                <a:latin typeface="Montserrat" panose="00000500000000000000" pitchFamily="2" charset="0"/>
              </a:rPr>
              <a:t>Nb</a:t>
            </a:r>
            <a:r>
              <a:rPr lang="en-US" sz="1600" b="1" baseline="-25000" dirty="0">
                <a:solidFill>
                  <a:srgbClr val="4399B6"/>
                </a:solidFill>
                <a:latin typeface="Montserrat" panose="00000500000000000000" pitchFamily="2" charset="0"/>
              </a:rPr>
              <a:t>3</a:t>
            </a:r>
            <a:r>
              <a:rPr lang="en-US" sz="1600" b="1" dirty="0">
                <a:solidFill>
                  <a:srgbClr val="4399B6"/>
                </a:solidFill>
                <a:latin typeface="Montserrat" panose="00000500000000000000" pitchFamily="2" charset="0"/>
              </a:rPr>
              <a:t>Sn single target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rgbClr val="002060"/>
                </a:solidFill>
                <a:latin typeface="Montserrat" panose="00000500000000000000" pitchFamily="2" charset="0"/>
              </a:rPr>
              <a:t>D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epositions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on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399B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Al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4399B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3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399B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</a:t>
            </a:r>
            <a:r>
              <a:rPr kumimoji="0" lang="en-GB" sz="1600" b="1" i="0" u="none" strike="noStrike" kern="1200" cap="none" spc="0" normalizeH="0" baseline="-25000" noProof="0" dirty="0">
                <a:ln>
                  <a:noFill/>
                </a:ln>
                <a:solidFill>
                  <a:srgbClr val="4399B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399B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substrate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Low cathode power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399B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&lt; 240 mW/cm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4399B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Deposition pressure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399B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 x 10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4399B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-2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399B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mbar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399B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No annealing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Deposition temperature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399B6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650 ºC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à"/>
              <a:defRPr/>
            </a:pPr>
            <a:r>
              <a:rPr lang="en-GB" sz="1600" b="1" i="1" dirty="0">
                <a:solidFill>
                  <a:srgbClr val="4399B6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T</a:t>
            </a:r>
            <a:r>
              <a:rPr lang="en-GB" sz="1600" b="1" baseline="-25000" dirty="0">
                <a:solidFill>
                  <a:srgbClr val="4399B6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c</a:t>
            </a:r>
            <a:r>
              <a:rPr lang="en-GB" sz="1600" b="1" dirty="0">
                <a:solidFill>
                  <a:srgbClr val="4399B6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 = 17.5 K</a:t>
            </a:r>
            <a:br>
              <a:rPr lang="en-GB" sz="1600" b="1" dirty="0">
                <a:solidFill>
                  <a:srgbClr val="4399B6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</a:br>
            <a:r>
              <a:rPr lang="en-GB" sz="1600" b="1" dirty="0">
                <a:solidFill>
                  <a:srgbClr val="00206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2” system operation validated</a:t>
            </a:r>
            <a:r>
              <a:rPr lang="en-GB" sz="1600" dirty="0">
                <a:solidFill>
                  <a:srgbClr val="002060"/>
                </a:solidFill>
                <a:latin typeface="Montserrat" panose="00000500000000000000" pitchFamily="2" charset="0"/>
                <a:sym typeface="Wingdings" panose="05000000000000000000" pitchFamily="2" charset="2"/>
              </a:rPr>
              <a:t> and r</a:t>
            </a:r>
            <a:r>
              <a:rPr lang="en-GB" sz="1600" dirty="0">
                <a:solidFill>
                  <a:srgbClr val="002060"/>
                </a:solidFill>
                <a:latin typeface="Montserrat" panose="00000500000000000000" pitchFamily="2" charset="0"/>
              </a:rPr>
              <a:t>eproducibility</a:t>
            </a:r>
            <a:br>
              <a:rPr lang="en-GB" sz="1600" dirty="0">
                <a:solidFill>
                  <a:srgbClr val="002060"/>
                </a:solidFill>
                <a:latin typeface="Montserrat" panose="00000500000000000000" pitchFamily="2" charset="0"/>
              </a:rPr>
            </a:br>
            <a:r>
              <a:rPr lang="en-GB" sz="1600" dirty="0">
                <a:solidFill>
                  <a:srgbClr val="002060"/>
                </a:solidFill>
                <a:latin typeface="Montserrat" panose="00000500000000000000" pitchFamily="2" charset="0"/>
              </a:rPr>
              <a:t>of Nb</a:t>
            </a:r>
            <a:r>
              <a:rPr lang="en-GB" sz="1600" baseline="-25000" dirty="0">
                <a:solidFill>
                  <a:srgbClr val="002060"/>
                </a:solidFill>
                <a:latin typeface="Montserrat" panose="00000500000000000000" pitchFamily="2" charset="0"/>
              </a:rPr>
              <a:t>3</a:t>
            </a:r>
            <a:r>
              <a:rPr lang="en-GB" sz="1600" dirty="0">
                <a:solidFill>
                  <a:srgbClr val="002060"/>
                </a:solidFill>
                <a:latin typeface="Montserrat" panose="00000500000000000000" pitchFamily="2" charset="0"/>
              </a:rPr>
              <a:t>Sn DCMS recipe with 4” system demonstrated</a:t>
            </a:r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AFEDDC3E-4AAA-9ECB-7A72-52896976E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8820" b="4410"/>
          <a:stretch/>
        </p:blipFill>
        <p:spPr>
          <a:xfrm>
            <a:off x="7330551" y="2909759"/>
            <a:ext cx="4418537" cy="31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5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A9B4D-01D7-7FE2-1F0C-09A90D430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Morphology study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5EDBF-12CF-C028-C27F-9A59C694E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pic>
        <p:nvPicPr>
          <p:cNvPr id="10" name="Picture 9" descr="A comparison of graphs with red and blue dots&#10;&#10;Description automatically generated">
            <a:extLst>
              <a:ext uri="{FF2B5EF4-FFF2-40B4-BE49-F238E27FC236}">
                <a16:creationId xmlns:a16="http://schemas.microsoft.com/office/drawing/2014/main" id="{536C35A9-192E-86EA-2797-439FA8EEF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26" y="2296470"/>
            <a:ext cx="6898919" cy="3057611"/>
          </a:xfrm>
          <a:prstGeom prst="rect">
            <a:avLst/>
          </a:prstGeom>
        </p:spPr>
      </p:pic>
      <p:pic>
        <p:nvPicPr>
          <p:cNvPr id="11" name="Picture 10" descr="A close-up of a microscope&#10;&#10;Description automatically generated">
            <a:extLst>
              <a:ext uri="{FF2B5EF4-FFF2-40B4-BE49-F238E27FC236}">
                <a16:creationId xmlns:a16="http://schemas.microsoft.com/office/drawing/2014/main" id="{121B6F35-C513-1EC1-FF83-0E37327AD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62" y="2692957"/>
            <a:ext cx="3157645" cy="236823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EDABA81-0A89-342F-0AF0-52D054BEECDD}"/>
              </a:ext>
            </a:extLst>
          </p:cNvPr>
          <p:cNvGrpSpPr/>
          <p:nvPr/>
        </p:nvGrpSpPr>
        <p:grpSpPr>
          <a:xfrm>
            <a:off x="9748184" y="785729"/>
            <a:ext cx="2048806" cy="484353"/>
            <a:chOff x="57573" y="128364"/>
            <a:chExt cx="2733980" cy="646332"/>
          </a:xfrm>
        </p:grpSpPr>
        <p:pic>
          <p:nvPicPr>
            <p:cNvPr id="13" name="Content Placeholder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7976574-E9B5-19DD-EF68-F8D63762AEEF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573" y="128364"/>
              <a:ext cx="1034131" cy="646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EEA29FC-9ABF-11B9-3F72-5072EFFE2608}"/>
                </a:ext>
              </a:extLst>
            </p:cNvPr>
            <p:cNvSpPr txBox="1"/>
            <p:nvPr/>
          </p:nvSpPr>
          <p:spPr>
            <a:xfrm>
              <a:off x="1024274" y="157410"/>
              <a:ext cx="1767279" cy="570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charset="0"/>
                </a:rPr>
                <a:t>Lehrstuhl für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charset="0"/>
                </a:rPr>
                <a:t>Oberflächen- und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9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Arial" charset="0"/>
                </a:rPr>
                <a:t>Werkstofftechnologie</a:t>
              </a:r>
              <a:endParaRPr kumimoji="0" lang="aa-ET" sz="9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AC17965-54BE-B355-7577-87ECD02F0D11}"/>
              </a:ext>
            </a:extLst>
          </p:cNvPr>
          <p:cNvSpPr txBox="1">
            <a:spLocks/>
          </p:cNvSpPr>
          <p:nvPr/>
        </p:nvSpPr>
        <p:spPr>
          <a:xfrm>
            <a:off x="1017462" y="2364374"/>
            <a:ext cx="200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i="1" dirty="0">
                <a:solidFill>
                  <a:schemeClr val="tx1"/>
                </a:solidFill>
              </a:rPr>
              <a:t>Courtesy of A. Zubtsovskii</a:t>
            </a: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F1616C-7D5D-ADBF-47EF-A4F15D46628C}"/>
              </a:ext>
            </a:extLst>
          </p:cNvPr>
          <p:cNvSpPr txBox="1"/>
          <p:nvPr/>
        </p:nvSpPr>
        <p:spPr>
          <a:xfrm>
            <a:off x="1017462" y="1503919"/>
            <a:ext cx="63898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Montserrat" panose="00000500000000000000" pitchFamily="2" charset="0"/>
              </a:rPr>
              <a:t>Sn-rich islands observed on Nb</a:t>
            </a:r>
            <a:r>
              <a:rPr lang="en-GB" b="1" baseline="-25000" dirty="0">
                <a:solidFill>
                  <a:srgbClr val="002060"/>
                </a:solidFill>
                <a:latin typeface="Montserrat" panose="00000500000000000000" pitchFamily="2" charset="0"/>
              </a:rPr>
              <a:t>3</a:t>
            </a:r>
            <a:r>
              <a:rPr lang="en-GB" b="1" dirty="0">
                <a:solidFill>
                  <a:srgbClr val="002060"/>
                </a:solidFill>
                <a:latin typeface="Montserrat" panose="00000500000000000000" pitchFamily="2" charset="0"/>
              </a:rPr>
              <a:t>Sn sample surface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35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6C084-018F-8F05-5F8C-2CED07499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C13B1-9FD3-407B-E813-50B95C97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Morphology study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7B7BA-CE13-A7C8-7F4F-DB1CF3B3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BF0F1F-49CE-65C7-4AB9-966EB28BB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708" y="1586240"/>
            <a:ext cx="3716726" cy="3124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3906F5-934C-3128-8ADA-301FC7B6C5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94" t="6749" r="5363" b="22294"/>
          <a:stretch/>
        </p:blipFill>
        <p:spPr>
          <a:xfrm>
            <a:off x="7206325" y="4818130"/>
            <a:ext cx="3908170" cy="1371337"/>
          </a:xfrm>
          <a:prstGeom prst="rect">
            <a:avLst/>
          </a:prstGeom>
        </p:spPr>
      </p:pic>
      <p:sp>
        <p:nvSpPr>
          <p:cNvPr id="3" name="CasellaDiTesto 5">
            <a:extLst>
              <a:ext uri="{FF2B5EF4-FFF2-40B4-BE49-F238E27FC236}">
                <a16:creationId xmlns:a16="http://schemas.microsoft.com/office/drawing/2014/main" id="{C2DD8717-DC61-28DF-5808-576A9845965D}"/>
              </a:ext>
            </a:extLst>
          </p:cNvPr>
          <p:cNvSpPr txBox="1"/>
          <p:nvPr/>
        </p:nvSpPr>
        <p:spPr>
          <a:xfrm>
            <a:off x="983240" y="1469699"/>
            <a:ext cx="7823518" cy="4482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Defined island parameters over inspected area: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islands count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island average perimeter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island average area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total area covered by islands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Under study dependencies from: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applied cathode power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deposition temperature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film thickness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duration of deposition process</a:t>
            </a:r>
            <a:b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</a:b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and critical temperature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4399B6"/>
                </a:solidFill>
                <a:latin typeface="Montserrat" panose="00000500000000000000" pitchFamily="2" charset="0"/>
              </a:rPr>
              <a:t>[Started as Master thesis project by Matteo Lazzari]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3B54707-9961-B4D0-C2F9-D5B79EE86C22}"/>
              </a:ext>
            </a:extLst>
          </p:cNvPr>
          <p:cNvSpPr txBox="1">
            <a:spLocks/>
          </p:cNvSpPr>
          <p:nvPr/>
        </p:nvSpPr>
        <p:spPr>
          <a:xfrm>
            <a:off x="9391238" y="1296233"/>
            <a:ext cx="2008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i="1" dirty="0">
                <a:solidFill>
                  <a:schemeClr val="tx1"/>
                </a:solidFill>
              </a:rPr>
              <a:t>Courtesy of M. Lazzari</a:t>
            </a:r>
            <a:endParaRPr lang="en-US" sz="11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1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47F-549B-71E4-66E3-03FA8714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Travelling samples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ABADE-8E8B-7D5D-06E1-0F57E9DC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fonnesu@infn.it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ACA3D5-E2DC-3CCC-5089-8893D0DC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1A58B-7BA1-7E42-8231-6D1CB1C760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5">
            <a:extLst>
              <a:ext uri="{FF2B5EF4-FFF2-40B4-BE49-F238E27FC236}">
                <a16:creationId xmlns:a16="http://schemas.microsoft.com/office/drawing/2014/main" id="{EDEDF644-2BE4-2195-2E74-89C48694E720}"/>
              </a:ext>
            </a:extLst>
          </p:cNvPr>
          <p:cNvSpPr txBox="1"/>
          <p:nvPr/>
        </p:nvSpPr>
        <p:spPr>
          <a:xfrm>
            <a:off x="1012621" y="1455483"/>
            <a:ext cx="10063941" cy="4297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CEA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: Nb</a:t>
            </a:r>
            <a:r>
              <a:rPr lang="en-US" sz="1600" baseline="-25000" dirty="0">
                <a:solidFill>
                  <a:srgbClr val="002060"/>
                </a:solidFill>
                <a:latin typeface="Montserrat" panose="00000500000000000000" pitchFamily="2" charset="0"/>
              </a:rPr>
              <a:t>3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Sn/</a:t>
            </a:r>
            <a:r>
              <a:rPr lang="en-US" sz="1600" dirty="0" err="1">
                <a:solidFill>
                  <a:srgbClr val="002060"/>
                </a:solidFill>
                <a:latin typeface="Montserrat" panose="00000500000000000000" pitchFamily="2" charset="0"/>
              </a:rPr>
              <a:t>NbBL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/Cu for </a:t>
            </a:r>
            <a:r>
              <a:rPr lang="en-US" sz="1600" b="1" dirty="0">
                <a:solidFill>
                  <a:srgbClr val="4399B6"/>
                </a:solidFill>
                <a:latin typeface="Montserrat" panose="00000500000000000000" pitchFamily="2" charset="0"/>
              </a:rPr>
              <a:t>SC gap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measurement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DESY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: 2x disks Nb</a:t>
            </a:r>
            <a:r>
              <a:rPr lang="en-US" sz="1600" baseline="-25000" dirty="0">
                <a:solidFill>
                  <a:srgbClr val="002060"/>
                </a:solidFill>
                <a:latin typeface="Montserrat" panose="00000500000000000000" pitchFamily="2" charset="0"/>
              </a:rPr>
              <a:t>3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Sn/</a:t>
            </a:r>
            <a:r>
              <a:rPr lang="en-US" sz="1600" dirty="0" err="1">
                <a:solidFill>
                  <a:srgbClr val="002060"/>
                </a:solidFill>
                <a:latin typeface="Montserrat" panose="00000500000000000000" pitchFamily="2" charset="0"/>
              </a:rPr>
              <a:t>NbBL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/Cu; 2x Nb</a:t>
            </a:r>
            <a:r>
              <a:rPr lang="en-US" sz="1600" baseline="-25000" dirty="0">
                <a:solidFill>
                  <a:srgbClr val="002060"/>
                </a:solidFill>
                <a:latin typeface="Montserrat" panose="00000500000000000000" pitchFamily="2" charset="0"/>
              </a:rPr>
              <a:t>3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Sn/bulk Nb for </a:t>
            </a:r>
            <a:r>
              <a:rPr lang="en-US" sz="1600" b="1" dirty="0">
                <a:solidFill>
                  <a:srgbClr val="4399B6"/>
                </a:solidFill>
                <a:latin typeface="Montserrat" panose="00000500000000000000" pitchFamily="2" charset="0"/>
              </a:rPr>
              <a:t>thermal conductivity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measurement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HZB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: 2x slabs Nb</a:t>
            </a:r>
            <a:r>
              <a:rPr lang="en-US" sz="1600" baseline="-25000" dirty="0">
                <a:solidFill>
                  <a:srgbClr val="002060"/>
                </a:solidFill>
                <a:latin typeface="Montserrat" panose="00000500000000000000" pitchFamily="2" charset="0"/>
              </a:rPr>
              <a:t>3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Sn/</a:t>
            </a:r>
            <a:r>
              <a:rPr lang="en-US" sz="1600" dirty="0" err="1">
                <a:solidFill>
                  <a:srgbClr val="002060"/>
                </a:solidFill>
                <a:latin typeface="Montserrat" panose="00000500000000000000" pitchFamily="2" charset="0"/>
              </a:rPr>
              <a:t>NbBL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/Cu and Nb</a:t>
            </a:r>
            <a:r>
              <a:rPr lang="en-US" sz="1600" baseline="-25000" dirty="0">
                <a:solidFill>
                  <a:srgbClr val="002060"/>
                </a:solidFill>
                <a:latin typeface="Montserrat" panose="00000500000000000000" pitchFamily="2" charset="0"/>
              </a:rPr>
              <a:t>3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Sn/Cu for </a:t>
            </a:r>
            <a:r>
              <a:rPr lang="en-US" sz="1600" b="1" dirty="0">
                <a:solidFill>
                  <a:srgbClr val="4399B6"/>
                </a:solidFill>
                <a:latin typeface="Montserrat" panose="00000500000000000000" pitchFamily="2" charset="0"/>
              </a:rPr>
              <a:t>thermoelectric current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measurement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HZDR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: Nb</a:t>
            </a:r>
            <a:r>
              <a:rPr lang="en-US" sz="1600" baseline="-25000" dirty="0">
                <a:solidFill>
                  <a:srgbClr val="002060"/>
                </a:solidFill>
                <a:latin typeface="Montserrat" panose="00000500000000000000" pitchFamily="2" charset="0"/>
              </a:rPr>
              <a:t>3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Sn/</a:t>
            </a:r>
            <a:r>
              <a:rPr lang="en-US" sz="1600" dirty="0" err="1">
                <a:solidFill>
                  <a:srgbClr val="002060"/>
                </a:solidFill>
                <a:latin typeface="Montserrat" panose="00000500000000000000" pitchFamily="2" charset="0"/>
              </a:rPr>
              <a:t>NbBL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/Cu samples </a:t>
            </a:r>
            <a:r>
              <a:rPr lang="en-US" sz="1600" dirty="0" err="1">
                <a:solidFill>
                  <a:srgbClr val="002060"/>
                </a:solidFill>
                <a:latin typeface="Montserrat" panose="00000500000000000000" pitchFamily="2" charset="0"/>
              </a:rPr>
              <a:t>tbd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based on last results + 6 GHz cavity (long term) for </a:t>
            </a:r>
            <a:r>
              <a:rPr lang="en-US" sz="1600" b="1" dirty="0">
                <a:solidFill>
                  <a:srgbClr val="4399B6"/>
                </a:solidFill>
                <a:latin typeface="Montserrat" panose="00000500000000000000" pitchFamily="2" charset="0"/>
              </a:rPr>
              <a:t>FLA</a:t>
            </a:r>
          </a:p>
          <a:p>
            <a:pPr>
              <a:lnSpc>
                <a:spcPct val="250000"/>
              </a:lnSpc>
            </a:pP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On our side: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from HZB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: QPR copper sample soon to be coated at LNL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from LOT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: </a:t>
            </a:r>
            <a:r>
              <a:rPr lang="en-US" sz="1600" i="1" dirty="0">
                <a:solidFill>
                  <a:srgbClr val="002060"/>
                </a:solidFill>
                <a:latin typeface="Montserrat" panose="00000500000000000000" pitchFamily="2" charset="0"/>
              </a:rPr>
              <a:t>T</a:t>
            </a:r>
            <a:r>
              <a:rPr lang="en-US" sz="1600" baseline="-25000" dirty="0">
                <a:solidFill>
                  <a:srgbClr val="002060"/>
                </a:solidFill>
                <a:latin typeface="Montserrat" panose="00000500000000000000" pitchFamily="2" charset="0"/>
              </a:rPr>
              <a:t>c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measurements ongoing at LNL</a:t>
            </a:r>
          </a:p>
        </p:txBody>
      </p:sp>
    </p:spTree>
    <p:extLst>
      <p:ext uri="{BB962C8B-B14F-4D97-AF65-F5344CB8AC3E}">
        <p14:creationId xmlns:p14="http://schemas.microsoft.com/office/powerpoint/2010/main" val="4208604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">
            <a:extLst>
              <a:ext uri="{FF2B5EF4-FFF2-40B4-BE49-F238E27FC236}">
                <a16:creationId xmlns:a16="http://schemas.microsoft.com/office/drawing/2014/main" id="{CBB3D527-E512-AF40-F8D8-703B08713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Backup</a:t>
            </a:r>
            <a:endParaRPr lang="LID4096" sz="6000" dirty="0"/>
          </a:p>
        </p:txBody>
      </p:sp>
    </p:spTree>
    <p:extLst>
      <p:ext uri="{BB962C8B-B14F-4D97-AF65-F5344CB8AC3E}">
        <p14:creationId xmlns:p14="http://schemas.microsoft.com/office/powerpoint/2010/main" val="309424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517</Words>
  <Application>Microsoft Office PowerPoint</Application>
  <PresentationFormat>Widescreen</PresentationFormat>
  <Paragraphs>89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Montserrat</vt:lpstr>
      <vt:lpstr>Montserrat SemiBold</vt:lpstr>
      <vt:lpstr>Times New Roman</vt:lpstr>
      <vt:lpstr>Trebuchet MS</vt:lpstr>
      <vt:lpstr>Wingdings</vt:lpstr>
      <vt:lpstr>Office Theme</vt:lpstr>
      <vt:lpstr>PowerPoint Presentation</vt:lpstr>
      <vt:lpstr>Outline</vt:lpstr>
      <vt:lpstr>Where we left</vt:lpstr>
      <vt:lpstr>New Nb3Sn sputtering system</vt:lpstr>
      <vt:lpstr>New Nb3Sn sputtering system</vt:lpstr>
      <vt:lpstr>Morphology study</vt:lpstr>
      <vt:lpstr>Morphology study</vt:lpstr>
      <vt:lpstr>Travelling samples</vt:lpstr>
      <vt:lpstr>Backup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Dorothea Fonnesu</dc:creator>
  <cp:lastModifiedBy>Dorothea Fonnesu</cp:lastModifiedBy>
  <cp:revision>1</cp:revision>
  <dcterms:created xsi:type="dcterms:W3CDTF">2024-11-30T17:40:59Z</dcterms:created>
  <dcterms:modified xsi:type="dcterms:W3CDTF">2024-12-02T09:09:35Z</dcterms:modified>
</cp:coreProperties>
</file>