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25"/>
  </p:notesMasterIdLst>
  <p:handoutMasterIdLst>
    <p:handoutMasterId r:id="rId26"/>
  </p:handoutMasterIdLst>
  <p:sldIdLst>
    <p:sldId id="270" r:id="rId6"/>
    <p:sldId id="517" r:id="rId7"/>
    <p:sldId id="509" r:id="rId8"/>
    <p:sldId id="499" r:id="rId9"/>
    <p:sldId id="510" r:id="rId10"/>
    <p:sldId id="511" r:id="rId11"/>
    <p:sldId id="523" r:id="rId12"/>
    <p:sldId id="524" r:id="rId13"/>
    <p:sldId id="526" r:id="rId14"/>
    <p:sldId id="500" r:id="rId15"/>
    <p:sldId id="501" r:id="rId16"/>
    <p:sldId id="502" r:id="rId17"/>
    <p:sldId id="503" r:id="rId18"/>
    <p:sldId id="505" r:id="rId19"/>
    <p:sldId id="506" r:id="rId20"/>
    <p:sldId id="507" r:id="rId21"/>
    <p:sldId id="512" r:id="rId22"/>
    <p:sldId id="577" r:id="rId23"/>
    <p:sldId id="529" r:id="rId24"/>
  </p:sldIdLst>
  <p:sldSz cx="12192000" cy="6858000"/>
  <p:notesSz cx="7010400" cy="9296400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769"/>
    <a:srgbClr val="064308"/>
    <a:srgbClr val="000000"/>
    <a:srgbClr val="200BE5"/>
    <a:srgbClr val="3CB371"/>
    <a:srgbClr val="0F0C8F"/>
    <a:srgbClr val="FFAE1A"/>
    <a:srgbClr val="E7E9DE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Objects="1">
      <p:cViewPr varScale="1">
        <p:scale>
          <a:sx n="72" d="100"/>
          <a:sy n="72" d="100"/>
        </p:scale>
        <p:origin x="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3" d="100"/>
          <a:sy n="73" d="100"/>
        </p:scale>
        <p:origin x="2982" y="5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 Sebastian" userId="e80bcfe05c765fa9" providerId="LiveId" clId="{F249EB25-15B1-49DF-8740-C5D02B3834B9}"/>
    <pc:docChg chg="undo redo custSel addSld delSld modSld sldOrd">
      <pc:chgData name="Amal Sebastian" userId="e80bcfe05c765fa9" providerId="LiveId" clId="{F249EB25-15B1-49DF-8740-C5D02B3834B9}" dt="2024-12-17T16:16:53.251" v="15627" actId="20577"/>
      <pc:docMkLst>
        <pc:docMk/>
      </pc:docMkLst>
      <pc:sldChg chg="delSp modSp mod">
        <pc:chgData name="Amal Sebastian" userId="e80bcfe05c765fa9" providerId="LiveId" clId="{F249EB25-15B1-49DF-8740-C5D02B3834B9}" dt="2024-12-15T17:06:26.983" v="14557" actId="313"/>
        <pc:sldMkLst>
          <pc:docMk/>
          <pc:sldMk cId="0" sldId="270"/>
        </pc:sldMkLst>
      </pc:sldChg>
      <pc:sldChg chg="modSp del mod">
        <pc:chgData name="Amal Sebastian" userId="e80bcfe05c765fa9" providerId="LiveId" clId="{F249EB25-15B1-49DF-8740-C5D02B3834B9}" dt="2024-11-26T16:03:54.985" v="126" actId="47"/>
        <pc:sldMkLst>
          <pc:docMk/>
          <pc:sldMk cId="0" sldId="494"/>
        </pc:sldMkLst>
      </pc:sldChg>
      <pc:sldChg chg="del">
        <pc:chgData name="Amal Sebastian" userId="e80bcfe05c765fa9" providerId="LiveId" clId="{F249EB25-15B1-49DF-8740-C5D02B3834B9}" dt="2024-11-26T16:03:54.556" v="125" actId="47"/>
        <pc:sldMkLst>
          <pc:docMk/>
          <pc:sldMk cId="0" sldId="495"/>
        </pc:sldMkLst>
      </pc:sldChg>
      <pc:sldChg chg="del">
        <pc:chgData name="Amal Sebastian" userId="e80bcfe05c765fa9" providerId="LiveId" clId="{F249EB25-15B1-49DF-8740-C5D02B3834B9}" dt="2024-11-26T16:03:53.215" v="123" actId="47"/>
        <pc:sldMkLst>
          <pc:docMk/>
          <pc:sldMk cId="0" sldId="496"/>
        </pc:sldMkLst>
      </pc:sldChg>
      <pc:sldChg chg="del">
        <pc:chgData name="Amal Sebastian" userId="e80bcfe05c765fa9" providerId="LiveId" clId="{F249EB25-15B1-49DF-8740-C5D02B3834B9}" dt="2024-11-30T04:20:09.469" v="3750" actId="2696"/>
        <pc:sldMkLst>
          <pc:docMk/>
          <pc:sldMk cId="1135154865" sldId="497"/>
        </pc:sldMkLst>
      </pc:sldChg>
      <pc:sldChg chg="del">
        <pc:chgData name="Amal Sebastian" userId="e80bcfe05c765fa9" providerId="LiveId" clId="{F249EB25-15B1-49DF-8740-C5D02B3834B9}" dt="2024-11-30T04:41:16.170" v="3969" actId="47"/>
        <pc:sldMkLst>
          <pc:docMk/>
          <pc:sldMk cId="1826748654" sldId="498"/>
        </pc:sldMkLst>
      </pc:sldChg>
      <pc:sldChg chg="del">
        <pc:chgData name="Amal Sebastian" userId="e80bcfe05c765fa9" providerId="LiveId" clId="{F249EB25-15B1-49DF-8740-C5D02B3834B9}" dt="2024-11-26T16:03:52.832" v="122" actId="47"/>
        <pc:sldMkLst>
          <pc:docMk/>
          <pc:sldMk cId="766314336" sldId="499"/>
        </pc:sldMkLst>
      </pc:sldChg>
      <pc:sldChg chg="addSp delSp modSp new mod ord delAnim modAnim">
        <pc:chgData name="Amal Sebastian" userId="e80bcfe05c765fa9" providerId="LiveId" clId="{F249EB25-15B1-49DF-8740-C5D02B3834B9}" dt="2024-12-15T17:16:59.416" v="14577" actId="20577"/>
        <pc:sldMkLst>
          <pc:docMk/>
          <pc:sldMk cId="2637514158" sldId="499"/>
        </pc:sldMkLst>
      </pc:sldChg>
      <pc:sldChg chg="addSp delSp modSp new mod">
        <pc:chgData name="Amal Sebastian" userId="e80bcfe05c765fa9" providerId="LiveId" clId="{F249EB25-15B1-49DF-8740-C5D02B3834B9}" dt="2024-12-15T17:30:43.797" v="14668" actId="20577"/>
        <pc:sldMkLst>
          <pc:docMk/>
          <pc:sldMk cId="2066427342" sldId="500"/>
        </pc:sldMkLst>
      </pc:sldChg>
      <pc:sldChg chg="addSp delSp modSp new mod">
        <pc:chgData name="Amal Sebastian" userId="e80bcfe05c765fa9" providerId="LiveId" clId="{F249EB25-15B1-49DF-8740-C5D02B3834B9}" dt="2024-12-14T05:15:01.007" v="13699" actId="1076"/>
        <pc:sldMkLst>
          <pc:docMk/>
          <pc:sldMk cId="359587657" sldId="501"/>
        </pc:sldMkLst>
      </pc:sldChg>
      <pc:sldChg chg="del">
        <pc:chgData name="Amal Sebastian" userId="e80bcfe05c765fa9" providerId="LiveId" clId="{F249EB25-15B1-49DF-8740-C5D02B3834B9}" dt="2024-11-26T16:03:52.404" v="121" actId="47"/>
        <pc:sldMkLst>
          <pc:docMk/>
          <pc:sldMk cId="2255003160" sldId="501"/>
        </pc:sldMkLst>
      </pc:sldChg>
      <pc:sldChg chg="new del">
        <pc:chgData name="Amal Sebastian" userId="e80bcfe05c765fa9" providerId="LiveId" clId="{F249EB25-15B1-49DF-8740-C5D02B3834B9}" dt="2024-11-28T17:31:37.046" v="1680" actId="680"/>
        <pc:sldMkLst>
          <pc:docMk/>
          <pc:sldMk cId="491512449" sldId="502"/>
        </pc:sldMkLst>
      </pc:sldChg>
      <pc:sldChg chg="addSp delSp modSp new mod modAnim">
        <pc:chgData name="Amal Sebastian" userId="e80bcfe05c765fa9" providerId="LiveId" clId="{F249EB25-15B1-49DF-8740-C5D02B3834B9}" dt="2024-12-14T17:56:37.798" v="14540"/>
        <pc:sldMkLst>
          <pc:docMk/>
          <pc:sldMk cId="1306088110" sldId="502"/>
        </pc:sldMkLst>
      </pc:sldChg>
      <pc:sldChg chg="del">
        <pc:chgData name="Amal Sebastian" userId="e80bcfe05c765fa9" providerId="LiveId" clId="{F249EB25-15B1-49DF-8740-C5D02B3834B9}" dt="2024-11-26T16:03:53.627" v="124" actId="47"/>
        <pc:sldMkLst>
          <pc:docMk/>
          <pc:sldMk cId="1418431377" sldId="502"/>
        </pc:sldMkLst>
      </pc:sldChg>
      <pc:sldChg chg="addSp delSp modSp new mod modClrScheme chgLayout">
        <pc:chgData name="Amal Sebastian" userId="e80bcfe05c765fa9" providerId="LiveId" clId="{F249EB25-15B1-49DF-8740-C5D02B3834B9}" dt="2024-12-15T17:45:23.515" v="14856" actId="20577"/>
        <pc:sldMkLst>
          <pc:docMk/>
          <pc:sldMk cId="539575192" sldId="503"/>
        </pc:sldMkLst>
      </pc:sldChg>
      <pc:sldChg chg="addSp delSp modSp new mod">
        <pc:chgData name="Amal Sebastian" userId="e80bcfe05c765fa9" providerId="LiveId" clId="{F249EB25-15B1-49DF-8740-C5D02B3834B9}" dt="2024-12-15T17:47:47.232" v="14878" actId="1076"/>
        <pc:sldMkLst>
          <pc:docMk/>
          <pc:sldMk cId="3989161378" sldId="504"/>
        </pc:sldMkLst>
      </pc:sldChg>
      <pc:sldChg chg="addSp delSp modSp new mod">
        <pc:chgData name="Amal Sebastian" userId="e80bcfe05c765fa9" providerId="LiveId" clId="{F249EB25-15B1-49DF-8740-C5D02B3834B9}" dt="2024-12-15T17:35:44.100" v="14689" actId="20577"/>
        <pc:sldMkLst>
          <pc:docMk/>
          <pc:sldMk cId="1301737061" sldId="505"/>
        </pc:sldMkLst>
      </pc:sldChg>
      <pc:sldChg chg="addSp delSp modSp new mod">
        <pc:chgData name="Amal Sebastian" userId="e80bcfe05c765fa9" providerId="LiveId" clId="{F249EB25-15B1-49DF-8740-C5D02B3834B9}" dt="2024-12-15T17:40:09.824" v="14746" actId="12"/>
        <pc:sldMkLst>
          <pc:docMk/>
          <pc:sldMk cId="3329021847" sldId="506"/>
        </pc:sldMkLst>
      </pc:sldChg>
      <pc:sldChg chg="addSp delSp modSp new mod modClrScheme chgLayout">
        <pc:chgData name="Amal Sebastian" userId="e80bcfe05c765fa9" providerId="LiveId" clId="{F249EB25-15B1-49DF-8740-C5D02B3834B9}" dt="2024-12-15T17:55:20.313" v="14891" actId="14100"/>
        <pc:sldMkLst>
          <pc:docMk/>
          <pc:sldMk cId="1011240079" sldId="507"/>
        </pc:sldMkLst>
      </pc:sldChg>
      <pc:sldChg chg="addSp delSp modSp new mod">
        <pc:chgData name="Amal Sebastian" userId="e80bcfe05c765fa9" providerId="LiveId" clId="{F249EB25-15B1-49DF-8740-C5D02B3834B9}" dt="2024-12-16T03:59:25.601" v="15606" actId="20577"/>
        <pc:sldMkLst>
          <pc:docMk/>
          <pc:sldMk cId="82091097" sldId="508"/>
        </pc:sldMkLst>
      </pc:sldChg>
      <pc:sldChg chg="addSp delSp modSp new mod modClrScheme chgLayout">
        <pc:chgData name="Amal Sebastian" userId="e80bcfe05c765fa9" providerId="LiveId" clId="{F249EB25-15B1-49DF-8740-C5D02B3834B9}" dt="2024-12-15T17:10:02.248" v="14560" actId="20577"/>
        <pc:sldMkLst>
          <pc:docMk/>
          <pc:sldMk cId="3720408283" sldId="509"/>
        </pc:sldMkLst>
      </pc:sldChg>
      <pc:sldChg chg="addSp delSp modSp new mod modAnim">
        <pc:chgData name="Amal Sebastian" userId="e80bcfe05c765fa9" providerId="LiveId" clId="{F249EB25-15B1-49DF-8740-C5D02B3834B9}" dt="2024-12-15T17:19:33.923" v="14592" actId="20577"/>
        <pc:sldMkLst>
          <pc:docMk/>
          <pc:sldMk cId="1731899857" sldId="510"/>
        </pc:sldMkLst>
      </pc:sldChg>
      <pc:sldChg chg="addSp delSp modSp new mod">
        <pc:chgData name="Amal Sebastian" userId="e80bcfe05c765fa9" providerId="LiveId" clId="{F249EB25-15B1-49DF-8740-C5D02B3834B9}" dt="2024-12-16T03:39:11.411" v="15548" actId="20577"/>
        <pc:sldMkLst>
          <pc:docMk/>
          <pc:sldMk cId="2497535105" sldId="511"/>
        </pc:sldMkLst>
      </pc:sldChg>
      <pc:sldChg chg="addSp delSp modSp new mod">
        <pc:chgData name="Amal Sebastian" userId="e80bcfe05c765fa9" providerId="LiveId" clId="{F249EB25-15B1-49DF-8740-C5D02B3834B9}" dt="2024-12-15T17:42:03.287" v="14787" actId="20577"/>
        <pc:sldMkLst>
          <pc:docMk/>
          <pc:sldMk cId="4041153763" sldId="512"/>
        </pc:sldMkLst>
      </pc:sldChg>
      <pc:sldChg chg="del">
        <pc:chgData name="Amal Sebastian" userId="e80bcfe05c765fa9" providerId="LiveId" clId="{F249EB25-15B1-49DF-8740-C5D02B3834B9}" dt="2024-11-26T16:03:55.622" v="127" actId="47"/>
        <pc:sldMkLst>
          <pc:docMk/>
          <pc:sldMk cId="16323437" sldId="514"/>
        </pc:sldMkLst>
      </pc:sldChg>
      <pc:sldChg chg="modSp del mod">
        <pc:chgData name="Amal Sebastian" userId="e80bcfe05c765fa9" providerId="LiveId" clId="{F249EB25-15B1-49DF-8740-C5D02B3834B9}" dt="2024-11-26T16:03:56.315" v="128" actId="47"/>
        <pc:sldMkLst>
          <pc:docMk/>
          <pc:sldMk cId="4068316328" sldId="515"/>
        </pc:sldMkLst>
      </pc:sldChg>
      <pc:sldChg chg="modSp mod">
        <pc:chgData name="Amal Sebastian" userId="e80bcfe05c765fa9" providerId="LiveId" clId="{F249EB25-15B1-49DF-8740-C5D02B3834B9}" dt="2024-12-15T17:19:22.624" v="14586" actId="1076"/>
        <pc:sldMkLst>
          <pc:docMk/>
          <pc:sldMk cId="2768522935" sldId="516"/>
        </pc:sldMkLst>
      </pc:sldChg>
      <pc:sldChg chg="addSp delSp modSp new mod">
        <pc:chgData name="Amal Sebastian" userId="e80bcfe05c765fa9" providerId="LiveId" clId="{F249EB25-15B1-49DF-8740-C5D02B3834B9}" dt="2024-12-16T03:49:22.539" v="15604" actId="1076"/>
        <pc:sldMkLst>
          <pc:docMk/>
          <pc:sldMk cId="895676360" sldId="517"/>
        </pc:sldMkLst>
      </pc:sldChg>
      <pc:sldChg chg="addSp delSp modSp new mod">
        <pc:chgData name="Amal Sebastian" userId="e80bcfe05c765fa9" providerId="LiveId" clId="{F249EB25-15B1-49DF-8740-C5D02B3834B9}" dt="2024-12-16T03:29:18.057" v="15547" actId="20577"/>
        <pc:sldMkLst>
          <pc:docMk/>
          <pc:sldMk cId="4059797594" sldId="518"/>
        </pc:sldMkLst>
      </pc:sldChg>
      <pc:sldChg chg="addSp delSp modSp new add del mod ord">
        <pc:chgData name="Amal Sebastian" userId="e80bcfe05c765fa9" providerId="LiveId" clId="{F249EB25-15B1-49DF-8740-C5D02B3834B9}" dt="2024-12-10T20:11:51.825" v="9537"/>
        <pc:sldMkLst>
          <pc:docMk/>
          <pc:sldMk cId="4247828960" sldId="519"/>
        </pc:sldMkLst>
      </pc:sldChg>
      <pc:sldChg chg="addSp delSp modSp new mod">
        <pc:chgData name="Amal Sebastian" userId="e80bcfe05c765fa9" providerId="LiveId" clId="{F249EB25-15B1-49DF-8740-C5D02B3834B9}" dt="2024-12-15T17:35:11.295" v="14681" actId="20577"/>
        <pc:sldMkLst>
          <pc:docMk/>
          <pc:sldMk cId="4166540503" sldId="520"/>
        </pc:sldMkLst>
      </pc:sldChg>
      <pc:sldChg chg="modSp new del mod">
        <pc:chgData name="Amal Sebastian" userId="e80bcfe05c765fa9" providerId="LiveId" clId="{F249EB25-15B1-49DF-8740-C5D02B3834B9}" dt="2024-12-10T19:58:00.367" v="9354" actId="2696"/>
        <pc:sldMkLst>
          <pc:docMk/>
          <pc:sldMk cId="74784075" sldId="521"/>
        </pc:sldMkLst>
      </pc:sldChg>
      <pc:sldChg chg="new del">
        <pc:chgData name="Amal Sebastian" userId="e80bcfe05c765fa9" providerId="LiveId" clId="{F249EB25-15B1-49DF-8740-C5D02B3834B9}" dt="2024-12-10T20:28:20.433" v="9577" actId="47"/>
        <pc:sldMkLst>
          <pc:docMk/>
          <pc:sldMk cId="234819062" sldId="522"/>
        </pc:sldMkLst>
      </pc:sldChg>
      <pc:sldChg chg="addSp delSp modSp new mod">
        <pc:chgData name="Amal Sebastian" userId="e80bcfe05c765fa9" providerId="LiveId" clId="{F249EB25-15B1-49DF-8740-C5D02B3834B9}" dt="2024-12-15T04:50:39.151" v="14549" actId="20577"/>
        <pc:sldMkLst>
          <pc:docMk/>
          <pc:sldMk cId="2089480659" sldId="523"/>
        </pc:sldMkLst>
      </pc:sldChg>
      <pc:sldChg chg="addSp delSp modSp new mod">
        <pc:chgData name="Amal Sebastian" userId="e80bcfe05c765fa9" providerId="LiveId" clId="{F249EB25-15B1-49DF-8740-C5D02B3834B9}" dt="2024-12-15T17:27:22.793" v="14667" actId="20577"/>
        <pc:sldMkLst>
          <pc:docMk/>
          <pc:sldMk cId="1840327701" sldId="524"/>
        </pc:sldMkLst>
      </pc:sldChg>
      <pc:sldChg chg="addSp delSp modSp new del mod">
        <pc:chgData name="Amal Sebastian" userId="e80bcfe05c765fa9" providerId="LiveId" clId="{F249EB25-15B1-49DF-8740-C5D02B3834B9}" dt="2024-12-11T03:44:25.897" v="9611" actId="47"/>
        <pc:sldMkLst>
          <pc:docMk/>
          <pc:sldMk cId="2382435211" sldId="525"/>
        </pc:sldMkLst>
      </pc:sldChg>
      <pc:sldChg chg="addSp delSp modSp new mod">
        <pc:chgData name="Amal Sebastian" userId="e80bcfe05c765fa9" providerId="LiveId" clId="{F249EB25-15B1-49DF-8740-C5D02B3834B9}" dt="2024-12-14T00:55:28.637" v="13636" actId="113"/>
        <pc:sldMkLst>
          <pc:docMk/>
          <pc:sldMk cId="1785096813" sldId="526"/>
        </pc:sldMkLst>
      </pc:sldChg>
      <pc:sldChg chg="add">
        <pc:chgData name="Amal Sebastian" userId="e80bcfe05c765fa9" providerId="LiveId" clId="{F249EB25-15B1-49DF-8740-C5D02B3834B9}" dt="2024-12-11T22:19:57.255" v="10667"/>
        <pc:sldMkLst>
          <pc:docMk/>
          <pc:sldMk cId="501807776" sldId="527"/>
        </pc:sldMkLst>
      </pc:sldChg>
      <pc:sldChg chg="addSp delSp modSp new del mod">
        <pc:chgData name="Amal Sebastian" userId="e80bcfe05c765fa9" providerId="LiveId" clId="{F249EB25-15B1-49DF-8740-C5D02B3834B9}" dt="2024-12-13T19:07:07.674" v="13487" actId="2696"/>
        <pc:sldMkLst>
          <pc:docMk/>
          <pc:sldMk cId="1538778251" sldId="528"/>
        </pc:sldMkLst>
      </pc:sldChg>
      <pc:sldChg chg="addSp modSp new mod">
        <pc:chgData name="Amal Sebastian" userId="e80bcfe05c765fa9" providerId="LiveId" clId="{F249EB25-15B1-49DF-8740-C5D02B3834B9}" dt="2024-12-15T23:29:03.260" v="15542" actId="20577"/>
        <pc:sldMkLst>
          <pc:docMk/>
          <pc:sldMk cId="323493207" sldId="529"/>
        </pc:sldMkLst>
      </pc:sldChg>
      <pc:sldChg chg="addSp delSp modSp new mod">
        <pc:chgData name="Amal Sebastian" userId="e80bcfe05c765fa9" providerId="LiveId" clId="{F249EB25-15B1-49DF-8740-C5D02B3834B9}" dt="2024-12-16T20:58:45.217" v="15613" actId="14734"/>
        <pc:sldMkLst>
          <pc:docMk/>
          <pc:sldMk cId="2216546250" sldId="530"/>
        </pc:sldMkLst>
      </pc:sldChg>
      <pc:sldChg chg="modSp mod ord">
        <pc:chgData name="Amal Sebastian" userId="e80bcfe05c765fa9" providerId="LiveId" clId="{F249EB25-15B1-49DF-8740-C5D02B3834B9}" dt="2024-12-14T17:35:42.687" v="14270" actId="20577"/>
        <pc:sldMkLst>
          <pc:docMk/>
          <pc:sldMk cId="3832254725" sldId="577"/>
        </pc:sldMkLst>
      </pc:sldChg>
      <pc:sldChg chg="addSp modSp new mod">
        <pc:chgData name="Amal Sebastian" userId="e80bcfe05c765fa9" providerId="LiveId" clId="{F249EB25-15B1-49DF-8740-C5D02B3834B9}" dt="2024-12-14T17:30:24.949" v="14202"/>
        <pc:sldMkLst>
          <pc:docMk/>
          <pc:sldMk cId="4201056427" sldId="578"/>
        </pc:sldMkLst>
      </pc:sldChg>
      <pc:sldChg chg="addSp modSp new mod">
        <pc:chgData name="Amal Sebastian" userId="e80bcfe05c765fa9" providerId="LiveId" clId="{F249EB25-15B1-49DF-8740-C5D02B3834B9}" dt="2024-12-14T17:32:47.921" v="14251" actId="20577"/>
        <pc:sldMkLst>
          <pc:docMk/>
          <pc:sldMk cId="379129523" sldId="579"/>
        </pc:sldMkLst>
      </pc:sldChg>
      <pc:sldChg chg="modSp new mod">
        <pc:chgData name="Amal Sebastian" userId="e80bcfe05c765fa9" providerId="LiveId" clId="{F249EB25-15B1-49DF-8740-C5D02B3834B9}" dt="2024-12-17T16:16:53.251" v="15627" actId="20577"/>
        <pc:sldMkLst>
          <pc:docMk/>
          <pc:sldMk cId="4271270967" sldId="580"/>
        </pc:sldMkLst>
      </pc:sldChg>
      <pc:sldChg chg="modSp add del mod">
        <pc:chgData name="Amal Sebastian" userId="e80bcfe05c765fa9" providerId="LiveId" clId="{F249EB25-15B1-49DF-8740-C5D02B3834B9}" dt="2024-12-14T17:22:39.109" v="14068" actId="2696"/>
        <pc:sldMkLst>
          <pc:docMk/>
          <pc:sldMk cId="1252987303" sldId="585"/>
        </pc:sldMkLst>
      </pc:sldChg>
    </pc:docChg>
  </pc:docChgLst>
  <pc:docChgLst>
    <pc:chgData name="Amal Sebastian" userId="e80bcfe05c765fa9" providerId="LiveId" clId="{03FACEF7-43A1-4692-AA73-A58F1F91EEB0}"/>
    <pc:docChg chg="undo redo custSel addSld delSld modSld sldOrd">
      <pc:chgData name="Amal Sebastian" userId="e80bcfe05c765fa9" providerId="LiveId" clId="{03FACEF7-43A1-4692-AA73-A58F1F91EEB0}" dt="2025-03-20T08:54:51.258" v="1258" actId="14100"/>
      <pc:docMkLst>
        <pc:docMk/>
      </pc:docMkLst>
      <pc:sldChg chg="delSp modSp mod">
        <pc:chgData name="Amal Sebastian" userId="e80bcfe05c765fa9" providerId="LiveId" clId="{03FACEF7-43A1-4692-AA73-A58F1F91EEB0}" dt="2025-03-20T07:37:22.955" v="1141" actId="478"/>
        <pc:sldMkLst>
          <pc:docMk/>
          <pc:sldMk cId="0" sldId="270"/>
        </pc:sldMkLst>
        <pc:spChg chg="del">
          <ac:chgData name="Amal Sebastian" userId="e80bcfe05c765fa9" providerId="LiveId" clId="{03FACEF7-43A1-4692-AA73-A58F1F91EEB0}" dt="2025-03-20T07:37:22.955" v="1141" actId="478"/>
          <ac:spMkLst>
            <pc:docMk/>
            <pc:sldMk cId="0" sldId="270"/>
            <ac:spMk id="2" creationId="{00000000-0000-0000-0000-000000000000}"/>
          </ac:spMkLst>
        </pc:spChg>
        <pc:spChg chg="mod">
          <ac:chgData name="Amal Sebastian" userId="e80bcfe05c765fa9" providerId="LiveId" clId="{03FACEF7-43A1-4692-AA73-A58F1F91EEB0}" dt="2025-03-14T02:41:35.818" v="375" actId="20577"/>
          <ac:spMkLst>
            <pc:docMk/>
            <pc:sldMk cId="0" sldId="270"/>
            <ac:spMk id="9218" creationId="{00000000-0000-0000-0000-000000000000}"/>
          </ac:spMkLst>
        </pc:spChg>
      </pc:sldChg>
      <pc:sldChg chg="modSp mod">
        <pc:chgData name="Amal Sebastian" userId="e80bcfe05c765fa9" providerId="LiveId" clId="{03FACEF7-43A1-4692-AA73-A58F1F91EEB0}" dt="2025-03-09T04:37:12.174" v="296" actId="1076"/>
        <pc:sldMkLst>
          <pc:docMk/>
          <pc:sldMk cId="2637514158" sldId="499"/>
        </pc:sldMkLst>
        <pc:spChg chg="mod">
          <ac:chgData name="Amal Sebastian" userId="e80bcfe05c765fa9" providerId="LiveId" clId="{03FACEF7-43A1-4692-AA73-A58F1F91EEB0}" dt="2025-03-09T04:37:12.174" v="296" actId="1076"/>
          <ac:spMkLst>
            <pc:docMk/>
            <pc:sldMk cId="2637514158" sldId="499"/>
            <ac:spMk id="5" creationId="{CF63A64A-521E-F5BB-0C15-A41EBC4F73E4}"/>
          </ac:spMkLst>
        </pc:spChg>
      </pc:sldChg>
      <pc:sldChg chg="addSp modSp mod">
        <pc:chgData name="Amal Sebastian" userId="e80bcfe05c765fa9" providerId="LiveId" clId="{03FACEF7-43A1-4692-AA73-A58F1F91EEB0}" dt="2025-03-20T08:22:23.636" v="1248" actId="1038"/>
        <pc:sldMkLst>
          <pc:docMk/>
          <pc:sldMk cId="1306088110" sldId="502"/>
        </pc:sldMkLst>
        <pc:spChg chg="add mod">
          <ac:chgData name="Amal Sebastian" userId="e80bcfe05c765fa9" providerId="LiveId" clId="{03FACEF7-43A1-4692-AA73-A58F1F91EEB0}" dt="2025-03-19T17:22:29.793" v="1069" actId="1038"/>
          <ac:spMkLst>
            <pc:docMk/>
            <pc:sldMk cId="1306088110" sldId="502"/>
            <ac:spMk id="11" creationId="{DFC98C0C-334A-519A-B5E3-75ABCB3AB5B4}"/>
          </ac:spMkLst>
        </pc:spChg>
        <pc:picChg chg="mod">
          <ac:chgData name="Amal Sebastian" userId="e80bcfe05c765fa9" providerId="LiveId" clId="{03FACEF7-43A1-4692-AA73-A58F1F91EEB0}" dt="2025-03-20T08:22:23.636" v="1248" actId="1038"/>
          <ac:picMkLst>
            <pc:docMk/>
            <pc:sldMk cId="1306088110" sldId="502"/>
            <ac:picMk id="5" creationId="{BBCCE757-9791-C34B-7711-368508E5BA72}"/>
          </ac:picMkLst>
        </pc:picChg>
      </pc:sldChg>
      <pc:sldChg chg="addSp delSp modSp mod">
        <pc:chgData name="Amal Sebastian" userId="e80bcfe05c765fa9" providerId="LiveId" clId="{03FACEF7-43A1-4692-AA73-A58F1F91EEB0}" dt="2025-03-19T17:34:59.806" v="1117" actId="255"/>
        <pc:sldMkLst>
          <pc:docMk/>
          <pc:sldMk cId="539575192" sldId="503"/>
        </pc:sldMkLst>
        <pc:spChg chg="add mod">
          <ac:chgData name="Amal Sebastian" userId="e80bcfe05c765fa9" providerId="LiveId" clId="{03FACEF7-43A1-4692-AA73-A58F1F91EEB0}" dt="2025-03-19T17:23:51.412" v="1115" actId="1035"/>
          <ac:spMkLst>
            <pc:docMk/>
            <pc:sldMk cId="539575192" sldId="503"/>
            <ac:spMk id="3" creationId="{5F3858FC-E6A2-DCAD-4107-56BCBE98C7F4}"/>
          </ac:spMkLst>
        </pc:spChg>
        <pc:spChg chg="mod">
          <ac:chgData name="Amal Sebastian" userId="e80bcfe05c765fa9" providerId="LiveId" clId="{03FACEF7-43A1-4692-AA73-A58F1F91EEB0}" dt="2025-03-19T17:23:42.278" v="1108" actId="1035"/>
          <ac:spMkLst>
            <pc:docMk/>
            <pc:sldMk cId="539575192" sldId="503"/>
            <ac:spMk id="20" creationId="{3B805CE0-4585-08BD-A472-22393607E462}"/>
          </ac:spMkLst>
        </pc:spChg>
        <pc:spChg chg="mod">
          <ac:chgData name="Amal Sebastian" userId="e80bcfe05c765fa9" providerId="LiveId" clId="{03FACEF7-43A1-4692-AA73-A58F1F91EEB0}" dt="2025-03-09T04:38:01.573" v="315" actId="1076"/>
          <ac:spMkLst>
            <pc:docMk/>
            <pc:sldMk cId="539575192" sldId="503"/>
            <ac:spMk id="23" creationId="{A2F497E5-DE0F-E9C2-58CB-B325C7021412}"/>
          </ac:spMkLst>
        </pc:spChg>
        <pc:spChg chg="mod">
          <ac:chgData name="Amal Sebastian" userId="e80bcfe05c765fa9" providerId="LiveId" clId="{03FACEF7-43A1-4692-AA73-A58F1F91EEB0}" dt="2025-03-19T17:34:59.806" v="1117" actId="255"/>
          <ac:spMkLst>
            <pc:docMk/>
            <pc:sldMk cId="539575192" sldId="503"/>
            <ac:spMk id="31" creationId="{9AA4C82C-57DB-A4A9-78AC-C69CE19ED381}"/>
          </ac:spMkLst>
        </pc:spChg>
        <pc:spChg chg="mod">
          <ac:chgData name="Amal Sebastian" userId="e80bcfe05c765fa9" providerId="LiveId" clId="{03FACEF7-43A1-4692-AA73-A58F1F91EEB0}" dt="2025-03-19T17:24:12.417" v="1116" actId="1038"/>
          <ac:spMkLst>
            <pc:docMk/>
            <pc:sldMk cId="539575192" sldId="503"/>
            <ac:spMk id="32" creationId="{BCB2484F-AE3F-B853-0225-B675E0660735}"/>
          </ac:spMkLst>
        </pc:spChg>
        <pc:spChg chg="add mod">
          <ac:chgData name="Amal Sebastian" userId="e80bcfe05c765fa9" providerId="LiveId" clId="{03FACEF7-43A1-4692-AA73-A58F1F91EEB0}" dt="2025-03-19T17:23:37.587" v="1106" actId="1035"/>
          <ac:spMkLst>
            <pc:docMk/>
            <pc:sldMk cId="539575192" sldId="503"/>
            <ac:spMk id="33" creationId="{E5DE5379-0F2C-AC22-F9DC-8AF522B9814B}"/>
          </ac:spMkLst>
        </pc:spChg>
        <pc:spChg chg="mod">
          <ac:chgData name="Amal Sebastian" userId="e80bcfe05c765fa9" providerId="LiveId" clId="{03FACEF7-43A1-4692-AA73-A58F1F91EEB0}" dt="2025-03-19T17:06:14.172" v="861"/>
          <ac:spMkLst>
            <pc:docMk/>
            <pc:sldMk cId="539575192" sldId="503"/>
            <ac:spMk id="40" creationId="{000C9790-EACE-5397-8D20-5941CC8CD6BD}"/>
          </ac:spMkLst>
        </pc:spChg>
        <pc:spChg chg="mod">
          <ac:chgData name="Amal Sebastian" userId="e80bcfe05c765fa9" providerId="LiveId" clId="{03FACEF7-43A1-4692-AA73-A58F1F91EEB0}" dt="2025-03-19T17:06:14.172" v="861"/>
          <ac:spMkLst>
            <pc:docMk/>
            <pc:sldMk cId="539575192" sldId="503"/>
            <ac:spMk id="48" creationId="{D53F19FD-0730-4D3F-AA6F-BC453C495D38}"/>
          </ac:spMkLst>
        </pc:spChg>
        <pc:spChg chg="add mod">
          <ac:chgData name="Amal Sebastian" userId="e80bcfe05c765fa9" providerId="LiveId" clId="{03FACEF7-43A1-4692-AA73-A58F1F91EEB0}" dt="2025-03-19T17:10:49.704" v="1041" actId="14100"/>
          <ac:spMkLst>
            <pc:docMk/>
            <pc:sldMk cId="539575192" sldId="503"/>
            <ac:spMk id="50" creationId="{B9574E67-B646-AAE5-B096-A762456F9BAF}"/>
          </ac:spMkLst>
        </pc:spChg>
        <pc:grpChg chg="mod">
          <ac:chgData name="Amal Sebastian" userId="e80bcfe05c765fa9" providerId="LiveId" clId="{03FACEF7-43A1-4692-AA73-A58F1F91EEB0}" dt="2025-03-19T17:23:03.244" v="1085" actId="1038"/>
          <ac:grpSpMkLst>
            <pc:docMk/>
            <pc:sldMk cId="539575192" sldId="503"/>
            <ac:grpSpMk id="9" creationId="{DE24AAB6-1077-3BE7-DED3-0F50E345D19B}"/>
          </ac:grpSpMkLst>
        </pc:grpChg>
        <pc:grpChg chg="add mod">
          <ac:chgData name="Amal Sebastian" userId="e80bcfe05c765fa9" providerId="LiveId" clId="{03FACEF7-43A1-4692-AA73-A58F1F91EEB0}" dt="2025-03-19T17:08:12.025" v="925" actId="1076"/>
          <ac:grpSpMkLst>
            <pc:docMk/>
            <pc:sldMk cId="539575192" sldId="503"/>
            <ac:grpSpMk id="22" creationId="{7DCF8E2E-DE20-934A-CBA5-F1A7B35E7D13}"/>
          </ac:grpSpMkLst>
        </pc:grpChg>
        <pc:graphicFrameChg chg="add mod">
          <ac:chgData name="Amal Sebastian" userId="e80bcfe05c765fa9" providerId="LiveId" clId="{03FACEF7-43A1-4692-AA73-A58F1F91EEB0}" dt="2025-03-08T15:52:32.274" v="203" actId="1076"/>
          <ac:graphicFrameMkLst>
            <pc:docMk/>
            <pc:sldMk cId="539575192" sldId="503"/>
            <ac:graphicFrameMk id="29" creationId="{89538BC8-4653-9C12-1BA3-1CC61DAC6549}"/>
          </ac:graphicFrameMkLst>
        </pc:graphicFrameChg>
        <pc:picChg chg="mod modCrop">
          <ac:chgData name="Amal Sebastian" userId="e80bcfe05c765fa9" providerId="LiveId" clId="{03FACEF7-43A1-4692-AA73-A58F1F91EEB0}" dt="2025-03-19T17:23:47.377" v="1113" actId="1036"/>
          <ac:picMkLst>
            <pc:docMk/>
            <pc:sldMk cId="539575192" sldId="503"/>
            <ac:picMk id="7" creationId="{E6CAB1DB-9F93-8E62-1852-097906BBDCC4}"/>
          </ac:picMkLst>
        </pc:picChg>
        <pc:picChg chg="add mod">
          <ac:chgData name="Amal Sebastian" userId="e80bcfe05c765fa9" providerId="LiveId" clId="{03FACEF7-43A1-4692-AA73-A58F1F91EEB0}" dt="2025-03-08T15:52:34.194" v="204" actId="1076"/>
          <ac:picMkLst>
            <pc:docMk/>
            <pc:sldMk cId="539575192" sldId="503"/>
            <ac:picMk id="30" creationId="{5950C7EB-0377-FD98-3839-EF80D61E64EC}"/>
          </ac:picMkLst>
        </pc:picChg>
        <pc:cxnChg chg="add mod">
          <ac:chgData name="Amal Sebastian" userId="e80bcfe05c765fa9" providerId="LiveId" clId="{03FACEF7-43A1-4692-AA73-A58F1F91EEB0}" dt="2025-03-08T15:52:36.296" v="205" actId="1076"/>
          <ac:cxnSpMkLst>
            <pc:docMk/>
            <pc:sldMk cId="539575192" sldId="503"/>
            <ac:cxnSpMk id="8" creationId="{CB20AD15-0D20-B7A6-DECB-9C9848BE8FDA}"/>
          </ac:cxnSpMkLst>
        </pc:cxnChg>
        <pc:cxnChg chg="mod">
          <ac:chgData name="Amal Sebastian" userId="e80bcfe05c765fa9" providerId="LiveId" clId="{03FACEF7-43A1-4692-AA73-A58F1F91EEB0}" dt="2025-03-19T17:06:14.172" v="861"/>
          <ac:cxnSpMkLst>
            <pc:docMk/>
            <pc:sldMk cId="539575192" sldId="503"/>
            <ac:cxnSpMk id="35" creationId="{C50D55F7-3341-F166-5DFB-58812A211B96}"/>
          </ac:cxnSpMkLst>
        </pc:cxnChg>
        <pc:cxnChg chg="mod">
          <ac:chgData name="Amal Sebastian" userId="e80bcfe05c765fa9" providerId="LiveId" clId="{03FACEF7-43A1-4692-AA73-A58F1F91EEB0}" dt="2025-03-19T17:06:14.172" v="861"/>
          <ac:cxnSpMkLst>
            <pc:docMk/>
            <pc:sldMk cId="539575192" sldId="503"/>
            <ac:cxnSpMk id="38" creationId="{83B6C00B-3C06-57DA-97EA-FAC2DFB895F3}"/>
          </ac:cxnSpMkLst>
        </pc:cxnChg>
        <pc:cxnChg chg="mod">
          <ac:chgData name="Amal Sebastian" userId="e80bcfe05c765fa9" providerId="LiveId" clId="{03FACEF7-43A1-4692-AA73-A58F1F91EEB0}" dt="2025-03-19T17:06:14.172" v="861"/>
          <ac:cxnSpMkLst>
            <pc:docMk/>
            <pc:sldMk cId="539575192" sldId="503"/>
            <ac:cxnSpMk id="39" creationId="{5DC312A1-9EF4-714E-768D-189AFFCFE7F2}"/>
          </ac:cxnSpMkLst>
        </pc:cxnChg>
        <pc:cxnChg chg="mod">
          <ac:chgData name="Amal Sebastian" userId="e80bcfe05c765fa9" providerId="LiveId" clId="{03FACEF7-43A1-4692-AA73-A58F1F91EEB0}" dt="2025-03-19T17:06:14.172" v="861"/>
          <ac:cxnSpMkLst>
            <pc:docMk/>
            <pc:sldMk cId="539575192" sldId="503"/>
            <ac:cxnSpMk id="41" creationId="{D5E4A52B-5258-5E3F-1029-920989F9044A}"/>
          </ac:cxnSpMkLst>
        </pc:cxnChg>
        <pc:cxnChg chg="mod">
          <ac:chgData name="Amal Sebastian" userId="e80bcfe05c765fa9" providerId="LiveId" clId="{03FACEF7-43A1-4692-AA73-A58F1F91EEB0}" dt="2025-03-19T17:06:14.172" v="861"/>
          <ac:cxnSpMkLst>
            <pc:docMk/>
            <pc:sldMk cId="539575192" sldId="503"/>
            <ac:cxnSpMk id="42" creationId="{F4CF35BA-1F68-C614-2C5C-AFFAFDC6CC77}"/>
          </ac:cxnSpMkLst>
        </pc:cxnChg>
        <pc:cxnChg chg="mod">
          <ac:chgData name="Amal Sebastian" userId="e80bcfe05c765fa9" providerId="LiveId" clId="{03FACEF7-43A1-4692-AA73-A58F1F91EEB0}" dt="2025-03-19T17:06:14.172" v="861"/>
          <ac:cxnSpMkLst>
            <pc:docMk/>
            <pc:sldMk cId="539575192" sldId="503"/>
            <ac:cxnSpMk id="43" creationId="{E99ADFEC-923C-BE67-DF14-13E855AC54FB}"/>
          </ac:cxnSpMkLst>
        </pc:cxnChg>
        <pc:cxnChg chg="mod">
          <ac:chgData name="Amal Sebastian" userId="e80bcfe05c765fa9" providerId="LiveId" clId="{03FACEF7-43A1-4692-AA73-A58F1F91EEB0}" dt="2025-03-19T17:07:57.507" v="923" actId="1036"/>
          <ac:cxnSpMkLst>
            <pc:docMk/>
            <pc:sldMk cId="539575192" sldId="503"/>
            <ac:cxnSpMk id="44" creationId="{44172F81-89D2-9861-F7E1-4E05851D591B}"/>
          </ac:cxnSpMkLst>
        </pc:cxnChg>
        <pc:cxnChg chg="mod">
          <ac:chgData name="Amal Sebastian" userId="e80bcfe05c765fa9" providerId="LiveId" clId="{03FACEF7-43A1-4692-AA73-A58F1F91EEB0}" dt="2025-03-19T17:06:14.172" v="861"/>
          <ac:cxnSpMkLst>
            <pc:docMk/>
            <pc:sldMk cId="539575192" sldId="503"/>
            <ac:cxnSpMk id="46" creationId="{EA3B8C32-0B8B-C32B-2597-96BF656A334C}"/>
          </ac:cxnSpMkLst>
        </pc:cxnChg>
      </pc:sldChg>
      <pc:sldChg chg="del">
        <pc:chgData name="Amal Sebastian" userId="e80bcfe05c765fa9" providerId="LiveId" clId="{03FACEF7-43A1-4692-AA73-A58F1F91EEB0}" dt="2025-03-08T15:40:49.091" v="98" actId="2696"/>
        <pc:sldMkLst>
          <pc:docMk/>
          <pc:sldMk cId="3989161378" sldId="504"/>
        </pc:sldMkLst>
      </pc:sldChg>
      <pc:sldChg chg="addSp delSp modSp mod">
        <pc:chgData name="Amal Sebastian" userId="e80bcfe05c765fa9" providerId="LiveId" clId="{03FACEF7-43A1-4692-AA73-A58F1F91EEB0}" dt="2025-03-19T17:47:53.955" v="1140" actId="1035"/>
        <pc:sldMkLst>
          <pc:docMk/>
          <pc:sldMk cId="3329021847" sldId="506"/>
        </pc:sldMkLst>
        <pc:picChg chg="add mod">
          <ac:chgData name="Amal Sebastian" userId="e80bcfe05c765fa9" providerId="LiveId" clId="{03FACEF7-43A1-4692-AA73-A58F1F91EEB0}" dt="2025-03-19T17:47:53.955" v="1140" actId="1035"/>
          <ac:picMkLst>
            <pc:docMk/>
            <pc:sldMk cId="3329021847" sldId="506"/>
            <ac:picMk id="10" creationId="{B96A24FE-3E5D-832E-3B40-3B65C9CF9094}"/>
          </ac:picMkLst>
        </pc:picChg>
      </pc:sldChg>
      <pc:sldChg chg="addSp delSp modSp mod">
        <pc:chgData name="Amal Sebastian" userId="e80bcfe05c765fa9" providerId="LiveId" clId="{03FACEF7-43A1-4692-AA73-A58F1F91EEB0}" dt="2025-03-20T08:54:51.258" v="1258" actId="14100"/>
        <pc:sldMkLst>
          <pc:docMk/>
          <pc:sldMk cId="1011240079" sldId="507"/>
        </pc:sldMkLst>
        <pc:spChg chg="mod">
          <ac:chgData name="Amal Sebastian" userId="e80bcfe05c765fa9" providerId="LiveId" clId="{03FACEF7-43A1-4692-AA73-A58F1F91EEB0}" dt="2025-03-09T04:36:00.803" v="275" actId="1076"/>
          <ac:spMkLst>
            <pc:docMk/>
            <pc:sldMk cId="1011240079" sldId="507"/>
            <ac:spMk id="3" creationId="{44730F90-E4FD-290F-820F-88A995867F5D}"/>
          </ac:spMkLst>
        </pc:spChg>
        <pc:spChg chg="mod">
          <ac:chgData name="Amal Sebastian" userId="e80bcfe05c765fa9" providerId="LiveId" clId="{03FACEF7-43A1-4692-AA73-A58F1F91EEB0}" dt="2025-03-20T08:08:09.980" v="1231" actId="1076"/>
          <ac:spMkLst>
            <pc:docMk/>
            <pc:sldMk cId="1011240079" sldId="507"/>
            <ac:spMk id="15" creationId="{9D5BC73D-A638-7848-C14A-CFE64078E6B2}"/>
          </ac:spMkLst>
        </pc:spChg>
        <pc:picChg chg="del">
          <ac:chgData name="Amal Sebastian" userId="e80bcfe05c765fa9" providerId="LiveId" clId="{03FACEF7-43A1-4692-AA73-A58F1F91EEB0}" dt="2025-03-20T07:56:33.735" v="1210" actId="478"/>
          <ac:picMkLst>
            <pc:docMk/>
            <pc:sldMk cId="1011240079" sldId="507"/>
            <ac:picMk id="6" creationId="{780677CD-5DC9-1B47-2682-F0970292F704}"/>
          </ac:picMkLst>
        </pc:picChg>
        <pc:picChg chg="add mod">
          <ac:chgData name="Amal Sebastian" userId="e80bcfe05c765fa9" providerId="LiveId" clId="{03FACEF7-43A1-4692-AA73-A58F1F91EEB0}" dt="2025-03-20T07:57:47.405" v="1220" actId="1076"/>
          <ac:picMkLst>
            <pc:docMk/>
            <pc:sldMk cId="1011240079" sldId="507"/>
            <ac:picMk id="7" creationId="{288927B7-95D7-9A12-E9FE-6CB52AECC4D5}"/>
          </ac:picMkLst>
        </pc:picChg>
        <pc:picChg chg="add del mod">
          <ac:chgData name="Amal Sebastian" userId="e80bcfe05c765fa9" providerId="LiveId" clId="{03FACEF7-43A1-4692-AA73-A58F1F91EEB0}" dt="2025-03-20T08:52:44.125" v="1253" actId="478"/>
          <ac:picMkLst>
            <pc:docMk/>
            <pc:sldMk cId="1011240079" sldId="507"/>
            <ac:picMk id="9" creationId="{5D4A29B5-433B-F499-E888-30D5833817C8}"/>
          </ac:picMkLst>
        </pc:picChg>
        <pc:picChg chg="add mod">
          <ac:chgData name="Amal Sebastian" userId="e80bcfe05c765fa9" providerId="LiveId" clId="{03FACEF7-43A1-4692-AA73-A58F1F91EEB0}" dt="2025-03-20T08:54:51.258" v="1258" actId="14100"/>
          <ac:picMkLst>
            <pc:docMk/>
            <pc:sldMk cId="1011240079" sldId="507"/>
            <ac:picMk id="11" creationId="{2B39C494-77D7-3A47-B07F-35F9217597EB}"/>
          </ac:picMkLst>
        </pc:picChg>
        <pc:picChg chg="del mod">
          <ac:chgData name="Amal Sebastian" userId="e80bcfe05c765fa9" providerId="LiveId" clId="{03FACEF7-43A1-4692-AA73-A58F1F91EEB0}" dt="2025-03-20T08:06:17.855" v="1221" actId="478"/>
          <ac:picMkLst>
            <pc:docMk/>
            <pc:sldMk cId="1011240079" sldId="507"/>
            <ac:picMk id="13" creationId="{5C207C53-E4C6-8747-1849-93B7AA55A034}"/>
          </ac:picMkLst>
        </pc:picChg>
      </pc:sldChg>
      <pc:sldChg chg="addSp delSp modSp mod">
        <pc:chgData name="Amal Sebastian" userId="e80bcfe05c765fa9" providerId="LiveId" clId="{03FACEF7-43A1-4692-AA73-A58F1F91EEB0}" dt="2025-03-20T08:25:11.563" v="1252" actId="20577"/>
        <pc:sldMkLst>
          <pc:docMk/>
          <pc:sldMk cId="82091097" sldId="508"/>
        </pc:sldMkLst>
        <pc:spChg chg="mod">
          <ac:chgData name="Amal Sebastian" userId="e80bcfe05c765fa9" providerId="LiveId" clId="{03FACEF7-43A1-4692-AA73-A58F1F91EEB0}" dt="2025-03-20T07:49:04.781" v="1149" actId="20577"/>
          <ac:spMkLst>
            <pc:docMk/>
            <pc:sldMk cId="82091097" sldId="508"/>
            <ac:spMk id="2" creationId="{59DE6D0E-7615-5138-B141-9496B262C0E1}"/>
          </ac:spMkLst>
        </pc:spChg>
        <pc:spChg chg="mod">
          <ac:chgData name="Amal Sebastian" userId="e80bcfe05c765fa9" providerId="LiveId" clId="{03FACEF7-43A1-4692-AA73-A58F1F91EEB0}" dt="2025-03-20T08:25:11.563" v="1252" actId="20577"/>
          <ac:spMkLst>
            <pc:docMk/>
            <pc:sldMk cId="82091097" sldId="508"/>
            <ac:spMk id="7" creationId="{B126B67C-F819-38CF-B356-CE4560DF5BE6}"/>
          </ac:spMkLst>
        </pc:spChg>
        <pc:spChg chg="mod">
          <ac:chgData name="Amal Sebastian" userId="e80bcfe05c765fa9" providerId="LiveId" clId="{03FACEF7-43A1-4692-AA73-A58F1F91EEB0}" dt="2025-03-20T08:11:10.102" v="1240" actId="1076"/>
          <ac:spMkLst>
            <pc:docMk/>
            <pc:sldMk cId="82091097" sldId="508"/>
            <ac:spMk id="8" creationId="{50535935-29D9-12FA-7415-65A350FCA3D3}"/>
          </ac:spMkLst>
        </pc:spChg>
        <pc:picChg chg="add mod">
          <ac:chgData name="Amal Sebastian" userId="e80bcfe05c765fa9" providerId="LiveId" clId="{03FACEF7-43A1-4692-AA73-A58F1F91EEB0}" dt="2025-03-20T08:11:05.260" v="1239" actId="1076"/>
          <ac:picMkLst>
            <pc:docMk/>
            <pc:sldMk cId="82091097" sldId="508"/>
            <ac:picMk id="6" creationId="{0ED5BDF4-EB9C-DD21-19DA-3B6DD4FA8C00}"/>
          </ac:picMkLst>
        </pc:picChg>
        <pc:picChg chg="add del mod modCrop">
          <ac:chgData name="Amal Sebastian" userId="e80bcfe05c765fa9" providerId="LiveId" clId="{03FACEF7-43A1-4692-AA73-A58F1F91EEB0}" dt="2025-03-20T08:10:52.093" v="1234" actId="478"/>
          <ac:picMkLst>
            <pc:docMk/>
            <pc:sldMk cId="82091097" sldId="508"/>
            <ac:picMk id="10" creationId="{D5FDF705-4E82-6CE2-4E10-707F2CC16DA2}"/>
          </ac:picMkLst>
        </pc:picChg>
      </pc:sldChg>
      <pc:sldChg chg="delSp modSp mod">
        <pc:chgData name="Amal Sebastian" userId="e80bcfe05c765fa9" providerId="LiveId" clId="{03FACEF7-43A1-4692-AA73-A58F1F91EEB0}" dt="2025-03-19T16:47:38.542" v="400" actId="1076"/>
        <pc:sldMkLst>
          <pc:docMk/>
          <pc:sldMk cId="1731899857" sldId="510"/>
        </pc:sldMkLst>
        <pc:spChg chg="mod">
          <ac:chgData name="Amal Sebastian" userId="e80bcfe05c765fa9" providerId="LiveId" clId="{03FACEF7-43A1-4692-AA73-A58F1F91EEB0}" dt="2025-03-19T16:47:21.508" v="399" actId="1076"/>
          <ac:spMkLst>
            <pc:docMk/>
            <pc:sldMk cId="1731899857" sldId="510"/>
            <ac:spMk id="11" creationId="{919A56BE-10E0-EEA4-8F46-7C9F86288CCB}"/>
          </ac:spMkLst>
        </pc:spChg>
        <pc:picChg chg="mod">
          <ac:chgData name="Amal Sebastian" userId="e80bcfe05c765fa9" providerId="LiveId" clId="{03FACEF7-43A1-4692-AA73-A58F1F91EEB0}" dt="2025-03-19T16:47:38.542" v="400" actId="1076"/>
          <ac:picMkLst>
            <pc:docMk/>
            <pc:sldMk cId="1731899857" sldId="510"/>
            <ac:picMk id="8" creationId="{4458B380-86F1-C2D1-9D74-5B64AAAD219E}"/>
          </ac:picMkLst>
        </pc:picChg>
      </pc:sldChg>
      <pc:sldChg chg="modSp mod">
        <pc:chgData name="Amal Sebastian" userId="e80bcfe05c765fa9" providerId="LiveId" clId="{03FACEF7-43A1-4692-AA73-A58F1F91EEB0}" dt="2025-03-09T04:24:11.798" v="215" actId="113"/>
        <pc:sldMkLst>
          <pc:docMk/>
          <pc:sldMk cId="2497535105" sldId="511"/>
        </pc:sldMkLst>
        <pc:spChg chg="mod">
          <ac:chgData name="Amal Sebastian" userId="e80bcfe05c765fa9" providerId="LiveId" clId="{03FACEF7-43A1-4692-AA73-A58F1F91EEB0}" dt="2025-03-09T04:24:11.798" v="215" actId="113"/>
          <ac:spMkLst>
            <pc:docMk/>
            <pc:sldMk cId="2497535105" sldId="511"/>
            <ac:spMk id="6" creationId="{529BC963-3338-E535-F896-7961C4487B5B}"/>
          </ac:spMkLst>
        </pc:spChg>
      </pc:sldChg>
      <pc:sldChg chg="ord">
        <pc:chgData name="Amal Sebastian" userId="e80bcfe05c765fa9" providerId="LiveId" clId="{03FACEF7-43A1-4692-AA73-A58F1F91EEB0}" dt="2025-03-14T14:39:21.605" v="386"/>
        <pc:sldMkLst>
          <pc:docMk/>
          <pc:sldMk cId="4041153763" sldId="512"/>
        </pc:sldMkLst>
      </pc:sldChg>
      <pc:sldChg chg="del">
        <pc:chgData name="Amal Sebastian" userId="e80bcfe05c765fa9" providerId="LiveId" clId="{03FACEF7-43A1-4692-AA73-A58F1F91EEB0}" dt="2025-03-08T15:17:08.498" v="0" actId="2696"/>
        <pc:sldMkLst>
          <pc:docMk/>
          <pc:sldMk cId="2768522935" sldId="516"/>
        </pc:sldMkLst>
      </pc:sldChg>
      <pc:sldChg chg="addSp delSp modSp mod">
        <pc:chgData name="Amal Sebastian" userId="e80bcfe05c765fa9" providerId="LiveId" clId="{03FACEF7-43A1-4692-AA73-A58F1F91EEB0}" dt="2025-03-19T16:46:13.061" v="394" actId="20577"/>
        <pc:sldMkLst>
          <pc:docMk/>
          <pc:sldMk cId="895676360" sldId="517"/>
        </pc:sldMkLst>
        <pc:spChg chg="mod">
          <ac:chgData name="Amal Sebastian" userId="e80bcfe05c765fa9" providerId="LiveId" clId="{03FACEF7-43A1-4692-AA73-A58F1F91EEB0}" dt="2025-03-19T16:46:13.061" v="394" actId="20577"/>
          <ac:spMkLst>
            <pc:docMk/>
            <pc:sldMk cId="895676360" sldId="517"/>
            <ac:spMk id="6" creationId="{5619EF31-3722-890C-36D6-4FFFFDFDDB6F}"/>
          </ac:spMkLst>
        </pc:spChg>
        <pc:spChg chg="add mod">
          <ac:chgData name="Amal Sebastian" userId="e80bcfe05c765fa9" providerId="LiveId" clId="{03FACEF7-43A1-4692-AA73-A58F1F91EEB0}" dt="2025-03-08T15:20:37.625" v="59" actId="1076"/>
          <ac:spMkLst>
            <pc:docMk/>
            <pc:sldMk cId="895676360" sldId="517"/>
            <ac:spMk id="9" creationId="{77DFAD9C-C403-1DD8-DD13-663A459915FF}"/>
          </ac:spMkLst>
        </pc:spChg>
        <pc:spChg chg="add mod">
          <ac:chgData name="Amal Sebastian" userId="e80bcfe05c765fa9" providerId="LiveId" clId="{03FACEF7-43A1-4692-AA73-A58F1F91EEB0}" dt="2025-03-08T15:25:14.321" v="88" actId="1076"/>
          <ac:spMkLst>
            <pc:docMk/>
            <pc:sldMk cId="895676360" sldId="517"/>
            <ac:spMk id="11" creationId="{98A2359C-7886-EF4F-4840-FB37A03274E0}"/>
          </ac:spMkLst>
        </pc:spChg>
        <pc:spChg chg="add mod">
          <ac:chgData name="Amal Sebastian" userId="e80bcfe05c765fa9" providerId="LiveId" clId="{03FACEF7-43A1-4692-AA73-A58F1F91EEB0}" dt="2025-03-08T15:25:38.104" v="91" actId="14100"/>
          <ac:spMkLst>
            <pc:docMk/>
            <pc:sldMk cId="895676360" sldId="517"/>
            <ac:spMk id="12" creationId="{40D8769B-BAAB-0F55-E77A-EB27CA787707}"/>
          </ac:spMkLst>
        </pc:spChg>
        <pc:spChg chg="add mod">
          <ac:chgData name="Amal Sebastian" userId="e80bcfe05c765fa9" providerId="LiveId" clId="{03FACEF7-43A1-4692-AA73-A58F1F91EEB0}" dt="2025-03-08T15:25:53.921" v="95" actId="1076"/>
          <ac:spMkLst>
            <pc:docMk/>
            <pc:sldMk cId="895676360" sldId="517"/>
            <ac:spMk id="13" creationId="{436690F2-AC00-3E56-33E9-06D2931F587E}"/>
          </ac:spMkLst>
        </pc:spChg>
        <pc:spChg chg="mod">
          <ac:chgData name="Amal Sebastian" userId="e80bcfe05c765fa9" providerId="LiveId" clId="{03FACEF7-43A1-4692-AA73-A58F1F91EEB0}" dt="2025-03-08T15:22:20.201" v="75" actId="1076"/>
          <ac:spMkLst>
            <pc:docMk/>
            <pc:sldMk cId="895676360" sldId="517"/>
            <ac:spMk id="14" creationId="{893D9293-EE44-08F6-17A4-F230C3E8A6ED}"/>
          </ac:spMkLst>
        </pc:spChg>
        <pc:picChg chg="mod">
          <ac:chgData name="Amal Sebastian" userId="e80bcfe05c765fa9" providerId="LiveId" clId="{03FACEF7-43A1-4692-AA73-A58F1F91EEB0}" dt="2025-03-08T15:20:46.138" v="61" actId="1076"/>
          <ac:picMkLst>
            <pc:docMk/>
            <pc:sldMk cId="895676360" sldId="517"/>
            <ac:picMk id="7" creationId="{D9E5F8DB-7AF3-5A3A-4097-10CE133E3CD6}"/>
          </ac:picMkLst>
        </pc:picChg>
        <pc:picChg chg="add mod modCrop">
          <ac:chgData name="Amal Sebastian" userId="e80bcfe05c765fa9" providerId="LiveId" clId="{03FACEF7-43A1-4692-AA73-A58F1F91EEB0}" dt="2025-03-08T15:24:11.043" v="81" actId="1076"/>
          <ac:picMkLst>
            <pc:docMk/>
            <pc:sldMk cId="895676360" sldId="517"/>
            <ac:picMk id="8" creationId="{49741104-B7A5-BA14-6B6E-9C2F2F151F4B}"/>
          </ac:picMkLst>
        </pc:picChg>
        <pc:cxnChg chg="mod">
          <ac:chgData name="Amal Sebastian" userId="e80bcfe05c765fa9" providerId="LiveId" clId="{03FACEF7-43A1-4692-AA73-A58F1F91EEB0}" dt="2025-03-08T15:22:23.171" v="76" actId="1076"/>
          <ac:cxnSpMkLst>
            <pc:docMk/>
            <pc:sldMk cId="895676360" sldId="517"/>
            <ac:cxnSpMk id="10" creationId="{19EE89CA-BC85-B301-8E16-A8D13FC1DF1D}"/>
          </ac:cxnSpMkLst>
        </pc:cxnChg>
      </pc:sldChg>
      <pc:sldChg chg="del">
        <pc:chgData name="Amal Sebastian" userId="e80bcfe05c765fa9" providerId="LiveId" clId="{03FACEF7-43A1-4692-AA73-A58F1F91EEB0}" dt="2025-03-08T15:27:28.632" v="96" actId="2696"/>
        <pc:sldMkLst>
          <pc:docMk/>
          <pc:sldMk cId="4059797594" sldId="518"/>
        </pc:sldMkLst>
      </pc:sldChg>
      <pc:sldChg chg="del">
        <pc:chgData name="Amal Sebastian" userId="e80bcfe05c765fa9" providerId="LiveId" clId="{03FACEF7-43A1-4692-AA73-A58F1F91EEB0}" dt="2025-03-09T04:31:04.260" v="216" actId="2696"/>
        <pc:sldMkLst>
          <pc:docMk/>
          <pc:sldMk cId="4247828960" sldId="519"/>
        </pc:sldMkLst>
      </pc:sldChg>
      <pc:sldChg chg="del">
        <pc:chgData name="Amal Sebastian" userId="e80bcfe05c765fa9" providerId="LiveId" clId="{03FACEF7-43A1-4692-AA73-A58F1F91EEB0}" dt="2025-03-08T15:40:40.981" v="97" actId="2696"/>
        <pc:sldMkLst>
          <pc:docMk/>
          <pc:sldMk cId="4166540503" sldId="520"/>
        </pc:sldMkLst>
      </pc:sldChg>
      <pc:sldChg chg="addSp delSp modSp mod">
        <pc:chgData name="Amal Sebastian" userId="e80bcfe05c765fa9" providerId="LiveId" clId="{03FACEF7-43A1-4692-AA73-A58F1F91EEB0}" dt="2025-03-20T08:20:03.675" v="1245" actId="1038"/>
        <pc:sldMkLst>
          <pc:docMk/>
          <pc:sldMk cId="2089480659" sldId="523"/>
        </pc:sldMkLst>
        <pc:spChg chg="add mod">
          <ac:chgData name="Amal Sebastian" userId="e80bcfe05c765fa9" providerId="LiveId" clId="{03FACEF7-43A1-4692-AA73-A58F1F91EEB0}" dt="2025-03-19T16:53:40.402" v="423" actId="1038"/>
          <ac:spMkLst>
            <pc:docMk/>
            <pc:sldMk cId="2089480659" sldId="523"/>
            <ac:spMk id="6" creationId="{1B478E33-C8C5-B18B-8AF0-BCF7F46AF78C}"/>
          </ac:spMkLst>
        </pc:spChg>
        <pc:spChg chg="add mod">
          <ac:chgData name="Amal Sebastian" userId="e80bcfe05c765fa9" providerId="LiveId" clId="{03FACEF7-43A1-4692-AA73-A58F1F91EEB0}" dt="2025-03-19T16:56:15.525" v="801" actId="20577"/>
          <ac:spMkLst>
            <pc:docMk/>
            <pc:sldMk cId="2089480659" sldId="523"/>
            <ac:spMk id="10" creationId="{0AA71B64-E9C1-B797-88C4-E913DD54DAE6}"/>
          </ac:spMkLst>
        </pc:spChg>
        <pc:spChg chg="add mod">
          <ac:chgData name="Amal Sebastian" userId="e80bcfe05c765fa9" providerId="LiveId" clId="{03FACEF7-43A1-4692-AA73-A58F1F91EEB0}" dt="2025-03-19T17:00:11.801" v="843" actId="20577"/>
          <ac:spMkLst>
            <pc:docMk/>
            <pc:sldMk cId="2089480659" sldId="523"/>
            <ac:spMk id="11" creationId="{1C38D4E3-B165-D764-BEF2-6D0699A33B77}"/>
          </ac:spMkLst>
        </pc:spChg>
        <pc:spChg chg="add mod">
          <ac:chgData name="Amal Sebastian" userId="e80bcfe05c765fa9" providerId="LiveId" clId="{03FACEF7-43A1-4692-AA73-A58F1F91EEB0}" dt="2025-03-19T16:56:23.240" v="807" actId="20577"/>
          <ac:spMkLst>
            <pc:docMk/>
            <pc:sldMk cId="2089480659" sldId="523"/>
            <ac:spMk id="14" creationId="{A79C2100-2B81-8C34-C2E1-7B733FD50EE0}"/>
          </ac:spMkLst>
        </pc:spChg>
        <pc:spChg chg="mod">
          <ac:chgData name="Amal Sebastian" userId="e80bcfe05c765fa9" providerId="LiveId" clId="{03FACEF7-43A1-4692-AA73-A58F1F91EEB0}" dt="2025-03-20T08:20:00.205" v="1244" actId="1037"/>
          <ac:spMkLst>
            <pc:docMk/>
            <pc:sldMk cId="2089480659" sldId="523"/>
            <ac:spMk id="16" creationId="{F468C89F-0E5E-361F-7C02-D8245CBB6AC0}"/>
          </ac:spMkLst>
        </pc:spChg>
        <pc:spChg chg="mod">
          <ac:chgData name="Amal Sebastian" userId="e80bcfe05c765fa9" providerId="LiveId" clId="{03FACEF7-43A1-4692-AA73-A58F1F91EEB0}" dt="2025-03-20T08:20:03.675" v="1245" actId="1038"/>
          <ac:spMkLst>
            <pc:docMk/>
            <pc:sldMk cId="2089480659" sldId="523"/>
            <ac:spMk id="17" creationId="{03CA3E59-AD33-25C6-6D66-CA014254CFE4}"/>
          </ac:spMkLst>
        </pc:spChg>
        <pc:spChg chg="mod">
          <ac:chgData name="Amal Sebastian" userId="e80bcfe05c765fa9" providerId="LiveId" clId="{03FACEF7-43A1-4692-AA73-A58F1F91EEB0}" dt="2025-03-20T07:50:52.267" v="1172" actId="1076"/>
          <ac:spMkLst>
            <pc:docMk/>
            <pc:sldMk cId="2089480659" sldId="523"/>
            <ac:spMk id="20" creationId="{F3129D04-CEDE-FEA0-F665-AB31C1E1CDC7}"/>
          </ac:spMkLst>
        </pc:spChg>
        <pc:spChg chg="add mod">
          <ac:chgData name="Amal Sebastian" userId="e80bcfe05c765fa9" providerId="LiveId" clId="{03FACEF7-43A1-4692-AA73-A58F1F91EEB0}" dt="2025-03-19T16:56:31.308" v="813" actId="20577"/>
          <ac:spMkLst>
            <pc:docMk/>
            <pc:sldMk cId="2089480659" sldId="523"/>
            <ac:spMk id="23" creationId="{A3A2F4CA-FC67-556E-8488-3B984E9F3B11}"/>
          </ac:spMkLst>
        </pc:spChg>
        <pc:spChg chg="add mod">
          <ac:chgData name="Amal Sebastian" userId="e80bcfe05c765fa9" providerId="LiveId" clId="{03FACEF7-43A1-4692-AA73-A58F1F91EEB0}" dt="2025-03-19T16:56:39.154" v="819" actId="20577"/>
          <ac:spMkLst>
            <pc:docMk/>
            <pc:sldMk cId="2089480659" sldId="523"/>
            <ac:spMk id="24" creationId="{551845F3-5566-B53A-E3CA-5B62CB687DDC}"/>
          </ac:spMkLst>
        </pc:spChg>
        <pc:spChg chg="add mod">
          <ac:chgData name="Amal Sebastian" userId="e80bcfe05c765fa9" providerId="LiveId" clId="{03FACEF7-43A1-4692-AA73-A58F1F91EEB0}" dt="2025-03-19T16:56:46.775" v="825" actId="20577"/>
          <ac:spMkLst>
            <pc:docMk/>
            <pc:sldMk cId="2089480659" sldId="523"/>
            <ac:spMk id="25" creationId="{A3555322-54F1-73B1-6282-54A65F95720B}"/>
          </ac:spMkLst>
        </pc:spChg>
        <pc:spChg chg="add mod">
          <ac:chgData name="Amal Sebastian" userId="e80bcfe05c765fa9" providerId="LiveId" clId="{03FACEF7-43A1-4692-AA73-A58F1F91EEB0}" dt="2025-03-19T16:57:56.705" v="831" actId="20577"/>
          <ac:spMkLst>
            <pc:docMk/>
            <pc:sldMk cId="2089480659" sldId="523"/>
            <ac:spMk id="26" creationId="{31EA164C-41A5-ACB6-8320-C3A721878A6C}"/>
          </ac:spMkLst>
        </pc:spChg>
        <pc:spChg chg="add mod">
          <ac:chgData name="Amal Sebastian" userId="e80bcfe05c765fa9" providerId="LiveId" clId="{03FACEF7-43A1-4692-AA73-A58F1F91EEB0}" dt="2025-03-19T16:58:07.137" v="837" actId="20577"/>
          <ac:spMkLst>
            <pc:docMk/>
            <pc:sldMk cId="2089480659" sldId="523"/>
            <ac:spMk id="27" creationId="{A119EE6F-A8E8-F676-508E-7C8454626B48}"/>
          </ac:spMkLst>
        </pc:spChg>
        <pc:picChg chg="mod">
          <ac:chgData name="Amal Sebastian" userId="e80bcfe05c765fa9" providerId="LiveId" clId="{03FACEF7-43A1-4692-AA73-A58F1F91EEB0}" dt="2025-03-19T16:51:31.745" v="401" actId="14100"/>
          <ac:picMkLst>
            <pc:docMk/>
            <pc:sldMk cId="2089480659" sldId="523"/>
            <ac:picMk id="9" creationId="{C4C7249A-EBDA-7C7F-1905-DD84D708694E}"/>
          </ac:picMkLst>
        </pc:picChg>
      </pc:sldChg>
      <pc:sldChg chg="delSp modSp mod">
        <pc:chgData name="Amal Sebastian" userId="e80bcfe05c765fa9" providerId="LiveId" clId="{03FACEF7-43A1-4692-AA73-A58F1F91EEB0}" dt="2025-03-20T08:20:58.672" v="1247" actId="1036"/>
        <pc:sldMkLst>
          <pc:docMk/>
          <pc:sldMk cId="1840327701" sldId="524"/>
        </pc:sldMkLst>
        <pc:spChg chg="mod">
          <ac:chgData name="Amal Sebastian" userId="e80bcfe05c765fa9" providerId="LiveId" clId="{03FACEF7-43A1-4692-AA73-A58F1F91EEB0}" dt="2025-03-20T08:20:58.672" v="1247" actId="1036"/>
          <ac:spMkLst>
            <pc:docMk/>
            <pc:sldMk cId="1840327701" sldId="524"/>
            <ac:spMk id="5" creationId="{579C3F3D-C596-7CEC-EFCE-5FEAE386ED8D}"/>
          </ac:spMkLst>
        </pc:spChg>
        <pc:picChg chg="mod">
          <ac:chgData name="Amal Sebastian" userId="e80bcfe05c765fa9" providerId="LiveId" clId="{03FACEF7-43A1-4692-AA73-A58F1F91EEB0}" dt="2025-03-19T17:01:29.814" v="846" actId="1076"/>
          <ac:picMkLst>
            <pc:docMk/>
            <pc:sldMk cId="1840327701" sldId="524"/>
            <ac:picMk id="13" creationId="{ACCEA2E4-F89E-5881-3FCE-58963190FA03}"/>
          </ac:picMkLst>
        </pc:picChg>
      </pc:sldChg>
      <pc:sldChg chg="modSp mod">
        <pc:chgData name="Amal Sebastian" userId="e80bcfe05c765fa9" providerId="LiveId" clId="{03FACEF7-43A1-4692-AA73-A58F1F91EEB0}" dt="2025-03-09T04:38:40.145" v="320" actId="1036"/>
        <pc:sldMkLst>
          <pc:docMk/>
          <pc:sldMk cId="1785096813" sldId="526"/>
        </pc:sldMkLst>
        <pc:spChg chg="mod">
          <ac:chgData name="Amal Sebastian" userId="e80bcfe05c765fa9" providerId="LiveId" clId="{03FACEF7-43A1-4692-AA73-A58F1F91EEB0}" dt="2025-03-09T04:38:31.533" v="318" actId="1076"/>
          <ac:spMkLst>
            <pc:docMk/>
            <pc:sldMk cId="1785096813" sldId="526"/>
            <ac:spMk id="5" creationId="{0340DEFE-3866-D63C-AB6F-155B60915CC8}"/>
          </ac:spMkLst>
        </pc:spChg>
        <pc:spChg chg="mod">
          <ac:chgData name="Amal Sebastian" userId="e80bcfe05c765fa9" providerId="LiveId" clId="{03FACEF7-43A1-4692-AA73-A58F1F91EEB0}" dt="2025-03-09T04:38:35.717" v="319" actId="20577"/>
          <ac:spMkLst>
            <pc:docMk/>
            <pc:sldMk cId="1785096813" sldId="526"/>
            <ac:spMk id="8" creationId="{B871609C-2425-0607-799D-AF7AF36E39E4}"/>
          </ac:spMkLst>
        </pc:spChg>
        <pc:spChg chg="mod">
          <ac:chgData name="Amal Sebastian" userId="e80bcfe05c765fa9" providerId="LiveId" clId="{03FACEF7-43A1-4692-AA73-A58F1F91EEB0}" dt="2025-03-09T04:38:40.145" v="320" actId="1036"/>
          <ac:spMkLst>
            <pc:docMk/>
            <pc:sldMk cId="1785096813" sldId="526"/>
            <ac:spMk id="11" creationId="{57A731CF-58C6-B154-38E5-89F6904DE0C3}"/>
          </ac:spMkLst>
        </pc:spChg>
      </pc:sldChg>
      <pc:sldChg chg="del">
        <pc:chgData name="Amal Sebastian" userId="e80bcfe05c765fa9" providerId="LiveId" clId="{03FACEF7-43A1-4692-AA73-A58F1F91EEB0}" dt="2025-03-09T04:31:04.260" v="216" actId="2696"/>
        <pc:sldMkLst>
          <pc:docMk/>
          <pc:sldMk cId="501807776" sldId="527"/>
        </pc:sldMkLst>
      </pc:sldChg>
      <pc:sldChg chg="delSp modSp mod">
        <pc:chgData name="Amal Sebastian" userId="e80bcfe05c765fa9" providerId="LiveId" clId="{03FACEF7-43A1-4692-AA73-A58F1F91EEB0}" dt="2025-03-20T07:53:51.422" v="1209" actId="20577"/>
        <pc:sldMkLst>
          <pc:docMk/>
          <pc:sldMk cId="323493207" sldId="529"/>
        </pc:sldMkLst>
        <pc:spChg chg="mod">
          <ac:chgData name="Amal Sebastian" userId="e80bcfe05c765fa9" providerId="LiveId" clId="{03FACEF7-43A1-4692-AA73-A58F1F91EEB0}" dt="2025-03-20T07:53:51.422" v="1209" actId="20577"/>
          <ac:spMkLst>
            <pc:docMk/>
            <pc:sldMk cId="323493207" sldId="529"/>
            <ac:spMk id="5" creationId="{487D35D4-9688-19CB-8B1B-824A856F9320}"/>
          </ac:spMkLst>
        </pc:spChg>
      </pc:sldChg>
      <pc:sldChg chg="del">
        <pc:chgData name="Amal Sebastian" userId="e80bcfe05c765fa9" providerId="LiveId" clId="{03FACEF7-43A1-4692-AA73-A58F1F91EEB0}" dt="2025-03-09T04:31:04.260" v="216" actId="2696"/>
        <pc:sldMkLst>
          <pc:docMk/>
          <pc:sldMk cId="2216546250" sldId="530"/>
        </pc:sldMkLst>
      </pc:sldChg>
      <pc:sldChg chg="modSp mod ord">
        <pc:chgData name="Amal Sebastian" userId="e80bcfe05c765fa9" providerId="LiveId" clId="{03FACEF7-43A1-4692-AA73-A58F1F91EEB0}" dt="2025-03-20T07:53:20.753" v="1182" actId="20577"/>
        <pc:sldMkLst>
          <pc:docMk/>
          <pc:sldMk cId="3832254725" sldId="577"/>
        </pc:sldMkLst>
        <pc:spChg chg="mod">
          <ac:chgData name="Amal Sebastian" userId="e80bcfe05c765fa9" providerId="LiveId" clId="{03FACEF7-43A1-4692-AA73-A58F1F91EEB0}" dt="2025-03-20T07:53:20.753" v="1182" actId="20577"/>
          <ac:spMkLst>
            <pc:docMk/>
            <pc:sldMk cId="3832254725" sldId="577"/>
            <ac:spMk id="2" creationId="{6103448F-F427-3149-2735-C5BB6F867675}"/>
          </ac:spMkLst>
        </pc:spChg>
        <pc:spChg chg="mod">
          <ac:chgData name="Amal Sebastian" userId="e80bcfe05c765fa9" providerId="LiveId" clId="{03FACEF7-43A1-4692-AA73-A58F1F91EEB0}" dt="2025-03-09T04:32:12.143" v="257" actId="20577"/>
          <ac:spMkLst>
            <pc:docMk/>
            <pc:sldMk cId="3832254725" sldId="577"/>
            <ac:spMk id="4" creationId="{9C94F7D8-52C6-3036-1F13-76FECD38D344}"/>
          </ac:spMkLst>
        </pc:spChg>
      </pc:sldChg>
      <pc:sldChg chg="modSp new del mod">
        <pc:chgData name="Amal Sebastian" userId="e80bcfe05c765fa9" providerId="LiveId" clId="{03FACEF7-43A1-4692-AA73-A58F1F91EEB0}" dt="2025-03-14T14:39:15.766" v="382" actId="47"/>
        <pc:sldMkLst>
          <pc:docMk/>
          <pc:sldMk cId="2863557509" sldId="578"/>
        </pc:sldMkLst>
      </pc:sldChg>
      <pc:sldChg chg="del">
        <pc:chgData name="Amal Sebastian" userId="e80bcfe05c765fa9" providerId="LiveId" clId="{03FACEF7-43A1-4692-AA73-A58F1F91EEB0}" dt="2025-03-09T04:31:04.260" v="216" actId="2696"/>
        <pc:sldMkLst>
          <pc:docMk/>
          <pc:sldMk cId="4201056427" sldId="578"/>
        </pc:sldMkLst>
      </pc:sldChg>
      <pc:sldChg chg="del">
        <pc:chgData name="Amal Sebastian" userId="e80bcfe05c765fa9" providerId="LiveId" clId="{03FACEF7-43A1-4692-AA73-A58F1F91EEB0}" dt="2025-03-09T04:31:04.260" v="216" actId="2696"/>
        <pc:sldMkLst>
          <pc:docMk/>
          <pc:sldMk cId="379129523" sldId="579"/>
        </pc:sldMkLst>
      </pc:sldChg>
      <pc:sldChg chg="del">
        <pc:chgData name="Amal Sebastian" userId="e80bcfe05c765fa9" providerId="LiveId" clId="{03FACEF7-43A1-4692-AA73-A58F1F91EEB0}" dt="2025-03-09T04:31:04.260" v="216" actId="2696"/>
        <pc:sldMkLst>
          <pc:docMk/>
          <pc:sldMk cId="4271270967" sldId="580"/>
        </pc:sldMkLst>
      </pc:sldChg>
    </pc:docChg>
  </pc:docChgLst>
  <pc:docChgLst>
    <pc:chgData name="Amal Sebastian" userId="e80bcfe05c765fa9" providerId="LiveId" clId="{FA14DCC2-0A30-4376-A903-E8821B6E05B8}"/>
    <pc:docChg chg="delSld modSld">
      <pc:chgData name="Amal Sebastian" userId="e80bcfe05c765fa9" providerId="LiveId" clId="{FA14DCC2-0A30-4376-A903-E8821B6E05B8}" dt="2025-03-21T23:16:13.572" v="2" actId="20577"/>
      <pc:docMkLst>
        <pc:docMk/>
      </pc:docMkLst>
      <pc:sldChg chg="del">
        <pc:chgData name="Amal Sebastian" userId="e80bcfe05c765fa9" providerId="LiveId" clId="{FA14DCC2-0A30-4376-A903-E8821B6E05B8}" dt="2025-03-21T23:13:56.616" v="0" actId="2696"/>
        <pc:sldMkLst>
          <pc:docMk/>
          <pc:sldMk cId="82091097" sldId="508"/>
        </pc:sldMkLst>
      </pc:sldChg>
      <pc:sldChg chg="modSp mod">
        <pc:chgData name="Amal Sebastian" userId="e80bcfe05c765fa9" providerId="LiveId" clId="{FA14DCC2-0A30-4376-A903-E8821B6E05B8}" dt="2025-03-21T23:16:13.572" v="2" actId="20577"/>
        <pc:sldMkLst>
          <pc:docMk/>
          <pc:sldMk cId="4041153763" sldId="512"/>
        </pc:sldMkLst>
        <pc:spChg chg="mod">
          <ac:chgData name="Amal Sebastian" userId="e80bcfe05c765fa9" providerId="LiveId" clId="{FA14DCC2-0A30-4376-A903-E8821B6E05B8}" dt="2025-03-21T23:16:13.572" v="2" actId="20577"/>
          <ac:spMkLst>
            <pc:docMk/>
            <pc:sldMk cId="4041153763" sldId="512"/>
            <ac:spMk id="6" creationId="{C545BEC0-0B5B-5621-7620-33EAD1CAFD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r>
              <a:rPr lang="en-US" sz="900" dirty="0"/>
              <a:t>3 May 2023</a:t>
            </a:r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r>
              <a:rPr lang="en-US" sz="900" dirty="0"/>
              <a:t>FRIB PowerPoint Template 16x9 Status</a:t>
            </a:r>
          </a:p>
          <a:p>
            <a:r>
              <a:rPr lang="en-US" sz="900" dirty="0"/>
              <a:t>Alex Parsons, FRIB Creative Director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95131" y="8505419"/>
            <a:ext cx="4770781" cy="70828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48824, USA</a:t>
            </a:r>
          </a:p>
          <a:p>
            <a:r>
              <a:rPr lang="en-US" sz="900" dirty="0"/>
              <a:t>frib.msu.edu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" y="8458200"/>
            <a:ext cx="648443" cy="755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 smtClean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9" tIns="46299" rIns="92599" bIns="46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</p:sldLayoutIdLst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Amal Sebastian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95255" y="2930623"/>
            <a:ext cx="12001499" cy="911935"/>
          </a:xfrm>
        </p:spPr>
        <p:txBody>
          <a:bodyPr/>
          <a:lstStyle/>
          <a:p>
            <a:r>
              <a:rPr lang="en-US" dirty="0"/>
              <a:t>Constraining the Neutron Capture Reaction on Zr Isotopes for Astrophysical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0D0D-4C3E-D3E8-17EE-EB7089E9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Oslo Method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CF266-8925-3B79-8204-5B9B26906F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C71D8-13A8-4D0F-EB13-21181D2FC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B61F0-961D-2246-7831-06AA9C3349A6}"/>
              </a:ext>
            </a:extLst>
          </p:cNvPr>
          <p:cNvSpPr txBox="1"/>
          <p:nvPr/>
        </p:nvSpPr>
        <p:spPr>
          <a:xfrm>
            <a:off x="475606" y="4726722"/>
            <a:ext cx="1165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Use reaction to populate compound nucleus of interest.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Measure excitation and </a:t>
            </a:r>
            <a:r>
              <a:rPr lang="el-GR" b="0" i="1" dirty="0">
                <a:latin typeface="Amasis MT Pro Black" panose="02040A04050005020304" pitchFamily="18" charset="0"/>
              </a:rPr>
              <a:t>γ</a:t>
            </a:r>
            <a:r>
              <a:rPr lang="en-US" b="0" i="1" dirty="0">
                <a:latin typeface="Amasis MT Pro Black" panose="02040A04050005020304" pitchFamily="18" charset="0"/>
              </a:rPr>
              <a:t>-</a:t>
            </a:r>
            <a:r>
              <a:rPr lang="en-US" dirty="0"/>
              <a:t>ray energy.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Extract </a:t>
            </a:r>
            <a:r>
              <a:rPr lang="en-US" b="1" dirty="0"/>
              <a:t>level density </a:t>
            </a:r>
            <a:r>
              <a:rPr lang="en-US" dirty="0"/>
              <a:t>and </a:t>
            </a:r>
            <a:r>
              <a:rPr lang="el-GR" b="1" i="1" dirty="0">
                <a:latin typeface="Amasis MT Pro Black" panose="02040A04050005020304" pitchFamily="18" charset="0"/>
              </a:rPr>
              <a:t>γ</a:t>
            </a:r>
            <a:r>
              <a:rPr lang="en-US" b="1" i="1" dirty="0">
                <a:latin typeface="Amasis MT Pro Black" panose="02040A04050005020304" pitchFamily="18" charset="0"/>
              </a:rPr>
              <a:t>-</a:t>
            </a:r>
            <a:r>
              <a:rPr lang="en-US" b="1" dirty="0"/>
              <a:t>ray strength function </a:t>
            </a:r>
            <a:r>
              <a:rPr lang="en-US" dirty="0"/>
              <a:t>(normalization).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 “semi-experimental” neutron capture cross-section.</a:t>
            </a: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9EDD7-D0F5-3FE5-F144-E161B9F85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996349"/>
            <a:ext cx="3463512" cy="3131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FFFAA-F88E-17DE-2DCD-9473D06DAF2D}"/>
              </a:ext>
            </a:extLst>
          </p:cNvPr>
          <p:cNvSpPr txBox="1"/>
          <p:nvPr/>
        </p:nvSpPr>
        <p:spPr>
          <a:xfrm rot="16200000">
            <a:off x="-435841" y="218653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Excitation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04FEE-27E7-81B8-F80E-87247A1072AD}"/>
              </a:ext>
            </a:extLst>
          </p:cNvPr>
          <p:cNvSpPr txBox="1"/>
          <p:nvPr/>
        </p:nvSpPr>
        <p:spPr>
          <a:xfrm>
            <a:off x="1752600" y="395747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Gamma energy (MeV)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D3EB3A-D9F5-FDA3-EC8C-747E45E21B3E}"/>
              </a:ext>
            </a:extLst>
          </p:cNvPr>
          <p:cNvGrpSpPr/>
          <p:nvPr/>
        </p:nvGrpSpPr>
        <p:grpSpPr>
          <a:xfrm>
            <a:off x="4898092" y="1113943"/>
            <a:ext cx="2931474" cy="2854214"/>
            <a:chOff x="304800" y="1263792"/>
            <a:chExt cx="2517648" cy="292720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3D19CB-29BE-E676-F800-ED9A3DCB5604}"/>
                </a:ext>
              </a:extLst>
            </p:cNvPr>
            <p:cNvCxnSpPr/>
            <p:nvPr/>
          </p:nvCxnSpPr>
          <p:spPr>
            <a:xfrm>
              <a:off x="609183" y="41894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D1E885-7C35-C1EE-E82C-7B4939911CE7}"/>
                </a:ext>
              </a:extLst>
            </p:cNvPr>
            <p:cNvCxnSpPr/>
            <p:nvPr/>
          </p:nvCxnSpPr>
          <p:spPr>
            <a:xfrm>
              <a:off x="609183" y="3732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6103A7-A7A0-A7CD-861F-BE8A2C038923}"/>
                </a:ext>
              </a:extLst>
            </p:cNvPr>
            <p:cNvCxnSpPr/>
            <p:nvPr/>
          </p:nvCxnSpPr>
          <p:spPr>
            <a:xfrm>
              <a:off x="609183" y="3351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3D8FBC-26CA-A0F8-38E6-217568EA2F9B}"/>
                </a:ext>
              </a:extLst>
            </p:cNvPr>
            <p:cNvCxnSpPr/>
            <p:nvPr/>
          </p:nvCxnSpPr>
          <p:spPr>
            <a:xfrm>
              <a:off x="609183" y="31226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7CFD95-D2E0-A790-1E50-571A4A510F9B}"/>
                </a:ext>
              </a:extLst>
            </p:cNvPr>
            <p:cNvCxnSpPr/>
            <p:nvPr/>
          </p:nvCxnSpPr>
          <p:spPr>
            <a:xfrm>
              <a:off x="609183" y="2970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BA885D-DBD8-E033-8056-023CBD05D637}"/>
                </a:ext>
              </a:extLst>
            </p:cNvPr>
            <p:cNvCxnSpPr/>
            <p:nvPr/>
          </p:nvCxnSpPr>
          <p:spPr>
            <a:xfrm>
              <a:off x="609183" y="28178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8EF3EA-39B4-3FAC-0093-2E15D5D13DB3}"/>
                </a:ext>
              </a:extLst>
            </p:cNvPr>
            <p:cNvCxnSpPr/>
            <p:nvPr/>
          </p:nvCxnSpPr>
          <p:spPr>
            <a:xfrm>
              <a:off x="609183" y="26654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801D49-BD94-8874-E5BB-F01F2DAC62AE}"/>
                </a:ext>
              </a:extLst>
            </p:cNvPr>
            <p:cNvCxnSpPr/>
            <p:nvPr/>
          </p:nvCxnSpPr>
          <p:spPr>
            <a:xfrm>
              <a:off x="609183" y="2589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23E3E4-F684-04CE-A172-73FA38F9DD15}"/>
                </a:ext>
              </a:extLst>
            </p:cNvPr>
            <p:cNvCxnSpPr/>
            <p:nvPr/>
          </p:nvCxnSpPr>
          <p:spPr>
            <a:xfrm>
              <a:off x="609183" y="25130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7C90FB-C645-9D32-008B-1A293984A9A9}"/>
                </a:ext>
              </a:extLst>
            </p:cNvPr>
            <p:cNvSpPr/>
            <p:nvPr/>
          </p:nvSpPr>
          <p:spPr>
            <a:xfrm>
              <a:off x="609600" y="1263792"/>
              <a:ext cx="2212848" cy="1219200"/>
            </a:xfrm>
            <a:prstGeom prst="rect">
              <a:avLst/>
            </a:prstGeom>
            <a:gradFill>
              <a:gsLst>
                <a:gs pos="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31C1A02-69DE-3935-FAE6-BC65DD537FE1}"/>
                </a:ext>
              </a:extLst>
            </p:cNvPr>
            <p:cNvCxnSpPr/>
            <p:nvPr/>
          </p:nvCxnSpPr>
          <p:spPr>
            <a:xfrm rot="5400000">
              <a:off x="686594" y="1650206"/>
              <a:ext cx="7620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F11736-941F-6030-2E27-BE02E5D14406}"/>
                </a:ext>
              </a:extLst>
            </p:cNvPr>
            <p:cNvCxnSpPr/>
            <p:nvPr/>
          </p:nvCxnSpPr>
          <p:spPr>
            <a:xfrm rot="5400000">
              <a:off x="838994" y="1802606"/>
              <a:ext cx="10668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219D705-3B25-6675-77EB-5FDDE906FA0C}"/>
                </a:ext>
              </a:extLst>
            </p:cNvPr>
            <p:cNvCxnSpPr/>
            <p:nvPr/>
          </p:nvCxnSpPr>
          <p:spPr>
            <a:xfrm rot="5400000">
              <a:off x="1207294" y="2043906"/>
              <a:ext cx="15494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E583011-7110-2833-812C-ABCC6A002B98}"/>
                </a:ext>
              </a:extLst>
            </p:cNvPr>
            <p:cNvCxnSpPr/>
            <p:nvPr/>
          </p:nvCxnSpPr>
          <p:spPr>
            <a:xfrm rot="5400000">
              <a:off x="1359694" y="2196306"/>
              <a:ext cx="18542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A0F78A3-0D56-59E8-C69E-6AA33D25C895}"/>
                </a:ext>
              </a:extLst>
            </p:cNvPr>
            <p:cNvCxnSpPr/>
            <p:nvPr/>
          </p:nvCxnSpPr>
          <p:spPr>
            <a:xfrm rot="5400000">
              <a:off x="991394" y="1955006"/>
              <a:ext cx="13716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4996248-B00E-3DC2-1C89-7775024DC9BF}"/>
                </a:ext>
              </a:extLst>
            </p:cNvPr>
            <p:cNvCxnSpPr/>
            <p:nvPr/>
          </p:nvCxnSpPr>
          <p:spPr>
            <a:xfrm rot="5400000">
              <a:off x="1337469" y="2491581"/>
              <a:ext cx="2463800" cy="2063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94757EB-68F8-6CDF-B1EA-7AC911681DA6}"/>
                </a:ext>
              </a:extLst>
            </p:cNvPr>
            <p:cNvCxnSpPr/>
            <p:nvPr/>
          </p:nvCxnSpPr>
          <p:spPr>
            <a:xfrm rot="5400000">
              <a:off x="534194" y="1497806"/>
              <a:ext cx="456406" cy="794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44B05E-0CC6-110F-57D6-967DA52DD813}"/>
                </a:ext>
              </a:extLst>
            </p:cNvPr>
            <p:cNvSpPr txBox="1"/>
            <p:nvPr/>
          </p:nvSpPr>
          <p:spPr>
            <a:xfrm>
              <a:off x="304800" y="2818606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200" dirty="0">
                  <a:solidFill>
                    <a:schemeClr val="accent1"/>
                  </a:solidFill>
                  <a:latin typeface="Times"/>
                  <a:cs typeface="Times"/>
                </a:rPr>
                <a:t>γ</a:t>
              </a:r>
              <a:endParaRPr lang="en-US" sz="2200" baseline="30000" dirty="0">
                <a:solidFill>
                  <a:schemeClr val="accent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28" name="Picture 27" descr="Screen Shot 2015-05-11 at 9.48.12 PM.png">
            <a:extLst>
              <a:ext uri="{FF2B5EF4-FFF2-40B4-BE49-F238E27FC236}">
                <a16:creationId xmlns:a16="http://schemas.microsoft.com/office/drawing/2014/main" id="{54A9A6CA-B911-67BF-A37C-36FC79D23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716" y="2577427"/>
            <a:ext cx="3514130" cy="32749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CF1890D-822C-006D-B2AD-6A0AD4E0F2CF}"/>
              </a:ext>
            </a:extLst>
          </p:cNvPr>
          <p:cNvGrpSpPr>
            <a:grpSpLocks noChangeAspect="1"/>
          </p:cNvGrpSpPr>
          <p:nvPr/>
        </p:nvGrpSpPr>
        <p:grpSpPr>
          <a:xfrm>
            <a:off x="5213897" y="4053607"/>
            <a:ext cx="2650242" cy="507492"/>
            <a:chOff x="2362200" y="5867400"/>
            <a:chExt cx="3581400" cy="6858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623D0D-16A4-526D-27DA-F28E30551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200" y="5867400"/>
              <a:ext cx="3581400" cy="685800"/>
            </a:xfrm>
            <a:prstGeom prst="rect">
              <a:avLst/>
            </a:prstGeom>
            <a:solidFill>
              <a:srgbClr val="FFFFFF"/>
            </a:solidFill>
            <a:ln w="381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5E3B6823-4CA8-2C9B-4581-46D669D366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4890" y="5976809"/>
            <a:ext cx="3305855" cy="465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03400" imgH="254000" progId="Equation.3">
                    <p:embed/>
                  </p:oleObj>
                </mc:Choice>
                <mc:Fallback>
                  <p:oleObj name="Equation" r:id="rId4" imgW="1803400" imgH="254000" progId="Equation.3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5E3B6823-4CA8-2C9B-4581-46D669D366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890" y="5976809"/>
                          <a:ext cx="3305855" cy="4655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ACF225-09A8-33B0-1B4B-9B503A0EA8E5}"/>
              </a:ext>
            </a:extLst>
          </p:cNvPr>
          <p:cNvCxnSpPr>
            <a:cxnSpLocks/>
          </p:cNvCxnSpPr>
          <p:nvPr/>
        </p:nvCxnSpPr>
        <p:spPr>
          <a:xfrm flipV="1">
            <a:off x="4219942" y="2302741"/>
            <a:ext cx="972335" cy="1095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E9A5E1-D615-800C-7E12-C497CC2334EF}"/>
              </a:ext>
            </a:extLst>
          </p:cNvPr>
          <p:cNvCxnSpPr/>
          <p:nvPr/>
        </p:nvCxnSpPr>
        <p:spPr>
          <a:xfrm>
            <a:off x="8153400" y="1565021"/>
            <a:ext cx="17526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7ACA453-06E4-A032-696B-69EDF078593E}"/>
              </a:ext>
            </a:extLst>
          </p:cNvPr>
          <p:cNvCxnSpPr/>
          <p:nvPr/>
        </p:nvCxnSpPr>
        <p:spPr>
          <a:xfrm>
            <a:off x="9906000" y="1541802"/>
            <a:ext cx="0" cy="91559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A math equation with a black line&#10;&#10;Description automatically generated">
            <a:extLst>
              <a:ext uri="{FF2B5EF4-FFF2-40B4-BE49-F238E27FC236}">
                <a16:creationId xmlns:a16="http://schemas.microsoft.com/office/drawing/2014/main" id="{CB1BBEC3-919E-1778-AF0B-C609303FF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398" y="4626836"/>
            <a:ext cx="1506840" cy="67331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3FF7D42-30F8-D05C-0B24-7EBEB12DA2EC}"/>
              </a:ext>
            </a:extLst>
          </p:cNvPr>
          <p:cNvSpPr txBox="1"/>
          <p:nvPr/>
        </p:nvSpPr>
        <p:spPr>
          <a:xfrm>
            <a:off x="7685195" y="5817948"/>
            <a:ext cx="451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A. Schiller et. al, </a:t>
            </a:r>
            <a:r>
              <a:rPr lang="en-US" sz="1000" dirty="0" err="1"/>
              <a:t>Nucl</a:t>
            </a:r>
            <a:r>
              <a:rPr lang="en-US" sz="1000" dirty="0"/>
              <a:t>. </a:t>
            </a:r>
            <a:r>
              <a:rPr lang="en-US" sz="1000" dirty="0" err="1"/>
              <a:t>Instrum</a:t>
            </a:r>
            <a:r>
              <a:rPr lang="en-US" sz="1000" dirty="0"/>
              <a:t>. Methods Phys. Res. A 447 (2000) 498</a:t>
            </a:r>
          </a:p>
        </p:txBody>
      </p:sp>
    </p:spTree>
    <p:extLst>
      <p:ext uri="{BB962C8B-B14F-4D97-AF65-F5344CB8AC3E}">
        <p14:creationId xmlns:p14="http://schemas.microsoft.com/office/powerpoint/2010/main" val="206642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35D7-BBC0-5746-E2D3-E9031EA1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</a:t>
            </a:r>
            <a:r>
              <a:rPr lang="en-US" dirty="0" err="1"/>
              <a:t>SuN</a:t>
            </a:r>
            <a:r>
              <a:rPr lang="en-US" dirty="0"/>
              <a:t> Detector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AE0AD-7B6C-4C8A-A8C7-CE14EBD1F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0CD7D-F5AA-D3E0-F30B-7236063D4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73083-297C-3E79-D017-990A4C627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3" t="21125" r="18695" b="28051"/>
          <a:stretch/>
        </p:blipFill>
        <p:spPr>
          <a:xfrm>
            <a:off x="4240481" y="1500014"/>
            <a:ext cx="2099089" cy="197692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TapeDrawing.pdf">
            <a:extLst>
              <a:ext uri="{FF2B5EF4-FFF2-40B4-BE49-F238E27FC236}">
                <a16:creationId xmlns:a16="http://schemas.microsoft.com/office/drawing/2014/main" id="{DD79B680-5810-C64E-1477-6B7F221F8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17149" b="19186"/>
          <a:stretch/>
        </p:blipFill>
        <p:spPr>
          <a:xfrm>
            <a:off x="6929428" y="1305505"/>
            <a:ext cx="4394200" cy="307249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45E221-6624-0C62-05CE-1398B9E05DBA}"/>
              </a:ext>
            </a:extLst>
          </p:cNvPr>
          <p:cNvSpPr txBox="1"/>
          <p:nvPr/>
        </p:nvSpPr>
        <p:spPr>
          <a:xfrm>
            <a:off x="4416012" y="1120839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SuN</a:t>
            </a:r>
            <a:r>
              <a:rPr lang="en-US" b="1" dirty="0"/>
              <a:t> detector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25D8A-3EB7-C2D5-DF29-3A8E948B5E2B}"/>
              </a:ext>
            </a:extLst>
          </p:cNvPr>
          <p:cNvSpPr txBox="1"/>
          <p:nvPr/>
        </p:nvSpPr>
        <p:spPr>
          <a:xfrm>
            <a:off x="7372165" y="94267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SuNTAN</a:t>
            </a:r>
            <a:r>
              <a:rPr lang="en-US" b="1" dirty="0"/>
              <a:t> Tape Transport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A47ED-2E46-6A65-744B-0B0F606A6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40" b="32928"/>
          <a:stretch/>
        </p:blipFill>
        <p:spPr>
          <a:xfrm>
            <a:off x="729637" y="4772298"/>
            <a:ext cx="3835400" cy="99622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AC5AE-CC62-A9A7-E67B-46D9A08304AD}"/>
              </a:ext>
            </a:extLst>
          </p:cNvPr>
          <p:cNvSpPr txBox="1"/>
          <p:nvPr/>
        </p:nvSpPr>
        <p:spPr>
          <a:xfrm>
            <a:off x="685800" y="436952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Fiber detector – </a:t>
            </a:r>
            <a:r>
              <a:rPr lang="el-GR" b="1" dirty="0"/>
              <a:t>β</a:t>
            </a:r>
            <a:r>
              <a:rPr lang="en-US" b="1" dirty="0"/>
              <a:t>-detection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CEDF7-4904-B516-5CF7-096AE951E2C1}"/>
              </a:ext>
            </a:extLst>
          </p:cNvPr>
          <p:cNvSpPr txBox="1"/>
          <p:nvPr/>
        </p:nvSpPr>
        <p:spPr>
          <a:xfrm>
            <a:off x="277347" y="1339315"/>
            <a:ext cx="357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Contains 8 segments of 3 PMTs 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a geometric coverage of  4</a:t>
            </a:r>
            <a:r>
              <a:rPr lang="el-GR" dirty="0"/>
              <a:t>π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High efficiency (&gt;85% for 1 MeV photon)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Absorption Spectroscopy </a:t>
            </a:r>
          </a:p>
          <a:p>
            <a:r>
              <a:rPr lang="en-US" dirty="0"/>
              <a:t>     (TAS) can be done.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F2338-58F0-B35C-CB99-BFE359AAF72E}"/>
              </a:ext>
            </a:extLst>
          </p:cNvPr>
          <p:cNvSpPr txBox="1"/>
          <p:nvPr/>
        </p:nvSpPr>
        <p:spPr>
          <a:xfrm>
            <a:off x="6625811" y="6010103"/>
            <a:ext cx="5655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A. Simon et al.  Nuclear Instruments and Methods in Physics Research A 703 (2013)</a:t>
            </a:r>
          </a:p>
        </p:txBody>
      </p:sp>
      <p:pic>
        <p:nvPicPr>
          <p:cNvPr id="16" name="Picture 15" descr="A close-up of a graph&#10;&#10;Description automatically generated">
            <a:extLst>
              <a:ext uri="{FF2B5EF4-FFF2-40B4-BE49-F238E27FC236}">
                <a16:creationId xmlns:a16="http://schemas.microsoft.com/office/drawing/2014/main" id="{BDFE1467-0C57-4DCB-494D-DB4502BF8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905" y="4436319"/>
            <a:ext cx="4887030" cy="1524078"/>
          </a:xfrm>
          <a:prstGeom prst="rect">
            <a:avLst/>
          </a:prstGeom>
        </p:spPr>
      </p:pic>
      <p:pic>
        <p:nvPicPr>
          <p:cNvPr id="18" name="Picture 1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220BD78-31DF-6A12-123B-BB614AD9D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393" y="3700176"/>
            <a:ext cx="2629512" cy="9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63C2-ABCF-3233-1708-D400D230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Absorption Spectroscopy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91FB7-C41A-E238-7452-DCA36F1004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DBCC8-58E4-D046-CF85-0C6D615E3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CE757-9791-C34B-7711-368508E5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170" y="1096978"/>
            <a:ext cx="4332430" cy="22778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C2EAAD-C4CB-A336-53F1-F992B754FE1D}"/>
              </a:ext>
            </a:extLst>
          </p:cNvPr>
          <p:cNvGrpSpPr/>
          <p:nvPr/>
        </p:nvGrpSpPr>
        <p:grpSpPr>
          <a:xfrm>
            <a:off x="7634576" y="3625004"/>
            <a:ext cx="4192846" cy="2414726"/>
            <a:chOff x="5200650" y="3660327"/>
            <a:chExt cx="4268851" cy="26436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92891F-C017-EA47-4326-0BF75A17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0650" y="3660327"/>
              <a:ext cx="4268851" cy="264360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3769CB-C5CD-BC8B-BEFF-925D424E1DA3}"/>
                </a:ext>
              </a:extLst>
            </p:cNvPr>
            <p:cNvSpPr txBox="1"/>
            <p:nvPr/>
          </p:nvSpPr>
          <p:spPr>
            <a:xfrm>
              <a:off x="6270279" y="3746075"/>
              <a:ext cx="12396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SuN</a:t>
              </a:r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total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2A4728-9534-83DD-734B-C36731960507}"/>
              </a:ext>
            </a:extLst>
          </p:cNvPr>
          <p:cNvSpPr txBox="1"/>
          <p:nvPr/>
        </p:nvSpPr>
        <p:spPr>
          <a:xfrm>
            <a:off x="9807669" y="1700511"/>
            <a:ext cx="1700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segment</a:t>
            </a:r>
          </a:p>
        </p:txBody>
      </p:sp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009ACE41-54BA-12D5-33DC-5621CC9D1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166351"/>
            <a:ext cx="3631509" cy="2458653"/>
          </a:xfrm>
          <a:prstGeom prst="rect">
            <a:avLst/>
          </a:prstGeom>
        </p:spPr>
      </p:pic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15F94961-AF23-4A73-29BE-F2DB672A1E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25" t="6566" r="8022" b="5886"/>
          <a:stretch/>
        </p:blipFill>
        <p:spPr>
          <a:xfrm>
            <a:off x="94942" y="2893016"/>
            <a:ext cx="4451387" cy="3123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99285-221E-3577-6E00-A343270BA645}"/>
              </a:ext>
            </a:extLst>
          </p:cNvPr>
          <p:cNvSpPr txBox="1"/>
          <p:nvPr/>
        </p:nvSpPr>
        <p:spPr>
          <a:xfrm>
            <a:off x="7007751" y="5860715"/>
            <a:ext cx="5655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A. Simon et al.  Nuclear Instruments and Methods in Physics Research A 703 (2013)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C98C0C-334A-519A-B5E3-75ABCB3AB5B4}"/>
              </a:ext>
            </a:extLst>
          </p:cNvPr>
          <p:cNvSpPr/>
          <p:nvPr/>
        </p:nvSpPr>
        <p:spPr>
          <a:xfrm>
            <a:off x="3886200" y="5105400"/>
            <a:ext cx="304800" cy="1700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00BF-2046-8D61-EED0-0A970BE2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Analysis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24AAB6-1077-3BE7-DED3-0F50E345D19B}"/>
              </a:ext>
            </a:extLst>
          </p:cNvPr>
          <p:cNvGrpSpPr/>
          <p:nvPr/>
        </p:nvGrpSpPr>
        <p:grpSpPr>
          <a:xfrm>
            <a:off x="2726858" y="1324152"/>
            <a:ext cx="3064342" cy="1495248"/>
            <a:chOff x="1044730" y="1289026"/>
            <a:chExt cx="2231870" cy="14952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64F95A-43BA-7145-AD56-9A3BFBCCBDA2}"/>
                </a:ext>
              </a:extLst>
            </p:cNvPr>
            <p:cNvSpPr/>
            <p:nvPr/>
          </p:nvSpPr>
          <p:spPr>
            <a:xfrm>
              <a:off x="1828800" y="12954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20349E-FEB9-FC4A-A747-CD618C432123}"/>
                </a:ext>
              </a:extLst>
            </p:cNvPr>
            <p:cNvSpPr/>
            <p:nvPr/>
          </p:nvSpPr>
          <p:spPr>
            <a:xfrm>
              <a:off x="1066800" y="1289026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B49E1A-ECD8-2AAD-0964-5ABA6A273342}"/>
                </a:ext>
              </a:extLst>
            </p:cNvPr>
            <p:cNvSpPr/>
            <p:nvPr/>
          </p:nvSpPr>
          <p:spPr>
            <a:xfrm>
              <a:off x="2590800" y="2098474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FDD4F7-5DB5-C5E1-EABD-E941B7669836}"/>
                </a:ext>
              </a:extLst>
            </p:cNvPr>
            <p:cNvCxnSpPr/>
            <p:nvPr/>
          </p:nvCxnSpPr>
          <p:spPr>
            <a:xfrm>
              <a:off x="1409700" y="1874560"/>
              <a:ext cx="762000" cy="6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9D8929-D606-0319-23B0-ACC023D46DE7}"/>
                </a:ext>
              </a:extLst>
            </p:cNvPr>
            <p:cNvSpPr txBox="1"/>
            <p:nvPr/>
          </p:nvSpPr>
          <p:spPr>
            <a:xfrm>
              <a:off x="1044730" y="1336357"/>
              <a:ext cx="5244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aseline="30000" dirty="0">
                  <a:latin typeface="Times New Roman" charset="0"/>
                  <a:ea typeface="Times New Roman" charset="0"/>
                  <a:cs typeface="Times New Roman" charset="0"/>
                </a:rPr>
                <a:t>96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7E169-1404-5E7E-CC91-66E841B9BB0F}"/>
                </a:ext>
              </a:extLst>
            </p:cNvPr>
            <p:cNvSpPr txBox="1"/>
            <p:nvPr/>
          </p:nvSpPr>
          <p:spPr>
            <a:xfrm>
              <a:off x="1823833" y="1336357"/>
              <a:ext cx="5244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aseline="30000" dirty="0">
                  <a:latin typeface="Times New Roman" charset="0"/>
                  <a:ea typeface="Times New Roman" charset="0"/>
                  <a:cs typeface="Times New Roman" charset="0"/>
                </a:rPr>
                <a:t>97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78EA40-5836-7F8F-4B59-D44D3E998C1E}"/>
                </a:ext>
              </a:extLst>
            </p:cNvPr>
            <p:cNvSpPr txBox="1"/>
            <p:nvPr/>
          </p:nvSpPr>
          <p:spPr>
            <a:xfrm>
              <a:off x="2648438" y="2229772"/>
              <a:ext cx="4707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aseline="30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97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229D50-D092-1D70-0E60-EAA9E9B5B08A}"/>
                </a:ext>
              </a:extLst>
            </p:cNvPr>
            <p:cNvSpPr txBox="1"/>
            <p:nvPr/>
          </p:nvSpPr>
          <p:spPr>
            <a:xfrm>
              <a:off x="1362597" y="1852252"/>
              <a:ext cx="8041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(n,</a:t>
              </a:r>
              <a:r>
                <a:rPr lang="el-GR" sz="26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γ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E5ACF9-DD15-1D1B-7BD7-33F86BA3E5F3}"/>
                </a:ext>
              </a:extLst>
            </p:cNvPr>
            <p:cNvSpPr txBox="1"/>
            <p:nvPr/>
          </p:nvSpPr>
          <p:spPr>
            <a:xfrm>
              <a:off x="2574758" y="1584158"/>
              <a:ext cx="4283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00B0F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β</a:t>
              </a:r>
              <a:r>
                <a:rPr lang="en-US" sz="2600" baseline="30000" dirty="0">
                  <a:solidFill>
                    <a:srgbClr val="00B0F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296CA4-4B79-C1C7-B583-4F31A6641955}"/>
                </a:ext>
              </a:extLst>
            </p:cNvPr>
            <p:cNvCxnSpPr/>
            <p:nvPr/>
          </p:nvCxnSpPr>
          <p:spPr>
            <a:xfrm flipH="1" flipV="1">
              <a:off x="2330116" y="1788084"/>
              <a:ext cx="471639" cy="482404"/>
            </a:xfrm>
            <a:prstGeom prst="straightConnector1">
              <a:avLst/>
            </a:prstGeom>
            <a:ln w="47625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B805CE0-4585-08BD-A472-22393607E462}"/>
              </a:ext>
            </a:extLst>
          </p:cNvPr>
          <p:cNvSpPr txBox="1"/>
          <p:nvPr/>
        </p:nvSpPr>
        <p:spPr>
          <a:xfrm>
            <a:off x="6808477" y="2514600"/>
            <a:ext cx="411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Raw matrix for </a:t>
            </a:r>
            <a:r>
              <a:rPr lang="el-GR" b="1" dirty="0"/>
              <a:t>β</a:t>
            </a:r>
            <a:r>
              <a:rPr lang="en-US" b="1" dirty="0"/>
              <a:t>-</a:t>
            </a:r>
            <a:r>
              <a:rPr lang="en-US" b="1" dirty="0" err="1"/>
              <a:t>oslo</a:t>
            </a:r>
            <a:r>
              <a:rPr lang="en-US" b="1" dirty="0"/>
              <a:t> analysis</a:t>
            </a:r>
          </a:p>
        </p:txBody>
      </p:sp>
      <p:pic>
        <p:nvPicPr>
          <p:cNvPr id="7" name="Picture 6" descr="A graph of a number of blue and yellow squares&#10;&#10;Description automatically generated with medium confidence">
            <a:extLst>
              <a:ext uri="{FF2B5EF4-FFF2-40B4-BE49-F238E27FC236}">
                <a16:creationId xmlns:a16="http://schemas.microsoft.com/office/drawing/2014/main" id="{E6CAB1DB-9F93-8E62-1852-097906BB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29"/>
          <a:stretch/>
        </p:blipFill>
        <p:spPr>
          <a:xfrm>
            <a:off x="5504152" y="2908244"/>
            <a:ext cx="6280449" cy="32639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AA4C82C-57DB-A4A9-78AC-C69CE19ED381}"/>
              </a:ext>
            </a:extLst>
          </p:cNvPr>
          <p:cNvSpPr txBox="1"/>
          <p:nvPr/>
        </p:nvSpPr>
        <p:spPr>
          <a:xfrm>
            <a:off x="1143000" y="1338590"/>
            <a:ext cx="287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1/2</a:t>
            </a:r>
            <a:r>
              <a:rPr lang="en-US" sz="1400" dirty="0"/>
              <a:t>= 2.29x10</a:t>
            </a:r>
            <a:r>
              <a:rPr lang="en-US" sz="1400" baseline="30000" dirty="0"/>
              <a:t>19</a:t>
            </a:r>
            <a:r>
              <a:rPr lang="en-US" sz="1400" dirty="0"/>
              <a:t> yrs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B2484F-AE3F-B853-0225-B675E0660735}"/>
              </a:ext>
            </a:extLst>
          </p:cNvPr>
          <p:cNvSpPr txBox="1"/>
          <p:nvPr/>
        </p:nvSpPr>
        <p:spPr>
          <a:xfrm>
            <a:off x="4688300" y="5939782"/>
            <a:ext cx="14839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tx1"/>
                </a:solidFill>
                <a:latin typeface="Calibri"/>
                <a:cs typeface="Calibri"/>
              </a:rPr>
              <a:t>97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Y-&gt; </a:t>
            </a:r>
            <a:r>
              <a:rPr lang="en-US" sz="1600" baseline="30000" dirty="0">
                <a:solidFill>
                  <a:schemeClr val="tx1"/>
                </a:solidFill>
                <a:latin typeface="Calibri"/>
                <a:cs typeface="Calibri"/>
              </a:rPr>
              <a:t>97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Zr</a:t>
            </a:r>
          </a:p>
          <a:p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Q</a:t>
            </a:r>
            <a:r>
              <a:rPr lang="el-GR" sz="1600" baseline="-250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 = 6.8 MeV</a:t>
            </a:r>
          </a:p>
          <a:p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r>
              <a:rPr lang="en-US" sz="1600" baseline="-25000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 =5.56 MeV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88F330C-1F4D-AAEA-6E8A-43B8C25DB94B}"/>
              </a:ext>
            </a:extLst>
          </p:cNvPr>
          <p:cNvSpPr txBox="1">
            <a:spLocks/>
          </p:cNvSpPr>
          <p:nvPr/>
        </p:nvSpPr>
        <p:spPr>
          <a:xfrm>
            <a:off x="10816745" y="6477164"/>
            <a:ext cx="1016000" cy="3646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, </a:t>
            </a:r>
            <a:r>
              <a:rPr lang="en-US" sz="1200" dirty="0"/>
              <a:t>Slide </a:t>
            </a:r>
            <a:fld id="{CF988859-7953-4624-98C4-717249B46A15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A2F497E5-DE0F-E9C2-58CB-B325C7021412}"/>
              </a:ext>
            </a:extLst>
          </p:cNvPr>
          <p:cNvSpPr txBox="1">
            <a:spLocks/>
          </p:cNvSpPr>
          <p:nvPr/>
        </p:nvSpPr>
        <p:spPr>
          <a:xfrm>
            <a:off x="9708713" y="6541528"/>
            <a:ext cx="2819400" cy="2125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200" dirty="0"/>
              <a:t>Amal Sebastian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F3858FC-E6A2-DCAD-4107-56BCBE98C7F4}"/>
              </a:ext>
            </a:extLst>
          </p:cNvPr>
          <p:cNvSpPr/>
          <p:nvPr/>
        </p:nvSpPr>
        <p:spPr>
          <a:xfrm>
            <a:off x="7610696" y="3124200"/>
            <a:ext cx="3494846" cy="949254"/>
          </a:xfrm>
          <a:custGeom>
            <a:avLst/>
            <a:gdLst>
              <a:gd name="connsiteX0" fmla="*/ 0 w 4572000"/>
              <a:gd name="connsiteY0" fmla="*/ 0 h 1371600"/>
              <a:gd name="connsiteX1" fmla="*/ 4572000 w 4572000"/>
              <a:gd name="connsiteY1" fmla="*/ 0 h 1371600"/>
              <a:gd name="connsiteX2" fmla="*/ 4572000 w 4572000"/>
              <a:gd name="connsiteY2" fmla="*/ 1371600 h 1371600"/>
              <a:gd name="connsiteX3" fmla="*/ 0 w 4572000"/>
              <a:gd name="connsiteY3" fmla="*/ 1371600 h 1371600"/>
              <a:gd name="connsiteX4" fmla="*/ 0 w 4572000"/>
              <a:gd name="connsiteY4" fmla="*/ 0 h 1371600"/>
              <a:gd name="connsiteX0" fmla="*/ 0 w 4572000"/>
              <a:gd name="connsiteY0" fmla="*/ 0 h 1371600"/>
              <a:gd name="connsiteX1" fmla="*/ 4572000 w 4572000"/>
              <a:gd name="connsiteY1" fmla="*/ 0 h 1371600"/>
              <a:gd name="connsiteX2" fmla="*/ 2068497 w 4572000"/>
              <a:gd name="connsiteY2" fmla="*/ 1371600 h 1371600"/>
              <a:gd name="connsiteX3" fmla="*/ 0 w 4572000"/>
              <a:gd name="connsiteY3" fmla="*/ 1371600 h 1371600"/>
              <a:gd name="connsiteX4" fmla="*/ 0 w 45720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1371600">
                <a:moveTo>
                  <a:pt x="0" y="0"/>
                </a:moveTo>
                <a:lnTo>
                  <a:pt x="4572000" y="0"/>
                </a:lnTo>
                <a:lnTo>
                  <a:pt x="2068497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200BE5">
              <a:alpha val="25098"/>
            </a:srgbClr>
          </a:solidFill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20AD15-0D20-B7A6-DECB-9C9848BE8FDA}"/>
              </a:ext>
            </a:extLst>
          </p:cNvPr>
          <p:cNvCxnSpPr>
            <a:cxnSpLocks/>
          </p:cNvCxnSpPr>
          <p:nvPr/>
        </p:nvCxnSpPr>
        <p:spPr>
          <a:xfrm>
            <a:off x="9469461" y="3734899"/>
            <a:ext cx="478505" cy="680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9538BC8-4653-9C12-1BA3-1CC61DAC6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87830"/>
              </p:ext>
            </p:extLst>
          </p:nvPr>
        </p:nvGraphicFramePr>
        <p:xfrm>
          <a:off x="8576366" y="4409261"/>
          <a:ext cx="2743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400" imgH="254000" progId="Equation.3">
                  <p:embed/>
                </p:oleObj>
              </mc:Choice>
              <mc:Fallback>
                <p:oleObj name="Equation" r:id="rId3" imgW="1803400" imgH="254000" progId="Equation.3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9538BC8-4653-9C12-1BA3-1CC61DAC65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366" y="4409261"/>
                        <a:ext cx="27432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A math equation with a black line&#10;&#10;Description automatically generated">
            <a:extLst>
              <a:ext uri="{FF2B5EF4-FFF2-40B4-BE49-F238E27FC236}">
                <a16:creationId xmlns:a16="http://schemas.microsoft.com/office/drawing/2014/main" id="{5950C7EB-0377-FD98-3839-EF80D61E6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464" y="4795024"/>
            <a:ext cx="1676413" cy="6651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5DE5379-0F2C-AC22-F9DC-8AF522B9814B}"/>
              </a:ext>
            </a:extLst>
          </p:cNvPr>
          <p:cNvSpPr txBox="1"/>
          <p:nvPr/>
        </p:nvSpPr>
        <p:spPr>
          <a:xfrm>
            <a:off x="6510723" y="1371600"/>
            <a:ext cx="5024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From the highlighted extraction region,</a:t>
            </a:r>
            <a:r>
              <a:rPr lang="en-US" sz="1600" b="1" dirty="0"/>
              <a:t> level density </a:t>
            </a:r>
            <a:r>
              <a:rPr lang="en-US" sz="1600" dirty="0"/>
              <a:t>and </a:t>
            </a:r>
            <a:r>
              <a:rPr lang="el-GR" sz="1600" b="1" i="1" dirty="0">
                <a:latin typeface="Amasis MT Pro Black" panose="02040A04050005020304" pitchFamily="18" charset="0"/>
              </a:rPr>
              <a:t>γ</a:t>
            </a:r>
            <a:r>
              <a:rPr lang="en-US" sz="1600" b="1" i="1" dirty="0">
                <a:latin typeface="Amasis MT Pro Black" panose="02040A04050005020304" pitchFamily="18" charset="0"/>
              </a:rPr>
              <a:t>-</a:t>
            </a:r>
            <a:r>
              <a:rPr lang="en-US" sz="1600" b="1" dirty="0"/>
              <a:t>ray strength function</a:t>
            </a:r>
            <a:r>
              <a:rPr lang="en-US" sz="1600" dirty="0"/>
              <a:t> simultaneously obtained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CF8E2E-DE20-934A-CBA5-F1A7B35E7D13}"/>
              </a:ext>
            </a:extLst>
          </p:cNvPr>
          <p:cNvGrpSpPr/>
          <p:nvPr/>
        </p:nvGrpSpPr>
        <p:grpSpPr>
          <a:xfrm>
            <a:off x="548939" y="2478522"/>
            <a:ext cx="3925558" cy="3370421"/>
            <a:chOff x="304800" y="1263792"/>
            <a:chExt cx="2517648" cy="292720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BE392A-1680-648B-2CCD-53D74DD40120}"/>
                </a:ext>
              </a:extLst>
            </p:cNvPr>
            <p:cNvCxnSpPr/>
            <p:nvPr/>
          </p:nvCxnSpPr>
          <p:spPr>
            <a:xfrm>
              <a:off x="609183" y="41894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AA1984-9B51-72B7-7902-2054B1B92A54}"/>
                </a:ext>
              </a:extLst>
            </p:cNvPr>
            <p:cNvCxnSpPr/>
            <p:nvPr/>
          </p:nvCxnSpPr>
          <p:spPr>
            <a:xfrm>
              <a:off x="609183" y="3732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33C078-CFE7-98B5-3B62-7EFCC607D9D0}"/>
                </a:ext>
              </a:extLst>
            </p:cNvPr>
            <p:cNvCxnSpPr/>
            <p:nvPr/>
          </p:nvCxnSpPr>
          <p:spPr>
            <a:xfrm>
              <a:off x="609183" y="3351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25A3DFF-495A-1903-6AFF-47E11011B847}"/>
                </a:ext>
              </a:extLst>
            </p:cNvPr>
            <p:cNvCxnSpPr/>
            <p:nvPr/>
          </p:nvCxnSpPr>
          <p:spPr>
            <a:xfrm>
              <a:off x="609183" y="31226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0D55F7-3341-F166-5DFB-58812A211B96}"/>
                </a:ext>
              </a:extLst>
            </p:cNvPr>
            <p:cNvCxnSpPr/>
            <p:nvPr/>
          </p:nvCxnSpPr>
          <p:spPr>
            <a:xfrm>
              <a:off x="609183" y="2970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6C4764-62AA-7A59-AEBB-4334451BB66E}"/>
                </a:ext>
              </a:extLst>
            </p:cNvPr>
            <p:cNvCxnSpPr/>
            <p:nvPr/>
          </p:nvCxnSpPr>
          <p:spPr>
            <a:xfrm>
              <a:off x="609183" y="28178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B66E3D-BFA0-9B98-7B7F-77A0744C4712}"/>
                </a:ext>
              </a:extLst>
            </p:cNvPr>
            <p:cNvCxnSpPr/>
            <p:nvPr/>
          </p:nvCxnSpPr>
          <p:spPr>
            <a:xfrm>
              <a:off x="609183" y="26654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B6C00B-3C06-57DA-97EA-FAC2DFB895F3}"/>
                </a:ext>
              </a:extLst>
            </p:cNvPr>
            <p:cNvCxnSpPr/>
            <p:nvPr/>
          </p:nvCxnSpPr>
          <p:spPr>
            <a:xfrm>
              <a:off x="609183" y="25892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312A1-9EF4-714E-768D-189AFFCFE7F2}"/>
                </a:ext>
              </a:extLst>
            </p:cNvPr>
            <p:cNvCxnSpPr/>
            <p:nvPr/>
          </p:nvCxnSpPr>
          <p:spPr>
            <a:xfrm>
              <a:off x="609183" y="2513012"/>
              <a:ext cx="2209800" cy="15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0C9790-EACE-5397-8D20-5941CC8CD6BD}"/>
                </a:ext>
              </a:extLst>
            </p:cNvPr>
            <p:cNvSpPr/>
            <p:nvPr/>
          </p:nvSpPr>
          <p:spPr>
            <a:xfrm>
              <a:off x="609600" y="1263792"/>
              <a:ext cx="2212848" cy="1219200"/>
            </a:xfrm>
            <a:prstGeom prst="rect">
              <a:avLst/>
            </a:prstGeom>
            <a:gradFill>
              <a:gsLst>
                <a:gs pos="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5E4A52B-5258-5E3F-1029-920989F9044A}"/>
                </a:ext>
              </a:extLst>
            </p:cNvPr>
            <p:cNvCxnSpPr/>
            <p:nvPr/>
          </p:nvCxnSpPr>
          <p:spPr>
            <a:xfrm rot="5400000">
              <a:off x="686594" y="1650206"/>
              <a:ext cx="7620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4CF35BA-1F68-C614-2C5C-AFFAFDC6CC77}"/>
                </a:ext>
              </a:extLst>
            </p:cNvPr>
            <p:cNvCxnSpPr/>
            <p:nvPr/>
          </p:nvCxnSpPr>
          <p:spPr>
            <a:xfrm rot="5400000">
              <a:off x="838994" y="1802606"/>
              <a:ext cx="10668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99ADFEC-923C-BE67-DF14-13E855AC54FB}"/>
                </a:ext>
              </a:extLst>
            </p:cNvPr>
            <p:cNvCxnSpPr/>
            <p:nvPr/>
          </p:nvCxnSpPr>
          <p:spPr>
            <a:xfrm rot="5400000">
              <a:off x="1207294" y="2043906"/>
              <a:ext cx="15494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4172F81-89D2-9861-F7E1-4E05851D591B}"/>
                </a:ext>
              </a:extLst>
            </p:cNvPr>
            <p:cNvCxnSpPr/>
            <p:nvPr/>
          </p:nvCxnSpPr>
          <p:spPr>
            <a:xfrm rot="5400000">
              <a:off x="1392373" y="2216599"/>
              <a:ext cx="18542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1CC47D1-7AC1-E003-8484-FCF3EE69B35A}"/>
                </a:ext>
              </a:extLst>
            </p:cNvPr>
            <p:cNvCxnSpPr/>
            <p:nvPr/>
          </p:nvCxnSpPr>
          <p:spPr>
            <a:xfrm rot="5400000">
              <a:off x="991394" y="1955006"/>
              <a:ext cx="1371600" cy="158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A3B8C32-0B8B-C32B-2597-96BF656A334C}"/>
                </a:ext>
              </a:extLst>
            </p:cNvPr>
            <p:cNvCxnSpPr/>
            <p:nvPr/>
          </p:nvCxnSpPr>
          <p:spPr>
            <a:xfrm rot="5400000">
              <a:off x="1337469" y="2491581"/>
              <a:ext cx="2463800" cy="20638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1DC3599-F600-F8FE-BC64-94A0126F9FDA}"/>
                </a:ext>
              </a:extLst>
            </p:cNvPr>
            <p:cNvCxnSpPr/>
            <p:nvPr/>
          </p:nvCxnSpPr>
          <p:spPr>
            <a:xfrm rot="5400000">
              <a:off x="534194" y="1497806"/>
              <a:ext cx="456406" cy="794"/>
            </a:xfrm>
            <a:prstGeom prst="straightConnector1">
              <a:avLst/>
            </a:prstGeom>
            <a:ln w="25400" cap="flat" cmpd="sng" algn="ctr">
              <a:solidFill>
                <a:srgbClr val="FF9900"/>
              </a:solidFill>
              <a:prstDash val="dot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53F19FD-0730-4D3F-AA6F-BC453C495D38}"/>
                </a:ext>
              </a:extLst>
            </p:cNvPr>
            <p:cNvSpPr txBox="1"/>
            <p:nvPr/>
          </p:nvSpPr>
          <p:spPr>
            <a:xfrm>
              <a:off x="304800" y="2818606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200" dirty="0">
                  <a:solidFill>
                    <a:schemeClr val="accent1"/>
                  </a:solidFill>
                  <a:latin typeface="Times"/>
                  <a:cs typeface="Times"/>
                </a:rPr>
                <a:t>γ</a:t>
              </a:r>
              <a:endParaRPr lang="en-US" sz="2200" baseline="30000" dirty="0">
                <a:solidFill>
                  <a:schemeClr val="accent1"/>
                </a:solidFill>
                <a:latin typeface="Times"/>
                <a:cs typeface="Times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9574E67-B646-AAE5-B096-A762456F9BAF}"/>
              </a:ext>
            </a:extLst>
          </p:cNvPr>
          <p:cNvSpPr/>
          <p:nvPr/>
        </p:nvSpPr>
        <p:spPr>
          <a:xfrm>
            <a:off x="1050993" y="2509036"/>
            <a:ext cx="3396609" cy="1225864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34BA-C73D-4D6A-EECC-DF78463C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5" y="308958"/>
            <a:ext cx="11988800" cy="478624"/>
          </a:xfrm>
        </p:spPr>
        <p:txBody>
          <a:bodyPr/>
          <a:lstStyle/>
          <a:p>
            <a:r>
              <a:rPr lang="en-US" dirty="0"/>
              <a:t>Extracted Nuclear Level Density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1CB26-1126-75A5-4BE2-3DF59CE4EF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1B673-BBF8-1960-BD16-F0E431C24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C7657-D912-12F4-2929-232EFBAC9602}"/>
              </a:ext>
            </a:extLst>
          </p:cNvPr>
          <p:cNvSpPr txBox="1"/>
          <p:nvPr/>
        </p:nvSpPr>
        <p:spPr>
          <a:xfrm>
            <a:off x="538900" y="2472431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density normalized using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Low-lying discrete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Levels near neutron separation</a:t>
            </a:r>
          </a:p>
          <a:p>
            <a:r>
              <a:rPr lang="en-US" dirty="0"/>
              <a:t>     energy.</a:t>
            </a:r>
          </a:p>
        </p:txBody>
      </p:sp>
      <p:pic>
        <p:nvPicPr>
          <p:cNvPr id="14" name="Picture 13" descr="A graph showing excitation energy&#10;&#10;Description automatically generated">
            <a:extLst>
              <a:ext uri="{FF2B5EF4-FFF2-40B4-BE49-F238E27FC236}">
                <a16:creationId xmlns:a16="http://schemas.microsoft.com/office/drawing/2014/main" id="{E5BAA798-1D18-C13C-81C8-B9664CD9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67" y="1391772"/>
            <a:ext cx="7188276" cy="4176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F8F2C7-0CE7-0037-9C4F-7B6E0F97E14A}"/>
              </a:ext>
            </a:extLst>
          </p:cNvPr>
          <p:cNvSpPr txBox="1"/>
          <p:nvPr/>
        </p:nvSpPr>
        <p:spPr>
          <a:xfrm>
            <a:off x="10591800" y="129022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ρ</a:t>
            </a:r>
            <a:r>
              <a:rPr lang="en-US" sz="1400" dirty="0"/>
              <a:t>(S</a:t>
            </a:r>
            <a:r>
              <a:rPr lang="en-US" sz="1400" baseline="-25000" dirty="0"/>
              <a:t>n</a:t>
            </a:r>
            <a:r>
              <a:rPr lang="en-US" sz="1400" dirty="0"/>
              <a:t>) = 787 /MeV</a:t>
            </a:r>
          </a:p>
        </p:txBody>
      </p:sp>
    </p:spTree>
    <p:extLst>
      <p:ext uri="{BB962C8B-B14F-4D97-AF65-F5344CB8AC3E}">
        <p14:creationId xmlns:p14="http://schemas.microsoft.com/office/powerpoint/2010/main" val="130173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224E-5D1A-DC02-6EB5-728F9CA2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</a:t>
            </a:r>
            <a:r>
              <a:rPr lang="el-GR" b="1" i="1" dirty="0">
                <a:latin typeface="Amasis MT Pro Black" panose="02040A04050005020304" pitchFamily="18" charset="0"/>
              </a:rPr>
              <a:t>γ</a:t>
            </a:r>
            <a:r>
              <a:rPr lang="en-US" b="1" i="1" dirty="0">
                <a:latin typeface="Amasis MT Pro Black" panose="02040A04050005020304" pitchFamily="18" charset="0"/>
              </a:rPr>
              <a:t>-</a:t>
            </a:r>
            <a:r>
              <a:rPr lang="en-US" b="1" dirty="0"/>
              <a:t>ray strength function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DB544-D4C3-66F7-E2C1-9ADD18238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29531-3DCB-E530-B0DA-7C212DF17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71AC7-C21F-E725-8BBE-981A83924F2C}"/>
              </a:ext>
            </a:extLst>
          </p:cNvPr>
          <p:cNvSpPr txBox="1"/>
          <p:nvPr/>
        </p:nvSpPr>
        <p:spPr>
          <a:xfrm>
            <a:off x="914400" y="1081032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GSF was normalized using the average radiative width of levels near neutron separation energy.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FD887-BE4D-8A28-A4D6-41D4E93C2231}"/>
              </a:ext>
            </a:extLst>
          </p:cNvPr>
          <p:cNvSpPr txBox="1"/>
          <p:nvPr/>
        </p:nvSpPr>
        <p:spPr>
          <a:xfrm>
            <a:off x="8153400" y="5860715"/>
            <a:ext cx="5655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25274D"/>
                </a:solidFill>
                <a:effectLst/>
                <a:latin typeface="Open Sans" panose="020B0606030504020204" pitchFamily="34" charset="0"/>
              </a:rPr>
              <a:t>S. </a:t>
            </a:r>
            <a:r>
              <a:rPr lang="en-US" sz="1000" b="0" dirty="0" err="1">
                <a:solidFill>
                  <a:srgbClr val="25274D"/>
                </a:solidFill>
                <a:effectLst/>
                <a:latin typeface="Open Sans" panose="020B0606030504020204" pitchFamily="34" charset="0"/>
              </a:rPr>
              <a:t>Goriely</a:t>
            </a:r>
            <a:r>
              <a:rPr lang="en-US" sz="1000" dirty="0">
                <a:solidFill>
                  <a:srgbClr val="25274D"/>
                </a:solidFill>
                <a:latin typeface="Open Sans" panose="020B0606030504020204" pitchFamily="34" charset="0"/>
              </a:rPr>
              <a:t> </a:t>
            </a:r>
            <a:r>
              <a:rPr lang="en-US" sz="1000" b="0" dirty="0">
                <a:solidFill>
                  <a:srgbClr val="25274D"/>
                </a:solidFill>
                <a:effectLst/>
                <a:latin typeface="Open Sans" panose="020B0606030504020204" pitchFamily="34" charset="0"/>
              </a:rPr>
              <a:t>et al., The European Physical Journal A 55, 172 (2019)</a:t>
            </a:r>
            <a:endParaRPr lang="en-US" sz="1000" dirty="0"/>
          </a:p>
        </p:txBody>
      </p:sp>
      <p:pic>
        <p:nvPicPr>
          <p:cNvPr id="10" name="Picture 9" descr="A graph of a graph showing the energy of a graph&#10;&#10;AI-generated content may be incorrect.">
            <a:extLst>
              <a:ext uri="{FF2B5EF4-FFF2-40B4-BE49-F238E27FC236}">
                <a16:creationId xmlns:a16="http://schemas.microsoft.com/office/drawing/2014/main" id="{B96A24FE-3E5D-832E-3B40-3B65C9CF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304" y="1600200"/>
            <a:ext cx="8186696" cy="41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6AA6-631E-3428-7DEE-C99308D4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Talys</a:t>
            </a:r>
            <a:r>
              <a:rPr lang="en-US" dirty="0"/>
              <a:t> Models for NLD and GSF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BC73D-A638-7848-C14A-CFE64078E6B2}"/>
              </a:ext>
            </a:extLst>
          </p:cNvPr>
          <p:cNvSpPr txBox="1"/>
          <p:nvPr/>
        </p:nvSpPr>
        <p:spPr>
          <a:xfrm rot="20956078">
            <a:off x="6272911" y="1094870"/>
            <a:ext cx="342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Preliminary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30F90-E4FD-290F-820F-88A995867F5D}"/>
              </a:ext>
            </a:extLst>
          </p:cNvPr>
          <p:cNvSpPr txBox="1">
            <a:spLocks/>
          </p:cNvSpPr>
          <p:nvPr/>
        </p:nvSpPr>
        <p:spPr>
          <a:xfrm>
            <a:off x="9867900" y="6589282"/>
            <a:ext cx="2819400" cy="2125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200" dirty="0"/>
              <a:t>Amal Sebastian,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A633B-FDF6-E3F4-0569-B4B04DDD51E1}"/>
              </a:ext>
            </a:extLst>
          </p:cNvPr>
          <p:cNvSpPr txBox="1">
            <a:spLocks/>
          </p:cNvSpPr>
          <p:nvPr/>
        </p:nvSpPr>
        <p:spPr>
          <a:xfrm>
            <a:off x="10972800" y="6521457"/>
            <a:ext cx="1016000" cy="3646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, </a:t>
            </a:r>
            <a:r>
              <a:rPr lang="en-US" sz="1200" dirty="0"/>
              <a:t>Slide </a:t>
            </a:r>
            <a:fld id="{CF988859-7953-4624-98C4-717249B46A15}" type="slidenum">
              <a:rPr lang="en-US" sz="1200" smtClean="0"/>
              <a:pPr>
                <a:defRPr/>
              </a:pPr>
              <a:t>16</a:t>
            </a:fld>
            <a:endParaRPr lang="en-US" sz="1200" dirty="0"/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288927B7-95D7-9A12-E9FE-6CB52AEC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394"/>
            <a:ext cx="6078984" cy="3904083"/>
          </a:xfrm>
          <a:prstGeom prst="rect">
            <a:avLst/>
          </a:prstGeom>
        </p:spPr>
      </p:pic>
      <p:pic>
        <p:nvPicPr>
          <p:cNvPr id="11" name="Picture 10" descr="A graph of excitation energy&#10;&#10;AI-generated content may be incorrect.">
            <a:extLst>
              <a:ext uri="{FF2B5EF4-FFF2-40B4-BE49-F238E27FC236}">
                <a16:creationId xmlns:a16="http://schemas.microsoft.com/office/drawing/2014/main" id="{2B39C494-77D7-3A47-B07F-35F92175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68273"/>
            <a:ext cx="5410200" cy="45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8EEE-DC76-EAE2-ED88-469D491C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Directions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4234B-2ACD-CC46-48F0-61EFC5C95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7359B-3296-0722-71B3-05B37EF8C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5BEC0-0B5B-5621-7620-33EAD1CAFD09}"/>
              </a:ext>
            </a:extLst>
          </p:cNvPr>
          <p:cNvSpPr txBox="1"/>
          <p:nvPr/>
        </p:nvSpPr>
        <p:spPr>
          <a:xfrm>
            <a:off x="490184" y="128536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found the NLD and GSF </a:t>
            </a:r>
            <a:r>
              <a:rPr lang="en-US"/>
              <a:t>for </a:t>
            </a:r>
            <a:r>
              <a:rPr lang="en-US" baseline="30000"/>
              <a:t>97</a:t>
            </a:r>
            <a:r>
              <a:rPr lang="en-US"/>
              <a:t>Zr.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the uncertainty band for cross-section and applying it to </a:t>
            </a:r>
          </a:p>
          <a:p>
            <a:r>
              <a:rPr lang="en-US" dirty="0"/>
              <a:t>     get the reaction rates.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the same analysis to </a:t>
            </a:r>
            <a:r>
              <a:rPr lang="en-US" baseline="30000" dirty="0"/>
              <a:t>98</a:t>
            </a:r>
            <a:r>
              <a:rPr lang="en-US" dirty="0"/>
              <a:t>Zr and </a:t>
            </a:r>
            <a:r>
              <a:rPr lang="en-US" baseline="30000" dirty="0"/>
              <a:t>100</a:t>
            </a:r>
            <a:r>
              <a:rPr lang="en-US" dirty="0"/>
              <a:t>Zr to study the evolution of  GSF with deformation.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Constrain their reaction rates.</a:t>
            </a:r>
          </a:p>
          <a:p>
            <a:endParaRPr lang="en-US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095597D-CC7D-5B4F-CABE-3C7FFBC1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45" y="3660678"/>
            <a:ext cx="6019800" cy="21167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FFBBA1-AB0A-DCC1-5AD5-33F75E4EB6B9}"/>
              </a:ext>
            </a:extLst>
          </p:cNvPr>
          <p:cNvCxnSpPr/>
          <p:nvPr/>
        </p:nvCxnSpPr>
        <p:spPr>
          <a:xfrm flipH="1" flipV="1">
            <a:off x="1752600" y="4495800"/>
            <a:ext cx="4572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7C6CDB-6F59-6F44-17B8-5D007AD3C67A}"/>
              </a:ext>
            </a:extLst>
          </p:cNvPr>
          <p:cNvCxnSpPr/>
          <p:nvPr/>
        </p:nvCxnSpPr>
        <p:spPr>
          <a:xfrm flipH="1" flipV="1">
            <a:off x="5410200" y="4495800"/>
            <a:ext cx="4572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3E7193-BD13-E145-CC96-6CC5AB285B1D}"/>
              </a:ext>
            </a:extLst>
          </p:cNvPr>
          <p:cNvCxnSpPr/>
          <p:nvPr/>
        </p:nvCxnSpPr>
        <p:spPr>
          <a:xfrm flipH="1" flipV="1">
            <a:off x="2971800" y="4495800"/>
            <a:ext cx="4572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95E0875C-F2C7-6C02-FB32-28DDFF4FE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056" y="3688801"/>
            <a:ext cx="3335544" cy="2368672"/>
          </a:xfrm>
          <a:prstGeom prst="rect">
            <a:avLst/>
          </a:prstGeom>
        </p:spPr>
      </p:pic>
      <p:pic>
        <p:nvPicPr>
          <p:cNvPr id="19" name="Picture 18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55015B10-1BB0-C002-D038-BA2378316B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5"/>
          <a:stretch/>
        </p:blipFill>
        <p:spPr>
          <a:xfrm>
            <a:off x="8006117" y="1146861"/>
            <a:ext cx="3250269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5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3448F-F427-3149-2735-C5BB6F86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2571847"/>
            <a:ext cx="11987896" cy="85715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50" b="1" dirty="0"/>
              <a:t>Thank you!</a:t>
            </a:r>
          </a:p>
          <a:p>
            <a:pPr marL="0" indent="0" algn="ctr">
              <a:buNone/>
            </a:pPr>
            <a:endParaRPr lang="en-US" sz="225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529C3-78DE-71AE-4CDE-D93F1CB7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4F7D8-52C6-3036-1F13-76FECD38D3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AF06E-0308-B219-AC24-0C5B25C27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5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B13-4BCC-096C-D8A1-A1B0D9CE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CA951-E8A6-DBDD-C4F9-20A17A01F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29297-F914-699D-B1BB-24BEA47F7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D35D4-9688-19CB-8B1B-824A856F9320}"/>
              </a:ext>
            </a:extLst>
          </p:cNvPr>
          <p:cNvSpPr txBox="1"/>
          <p:nvPr/>
        </p:nvSpPr>
        <p:spPr>
          <a:xfrm>
            <a:off x="762000" y="1195999"/>
            <a:ext cx="3124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 </a:t>
            </a:r>
            <a:r>
              <a:rPr lang="en-US" dirty="0"/>
              <a:t>: Artemis </a:t>
            </a:r>
            <a:r>
              <a:rPr lang="en-US" dirty="0" err="1"/>
              <a:t>Spyrou</a:t>
            </a:r>
            <a:endParaRPr lang="en-US" dirty="0"/>
          </a:p>
          <a:p>
            <a:pPr algn="l" fontAlgn="ctr"/>
            <a:endParaRPr lang="en-US" sz="1400" dirty="0"/>
          </a:p>
          <a:p>
            <a:pPr algn="l" fontAlgn="ctr"/>
            <a:r>
              <a:rPr lang="en-US" b="1" dirty="0" err="1"/>
              <a:t>SuN</a:t>
            </a:r>
            <a:r>
              <a:rPr lang="en-US" b="1" dirty="0"/>
              <a:t> Group</a:t>
            </a:r>
          </a:p>
          <a:p>
            <a:pPr algn="l" fontAlgn="ctr"/>
            <a:r>
              <a:rPr lang="en-US" dirty="0">
                <a:solidFill>
                  <a:srgbClr val="333333"/>
                </a:solidFill>
                <a:latin typeface="wf_segoe-ui_normal"/>
              </a:rPr>
              <a:t>Mallory Smith</a:t>
            </a:r>
          </a:p>
          <a:p>
            <a:pPr algn="l" fontAlgn="ctr"/>
            <a:r>
              <a:rPr lang="en-US" dirty="0" err="1">
                <a:solidFill>
                  <a:srgbClr val="333333"/>
                </a:solidFill>
                <a:latin typeface="wf_segoe-ui_normal"/>
              </a:rPr>
              <a:t>Sivahami</a:t>
            </a:r>
            <a:r>
              <a:rPr lang="en-US" dirty="0">
                <a:solidFill>
                  <a:srgbClr val="333333"/>
                </a:solidFill>
                <a:latin typeface="wf_segoe-ui_normal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wf_segoe-ui_normal"/>
              </a:rPr>
              <a:t>Uthayakumar</a:t>
            </a:r>
            <a:endParaRPr lang="en-US" dirty="0">
              <a:solidFill>
                <a:srgbClr val="333333"/>
              </a:solidFill>
              <a:latin typeface="wf_segoe-ui_normal"/>
            </a:endParaRPr>
          </a:p>
          <a:p>
            <a:pPr algn="l" fontAlgn="ctr"/>
            <a:r>
              <a:rPr lang="en-US" dirty="0">
                <a:solidFill>
                  <a:srgbClr val="333333"/>
                </a:solidFill>
                <a:latin typeface="wf_segoe-ui_normal"/>
              </a:rPr>
              <a:t>Hannah Berg</a:t>
            </a:r>
          </a:p>
          <a:p>
            <a:pPr algn="l" fontAlgn="ctr"/>
            <a:r>
              <a:rPr lang="en-US" dirty="0">
                <a:solidFill>
                  <a:srgbClr val="333333"/>
                </a:solidFill>
                <a:latin typeface="wf_segoe-ui_normal"/>
              </a:rPr>
              <a:t>Caley Harris</a:t>
            </a:r>
          </a:p>
          <a:p>
            <a:pPr algn="l" fontAlgn="ctr"/>
            <a:r>
              <a:rPr lang="en-US" b="0" i="0" dirty="0">
                <a:solidFill>
                  <a:srgbClr val="333333"/>
                </a:solidFill>
                <a:effectLst/>
                <a:latin typeface="wf_segoe-ui_normal"/>
              </a:rPr>
              <a:t>Konstantinos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wf_segoe-ui_normal"/>
              </a:rPr>
              <a:t>Bosmpotinis</a:t>
            </a:r>
            <a:endParaRPr lang="en-US" b="0" i="0" dirty="0">
              <a:solidFill>
                <a:srgbClr val="333333"/>
              </a:solidFill>
              <a:effectLst/>
              <a:latin typeface="wf_segoe-ui_normal"/>
            </a:endParaRPr>
          </a:p>
          <a:p>
            <a:pPr algn="l" fontAlgn="ctr"/>
            <a:r>
              <a:rPr lang="en-US" b="0" i="0" dirty="0">
                <a:solidFill>
                  <a:srgbClr val="333333"/>
                </a:solidFill>
                <a:effectLst/>
                <a:latin typeface="wf_segoe-ui_normal"/>
              </a:rPr>
              <a:t>Artemis</a:t>
            </a:r>
            <a:r>
              <a:rPr lang="en-US" dirty="0">
                <a:solidFill>
                  <a:srgbClr val="333333"/>
                </a:solidFill>
                <a:latin typeface="wf_segoe-ui_normal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wf_segoe-ui_normal"/>
              </a:rPr>
              <a:t>Tsantiri</a:t>
            </a:r>
            <a:endParaRPr lang="en-US" b="0" i="0" dirty="0">
              <a:solidFill>
                <a:srgbClr val="333333"/>
              </a:solidFill>
              <a:effectLst/>
              <a:latin typeface="wf_segoe-ui_normal"/>
            </a:endParaRPr>
          </a:p>
          <a:p>
            <a:pPr algn="l" fontAlgn="ctr"/>
            <a:r>
              <a:rPr lang="en-US" dirty="0">
                <a:solidFill>
                  <a:srgbClr val="333333"/>
                </a:solidFill>
                <a:latin typeface="wf_segoe-ui_normal"/>
              </a:rPr>
              <a:t>Jordan Owens-Fryer</a:t>
            </a:r>
          </a:p>
          <a:p>
            <a:pPr algn="l" fontAlgn="ctr"/>
            <a:r>
              <a:rPr lang="en-US" b="0" i="0" dirty="0">
                <a:solidFill>
                  <a:srgbClr val="333333"/>
                </a:solidFill>
                <a:effectLst/>
                <a:latin typeface="wf_segoe-ui_normal"/>
              </a:rPr>
              <a:t>Kyle Taft</a:t>
            </a:r>
          </a:p>
          <a:p>
            <a:r>
              <a:rPr lang="en-US" dirty="0">
                <a:solidFill>
                  <a:srgbClr val="333333"/>
                </a:solidFill>
                <a:latin typeface="wf_segoe-ui_normal"/>
              </a:rPr>
              <a:t>Sydney Coil</a:t>
            </a:r>
          </a:p>
          <a:p>
            <a:r>
              <a:rPr lang="en-US" dirty="0">
                <a:solidFill>
                  <a:srgbClr val="333333"/>
                </a:solidFill>
                <a:latin typeface="wf_segoe-ui_normal"/>
              </a:rPr>
              <a:t>Hershini </a:t>
            </a:r>
            <a:r>
              <a:rPr lang="en-US" dirty="0" err="1">
                <a:solidFill>
                  <a:srgbClr val="333333"/>
                </a:solidFill>
                <a:latin typeface="wf_segoe-ui_normal"/>
              </a:rPr>
              <a:t>Gadaria</a:t>
            </a:r>
            <a:endParaRPr lang="en-US" dirty="0">
              <a:solidFill>
                <a:srgbClr val="333333"/>
              </a:solidFill>
              <a:latin typeface="wf_segoe-ui_normal"/>
            </a:endParaRPr>
          </a:p>
          <a:p>
            <a:endParaRPr lang="en-US" sz="1400" dirty="0"/>
          </a:p>
        </p:txBody>
      </p:sp>
      <p:pic>
        <p:nvPicPr>
          <p:cNvPr id="6" name="Picture 5" descr="A logo of the united states of america&#10;&#10;Description automatically generated">
            <a:extLst>
              <a:ext uri="{FF2B5EF4-FFF2-40B4-BE49-F238E27FC236}">
                <a16:creationId xmlns:a16="http://schemas.microsoft.com/office/drawing/2014/main" id="{E695105A-D7F5-8E1F-7224-C9CB126E5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313589"/>
            <a:ext cx="1611243" cy="1611243"/>
          </a:xfrm>
          <a:prstGeom prst="rect">
            <a:avLst/>
          </a:prstGeom>
        </p:spPr>
      </p:pic>
      <p:pic>
        <p:nvPicPr>
          <p:cNvPr id="7" name="Picture 6" descr="A logo of a globe with a gold circle&#10;&#10;Description automatically generated">
            <a:extLst>
              <a:ext uri="{FF2B5EF4-FFF2-40B4-BE49-F238E27FC236}">
                <a16:creationId xmlns:a16="http://schemas.microsoft.com/office/drawing/2014/main" id="{C6BE34E6-B647-FD70-9366-A6AB72783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86" y="4158333"/>
            <a:ext cx="1921754" cy="192175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3711784-5985-E6EB-641A-02B22040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Bosmpotinis, Konstantinos;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Sebastian, Amal;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Tsantiri, Artemis;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Berg, Hannah;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Smith, Mallory;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Harris, Caley;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Cade Dembski &lt;cdembski@nd.edu&gt;;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Good, Erin C &lt;erin.good@pnnl.gov&gt;;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Owens-Fryar, Gerard Jordan;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Coil, Sydney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wf_segoe-ui_normal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F42D655-634C-C256-6477-355B28FE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Bosmpotinis, Konstantinos;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Sebastian, Amal;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Tsantiri, Artemis;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Berg, Hannah;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Smith, Mallory;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Harris, Caley;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Cade Dembski &lt;cdembski@nd.edu&gt;;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Good, Erin C &lt;erin.good@pnnl.gov&gt;;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Owens-Fryar, Gerard Jordan;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Coil, Sydney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wf_segoe-ui_normal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24B45C5-64A9-AE54-3414-FD3B395B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</a:b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Bosmpotinis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, Konstantinos;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Sebastian, Amal;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Tsantiri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, Artemis;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Berg, Hannah;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Smith, Mallory;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Harris, Caley;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Cade Dembski &lt;cdembski@nd.edu&gt;;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Good, Erin C &lt;erin.good@pnnl.gov&gt;;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Owens-Fryar, Gerard Jordan;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wf_segoe-ui_normal"/>
              </a:rPr>
              <a:t>Coil, Sydney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wf_segoe-ui_normal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wf_segoe-ui_normal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5CD3-75B7-B262-3181-53AC6429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Nucleosynthesis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A3041-A784-3F18-08C1-FB94A0DE3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EFEF3-A097-FA15-0CC4-A39E3661AD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D9E5F8DB-7AF3-5A3A-4097-10CE133E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185" y="1078905"/>
            <a:ext cx="7339983" cy="48280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EE89CA-BC85-B301-8E16-A8D13FC1DF1D}"/>
              </a:ext>
            </a:extLst>
          </p:cNvPr>
          <p:cNvCxnSpPr/>
          <p:nvPr/>
        </p:nvCxnSpPr>
        <p:spPr>
          <a:xfrm flipV="1">
            <a:off x="3584393" y="3158393"/>
            <a:ext cx="2667000" cy="20574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25">
            <a:extLst>
              <a:ext uri="{FF2B5EF4-FFF2-40B4-BE49-F238E27FC236}">
                <a16:creationId xmlns:a16="http://schemas.microsoft.com/office/drawing/2014/main" id="{893D9293-EE44-08F6-17A4-F230C3E8A6ED}"/>
              </a:ext>
            </a:extLst>
          </p:cNvPr>
          <p:cNvSpPr>
            <a:spLocks/>
          </p:cNvSpPr>
          <p:nvPr/>
        </p:nvSpPr>
        <p:spPr bwMode="auto">
          <a:xfrm>
            <a:off x="1828800" y="5440541"/>
            <a:ext cx="215675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0"/>
              </a:spcAft>
              <a:defRPr/>
            </a:pPr>
            <a:r>
              <a:rPr lang="en-US" sz="2200" i="1" dirty="0">
                <a:solidFill>
                  <a:srgbClr val="000000"/>
                </a:solidFill>
                <a:latin typeface="Times New Roman"/>
                <a:ea typeface="Gill Sans" charset="0"/>
                <a:cs typeface="Times New Roman"/>
              </a:rPr>
              <a:t>Fusion up to iron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F31-3722-890C-36D6-4FFFFDFDDB6F}"/>
              </a:ext>
            </a:extLst>
          </p:cNvPr>
          <p:cNvSpPr txBox="1"/>
          <p:nvPr/>
        </p:nvSpPr>
        <p:spPr>
          <a:xfrm>
            <a:off x="42089" y="1579261"/>
            <a:ext cx="5215711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Proton-capture process(p-process)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Slow-neutron capture process(s-process)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Rapid-neutron capture process(r-process)</a:t>
            </a:r>
          </a:p>
        </p:txBody>
      </p:sp>
      <p:pic>
        <p:nvPicPr>
          <p:cNvPr id="8" name="Picture 7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49741104-B7A5-BA14-6B6E-9C2F2F15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59" t="2560"/>
          <a:stretch/>
        </p:blipFill>
        <p:spPr>
          <a:xfrm>
            <a:off x="8039300" y="2987743"/>
            <a:ext cx="3434871" cy="2266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DFAD9C-C403-1DD8-DD13-663A459915FF}"/>
              </a:ext>
            </a:extLst>
          </p:cNvPr>
          <p:cNvSpPr txBox="1"/>
          <p:nvPr/>
        </p:nvSpPr>
        <p:spPr>
          <a:xfrm>
            <a:off x="152400" y="1073891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Formation of elements?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2359C-7886-EF4F-4840-FB37A03274E0}"/>
              </a:ext>
            </a:extLst>
          </p:cNvPr>
          <p:cNvSpPr txBox="1"/>
          <p:nvPr/>
        </p:nvSpPr>
        <p:spPr>
          <a:xfrm>
            <a:off x="6840605" y="5162206"/>
            <a:ext cx="546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Constraining the reaction rate is essential in describing the abundance pattern.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8769B-BAAB-0F55-E77A-EB27CA787707}"/>
              </a:ext>
            </a:extLst>
          </p:cNvPr>
          <p:cNvSpPr txBox="1"/>
          <p:nvPr/>
        </p:nvSpPr>
        <p:spPr>
          <a:xfrm>
            <a:off x="7391400" y="6201471"/>
            <a:ext cx="3962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 J Horowitz et al. ,J. Phys. G: </a:t>
            </a:r>
            <a:r>
              <a:rPr lang="en-US" sz="1000" dirty="0" err="1"/>
              <a:t>Nucl</a:t>
            </a:r>
            <a:r>
              <a:rPr lang="en-US" sz="1000" dirty="0"/>
              <a:t>. Part. Phys. 46 (2019) 083001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690F2-AC00-3E56-33E9-06D2931F587E}"/>
              </a:ext>
            </a:extLst>
          </p:cNvPr>
          <p:cNvSpPr txBox="1"/>
          <p:nvPr/>
        </p:nvSpPr>
        <p:spPr>
          <a:xfrm>
            <a:off x="7391400" y="6032739"/>
            <a:ext cx="3575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M. </a:t>
            </a:r>
            <a:r>
              <a:rPr lang="en-US" sz="1000" dirty="0" err="1"/>
              <a:t>Arnould</a:t>
            </a:r>
            <a:r>
              <a:rPr lang="en-US" sz="1000" dirty="0"/>
              <a:t> et al. ,Physics Reports 450 (2007) 97– 213</a:t>
            </a:r>
          </a:p>
        </p:txBody>
      </p:sp>
    </p:spTree>
    <p:extLst>
      <p:ext uri="{BB962C8B-B14F-4D97-AF65-F5344CB8AC3E}">
        <p14:creationId xmlns:p14="http://schemas.microsoft.com/office/powerpoint/2010/main" val="89567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3238-D2BD-F042-846F-FA56B026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in Theoretical Models</a:t>
            </a:r>
          </a:p>
        </p:txBody>
      </p:sp>
      <p:pic>
        <p:nvPicPr>
          <p:cNvPr id="6" name="Picture 5" descr="A graph showing a number of mass numbers&#10;&#10;Description automatically generated">
            <a:extLst>
              <a:ext uri="{FF2B5EF4-FFF2-40B4-BE49-F238E27FC236}">
                <a16:creationId xmlns:a16="http://schemas.microsoft.com/office/drawing/2014/main" id="{9E931DFC-1FF1-59A4-0EFB-F529AE06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5" t="6648" r="12421" b="5014"/>
          <a:stretch/>
        </p:blipFill>
        <p:spPr>
          <a:xfrm>
            <a:off x="685800" y="1600200"/>
            <a:ext cx="10157453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CC31F-BE58-E178-71A3-95C6B3EE969E}"/>
              </a:ext>
            </a:extLst>
          </p:cNvPr>
          <p:cNvSpPr txBox="1"/>
          <p:nvPr/>
        </p:nvSpPr>
        <p:spPr>
          <a:xfrm>
            <a:off x="685800" y="5590193"/>
            <a:ext cx="1112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There is a need for experimental methods to constrain these </a:t>
            </a:r>
            <a:r>
              <a:rPr lang="en-US" b="1" dirty="0"/>
              <a:t>neutron capture reaction rates</a:t>
            </a:r>
            <a:r>
              <a:rPr lang="en-US" dirty="0"/>
              <a:t>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A758477-F8A9-2194-BEA4-D48BFB58A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0912" y="6356450"/>
            <a:ext cx="5655095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Amal Sebastian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A9314-9592-D167-528F-090B8BA26527}"/>
              </a:ext>
            </a:extLst>
          </p:cNvPr>
          <p:cNvSpPr txBox="1"/>
          <p:nvPr/>
        </p:nvSpPr>
        <p:spPr>
          <a:xfrm>
            <a:off x="1369462" y="1295400"/>
            <a:ext cx="92985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Variation in predictions of theoretical calculation of neutron capture reaction rate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3E88038-22F8-EDC9-C22E-C39233AA7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8941" y="6329817"/>
            <a:ext cx="1016000" cy="364628"/>
          </a:xfrm>
        </p:spPr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E8CF0-5EC7-CB18-A5A0-1BDE4B2F6AC4}"/>
              </a:ext>
            </a:extLst>
          </p:cNvPr>
          <p:cNvSpPr txBox="1"/>
          <p:nvPr/>
        </p:nvSpPr>
        <p:spPr>
          <a:xfrm>
            <a:off x="8001000" y="6034877"/>
            <a:ext cx="472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Pavel </a:t>
            </a:r>
            <a:r>
              <a:rPr lang="fr-FR" sz="1000" dirty="0" err="1"/>
              <a:t>Denissenkov</a:t>
            </a:r>
            <a:r>
              <a:rPr lang="fr-FR" sz="1000" dirty="0"/>
              <a:t> et al., 2018 J. Phys. G: </a:t>
            </a:r>
            <a:r>
              <a:rPr lang="fr-FR" sz="1000" dirty="0" err="1"/>
              <a:t>Nucl</a:t>
            </a:r>
            <a:r>
              <a:rPr lang="fr-FR" sz="1000" dirty="0"/>
              <a:t>. Part. Phys. 45 055203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040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9776-715D-D4C9-4C93-D4A0115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constrain the (n,</a:t>
            </a:r>
            <a:r>
              <a:rPr lang="el-GR" b="0" i="1" dirty="0">
                <a:latin typeface="Amasis MT Pro Black" panose="02040A04050005020304" pitchFamily="18" charset="0"/>
              </a:rPr>
              <a:t> γ</a:t>
            </a:r>
            <a:r>
              <a:rPr lang="en-US" dirty="0"/>
              <a:t>) reaction rate?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B4262-1E5C-71B4-793F-B01456BA0717}"/>
              </a:ext>
            </a:extLst>
          </p:cNvPr>
          <p:cNvSpPr txBox="1"/>
          <p:nvPr/>
        </p:nvSpPr>
        <p:spPr>
          <a:xfrm>
            <a:off x="550160" y="1131031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neutron capture reactions are extremely challenging.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rely on indirect techniques to provide experimental constraints.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E8556-F25F-B196-431D-DF544A3B03D5}"/>
              </a:ext>
            </a:extLst>
          </p:cNvPr>
          <p:cNvSpPr txBox="1"/>
          <p:nvPr/>
        </p:nvSpPr>
        <p:spPr>
          <a:xfrm>
            <a:off x="6361152" y="3429000"/>
            <a:ext cx="556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Indirect method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Compound Nucleus Theorem.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Gives out </a:t>
            </a:r>
            <a:r>
              <a:rPr lang="en-US" b="1" dirty="0"/>
              <a:t>Nuclear Level Density(NLD)</a:t>
            </a:r>
            <a:r>
              <a:rPr lang="en-US" dirty="0"/>
              <a:t> and </a:t>
            </a:r>
            <a:r>
              <a:rPr lang="el-GR" b="1" dirty="0">
                <a:latin typeface="Amasis MT Pro Black" panose="02040A04050005020304" pitchFamily="18" charset="0"/>
              </a:rPr>
              <a:t>γ</a:t>
            </a:r>
            <a:r>
              <a:rPr lang="en-US" b="1" dirty="0"/>
              <a:t>-Ray Strength Function(GSF).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NLD </a:t>
            </a:r>
            <a:r>
              <a:rPr lang="en-US" dirty="0"/>
              <a:t>and </a:t>
            </a:r>
            <a:r>
              <a:rPr lang="en-US" b="1" dirty="0"/>
              <a:t>GSF </a:t>
            </a:r>
            <a:r>
              <a:rPr lang="en-US" dirty="0"/>
              <a:t>are</a:t>
            </a:r>
            <a:r>
              <a:rPr lang="en-US" b="1" dirty="0"/>
              <a:t> </a:t>
            </a:r>
            <a:r>
              <a:rPr lang="en-US" dirty="0"/>
              <a:t>used in the calculation of </a:t>
            </a:r>
            <a:r>
              <a:rPr lang="en-US" b="1" dirty="0"/>
              <a:t>neutron capture reaction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pic>
        <p:nvPicPr>
          <p:cNvPr id="6" name="Picture 5" descr="A diagram of a blue square with arrows&#10;&#10;Description automatically generated">
            <a:extLst>
              <a:ext uri="{FF2B5EF4-FFF2-40B4-BE49-F238E27FC236}">
                <a16:creationId xmlns:a16="http://schemas.microsoft.com/office/drawing/2014/main" id="{858B2E32-692C-13C3-9BF4-9CC9F0917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8" y="3025974"/>
            <a:ext cx="5867401" cy="34511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B28EA7-1B30-991C-4E8A-AC601D30ED72}"/>
              </a:ext>
            </a:extLst>
          </p:cNvPr>
          <p:cNvGrpSpPr/>
          <p:nvPr/>
        </p:nvGrpSpPr>
        <p:grpSpPr>
          <a:xfrm>
            <a:off x="7086600" y="1647636"/>
            <a:ext cx="3064342" cy="1495248"/>
            <a:chOff x="1044730" y="1289026"/>
            <a:chExt cx="2231870" cy="14952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002BF5-2945-E44F-2FEF-3DD900F16AFF}"/>
                </a:ext>
              </a:extLst>
            </p:cNvPr>
            <p:cNvSpPr/>
            <p:nvPr/>
          </p:nvSpPr>
          <p:spPr>
            <a:xfrm>
              <a:off x="1828800" y="12954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83B7EA-86B8-72AD-0FAB-64A643BFBAB4}"/>
                </a:ext>
              </a:extLst>
            </p:cNvPr>
            <p:cNvSpPr/>
            <p:nvPr/>
          </p:nvSpPr>
          <p:spPr>
            <a:xfrm>
              <a:off x="1066800" y="1289026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DC8CFD-C542-E806-8BE1-CA980DBEDC0C}"/>
                </a:ext>
              </a:extLst>
            </p:cNvPr>
            <p:cNvSpPr/>
            <p:nvPr/>
          </p:nvSpPr>
          <p:spPr>
            <a:xfrm>
              <a:off x="2590800" y="2098474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82E5C7-0F54-BA37-8582-44AB976225B6}"/>
                </a:ext>
              </a:extLst>
            </p:cNvPr>
            <p:cNvCxnSpPr/>
            <p:nvPr/>
          </p:nvCxnSpPr>
          <p:spPr>
            <a:xfrm>
              <a:off x="1409700" y="1874560"/>
              <a:ext cx="762000" cy="6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782F1D-59D8-3A23-FD89-46A0D71F4EA3}"/>
                </a:ext>
              </a:extLst>
            </p:cNvPr>
            <p:cNvSpPr txBox="1"/>
            <p:nvPr/>
          </p:nvSpPr>
          <p:spPr>
            <a:xfrm>
              <a:off x="1044730" y="1336357"/>
              <a:ext cx="5244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aseline="30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99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620473-1CC4-9D6A-677C-00631DC8E3C3}"/>
                </a:ext>
              </a:extLst>
            </p:cNvPr>
            <p:cNvSpPr txBox="1"/>
            <p:nvPr/>
          </p:nvSpPr>
          <p:spPr>
            <a:xfrm>
              <a:off x="1823833" y="1336357"/>
              <a:ext cx="6050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aseline="30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100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178FF8-C1B0-D2D4-0A67-B2D8A238665F}"/>
                </a:ext>
              </a:extLst>
            </p:cNvPr>
            <p:cNvSpPr txBox="1"/>
            <p:nvPr/>
          </p:nvSpPr>
          <p:spPr>
            <a:xfrm>
              <a:off x="2648438" y="2229772"/>
              <a:ext cx="55130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aseline="30000" dirty="0">
                  <a:latin typeface="Times New Roman" charset="0"/>
                  <a:ea typeface="Times New Roman" charset="0"/>
                  <a:cs typeface="Times New Roman" charset="0"/>
                </a:rPr>
                <a:t>100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2A30B0-4831-0B80-3E48-F99DBB1A9B37}"/>
                </a:ext>
              </a:extLst>
            </p:cNvPr>
            <p:cNvSpPr txBox="1"/>
            <p:nvPr/>
          </p:nvSpPr>
          <p:spPr>
            <a:xfrm>
              <a:off x="1362597" y="1852252"/>
              <a:ext cx="8041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(n,</a:t>
              </a:r>
              <a:r>
                <a:rPr lang="el-GR" sz="26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γ</a:t>
              </a:r>
              <a:r>
                <a:rPr lang="en-US" sz="2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37647B-D2B8-B94A-247D-0A9971E20E47}"/>
                </a:ext>
              </a:extLst>
            </p:cNvPr>
            <p:cNvSpPr txBox="1"/>
            <p:nvPr/>
          </p:nvSpPr>
          <p:spPr>
            <a:xfrm>
              <a:off x="2574758" y="1584158"/>
              <a:ext cx="4283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00B0F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β</a:t>
              </a:r>
              <a:r>
                <a:rPr lang="en-US" sz="2600" baseline="30000" dirty="0">
                  <a:solidFill>
                    <a:srgbClr val="00B0F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24C596E-D1A9-4006-155B-13A00503AB70}"/>
                </a:ext>
              </a:extLst>
            </p:cNvPr>
            <p:cNvCxnSpPr/>
            <p:nvPr/>
          </p:nvCxnSpPr>
          <p:spPr>
            <a:xfrm flipH="1" flipV="1">
              <a:off x="2330116" y="1788084"/>
              <a:ext cx="471639" cy="482404"/>
            </a:xfrm>
            <a:prstGeom prst="straightConnector1">
              <a:avLst/>
            </a:prstGeom>
            <a:ln w="47625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7AC707-FA02-A95C-BBEE-5E14E4014777}"/>
              </a:ext>
            </a:extLst>
          </p:cNvPr>
          <p:cNvSpPr txBox="1"/>
          <p:nvPr/>
        </p:nvSpPr>
        <p:spPr>
          <a:xfrm>
            <a:off x="70866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= 2 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F63A64A-521E-F5BB-0C15-A41EBC4F73E4}"/>
              </a:ext>
            </a:extLst>
          </p:cNvPr>
          <p:cNvSpPr txBox="1">
            <a:spLocks/>
          </p:cNvSpPr>
          <p:nvPr/>
        </p:nvSpPr>
        <p:spPr>
          <a:xfrm>
            <a:off x="10045418" y="6386007"/>
            <a:ext cx="5655095" cy="3646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200" dirty="0"/>
              <a:t>Amal Sebastian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015550-33A5-95D5-56AF-33CC8A98E9DD}"/>
              </a:ext>
            </a:extLst>
          </p:cNvPr>
          <p:cNvSpPr txBox="1">
            <a:spLocks/>
          </p:cNvSpPr>
          <p:nvPr/>
        </p:nvSpPr>
        <p:spPr>
          <a:xfrm>
            <a:off x="11132653" y="6294850"/>
            <a:ext cx="1016000" cy="3646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, </a:t>
            </a:r>
            <a:r>
              <a:rPr lang="en-US" sz="1200" dirty="0"/>
              <a:t>Slide </a:t>
            </a:r>
            <a:fld id="{CF988859-7953-4624-98C4-717249B46A15}" type="slidenum">
              <a:rPr lang="en-US" sz="1200" smtClean="0"/>
              <a:pPr>
                <a:defRPr/>
              </a:pPr>
              <a:t>4</a:t>
            </a:fld>
            <a:endParaRPr lang="en-US" sz="12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E92356-AC42-F229-11B6-15BD62DE1152}"/>
              </a:ext>
            </a:extLst>
          </p:cNvPr>
          <p:cNvCxnSpPr>
            <a:cxnSpLocks/>
          </p:cNvCxnSpPr>
          <p:nvPr/>
        </p:nvCxnSpPr>
        <p:spPr>
          <a:xfrm>
            <a:off x="1752600" y="3142884"/>
            <a:ext cx="609600" cy="2861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7F508-2499-F9F3-054E-4C896A9E73DB}"/>
              </a:ext>
            </a:extLst>
          </p:cNvPr>
          <p:cNvSpPr>
            <a:spLocks/>
          </p:cNvSpPr>
          <p:nvPr/>
        </p:nvSpPr>
        <p:spPr bwMode="auto">
          <a:xfrm>
            <a:off x="304800" y="2742271"/>
            <a:ext cx="193148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0"/>
              </a:spcAft>
              <a:defRPr/>
            </a:pPr>
            <a:r>
              <a:rPr lang="en-US" sz="2200" i="1" dirty="0">
                <a:solidFill>
                  <a:srgbClr val="000000"/>
                </a:solidFill>
                <a:latin typeface="Times New Roman"/>
                <a:ea typeface="Gill Sans" charset="0"/>
                <a:cs typeface="Times New Roman"/>
              </a:rPr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263751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EA084-A246-E33B-6308-C7975D44D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54F42-720E-800F-3A0D-61A943D5A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9FDE55-02A4-E1F1-97D0-E8953FF8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11988800" cy="477838"/>
          </a:xfrm>
        </p:spPr>
        <p:txBody>
          <a:bodyPr/>
          <a:lstStyle/>
          <a:p>
            <a:r>
              <a:rPr lang="el-GR" dirty="0">
                <a:latin typeface="Amasis MT Pro Black" panose="02040A04050005020304" pitchFamily="18" charset="0"/>
              </a:rPr>
              <a:t>γ</a:t>
            </a:r>
            <a:r>
              <a:rPr lang="en-US" dirty="0"/>
              <a:t>-Ray Strength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42C8B-8699-1A03-D9DC-B403836E5EE8}"/>
              </a:ext>
            </a:extLst>
          </p:cNvPr>
          <p:cNvSpPr txBox="1"/>
          <p:nvPr/>
        </p:nvSpPr>
        <p:spPr>
          <a:xfrm>
            <a:off x="711819" y="1366221"/>
            <a:ext cx="1099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important input for calculating </a:t>
            </a:r>
            <a:r>
              <a:rPr lang="en-US" b="1" dirty="0"/>
              <a:t>neutron capture reaction rates </a:t>
            </a:r>
            <a:r>
              <a:rPr lang="en-US" dirty="0"/>
              <a:t>is the </a:t>
            </a:r>
            <a:r>
              <a:rPr lang="el-GR" b="1" dirty="0">
                <a:latin typeface="Amasis MT Pro Black" panose="02040A04050005020304" pitchFamily="18" charset="0"/>
              </a:rPr>
              <a:t>γ</a:t>
            </a:r>
            <a:r>
              <a:rPr lang="en-US" b="1" dirty="0"/>
              <a:t>-ray strength function </a:t>
            </a:r>
            <a:r>
              <a:rPr lang="en-US" dirty="0"/>
              <a:t>(GSF).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Amasis MT Pro Black" panose="020F0502020204030204" pitchFamily="18" charset="0"/>
              </a:rPr>
              <a:t>γ</a:t>
            </a:r>
            <a:r>
              <a:rPr lang="en-US" b="1" dirty="0"/>
              <a:t>-ray strength function- </a:t>
            </a:r>
            <a:r>
              <a:rPr lang="en-US" dirty="0"/>
              <a:t>It measures the average, reduced </a:t>
            </a:r>
            <a:r>
              <a:rPr lang="el-GR" dirty="0">
                <a:latin typeface="Amasis MT Pro Black" panose="02040A04050005020304" pitchFamily="18" charset="0"/>
              </a:rPr>
              <a:t>γ</a:t>
            </a:r>
            <a:r>
              <a:rPr lang="en-US" dirty="0"/>
              <a:t>-decay probability of the nucleus.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A graph of a number of red dots&#10;&#10;Description automatically generated with medium confidence">
            <a:extLst>
              <a:ext uri="{FF2B5EF4-FFF2-40B4-BE49-F238E27FC236}">
                <a16:creationId xmlns:a16="http://schemas.microsoft.com/office/drawing/2014/main" id="{4458B380-86F1-C2D1-9D74-5B64AAAD2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28619"/>
            <a:ext cx="7162800" cy="385130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9A56BE-10E0-EEA4-8F46-7C9F86288CCB}"/>
              </a:ext>
            </a:extLst>
          </p:cNvPr>
          <p:cNvSpPr/>
          <p:nvPr/>
        </p:nvSpPr>
        <p:spPr>
          <a:xfrm>
            <a:off x="1371600" y="4399673"/>
            <a:ext cx="1499589" cy="10701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4777B-01EA-F529-DB5B-DAD4354C26A3}"/>
              </a:ext>
            </a:extLst>
          </p:cNvPr>
          <p:cNvSpPr txBox="1"/>
          <p:nvPr/>
        </p:nvSpPr>
        <p:spPr>
          <a:xfrm>
            <a:off x="8915400" y="5833702"/>
            <a:ext cx="287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S.Goriely et al., Eur.Phys.J.A(2019) 55:172</a:t>
            </a:r>
          </a:p>
        </p:txBody>
      </p:sp>
    </p:spTree>
    <p:extLst>
      <p:ext uri="{BB962C8B-B14F-4D97-AF65-F5344CB8AC3E}">
        <p14:creationId xmlns:p14="http://schemas.microsoft.com/office/powerpoint/2010/main" val="17318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6B99-1598-53E0-BBF3-0E8B8770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57" y="283376"/>
            <a:ext cx="11988800" cy="478624"/>
          </a:xfrm>
        </p:spPr>
        <p:txBody>
          <a:bodyPr/>
          <a:lstStyle/>
          <a:p>
            <a:r>
              <a:rPr lang="en-US" dirty="0"/>
              <a:t>Enhancement in the Low-Energy region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5F947-15B0-9BC2-AC0D-9CC9A9A5B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5BC7F-59E8-E0AA-6082-19A82CA03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BC963-3338-E535-F896-7961C4487B5B}"/>
              </a:ext>
            </a:extLst>
          </p:cNvPr>
          <p:cNvSpPr txBox="1"/>
          <p:nvPr/>
        </p:nvSpPr>
        <p:spPr>
          <a:xfrm>
            <a:off x="814526" y="1774470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Reason for Low-Energy Enhancement (LEE)/</a:t>
            </a:r>
            <a:r>
              <a:rPr lang="en-US" b="1" dirty="0" err="1"/>
              <a:t>upbend</a:t>
            </a:r>
            <a:r>
              <a:rPr lang="en-US" b="1" dirty="0"/>
              <a:t>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does this </a:t>
            </a:r>
            <a:r>
              <a:rPr lang="en-US" b="1" dirty="0" err="1"/>
              <a:t>upbend</a:t>
            </a:r>
            <a:r>
              <a:rPr lang="en-US" b="1" dirty="0"/>
              <a:t> evolve in neutron-rich isotopes?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is the impact of the </a:t>
            </a:r>
            <a:r>
              <a:rPr lang="en-US" b="1" dirty="0" err="1"/>
              <a:t>upbend</a:t>
            </a:r>
            <a:r>
              <a:rPr lang="en-US" b="1" dirty="0"/>
              <a:t> on neutron capture reaction rates?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955CD996-834D-2272-3C7B-507BF9DD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5"/>
          <a:stretch/>
        </p:blipFill>
        <p:spPr>
          <a:xfrm>
            <a:off x="5715000" y="1049082"/>
            <a:ext cx="5843718" cy="464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7973E4-B3A3-5A1E-C41F-8EE3DB40D91A}"/>
              </a:ext>
            </a:extLst>
          </p:cNvPr>
          <p:cNvSpPr txBox="1"/>
          <p:nvPr/>
        </p:nvSpPr>
        <p:spPr>
          <a:xfrm>
            <a:off x="8839200" y="5792414"/>
            <a:ext cx="5852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 A.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-apple-system"/>
              </a:rPr>
              <a:t>Spyrou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 et al., </a:t>
            </a:r>
            <a:r>
              <a:rPr lang="en-US" sz="1000" b="0" dirty="0">
                <a:solidFill>
                  <a:srgbClr val="222222"/>
                </a:solidFill>
                <a:effectLst/>
                <a:latin typeface="-apple-system"/>
              </a:rPr>
              <a:t>Nat Communications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-apple-system"/>
              </a:rPr>
              <a:t>15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9608 (2024)</a:t>
            </a:r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1701C-C454-9D10-B2A1-C817FDC1ED25}"/>
              </a:ext>
            </a:extLst>
          </p:cNvPr>
          <p:cNvSpPr/>
          <p:nvPr/>
        </p:nvSpPr>
        <p:spPr>
          <a:xfrm>
            <a:off x="5410200" y="1049082"/>
            <a:ext cx="685800" cy="478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3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27EDF-D87A-E512-A1E7-79132401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Evolution of </a:t>
            </a:r>
            <a:r>
              <a:rPr lang="en-US" dirty="0" err="1"/>
              <a:t>upbend</a:t>
            </a:r>
            <a:r>
              <a:rPr lang="en-US" dirty="0"/>
              <a:t> in neutron-rich isotopes</a:t>
            </a:r>
          </a:p>
        </p:txBody>
      </p:sp>
      <p:pic>
        <p:nvPicPr>
          <p:cNvPr id="4" name="Picture 3" descr="A collage of graphs&#10;&#10;Description automatically generated">
            <a:extLst>
              <a:ext uri="{FF2B5EF4-FFF2-40B4-BE49-F238E27FC236}">
                <a16:creationId xmlns:a16="http://schemas.microsoft.com/office/drawing/2014/main" id="{097A3028-278E-B73D-D602-462D359B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5" r="8634"/>
          <a:stretch/>
        </p:blipFill>
        <p:spPr>
          <a:xfrm>
            <a:off x="75707" y="1295400"/>
            <a:ext cx="5486400" cy="5378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07E055-F116-2E0F-9741-E61BA879F970}"/>
              </a:ext>
            </a:extLst>
          </p:cNvPr>
          <p:cNvSpPr txBox="1"/>
          <p:nvPr/>
        </p:nvSpPr>
        <p:spPr>
          <a:xfrm>
            <a:off x="6037890" y="2985860"/>
            <a:ext cx="470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Giant Dipole Resonance peak evolution?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LEE evolution?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7249A-EBDA-7C7F-1905-DD84D708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2858"/>
            <a:ext cx="5944447" cy="683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CCCFAD-C752-6AFA-9A01-1C3132DBDCB6}"/>
              </a:ext>
            </a:extLst>
          </p:cNvPr>
          <p:cNvSpPr txBox="1"/>
          <p:nvPr/>
        </p:nvSpPr>
        <p:spPr>
          <a:xfrm>
            <a:off x="5978496" y="164067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Deformation in nucleus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D3A8A-F7AF-4E32-315D-159D560870B1}"/>
              </a:ext>
            </a:extLst>
          </p:cNvPr>
          <p:cNvSpPr txBox="1"/>
          <p:nvPr/>
        </p:nvSpPr>
        <p:spPr>
          <a:xfrm>
            <a:off x="8506822" y="6184299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M. </a:t>
            </a:r>
            <a:r>
              <a:rPr lang="en-US" sz="1000" dirty="0" err="1"/>
              <a:t>Guttormsen</a:t>
            </a:r>
            <a:r>
              <a:rPr lang="en-US" sz="1000" dirty="0"/>
              <a:t> et al., Physical Review C 106, 034314 (2022)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8C89F-0E5E-361F-7C02-D8245CBB6AC0}"/>
              </a:ext>
            </a:extLst>
          </p:cNvPr>
          <p:cNvSpPr txBox="1"/>
          <p:nvPr/>
        </p:nvSpPr>
        <p:spPr>
          <a:xfrm>
            <a:off x="6019800" y="1942015"/>
            <a:ext cx="1302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spherical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A3E59-AD33-25C6-6D66-CA014254CFE4}"/>
              </a:ext>
            </a:extLst>
          </p:cNvPr>
          <p:cNvSpPr txBox="1"/>
          <p:nvPr/>
        </p:nvSpPr>
        <p:spPr>
          <a:xfrm>
            <a:off x="11335710" y="1953239"/>
            <a:ext cx="1161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deformed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A2664A-A358-8FAE-D8B7-2231CD893A20}"/>
              </a:ext>
            </a:extLst>
          </p:cNvPr>
          <p:cNvSpPr/>
          <p:nvPr/>
        </p:nvSpPr>
        <p:spPr>
          <a:xfrm>
            <a:off x="6641882" y="4125361"/>
            <a:ext cx="1066800" cy="10405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27050" h="527050"/>
            <a:bevelB w="527050" h="5270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61F9BC-8309-2659-67AD-912B44211AE7}"/>
              </a:ext>
            </a:extLst>
          </p:cNvPr>
          <p:cNvSpPr/>
          <p:nvPr/>
        </p:nvSpPr>
        <p:spPr>
          <a:xfrm>
            <a:off x="9144000" y="3702611"/>
            <a:ext cx="1295400" cy="16867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15950" h="1079500"/>
            <a:bevelB w="1079500" h="1079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31616D-0B6C-6A98-1541-0E63CD03842F}"/>
              </a:ext>
            </a:extLst>
          </p:cNvPr>
          <p:cNvCxnSpPr>
            <a:cxnSpLocks/>
          </p:cNvCxnSpPr>
          <p:nvPr/>
        </p:nvCxnSpPr>
        <p:spPr>
          <a:xfrm>
            <a:off x="6641882" y="5622712"/>
            <a:ext cx="37298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ADE9BD-7C25-7497-2671-953B02F69E1C}"/>
              </a:ext>
            </a:extLst>
          </p:cNvPr>
          <p:cNvSpPr txBox="1"/>
          <p:nvPr/>
        </p:nvSpPr>
        <p:spPr>
          <a:xfrm>
            <a:off x="6781553" y="567140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3C2E8-2BF3-793A-F432-7311D9AE474A}"/>
              </a:ext>
            </a:extLst>
          </p:cNvPr>
          <p:cNvSpPr txBox="1"/>
          <p:nvPr/>
        </p:nvSpPr>
        <p:spPr>
          <a:xfrm>
            <a:off x="9448800" y="567140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β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&gt; 0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F3129D04-CEDE-FEA0-F665-AB31C1E1CDC7}"/>
              </a:ext>
            </a:extLst>
          </p:cNvPr>
          <p:cNvSpPr txBox="1">
            <a:spLocks/>
          </p:cNvSpPr>
          <p:nvPr/>
        </p:nvSpPr>
        <p:spPr>
          <a:xfrm>
            <a:off x="9741568" y="6553181"/>
            <a:ext cx="2819400" cy="2125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200" dirty="0"/>
              <a:t>Amal Sebastian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0CFF8AE-4ABA-0525-DA96-87D381386439}"/>
              </a:ext>
            </a:extLst>
          </p:cNvPr>
          <p:cNvSpPr txBox="1">
            <a:spLocks/>
          </p:cNvSpPr>
          <p:nvPr/>
        </p:nvSpPr>
        <p:spPr>
          <a:xfrm>
            <a:off x="10816745" y="6477164"/>
            <a:ext cx="1016000" cy="3646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, </a:t>
            </a:r>
            <a:r>
              <a:rPr lang="en-US" sz="1200" dirty="0"/>
              <a:t>Slide </a:t>
            </a:r>
            <a:fld id="{CF988859-7953-4624-98C4-717249B46A15}" type="slidenum">
              <a:rPr lang="en-US" sz="1200" smtClean="0"/>
              <a:pPr>
                <a:defRPr/>
              </a:pPr>
              <a:t>7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78E33-C8C5-B18B-8AF0-BCF7F46AF78C}"/>
              </a:ext>
            </a:extLst>
          </p:cNvPr>
          <p:cNvSpPr txBox="1"/>
          <p:nvPr/>
        </p:nvSpPr>
        <p:spPr>
          <a:xfrm>
            <a:off x="6043864" y="2545182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0.092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71B64-E9C1-B797-88C4-E913DD54DAE6}"/>
              </a:ext>
            </a:extLst>
          </p:cNvPr>
          <p:cNvSpPr txBox="1"/>
          <p:nvPr/>
        </p:nvSpPr>
        <p:spPr>
          <a:xfrm>
            <a:off x="7339264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0.125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8D4E3-B165-D764-BEF2-6D0699A33B77}"/>
              </a:ext>
            </a:extLst>
          </p:cNvPr>
          <p:cNvSpPr txBox="1"/>
          <p:nvPr/>
        </p:nvSpPr>
        <p:spPr>
          <a:xfrm>
            <a:off x="6705600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0.109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C2100-2B81-8C34-C2E1-7B733FD50EE0}"/>
              </a:ext>
            </a:extLst>
          </p:cNvPr>
          <p:cNvSpPr txBox="1"/>
          <p:nvPr/>
        </p:nvSpPr>
        <p:spPr>
          <a:xfrm>
            <a:off x="8025064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0.138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2F4CA-FC67-556E-8488-3B984E9F3B11}"/>
              </a:ext>
            </a:extLst>
          </p:cNvPr>
          <p:cNvSpPr txBox="1"/>
          <p:nvPr/>
        </p:nvSpPr>
        <p:spPr>
          <a:xfrm>
            <a:off x="8686800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0.151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1845F3-5566-B53A-E3CA-5B62CB687DDC}"/>
              </a:ext>
            </a:extLst>
          </p:cNvPr>
          <p:cNvSpPr txBox="1"/>
          <p:nvPr/>
        </p:nvSpPr>
        <p:spPr>
          <a:xfrm>
            <a:off x="9320464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0.176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55322-54F1-73B1-6282-54A65F95720B}"/>
              </a:ext>
            </a:extLst>
          </p:cNvPr>
          <p:cNvSpPr txBox="1"/>
          <p:nvPr/>
        </p:nvSpPr>
        <p:spPr>
          <a:xfrm>
            <a:off x="10006264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0.200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EA164C-41A5-ACB6-8320-C3A721878A6C}"/>
              </a:ext>
            </a:extLst>
          </p:cNvPr>
          <p:cNvSpPr txBox="1"/>
          <p:nvPr/>
        </p:nvSpPr>
        <p:spPr>
          <a:xfrm>
            <a:off x="10668000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0.242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19EE6F-A8E8-F676-508E-7C8454626B48}"/>
              </a:ext>
            </a:extLst>
          </p:cNvPr>
          <p:cNvSpPr txBox="1"/>
          <p:nvPr/>
        </p:nvSpPr>
        <p:spPr>
          <a:xfrm>
            <a:off x="11301664" y="2565484"/>
            <a:ext cx="96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β</a:t>
            </a:r>
            <a:r>
              <a:rPr lang="en-US" sz="1050" b="1" baseline="-25000" dirty="0"/>
              <a:t>2</a:t>
            </a:r>
            <a:r>
              <a:rPr lang="en-US" sz="1050" b="1" dirty="0"/>
              <a:t>= 0.283</a:t>
            </a:r>
          </a:p>
        </p:txBody>
      </p:sp>
    </p:spTree>
    <p:extLst>
      <p:ext uri="{BB962C8B-B14F-4D97-AF65-F5344CB8AC3E}">
        <p14:creationId xmlns:p14="http://schemas.microsoft.com/office/powerpoint/2010/main" val="208948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2FC6-D4D2-668F-C53F-AF388519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63" y="285757"/>
            <a:ext cx="11988800" cy="478624"/>
          </a:xfrm>
        </p:spPr>
        <p:txBody>
          <a:bodyPr/>
          <a:lstStyle/>
          <a:p>
            <a:r>
              <a:rPr lang="en-US" dirty="0"/>
              <a:t>Impact of the </a:t>
            </a:r>
            <a:r>
              <a:rPr lang="en-US" dirty="0" err="1"/>
              <a:t>upbend</a:t>
            </a:r>
            <a:r>
              <a:rPr lang="en-US" dirty="0"/>
              <a:t> on reaction 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6C8C0-84D9-92F3-221B-6B3F53C16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Amal Sebastian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4AC7-5716-737C-5D1E-FF643624D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12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ACCEA2E4-F89E-5881-3FCE-58963190FA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38"/>
          <a:stretch/>
        </p:blipFill>
        <p:spPr>
          <a:xfrm>
            <a:off x="5712735" y="1702554"/>
            <a:ext cx="5797386" cy="41201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D37E4-6ECF-4C48-868E-6BBB10B29821}"/>
              </a:ext>
            </a:extLst>
          </p:cNvPr>
          <p:cNvSpPr txBox="1"/>
          <p:nvPr/>
        </p:nvSpPr>
        <p:spPr>
          <a:xfrm>
            <a:off x="990600" y="2391161"/>
            <a:ext cx="4682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 to stability, the impact of </a:t>
            </a:r>
            <a:r>
              <a:rPr lang="en-US" dirty="0" err="1"/>
              <a:t>upbend</a:t>
            </a:r>
            <a:r>
              <a:rPr lang="en-US" dirty="0"/>
              <a:t> on the reaction rate is small.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neutron-rich side, the impact of </a:t>
            </a:r>
            <a:r>
              <a:rPr lang="en-US" dirty="0" err="1"/>
              <a:t>upbend</a:t>
            </a:r>
            <a:r>
              <a:rPr lang="en-US" dirty="0"/>
              <a:t> on the reaction rate is relatively large.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1E9AB-CB6B-3FEA-18DE-8936EA58D468}"/>
              </a:ext>
            </a:extLst>
          </p:cNvPr>
          <p:cNvSpPr txBox="1"/>
          <p:nvPr/>
        </p:nvSpPr>
        <p:spPr>
          <a:xfrm>
            <a:off x="8792828" y="5826721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A.C Larsen et al.,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 Phys. Rev. C 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82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, 014318</a:t>
            </a:r>
            <a:r>
              <a:rPr lang="en-US" sz="1000" dirty="0"/>
              <a:t>,  (2010)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C3F3D-C596-7CEC-EFCE-5FEAE386ED8D}"/>
              </a:ext>
            </a:extLst>
          </p:cNvPr>
          <p:cNvSpPr txBox="1"/>
          <p:nvPr/>
        </p:nvSpPr>
        <p:spPr>
          <a:xfrm>
            <a:off x="6172200" y="1182469"/>
            <a:ext cx="52773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ratio of neutron capture reaction rate with </a:t>
            </a:r>
            <a:r>
              <a:rPr lang="en-US" dirty="0" err="1"/>
              <a:t>upbend</a:t>
            </a:r>
            <a:r>
              <a:rPr lang="en-US" dirty="0"/>
              <a:t> and without </a:t>
            </a:r>
            <a:r>
              <a:rPr lang="en-US" dirty="0" err="1"/>
              <a:t>upbend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2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E82E-F571-2AC8-DFF1-AAA0CAE0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Zr isotopes ?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BCC6537-BD53-816F-7E0D-19D184F6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838"/>
          <a:stretch/>
        </p:blipFill>
        <p:spPr>
          <a:xfrm>
            <a:off x="7216898" y="1295400"/>
            <a:ext cx="4163536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1C9C0A-46BC-47C2-1B9F-4D44171C1B3C}"/>
              </a:ext>
            </a:extLst>
          </p:cNvPr>
          <p:cNvSpPr txBox="1"/>
          <p:nvPr/>
        </p:nvSpPr>
        <p:spPr>
          <a:xfrm>
            <a:off x="592676" y="1295400"/>
            <a:ext cx="6389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Abrupt deformation pattern compared to Nd isotopes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the </a:t>
            </a:r>
            <a:r>
              <a:rPr lang="en-US" dirty="0" err="1"/>
              <a:t>upbend</a:t>
            </a:r>
            <a:r>
              <a:rPr lang="en-US" dirty="0"/>
              <a:t> evolve?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it impact neutron capture reaction rate?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C7066-8993-D051-544D-FAA173C7B0A7}"/>
              </a:ext>
            </a:extLst>
          </p:cNvPr>
          <p:cNvSpPr txBox="1"/>
          <p:nvPr/>
        </p:nvSpPr>
        <p:spPr>
          <a:xfrm>
            <a:off x="914400" y="3225105"/>
            <a:ext cx="52792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Cross section of </a:t>
            </a:r>
            <a:r>
              <a:rPr lang="en-US" b="1" baseline="30000" dirty="0"/>
              <a:t>96</a:t>
            </a:r>
            <a:r>
              <a:rPr lang="en-US" b="1" dirty="0"/>
              <a:t>Zr(n,</a:t>
            </a:r>
            <a:r>
              <a:rPr lang="el-GR" b="1" i="1" dirty="0">
                <a:latin typeface="Amasis MT Pro Black" panose="02040A04050005020304" pitchFamily="18" charset="0"/>
              </a:rPr>
              <a:t> γ</a:t>
            </a:r>
            <a:r>
              <a:rPr lang="en-US" b="1" dirty="0"/>
              <a:t>)</a:t>
            </a:r>
            <a:r>
              <a:rPr lang="en-US" b="1" baseline="30000" dirty="0"/>
              <a:t>97</a:t>
            </a:r>
            <a:r>
              <a:rPr lang="en-US" b="1" dirty="0"/>
              <a:t>Zr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731CF-58C6-B154-38E5-89F6904DE0C3}"/>
              </a:ext>
            </a:extLst>
          </p:cNvPr>
          <p:cNvSpPr txBox="1"/>
          <p:nvPr/>
        </p:nvSpPr>
        <p:spPr>
          <a:xfrm>
            <a:off x="6707373" y="3940076"/>
            <a:ext cx="5184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of isotopes </a:t>
            </a:r>
            <a:r>
              <a:rPr lang="en-US" b="1" baseline="30000" dirty="0"/>
              <a:t>97</a:t>
            </a:r>
            <a:r>
              <a:rPr lang="en-US" b="1" dirty="0"/>
              <a:t>Zr, </a:t>
            </a:r>
            <a:r>
              <a:rPr lang="en-US" b="1" baseline="30000" dirty="0"/>
              <a:t>98</a:t>
            </a:r>
            <a:r>
              <a:rPr lang="en-US" b="1" dirty="0"/>
              <a:t>Zr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baseline="30000" dirty="0"/>
              <a:t>100</a:t>
            </a:r>
            <a:r>
              <a:rPr lang="en-US" b="1" dirty="0"/>
              <a:t>Zr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experiments have measured the cross-sections of </a:t>
            </a:r>
            <a:r>
              <a:rPr lang="en-US" baseline="30000" dirty="0"/>
              <a:t>97</a:t>
            </a:r>
            <a:r>
              <a:rPr lang="en-US" dirty="0"/>
              <a:t>Zr and </a:t>
            </a:r>
            <a:r>
              <a:rPr lang="en-US" baseline="30000" dirty="0"/>
              <a:t>99</a:t>
            </a:r>
            <a:r>
              <a:rPr lang="en-US" dirty="0"/>
              <a:t>Zr neutron captures.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96</a:t>
            </a:r>
            <a:r>
              <a:rPr lang="en-US" dirty="0"/>
              <a:t>Zr</a:t>
            </a:r>
            <a:r>
              <a:rPr lang="en-US" b="1" dirty="0"/>
              <a:t> </a:t>
            </a:r>
            <a:r>
              <a:rPr lang="en-US" dirty="0"/>
              <a:t>(n,</a:t>
            </a:r>
            <a:r>
              <a:rPr lang="el-GR" i="1" dirty="0">
                <a:latin typeface="Amasis MT Pro Black" panose="02040A04050005020304" pitchFamily="18" charset="0"/>
              </a:rPr>
              <a:t> γ</a:t>
            </a:r>
            <a:r>
              <a:rPr lang="en-US" dirty="0"/>
              <a:t>)</a:t>
            </a:r>
            <a:r>
              <a:rPr lang="en-US" baseline="30000" dirty="0"/>
              <a:t> 97</a:t>
            </a:r>
            <a:r>
              <a:rPr lang="en-US" dirty="0"/>
              <a:t>Zr cross-section serves as a validation for the indirect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44255D-A09E-980E-4E9E-9A56EEA772A9}"/>
              </a:ext>
            </a:extLst>
          </p:cNvPr>
          <p:cNvCxnSpPr>
            <a:cxnSpLocks/>
          </p:cNvCxnSpPr>
          <p:nvPr/>
        </p:nvCxnSpPr>
        <p:spPr>
          <a:xfrm flipH="1" flipV="1">
            <a:off x="9931940" y="1668202"/>
            <a:ext cx="381000" cy="325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380EF4-7801-F873-0AAE-0E2508A32562}"/>
              </a:ext>
            </a:extLst>
          </p:cNvPr>
          <p:cNvCxnSpPr>
            <a:cxnSpLocks/>
          </p:cNvCxnSpPr>
          <p:nvPr/>
        </p:nvCxnSpPr>
        <p:spPr>
          <a:xfrm flipH="1" flipV="1">
            <a:off x="8810302" y="1686819"/>
            <a:ext cx="326994" cy="341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A0B527-C835-C29C-4DE0-B49994B28736}"/>
              </a:ext>
            </a:extLst>
          </p:cNvPr>
          <p:cNvCxnSpPr>
            <a:cxnSpLocks/>
          </p:cNvCxnSpPr>
          <p:nvPr/>
        </p:nvCxnSpPr>
        <p:spPr>
          <a:xfrm flipH="1" flipV="1">
            <a:off x="8249483" y="1718152"/>
            <a:ext cx="326994" cy="325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340DEFE-3866-D63C-AB6F-155B60915CC8}"/>
              </a:ext>
            </a:extLst>
          </p:cNvPr>
          <p:cNvSpPr txBox="1">
            <a:spLocks/>
          </p:cNvSpPr>
          <p:nvPr/>
        </p:nvSpPr>
        <p:spPr>
          <a:xfrm>
            <a:off x="9835257" y="6465946"/>
            <a:ext cx="2819400" cy="2125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200" dirty="0"/>
              <a:t>Amal Sebastian,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871609C-2425-0607-799D-AF7AF36E39E4}"/>
              </a:ext>
            </a:extLst>
          </p:cNvPr>
          <p:cNvSpPr txBox="1">
            <a:spLocks/>
          </p:cNvSpPr>
          <p:nvPr/>
        </p:nvSpPr>
        <p:spPr>
          <a:xfrm>
            <a:off x="10875439" y="6389929"/>
            <a:ext cx="1016000" cy="3646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12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254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379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506" algn="l" defTabSz="45712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5633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2759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199886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012" algn="l" defTabSz="914254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 </a:t>
            </a:r>
            <a:r>
              <a:rPr lang="en-US" sz="1200" dirty="0"/>
              <a:t>Slide </a:t>
            </a:r>
            <a:fld id="{CF988859-7953-4624-98C4-717249B46A15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  <p:pic>
        <p:nvPicPr>
          <p:cNvPr id="17" name="Picture 16" descr="A graph of energy&#10;&#10;Description automatically generated">
            <a:extLst>
              <a:ext uri="{FF2B5EF4-FFF2-40B4-BE49-F238E27FC236}">
                <a16:creationId xmlns:a16="http://schemas.microsoft.com/office/drawing/2014/main" id="{87A0880D-9F95-E3CC-FAAF-A948B06D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1" t="2526" r="-1751" b="-2526"/>
          <a:stretch/>
        </p:blipFill>
        <p:spPr>
          <a:xfrm>
            <a:off x="381000" y="3648758"/>
            <a:ext cx="6229576" cy="31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96813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45183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Parsons, Alex|61354939-8ef1-40bf-a344-a283b52ba8e0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King, Karen</DisplayName>
        <AccountId>18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45183</Filtered_x0020_Document_x0020_Number0>
    <Identifier xmlns="51b9806a-5185-426e-8026-9f8401f8c974">FM</Identifier>
    <Formatted_x0020_Revision xmlns="51b9806a-5185-426e-8026-9f8401f8c974">003</Formatted_x0020_Revision>
    <Revision_x0020_History xmlns="51b9806a-5185-426e-8026-9f8401f8c974">Updated CA instructions on slide 3, Revised notes on text color on slide 9
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819902c-d263-4340-a3b4-c7375668d2ad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27e6a43e-a4c4-4f52-b0e1-49827a209077"/>
    <ds:schemaRef ds:uri="51b9806a-5185-426e-8026-9f8401f8c97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7279E9-029E-40B5-9EA9-88D004C7E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27942A-61A9-4118-A144-DE7F84F21C4A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34236</TotalTime>
  <Words>1189</Words>
  <Application>Microsoft Office PowerPoint</Application>
  <PresentationFormat>Widescreen</PresentationFormat>
  <Paragraphs>224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Amasis MT Pro Black</vt:lpstr>
      <vt:lpstr>-apple-system</vt:lpstr>
      <vt:lpstr>Arial</vt:lpstr>
      <vt:lpstr>Calibri</vt:lpstr>
      <vt:lpstr>Helvetica</vt:lpstr>
      <vt:lpstr>Lucida Grande</vt:lpstr>
      <vt:lpstr>Noto Sans</vt:lpstr>
      <vt:lpstr>Open Sans</vt:lpstr>
      <vt:lpstr>Times</vt:lpstr>
      <vt:lpstr>Times New Roman</vt:lpstr>
      <vt:lpstr>wf_segoe-ui_normal</vt:lpstr>
      <vt:lpstr>Wingdings</vt:lpstr>
      <vt:lpstr>ヒラギノ角ゴ Pro W3</vt:lpstr>
      <vt:lpstr>1_FRIB3</vt:lpstr>
      <vt:lpstr>Equation</vt:lpstr>
      <vt:lpstr>Constraining the Neutron Capture Reaction on Zr Isotopes for Astrophysical Processes</vt:lpstr>
      <vt:lpstr>Introduction - Nucleosynthesis</vt:lpstr>
      <vt:lpstr>Uncertainties in Theoretical Models</vt:lpstr>
      <vt:lpstr>How do we constrain the (n, γ) reaction rate?</vt:lpstr>
      <vt:lpstr>γ-Ray Strength Function</vt:lpstr>
      <vt:lpstr>Enhancement in the Low-Energy region</vt:lpstr>
      <vt:lpstr> Evolution of upbend in neutron-rich isotopes</vt:lpstr>
      <vt:lpstr>Impact of the upbend on reaction rate</vt:lpstr>
      <vt:lpstr>Why Zr isotopes ?</vt:lpstr>
      <vt:lpstr>Methodology - Oslo Method</vt:lpstr>
      <vt:lpstr>Experimental Setup – SuN Detector</vt:lpstr>
      <vt:lpstr>Total Absorption Spectroscopy</vt:lpstr>
      <vt:lpstr>Results and Analysis</vt:lpstr>
      <vt:lpstr>Extracted Nuclear Level Density</vt:lpstr>
      <vt:lpstr>Extracted γ-ray strength function</vt:lpstr>
      <vt:lpstr>Talys Models for NLD and GSF </vt:lpstr>
      <vt:lpstr>Summary and Future Directions</vt:lpstr>
      <vt:lpstr>PowerPoint Presentation</vt:lpstr>
      <vt:lpstr>Acknowledgement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subject>S10000-FM-000454-R003</dc:subject>
  <dc:creator>Parsons, Alex</dc:creator>
  <cp:lastModifiedBy>Amal Sebastian</cp:lastModifiedBy>
  <cp:revision>13</cp:revision>
  <cp:lastPrinted>2023-04-27T17:51:02Z</cp:lastPrinted>
  <dcterms:created xsi:type="dcterms:W3CDTF">2023-05-16T14:40:51Z</dcterms:created>
  <dcterms:modified xsi:type="dcterms:W3CDTF">2025-03-21T23:16:21Z</dcterms:modified>
  <cp:category>31 October 2023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141c4800-5459-4a0f-8f70-37b212b6aaa7,4;141c4800-5459-4a0f-8f70-37b212b6aaa7,4;141c4800-5459-4a0f-8f70-37b212b6aaa7,4;141c4800-5459-4a0f-8f70-37b212b6aaa7,5;141c4800-5459-4a0f-8f70-37b212b6aaa7,5;141c4800-5459-4a0f-8f70-37b212b6aaa7,5;141c4800-5459-4a0f-8f70-37b212b6aaa7,5;141c4800-5459-4a0f-8f70-37b212b6aaa7,5;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