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3">
  <p:sldMasterIdLst>
    <p:sldMasterId id="2147483648" r:id="rId1"/>
  </p:sldMasterIdLst>
  <p:notesMasterIdLst>
    <p:notesMasterId r:id="rId28"/>
  </p:notesMasterIdLst>
  <p:sldIdLst>
    <p:sldId id="257" r:id="rId2"/>
    <p:sldId id="393" r:id="rId3"/>
    <p:sldId id="395" r:id="rId4"/>
    <p:sldId id="426" r:id="rId5"/>
    <p:sldId id="437" r:id="rId6"/>
    <p:sldId id="436" r:id="rId7"/>
    <p:sldId id="464" r:id="rId8"/>
    <p:sldId id="448" r:id="rId9"/>
    <p:sldId id="449" r:id="rId10"/>
    <p:sldId id="456" r:id="rId11"/>
    <p:sldId id="457" r:id="rId12"/>
    <p:sldId id="458" r:id="rId13"/>
    <p:sldId id="428" r:id="rId14"/>
    <p:sldId id="432" r:id="rId15"/>
    <p:sldId id="438" r:id="rId16"/>
    <p:sldId id="459" r:id="rId17"/>
    <p:sldId id="425" r:id="rId18"/>
    <p:sldId id="462" r:id="rId19"/>
    <p:sldId id="463" r:id="rId20"/>
    <p:sldId id="429" r:id="rId21"/>
    <p:sldId id="431" r:id="rId22"/>
    <p:sldId id="434" r:id="rId23"/>
    <p:sldId id="435" r:id="rId24"/>
    <p:sldId id="430" r:id="rId25"/>
    <p:sldId id="465" r:id="rId26"/>
    <p:sldId id="460" r:id="rId27"/>
  </p:sldIdLst>
  <p:sldSz cx="12192000" cy="6858000"/>
  <p:notesSz cx="12192000" cy="6858000"/>
  <p:embeddedFontLst>
    <p:embeddedFont>
      <p:font typeface="Fira Sans" panose="020B0503050000020004" pitchFamily="34" charset="0"/>
      <p:regular r:id="rId29"/>
      <p:bold r:id="rId30"/>
      <p:italic r:id="rId31"/>
      <p:boldItalic r:id="rId32"/>
    </p:embeddedFont>
    <p:embeddedFont>
      <p:font typeface="Fira Sans Condensed" panose="020B0503050000020004" pitchFamily="34" charset="0"/>
      <p:regular r:id="rId33"/>
      <p:bold r:id="rId34"/>
      <p:italic r:id="rId35"/>
      <p:boldItalic r:id="rId36"/>
    </p:embeddedFont>
    <p:embeddedFont>
      <p:font typeface="Fira Sans Light" panose="020B0403050000020004" pitchFamily="34" charset="0"/>
      <p:regular r:id="rId37"/>
      <p:bold r:id="rId38"/>
      <p:italic r:id="rId39"/>
      <p:boldItalic r:id="rId40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18B46694-F4A4-4439-BC04-46EFFDC6C6A1}">
          <p14:sldIdLst>
            <p14:sldId id="257"/>
            <p14:sldId id="393"/>
            <p14:sldId id="395"/>
            <p14:sldId id="426"/>
            <p14:sldId id="437"/>
            <p14:sldId id="436"/>
            <p14:sldId id="464"/>
            <p14:sldId id="448"/>
            <p14:sldId id="449"/>
            <p14:sldId id="456"/>
            <p14:sldId id="457"/>
            <p14:sldId id="458"/>
            <p14:sldId id="428"/>
            <p14:sldId id="432"/>
            <p14:sldId id="438"/>
          </p14:sldIdLst>
        </p14:section>
        <p14:section name="Outro" id="{172A4C14-95B1-423A-B97C-17519C903EB0}">
          <p14:sldIdLst>
            <p14:sldId id="459"/>
            <p14:sldId id="425"/>
            <p14:sldId id="462"/>
            <p14:sldId id="463"/>
            <p14:sldId id="429"/>
            <p14:sldId id="431"/>
            <p14:sldId id="434"/>
            <p14:sldId id="435"/>
            <p14:sldId id="430"/>
            <p14:sldId id="465"/>
            <p14:sldId id="4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Koziolek" initials="AK" lastIdx="2" clrIdx="0"/>
  <p:cmAuthor id="2" name="M Goedicke" initials="MG" lastIdx="1" clrIdx="1"/>
  <p:cmAuthor id="3" name="Firas" initials="m" lastIdx="6" clrIdx="2">
    <p:extLst>
      <p:ext uri="{19B8F6BF-5375-455C-9EA6-DF929625EA0E}">
        <p15:presenceInfo xmlns:p15="http://schemas.microsoft.com/office/powerpoint/2012/main" userId="Firas" providerId="None"/>
      </p:ext>
    </p:extLst>
  </p:cmAuthor>
  <p:cmAuthor id="4" name="safial islam ayon" initials="sa" lastIdx="6" clrIdx="3">
    <p:extLst>
      <p:ext uri="{19B8F6BF-5375-455C-9EA6-DF929625EA0E}">
        <p15:presenceInfo xmlns:p15="http://schemas.microsoft.com/office/powerpoint/2012/main" userId="c499ada65067cfac" providerId="Windows Live"/>
      </p:ext>
    </p:extLst>
  </p:cmAuthor>
  <p:cmAuthor id="5" name="Jan Bernoth" initials="jb" lastIdx="13" clrIdx="4">
    <p:extLst>
      <p:ext uri="{19B8F6BF-5375-455C-9EA6-DF929625EA0E}">
        <p15:presenceInfo xmlns:p15="http://schemas.microsoft.com/office/powerpoint/2012/main" userId="Jan Bern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214F"/>
    <a:srgbClr val="E8E6E6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41"/>
    <p:restoredTop sz="96247" autoAdjust="0"/>
  </p:normalViewPr>
  <p:slideViewPr>
    <p:cSldViewPr>
      <p:cViewPr varScale="1">
        <p:scale>
          <a:sx n="103" d="100"/>
          <a:sy n="103" d="100"/>
        </p:scale>
        <p:origin x="12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A2422-2EBB-4144-B48C-F11F5ABD958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D1262-5D96-4DCB-9E95-577C3596F8E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D214F"/>
        </a:solidFill>
      </dgm:spPr>
      <dgm:t>
        <a:bodyPr/>
        <a:lstStyle/>
        <a:p>
          <a:r>
            <a:rPr lang="en-GB" sz="1600" b="1" noProof="0" dirty="0">
              <a:solidFill>
                <a:schemeClr val="bg1"/>
              </a:solidFill>
            </a:rPr>
            <a:t>Stakeholders</a:t>
          </a:r>
        </a:p>
      </dgm:t>
    </dgm:pt>
    <dgm:pt modelId="{3618B098-4F9B-4910-BDA8-0E5458779826}" type="parTrans" cxnId="{69940FAC-123B-4F6C-973B-9144A34AD848}">
      <dgm:prSet/>
      <dgm:spPr/>
      <dgm:t>
        <a:bodyPr/>
        <a:lstStyle/>
        <a:p>
          <a:endParaRPr lang="en-US"/>
        </a:p>
      </dgm:t>
    </dgm:pt>
    <dgm:pt modelId="{3A18C447-4100-495E-A3E9-BD7C33BEDD4A}" type="sibTrans" cxnId="{69940FAC-123B-4F6C-973B-9144A34AD848}">
      <dgm:prSet/>
      <dgm:spPr/>
      <dgm:t>
        <a:bodyPr/>
        <a:lstStyle/>
        <a:p>
          <a:endParaRPr lang="en-US"/>
        </a:p>
      </dgm:t>
    </dgm:pt>
    <dgm:pt modelId="{A639B2DB-324A-43ED-88BC-811D8A01C2BC}">
      <dgm:prSet phldrT="[Text]"/>
      <dgm:spPr/>
      <dgm:t>
        <a:bodyPr/>
        <a:lstStyle/>
        <a:p>
          <a:r>
            <a:rPr lang="en-GB" b="1" noProof="0" dirty="0">
              <a:solidFill>
                <a:srgbClr val="0D214F"/>
              </a:solidFill>
            </a:rPr>
            <a:t>Users</a:t>
          </a:r>
          <a:endParaRPr lang="en-GB" noProof="0" dirty="0"/>
        </a:p>
      </dgm:t>
    </dgm:pt>
    <dgm:pt modelId="{A614A4BE-C568-4E30-88C0-93AEE1FC0954}" type="parTrans" cxnId="{72F68596-9216-4791-8555-786B87F280F0}">
      <dgm:prSet/>
      <dgm:spPr/>
      <dgm:t>
        <a:bodyPr/>
        <a:lstStyle/>
        <a:p>
          <a:endParaRPr lang="en-US"/>
        </a:p>
      </dgm:t>
    </dgm:pt>
    <dgm:pt modelId="{253B244F-B1F7-4BAF-93EF-E3AF3DA15088}" type="sibTrans" cxnId="{72F68596-9216-4791-8555-786B87F280F0}">
      <dgm:prSet/>
      <dgm:spPr/>
      <dgm:t>
        <a:bodyPr/>
        <a:lstStyle/>
        <a:p>
          <a:endParaRPr lang="en-US"/>
        </a:p>
      </dgm:t>
    </dgm:pt>
    <dgm:pt modelId="{42A9A12A-1579-47F7-9C4B-56A0AF7CE8CE}">
      <dgm:prSet phldrT="[Text]"/>
      <dgm:spPr/>
      <dgm:t>
        <a:bodyPr/>
        <a:lstStyle/>
        <a:p>
          <a:pPr>
            <a:buNone/>
          </a:pPr>
          <a:r>
            <a:rPr lang="en-GB" b="1" noProof="0" dirty="0">
              <a:solidFill>
                <a:srgbClr val="0D214F"/>
              </a:solidFill>
            </a:rPr>
            <a:t>Policy Makers </a:t>
          </a:r>
          <a:endParaRPr lang="en-GB" noProof="0" dirty="0"/>
        </a:p>
      </dgm:t>
    </dgm:pt>
    <dgm:pt modelId="{3AA8548D-5CB2-4B74-804B-CB1380A17A50}" type="parTrans" cxnId="{BBB67F5C-BB1A-4BB0-AB21-7CBB7D8FDCF4}">
      <dgm:prSet/>
      <dgm:spPr/>
      <dgm:t>
        <a:bodyPr/>
        <a:lstStyle/>
        <a:p>
          <a:endParaRPr lang="en-US"/>
        </a:p>
      </dgm:t>
    </dgm:pt>
    <dgm:pt modelId="{407BA817-7095-4627-A12C-4CF904488B3D}" type="sibTrans" cxnId="{BBB67F5C-BB1A-4BB0-AB21-7CBB7D8FDCF4}">
      <dgm:prSet/>
      <dgm:spPr/>
      <dgm:t>
        <a:bodyPr/>
        <a:lstStyle/>
        <a:p>
          <a:endParaRPr lang="en-US"/>
        </a:p>
      </dgm:t>
    </dgm:pt>
    <dgm:pt modelId="{60413DD0-CFF0-4ED2-A982-FD740C30228C}">
      <dgm:prSet phldrT="[Text]"/>
      <dgm:spPr/>
      <dgm:t>
        <a:bodyPr/>
        <a:lstStyle/>
        <a:p>
          <a:pPr>
            <a:buNone/>
          </a:pPr>
          <a:r>
            <a:rPr lang="en-GB" b="1" noProof="0" dirty="0">
              <a:solidFill>
                <a:srgbClr val="0D214F"/>
              </a:solidFill>
            </a:rPr>
            <a:t>Decision Makers</a:t>
          </a:r>
          <a:endParaRPr lang="en-GB" noProof="0" dirty="0"/>
        </a:p>
      </dgm:t>
    </dgm:pt>
    <dgm:pt modelId="{57FAD09F-64CD-428E-B929-1CFA7FDD676A}" type="parTrans" cxnId="{BEA45CEE-804B-4C05-8F4A-9B85EBAA7899}">
      <dgm:prSet/>
      <dgm:spPr/>
      <dgm:t>
        <a:bodyPr/>
        <a:lstStyle/>
        <a:p>
          <a:endParaRPr lang="en-US"/>
        </a:p>
      </dgm:t>
    </dgm:pt>
    <dgm:pt modelId="{E3268A19-A276-4ADA-A3EB-8113FC18DE28}" type="sibTrans" cxnId="{BEA45CEE-804B-4C05-8F4A-9B85EBAA7899}">
      <dgm:prSet/>
      <dgm:spPr/>
      <dgm:t>
        <a:bodyPr/>
        <a:lstStyle/>
        <a:p>
          <a:endParaRPr lang="en-US"/>
        </a:p>
      </dgm:t>
    </dgm:pt>
    <dgm:pt modelId="{6A0F0EE3-EAA1-4569-90E3-9AFF05E4F49B}">
      <dgm:prSet phldrT="[Text]"/>
      <dgm:spPr/>
      <dgm:t>
        <a:bodyPr/>
        <a:lstStyle/>
        <a:p>
          <a:pPr>
            <a:buNone/>
          </a:pPr>
          <a:r>
            <a:rPr lang="en-GB" b="1" noProof="0" dirty="0">
              <a:solidFill>
                <a:srgbClr val="0D214F"/>
              </a:solidFill>
            </a:rPr>
            <a:t>Creators (Owner)</a:t>
          </a:r>
          <a:endParaRPr lang="en-GB" noProof="0" dirty="0">
            <a:solidFill>
              <a:srgbClr val="0D214F"/>
            </a:solidFill>
          </a:endParaRPr>
        </a:p>
      </dgm:t>
    </dgm:pt>
    <dgm:pt modelId="{1F08600F-BCF2-4ADD-853A-C66816814C92}" type="parTrans" cxnId="{B38AD87A-C69E-47E3-8123-7C3257D42DAA}">
      <dgm:prSet/>
      <dgm:spPr/>
      <dgm:t>
        <a:bodyPr/>
        <a:lstStyle/>
        <a:p>
          <a:endParaRPr lang="en-US"/>
        </a:p>
      </dgm:t>
    </dgm:pt>
    <dgm:pt modelId="{4E3BB0CA-692D-4A8E-BC8A-150D7EAD65E3}" type="sibTrans" cxnId="{B38AD87A-C69E-47E3-8123-7C3257D42DAA}">
      <dgm:prSet/>
      <dgm:spPr/>
      <dgm:t>
        <a:bodyPr/>
        <a:lstStyle/>
        <a:p>
          <a:endParaRPr lang="en-US"/>
        </a:p>
      </dgm:t>
    </dgm:pt>
    <dgm:pt modelId="{A9B1D229-2A0E-420A-8EAE-3FEDC7BB12D0}" type="pres">
      <dgm:prSet presAssocID="{844A2422-2EBB-4144-B48C-F11F5ABD95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FDE697-7F74-40F0-B37A-147C52CD0BD6}" type="pres">
      <dgm:prSet presAssocID="{5FCD1262-5D96-4DCB-9E95-577C3596F8EA}" presName="centerShape" presStyleLbl="node0" presStyleIdx="0" presStyleCnt="1"/>
      <dgm:spPr/>
    </dgm:pt>
    <dgm:pt modelId="{6B0BC00D-F536-4179-8B24-952C0C8719D4}" type="pres">
      <dgm:prSet presAssocID="{A639B2DB-324A-43ED-88BC-811D8A01C2BC}" presName="node" presStyleLbl="node1" presStyleIdx="0" presStyleCnt="4" custRadScaleRad="101346" custRadScaleInc="0">
        <dgm:presLayoutVars>
          <dgm:bulletEnabled val="1"/>
        </dgm:presLayoutVars>
      </dgm:prSet>
      <dgm:spPr/>
    </dgm:pt>
    <dgm:pt modelId="{EF3E666E-D569-49DA-A691-AF71C7194F79}" type="pres">
      <dgm:prSet presAssocID="{A639B2DB-324A-43ED-88BC-811D8A01C2BC}" presName="dummy" presStyleCnt="0"/>
      <dgm:spPr/>
    </dgm:pt>
    <dgm:pt modelId="{317C2171-4A2A-4727-A319-84B00B460C35}" type="pres">
      <dgm:prSet presAssocID="{253B244F-B1F7-4BAF-93EF-E3AF3DA15088}" presName="sibTrans" presStyleLbl="sibTrans2D1" presStyleIdx="0" presStyleCnt="4"/>
      <dgm:spPr/>
    </dgm:pt>
    <dgm:pt modelId="{C7FAEDE0-AA29-475A-A539-3425D4CE797D}" type="pres">
      <dgm:prSet presAssocID="{42A9A12A-1579-47F7-9C4B-56A0AF7CE8CE}" presName="node" presStyleLbl="node1" presStyleIdx="1" presStyleCnt="4">
        <dgm:presLayoutVars>
          <dgm:bulletEnabled val="1"/>
        </dgm:presLayoutVars>
      </dgm:prSet>
      <dgm:spPr/>
    </dgm:pt>
    <dgm:pt modelId="{8D0B0BCB-F3E7-4057-BC58-FB193ED56E3E}" type="pres">
      <dgm:prSet presAssocID="{42A9A12A-1579-47F7-9C4B-56A0AF7CE8CE}" presName="dummy" presStyleCnt="0"/>
      <dgm:spPr/>
    </dgm:pt>
    <dgm:pt modelId="{7CCF7112-58D8-4FAC-9D7A-15A6F2D783ED}" type="pres">
      <dgm:prSet presAssocID="{407BA817-7095-4627-A12C-4CF904488B3D}" presName="sibTrans" presStyleLbl="sibTrans2D1" presStyleIdx="1" presStyleCnt="4"/>
      <dgm:spPr/>
    </dgm:pt>
    <dgm:pt modelId="{8E6904CA-C84C-4652-8805-A1354531F197}" type="pres">
      <dgm:prSet presAssocID="{60413DD0-CFF0-4ED2-A982-FD740C30228C}" presName="node" presStyleLbl="node1" presStyleIdx="2" presStyleCnt="4" custRadScaleRad="100319">
        <dgm:presLayoutVars>
          <dgm:bulletEnabled val="1"/>
        </dgm:presLayoutVars>
      </dgm:prSet>
      <dgm:spPr/>
    </dgm:pt>
    <dgm:pt modelId="{F5110421-0177-4DD3-8077-E3B2F9CF77B8}" type="pres">
      <dgm:prSet presAssocID="{60413DD0-CFF0-4ED2-A982-FD740C30228C}" presName="dummy" presStyleCnt="0"/>
      <dgm:spPr/>
    </dgm:pt>
    <dgm:pt modelId="{B0456016-E3FE-4674-9798-CFB866C661B4}" type="pres">
      <dgm:prSet presAssocID="{E3268A19-A276-4ADA-A3EB-8113FC18DE28}" presName="sibTrans" presStyleLbl="sibTrans2D1" presStyleIdx="2" presStyleCnt="4"/>
      <dgm:spPr/>
    </dgm:pt>
    <dgm:pt modelId="{E0E569F1-3CBD-40B5-86C8-67430A7DD4AC}" type="pres">
      <dgm:prSet presAssocID="{6A0F0EE3-EAA1-4569-90E3-9AFF05E4F49B}" presName="node" presStyleLbl="node1" presStyleIdx="3" presStyleCnt="4">
        <dgm:presLayoutVars>
          <dgm:bulletEnabled val="1"/>
        </dgm:presLayoutVars>
      </dgm:prSet>
      <dgm:spPr/>
    </dgm:pt>
    <dgm:pt modelId="{6AD47D14-60EA-4A7A-93EA-2F8367A270C4}" type="pres">
      <dgm:prSet presAssocID="{6A0F0EE3-EAA1-4569-90E3-9AFF05E4F49B}" presName="dummy" presStyleCnt="0"/>
      <dgm:spPr/>
    </dgm:pt>
    <dgm:pt modelId="{E8CCAB8C-1DFC-4FF4-9084-9F31C0A7B4CF}" type="pres">
      <dgm:prSet presAssocID="{4E3BB0CA-692D-4A8E-BC8A-150D7EAD65E3}" presName="sibTrans" presStyleLbl="sibTrans2D1" presStyleIdx="3" presStyleCnt="4"/>
      <dgm:spPr/>
    </dgm:pt>
  </dgm:ptLst>
  <dgm:cxnLst>
    <dgm:cxn modelId="{7AE9CE15-1462-4A12-8DF5-61045C5058B2}" type="presOf" srcId="{42A9A12A-1579-47F7-9C4B-56A0AF7CE8CE}" destId="{C7FAEDE0-AA29-475A-A539-3425D4CE797D}" srcOrd="0" destOrd="0" presId="urn:microsoft.com/office/officeart/2005/8/layout/radial6"/>
    <dgm:cxn modelId="{BBB67F5C-BB1A-4BB0-AB21-7CBB7D8FDCF4}" srcId="{5FCD1262-5D96-4DCB-9E95-577C3596F8EA}" destId="{42A9A12A-1579-47F7-9C4B-56A0AF7CE8CE}" srcOrd="1" destOrd="0" parTransId="{3AA8548D-5CB2-4B74-804B-CB1380A17A50}" sibTransId="{407BA817-7095-4627-A12C-4CF904488B3D}"/>
    <dgm:cxn modelId="{9B618241-9C95-4C14-8F06-F90325362D0D}" type="presOf" srcId="{5FCD1262-5D96-4DCB-9E95-577C3596F8EA}" destId="{DBFDE697-7F74-40F0-B37A-147C52CD0BD6}" srcOrd="0" destOrd="0" presId="urn:microsoft.com/office/officeart/2005/8/layout/radial6"/>
    <dgm:cxn modelId="{7718FF6F-4E9A-4A6B-85B2-0DCF25A509F4}" type="presOf" srcId="{E3268A19-A276-4ADA-A3EB-8113FC18DE28}" destId="{B0456016-E3FE-4674-9798-CFB866C661B4}" srcOrd="0" destOrd="0" presId="urn:microsoft.com/office/officeart/2005/8/layout/radial6"/>
    <dgm:cxn modelId="{FACD0150-A34D-42AF-964B-DFFABFCDED7D}" type="presOf" srcId="{60413DD0-CFF0-4ED2-A982-FD740C30228C}" destId="{8E6904CA-C84C-4652-8805-A1354531F197}" srcOrd="0" destOrd="0" presId="urn:microsoft.com/office/officeart/2005/8/layout/radial6"/>
    <dgm:cxn modelId="{B38AD87A-C69E-47E3-8123-7C3257D42DAA}" srcId="{5FCD1262-5D96-4DCB-9E95-577C3596F8EA}" destId="{6A0F0EE3-EAA1-4569-90E3-9AFF05E4F49B}" srcOrd="3" destOrd="0" parTransId="{1F08600F-BCF2-4ADD-853A-C66816814C92}" sibTransId="{4E3BB0CA-692D-4A8E-BC8A-150D7EAD65E3}"/>
    <dgm:cxn modelId="{32083F8A-7DF7-4680-834A-67633146E266}" type="presOf" srcId="{4E3BB0CA-692D-4A8E-BC8A-150D7EAD65E3}" destId="{E8CCAB8C-1DFC-4FF4-9084-9F31C0A7B4CF}" srcOrd="0" destOrd="0" presId="urn:microsoft.com/office/officeart/2005/8/layout/radial6"/>
    <dgm:cxn modelId="{571F1C8F-9BB6-497D-84BF-7D95FE922853}" type="presOf" srcId="{A639B2DB-324A-43ED-88BC-811D8A01C2BC}" destId="{6B0BC00D-F536-4179-8B24-952C0C8719D4}" srcOrd="0" destOrd="0" presId="urn:microsoft.com/office/officeart/2005/8/layout/radial6"/>
    <dgm:cxn modelId="{72F68596-9216-4791-8555-786B87F280F0}" srcId="{5FCD1262-5D96-4DCB-9E95-577C3596F8EA}" destId="{A639B2DB-324A-43ED-88BC-811D8A01C2BC}" srcOrd="0" destOrd="0" parTransId="{A614A4BE-C568-4E30-88C0-93AEE1FC0954}" sibTransId="{253B244F-B1F7-4BAF-93EF-E3AF3DA15088}"/>
    <dgm:cxn modelId="{C16144A2-5B23-4B30-9C0A-9C7A3D6DD44A}" type="presOf" srcId="{6A0F0EE3-EAA1-4569-90E3-9AFF05E4F49B}" destId="{E0E569F1-3CBD-40B5-86C8-67430A7DD4AC}" srcOrd="0" destOrd="0" presId="urn:microsoft.com/office/officeart/2005/8/layout/radial6"/>
    <dgm:cxn modelId="{69940FAC-123B-4F6C-973B-9144A34AD848}" srcId="{844A2422-2EBB-4144-B48C-F11F5ABD9587}" destId="{5FCD1262-5D96-4DCB-9E95-577C3596F8EA}" srcOrd="0" destOrd="0" parTransId="{3618B098-4F9B-4910-BDA8-0E5458779826}" sibTransId="{3A18C447-4100-495E-A3E9-BD7C33BEDD4A}"/>
    <dgm:cxn modelId="{A78E87AF-8E4A-45DC-B245-6253D6A01762}" type="presOf" srcId="{407BA817-7095-4627-A12C-4CF904488B3D}" destId="{7CCF7112-58D8-4FAC-9D7A-15A6F2D783ED}" srcOrd="0" destOrd="0" presId="urn:microsoft.com/office/officeart/2005/8/layout/radial6"/>
    <dgm:cxn modelId="{578ACED0-33CF-478E-9049-57E14FFF717B}" type="presOf" srcId="{844A2422-2EBB-4144-B48C-F11F5ABD9587}" destId="{A9B1D229-2A0E-420A-8EAE-3FEDC7BB12D0}" srcOrd="0" destOrd="0" presId="urn:microsoft.com/office/officeart/2005/8/layout/radial6"/>
    <dgm:cxn modelId="{44CF77D4-0A76-4952-B77C-ED59A59F4FAF}" type="presOf" srcId="{253B244F-B1F7-4BAF-93EF-E3AF3DA15088}" destId="{317C2171-4A2A-4727-A319-84B00B460C35}" srcOrd="0" destOrd="0" presId="urn:microsoft.com/office/officeart/2005/8/layout/radial6"/>
    <dgm:cxn modelId="{BEA45CEE-804B-4C05-8F4A-9B85EBAA7899}" srcId="{5FCD1262-5D96-4DCB-9E95-577C3596F8EA}" destId="{60413DD0-CFF0-4ED2-A982-FD740C30228C}" srcOrd="2" destOrd="0" parTransId="{57FAD09F-64CD-428E-B929-1CFA7FDD676A}" sibTransId="{E3268A19-A276-4ADA-A3EB-8113FC18DE28}"/>
    <dgm:cxn modelId="{541CB822-8DFE-47E1-9C10-47FE32AD541C}" type="presParOf" srcId="{A9B1D229-2A0E-420A-8EAE-3FEDC7BB12D0}" destId="{DBFDE697-7F74-40F0-B37A-147C52CD0BD6}" srcOrd="0" destOrd="0" presId="urn:microsoft.com/office/officeart/2005/8/layout/radial6"/>
    <dgm:cxn modelId="{88BE8DA6-B135-40F1-A4EF-7F8625208481}" type="presParOf" srcId="{A9B1D229-2A0E-420A-8EAE-3FEDC7BB12D0}" destId="{6B0BC00D-F536-4179-8B24-952C0C8719D4}" srcOrd="1" destOrd="0" presId="urn:microsoft.com/office/officeart/2005/8/layout/radial6"/>
    <dgm:cxn modelId="{E6E97639-0843-4F54-BF39-D9B2AB9970FD}" type="presParOf" srcId="{A9B1D229-2A0E-420A-8EAE-3FEDC7BB12D0}" destId="{EF3E666E-D569-49DA-A691-AF71C7194F79}" srcOrd="2" destOrd="0" presId="urn:microsoft.com/office/officeart/2005/8/layout/radial6"/>
    <dgm:cxn modelId="{43670B04-B063-46E9-8B40-02531B73BBF0}" type="presParOf" srcId="{A9B1D229-2A0E-420A-8EAE-3FEDC7BB12D0}" destId="{317C2171-4A2A-4727-A319-84B00B460C35}" srcOrd="3" destOrd="0" presId="urn:microsoft.com/office/officeart/2005/8/layout/radial6"/>
    <dgm:cxn modelId="{7BA6615F-F744-460C-83C2-BF68A71AD59B}" type="presParOf" srcId="{A9B1D229-2A0E-420A-8EAE-3FEDC7BB12D0}" destId="{C7FAEDE0-AA29-475A-A539-3425D4CE797D}" srcOrd="4" destOrd="0" presId="urn:microsoft.com/office/officeart/2005/8/layout/radial6"/>
    <dgm:cxn modelId="{2D604380-8437-4C01-AB77-11077AAC25FC}" type="presParOf" srcId="{A9B1D229-2A0E-420A-8EAE-3FEDC7BB12D0}" destId="{8D0B0BCB-F3E7-4057-BC58-FB193ED56E3E}" srcOrd="5" destOrd="0" presId="urn:microsoft.com/office/officeart/2005/8/layout/radial6"/>
    <dgm:cxn modelId="{F95EDCDA-F8CA-44D1-B396-506680E69287}" type="presParOf" srcId="{A9B1D229-2A0E-420A-8EAE-3FEDC7BB12D0}" destId="{7CCF7112-58D8-4FAC-9D7A-15A6F2D783ED}" srcOrd="6" destOrd="0" presId="urn:microsoft.com/office/officeart/2005/8/layout/radial6"/>
    <dgm:cxn modelId="{138E51FB-7409-4A70-A786-AC66E92C3026}" type="presParOf" srcId="{A9B1D229-2A0E-420A-8EAE-3FEDC7BB12D0}" destId="{8E6904CA-C84C-4652-8805-A1354531F197}" srcOrd="7" destOrd="0" presId="urn:microsoft.com/office/officeart/2005/8/layout/radial6"/>
    <dgm:cxn modelId="{E16685F6-2B2C-4B95-8A90-C36DD7D8264E}" type="presParOf" srcId="{A9B1D229-2A0E-420A-8EAE-3FEDC7BB12D0}" destId="{F5110421-0177-4DD3-8077-E3B2F9CF77B8}" srcOrd="8" destOrd="0" presId="urn:microsoft.com/office/officeart/2005/8/layout/radial6"/>
    <dgm:cxn modelId="{901D5937-F678-44B3-9B1C-6E069779472A}" type="presParOf" srcId="{A9B1D229-2A0E-420A-8EAE-3FEDC7BB12D0}" destId="{B0456016-E3FE-4674-9798-CFB866C661B4}" srcOrd="9" destOrd="0" presId="urn:microsoft.com/office/officeart/2005/8/layout/radial6"/>
    <dgm:cxn modelId="{C3044057-FC3D-4528-A6C0-AFC42CD5AD43}" type="presParOf" srcId="{A9B1D229-2A0E-420A-8EAE-3FEDC7BB12D0}" destId="{E0E569F1-3CBD-40B5-86C8-67430A7DD4AC}" srcOrd="10" destOrd="0" presId="urn:microsoft.com/office/officeart/2005/8/layout/radial6"/>
    <dgm:cxn modelId="{638C2F2C-E20F-4A24-8694-E1A977EB2FF5}" type="presParOf" srcId="{A9B1D229-2A0E-420A-8EAE-3FEDC7BB12D0}" destId="{6AD47D14-60EA-4A7A-93EA-2F8367A270C4}" srcOrd="11" destOrd="0" presId="urn:microsoft.com/office/officeart/2005/8/layout/radial6"/>
    <dgm:cxn modelId="{01DDAB0F-BD2E-429E-8036-7112460D0376}" type="presParOf" srcId="{A9B1D229-2A0E-420A-8EAE-3FEDC7BB12D0}" destId="{E8CCAB8C-1DFC-4FF4-9084-9F31C0A7B4C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7A571C-5C6D-4073-8157-40892CB726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F56EF28D-B712-4F47-910B-E20112B9F4E9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No security, no encryption</a:t>
          </a:r>
        </a:p>
      </dgm:t>
    </dgm:pt>
    <dgm:pt modelId="{B2C108B4-6F10-4E82-9D88-3EA399E7EE59}" type="parTrans" cxnId="{09EF7373-58DC-4FFC-8674-77D8BD0C97E9}">
      <dgm:prSet/>
      <dgm:spPr/>
      <dgm:t>
        <a:bodyPr/>
        <a:lstStyle/>
        <a:p>
          <a:endParaRPr lang="en-US" sz="2000"/>
        </a:p>
      </dgm:t>
    </dgm:pt>
    <dgm:pt modelId="{FA411468-2779-42D4-8910-54058007BC29}" type="sibTrans" cxnId="{09EF7373-58DC-4FFC-8674-77D8BD0C97E9}">
      <dgm:prSet/>
      <dgm:spPr/>
      <dgm:t>
        <a:bodyPr/>
        <a:lstStyle/>
        <a:p>
          <a:endParaRPr lang="en-US" sz="2000"/>
        </a:p>
      </dgm:t>
    </dgm:pt>
    <dgm:pt modelId="{B5C6AAAB-A28C-4E9D-A2FC-5B44206E9839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Minimal security, possible encryption</a:t>
          </a:r>
        </a:p>
      </dgm:t>
    </dgm:pt>
    <dgm:pt modelId="{302FEAC9-1130-411F-95A7-3403F9DA1C91}" type="parTrans" cxnId="{136F91DE-FC3D-4827-81FC-AED0FC860A57}">
      <dgm:prSet/>
      <dgm:spPr/>
      <dgm:t>
        <a:bodyPr/>
        <a:lstStyle/>
        <a:p>
          <a:endParaRPr lang="en-US" sz="2000"/>
        </a:p>
      </dgm:t>
    </dgm:pt>
    <dgm:pt modelId="{E4FFF975-AAB6-4DF1-8622-1B68152352BE}" type="sibTrans" cxnId="{136F91DE-FC3D-4827-81FC-AED0FC860A57}">
      <dgm:prSet/>
      <dgm:spPr/>
      <dgm:t>
        <a:bodyPr/>
        <a:lstStyle/>
        <a:p>
          <a:endParaRPr lang="en-US" sz="2000"/>
        </a:p>
      </dgm:t>
    </dgm:pt>
    <dgm:pt modelId="{F125144D-6964-4ACB-AF21-16692A26016A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Full encryption, secure access</a:t>
          </a:r>
        </a:p>
      </dgm:t>
    </dgm:pt>
    <dgm:pt modelId="{CFFFEA81-B4C9-4EB1-9A4A-DF1D2F1B30F9}" type="parTrans" cxnId="{E7A78C15-E7A1-4AF6-9E88-D4E173385BDC}">
      <dgm:prSet/>
      <dgm:spPr/>
      <dgm:t>
        <a:bodyPr/>
        <a:lstStyle/>
        <a:p>
          <a:endParaRPr lang="en-US" sz="2000"/>
        </a:p>
      </dgm:t>
    </dgm:pt>
    <dgm:pt modelId="{DC659208-6CC1-4497-A57F-BC03D7F2B53D}" type="sibTrans" cxnId="{E7A78C15-E7A1-4AF6-9E88-D4E173385BDC}">
      <dgm:prSet/>
      <dgm:spPr/>
      <dgm:t>
        <a:bodyPr/>
        <a:lstStyle/>
        <a:p>
          <a:endParaRPr lang="en-US" sz="2000"/>
        </a:p>
      </dgm:t>
    </dgm:pt>
    <dgm:pt modelId="{52BD2D62-2324-48D7-99F0-3EFCA1A3C3D2}" type="pres">
      <dgm:prSet presAssocID="{5C7A571C-5C6D-4073-8157-40892CB7264E}" presName="Name0" presStyleCnt="0">
        <dgm:presLayoutVars>
          <dgm:chMax val="7"/>
          <dgm:chPref val="7"/>
          <dgm:dir/>
        </dgm:presLayoutVars>
      </dgm:prSet>
      <dgm:spPr/>
    </dgm:pt>
    <dgm:pt modelId="{53085810-7D27-413B-ABE9-04B020497FDE}" type="pres">
      <dgm:prSet presAssocID="{5C7A571C-5C6D-4073-8157-40892CB7264E}" presName="Name1" presStyleCnt="0"/>
      <dgm:spPr/>
    </dgm:pt>
    <dgm:pt modelId="{F8896D2C-AACB-410D-9E9E-9A3737E57157}" type="pres">
      <dgm:prSet presAssocID="{5C7A571C-5C6D-4073-8157-40892CB7264E}" presName="cycle" presStyleCnt="0"/>
      <dgm:spPr/>
    </dgm:pt>
    <dgm:pt modelId="{F680A020-8988-4A28-A4EA-341AA6B9DFF9}" type="pres">
      <dgm:prSet presAssocID="{5C7A571C-5C6D-4073-8157-40892CB7264E}" presName="srcNode" presStyleLbl="node1" presStyleIdx="0" presStyleCnt="3"/>
      <dgm:spPr/>
    </dgm:pt>
    <dgm:pt modelId="{BDC72898-654E-4719-84F9-AEC5240DE368}" type="pres">
      <dgm:prSet presAssocID="{5C7A571C-5C6D-4073-8157-40892CB7264E}" presName="conn" presStyleLbl="parChTrans1D2" presStyleIdx="0" presStyleCnt="1"/>
      <dgm:spPr/>
    </dgm:pt>
    <dgm:pt modelId="{58DD80F0-3309-48C7-93C2-79721F3BAE11}" type="pres">
      <dgm:prSet presAssocID="{5C7A571C-5C6D-4073-8157-40892CB7264E}" presName="extraNode" presStyleLbl="node1" presStyleIdx="0" presStyleCnt="3"/>
      <dgm:spPr/>
    </dgm:pt>
    <dgm:pt modelId="{B0C2BAC1-EE69-4BA7-8FAA-D8CA716AD324}" type="pres">
      <dgm:prSet presAssocID="{5C7A571C-5C6D-4073-8157-40892CB7264E}" presName="dstNode" presStyleLbl="node1" presStyleIdx="0" presStyleCnt="3"/>
      <dgm:spPr/>
    </dgm:pt>
    <dgm:pt modelId="{A48E033E-461C-4624-8228-854DAB42BA5D}" type="pres">
      <dgm:prSet presAssocID="{F56EF28D-B712-4F47-910B-E20112B9F4E9}" presName="text_1" presStyleLbl="node1" presStyleIdx="0" presStyleCnt="3">
        <dgm:presLayoutVars>
          <dgm:bulletEnabled val="1"/>
        </dgm:presLayoutVars>
      </dgm:prSet>
      <dgm:spPr/>
    </dgm:pt>
    <dgm:pt modelId="{BC6D6E68-8C0A-40E4-9118-DC2B49BAD2DF}" type="pres">
      <dgm:prSet presAssocID="{F56EF28D-B712-4F47-910B-E20112B9F4E9}" presName="accent_1" presStyleCnt="0"/>
      <dgm:spPr/>
    </dgm:pt>
    <dgm:pt modelId="{4565AAFF-7BD8-4DC8-82A0-9EF604E9250B}" type="pres">
      <dgm:prSet presAssocID="{F56EF28D-B712-4F47-910B-E20112B9F4E9}" presName="accentRepeatNode" presStyleLbl="solidFgAcc1" presStyleIdx="0" presStyleCnt="3"/>
      <dgm:spPr/>
    </dgm:pt>
    <dgm:pt modelId="{195380D7-B092-407B-AF7B-92EE8E110A25}" type="pres">
      <dgm:prSet presAssocID="{B5C6AAAB-A28C-4E9D-A2FC-5B44206E9839}" presName="text_2" presStyleLbl="node1" presStyleIdx="1" presStyleCnt="3">
        <dgm:presLayoutVars>
          <dgm:bulletEnabled val="1"/>
        </dgm:presLayoutVars>
      </dgm:prSet>
      <dgm:spPr/>
    </dgm:pt>
    <dgm:pt modelId="{9E158039-AC4C-43C5-83BF-9EE2BBD4D2B6}" type="pres">
      <dgm:prSet presAssocID="{B5C6AAAB-A28C-4E9D-A2FC-5B44206E9839}" presName="accent_2" presStyleCnt="0"/>
      <dgm:spPr/>
    </dgm:pt>
    <dgm:pt modelId="{49FF1011-63DA-4CAF-B2D9-3DADA8143418}" type="pres">
      <dgm:prSet presAssocID="{B5C6AAAB-A28C-4E9D-A2FC-5B44206E9839}" presName="accentRepeatNode" presStyleLbl="solidFgAcc1" presStyleIdx="1" presStyleCnt="3"/>
      <dgm:spPr/>
    </dgm:pt>
    <dgm:pt modelId="{ED2A890D-D80C-4C7C-88D0-ED2F231934DF}" type="pres">
      <dgm:prSet presAssocID="{F125144D-6964-4ACB-AF21-16692A26016A}" presName="text_3" presStyleLbl="node1" presStyleIdx="2" presStyleCnt="3">
        <dgm:presLayoutVars>
          <dgm:bulletEnabled val="1"/>
        </dgm:presLayoutVars>
      </dgm:prSet>
      <dgm:spPr/>
    </dgm:pt>
    <dgm:pt modelId="{C2B834AB-4CCE-4BDE-B463-24BCE2E293E1}" type="pres">
      <dgm:prSet presAssocID="{F125144D-6964-4ACB-AF21-16692A26016A}" presName="accent_3" presStyleCnt="0"/>
      <dgm:spPr/>
    </dgm:pt>
    <dgm:pt modelId="{D526C1E2-EA1F-42E6-A43D-87BAEF125CFF}" type="pres">
      <dgm:prSet presAssocID="{F125144D-6964-4ACB-AF21-16692A26016A}" presName="accentRepeatNode" presStyleLbl="solidFgAcc1" presStyleIdx="2" presStyleCnt="3"/>
      <dgm:spPr/>
    </dgm:pt>
  </dgm:ptLst>
  <dgm:cxnLst>
    <dgm:cxn modelId="{E7A78C15-E7A1-4AF6-9E88-D4E173385BDC}" srcId="{5C7A571C-5C6D-4073-8157-40892CB7264E}" destId="{F125144D-6964-4ACB-AF21-16692A26016A}" srcOrd="2" destOrd="0" parTransId="{CFFFEA81-B4C9-4EB1-9A4A-DF1D2F1B30F9}" sibTransId="{DC659208-6CC1-4497-A57F-BC03D7F2B53D}"/>
    <dgm:cxn modelId="{8FAE7D1C-374D-4969-A735-01ADBDB41477}" type="presOf" srcId="{FA411468-2779-42D4-8910-54058007BC29}" destId="{BDC72898-654E-4719-84F9-AEC5240DE368}" srcOrd="0" destOrd="0" presId="urn:microsoft.com/office/officeart/2008/layout/VerticalCurvedList"/>
    <dgm:cxn modelId="{0D04EA33-99BB-4BAB-8E0F-EE2EDE14BD6F}" type="presOf" srcId="{5C7A571C-5C6D-4073-8157-40892CB7264E}" destId="{52BD2D62-2324-48D7-99F0-3EFCA1A3C3D2}" srcOrd="0" destOrd="0" presId="urn:microsoft.com/office/officeart/2008/layout/VerticalCurvedList"/>
    <dgm:cxn modelId="{3D45C638-1FF4-4017-A66F-B4F93B85B870}" type="presOf" srcId="{F125144D-6964-4ACB-AF21-16692A26016A}" destId="{ED2A890D-D80C-4C7C-88D0-ED2F231934DF}" srcOrd="0" destOrd="0" presId="urn:microsoft.com/office/officeart/2008/layout/VerticalCurvedList"/>
    <dgm:cxn modelId="{09EF7373-58DC-4FFC-8674-77D8BD0C97E9}" srcId="{5C7A571C-5C6D-4073-8157-40892CB7264E}" destId="{F56EF28D-B712-4F47-910B-E20112B9F4E9}" srcOrd="0" destOrd="0" parTransId="{B2C108B4-6F10-4E82-9D88-3EA399E7EE59}" sibTransId="{FA411468-2779-42D4-8910-54058007BC29}"/>
    <dgm:cxn modelId="{2F264B81-3D72-4682-8030-9F03B2492222}" type="presOf" srcId="{F56EF28D-B712-4F47-910B-E20112B9F4E9}" destId="{A48E033E-461C-4624-8228-854DAB42BA5D}" srcOrd="0" destOrd="0" presId="urn:microsoft.com/office/officeart/2008/layout/VerticalCurvedList"/>
    <dgm:cxn modelId="{7171DC82-545E-4EAE-99F6-17D6F8C1E136}" type="presOf" srcId="{B5C6AAAB-A28C-4E9D-A2FC-5B44206E9839}" destId="{195380D7-B092-407B-AF7B-92EE8E110A25}" srcOrd="0" destOrd="0" presId="urn:microsoft.com/office/officeart/2008/layout/VerticalCurvedList"/>
    <dgm:cxn modelId="{136F91DE-FC3D-4827-81FC-AED0FC860A57}" srcId="{5C7A571C-5C6D-4073-8157-40892CB7264E}" destId="{B5C6AAAB-A28C-4E9D-A2FC-5B44206E9839}" srcOrd="1" destOrd="0" parTransId="{302FEAC9-1130-411F-95A7-3403F9DA1C91}" sibTransId="{E4FFF975-AAB6-4DF1-8622-1B68152352BE}"/>
    <dgm:cxn modelId="{837CFADA-E344-4B91-8C4B-FBD7018C6AB5}" type="presParOf" srcId="{52BD2D62-2324-48D7-99F0-3EFCA1A3C3D2}" destId="{53085810-7D27-413B-ABE9-04B020497FDE}" srcOrd="0" destOrd="0" presId="urn:microsoft.com/office/officeart/2008/layout/VerticalCurvedList"/>
    <dgm:cxn modelId="{F8985185-5E45-4767-8847-17E642F1CCEC}" type="presParOf" srcId="{53085810-7D27-413B-ABE9-04B020497FDE}" destId="{F8896D2C-AACB-410D-9E9E-9A3737E57157}" srcOrd="0" destOrd="0" presId="urn:microsoft.com/office/officeart/2008/layout/VerticalCurvedList"/>
    <dgm:cxn modelId="{ACB1C0FA-5D10-47BB-A69A-FF4B2F51E93F}" type="presParOf" srcId="{F8896D2C-AACB-410D-9E9E-9A3737E57157}" destId="{F680A020-8988-4A28-A4EA-341AA6B9DFF9}" srcOrd="0" destOrd="0" presId="urn:microsoft.com/office/officeart/2008/layout/VerticalCurvedList"/>
    <dgm:cxn modelId="{C53CCA0E-62BB-4A86-9C0D-C8D449D897C7}" type="presParOf" srcId="{F8896D2C-AACB-410D-9E9E-9A3737E57157}" destId="{BDC72898-654E-4719-84F9-AEC5240DE368}" srcOrd="1" destOrd="0" presId="urn:microsoft.com/office/officeart/2008/layout/VerticalCurvedList"/>
    <dgm:cxn modelId="{9706083D-86A2-44E1-88DE-924A4A842678}" type="presParOf" srcId="{F8896D2C-AACB-410D-9E9E-9A3737E57157}" destId="{58DD80F0-3309-48C7-93C2-79721F3BAE11}" srcOrd="2" destOrd="0" presId="urn:microsoft.com/office/officeart/2008/layout/VerticalCurvedList"/>
    <dgm:cxn modelId="{84163DD9-2CEA-4D85-B11D-BC7EE878D516}" type="presParOf" srcId="{F8896D2C-AACB-410D-9E9E-9A3737E57157}" destId="{B0C2BAC1-EE69-4BA7-8FAA-D8CA716AD324}" srcOrd="3" destOrd="0" presId="urn:microsoft.com/office/officeart/2008/layout/VerticalCurvedList"/>
    <dgm:cxn modelId="{7220E1CC-FE25-42E2-917A-013482D0E801}" type="presParOf" srcId="{53085810-7D27-413B-ABE9-04B020497FDE}" destId="{A48E033E-461C-4624-8228-854DAB42BA5D}" srcOrd="1" destOrd="0" presId="urn:microsoft.com/office/officeart/2008/layout/VerticalCurvedList"/>
    <dgm:cxn modelId="{62F1CD29-56A9-4FAC-9CCA-2DE7F162589E}" type="presParOf" srcId="{53085810-7D27-413B-ABE9-04B020497FDE}" destId="{BC6D6E68-8C0A-40E4-9118-DC2B49BAD2DF}" srcOrd="2" destOrd="0" presId="urn:microsoft.com/office/officeart/2008/layout/VerticalCurvedList"/>
    <dgm:cxn modelId="{D97FF666-0E4F-425F-9708-25AA4083FEA1}" type="presParOf" srcId="{BC6D6E68-8C0A-40E4-9118-DC2B49BAD2DF}" destId="{4565AAFF-7BD8-4DC8-82A0-9EF604E9250B}" srcOrd="0" destOrd="0" presId="urn:microsoft.com/office/officeart/2008/layout/VerticalCurvedList"/>
    <dgm:cxn modelId="{2C26F689-8AAE-4944-B26C-CBA7A8AF485B}" type="presParOf" srcId="{53085810-7D27-413B-ABE9-04B020497FDE}" destId="{195380D7-B092-407B-AF7B-92EE8E110A25}" srcOrd="3" destOrd="0" presId="urn:microsoft.com/office/officeart/2008/layout/VerticalCurvedList"/>
    <dgm:cxn modelId="{C3693853-4B8C-46E6-940B-0916EF0CE6EC}" type="presParOf" srcId="{53085810-7D27-413B-ABE9-04B020497FDE}" destId="{9E158039-AC4C-43C5-83BF-9EE2BBD4D2B6}" srcOrd="4" destOrd="0" presId="urn:microsoft.com/office/officeart/2008/layout/VerticalCurvedList"/>
    <dgm:cxn modelId="{958926E4-77A2-466E-942F-61E9847A96FE}" type="presParOf" srcId="{9E158039-AC4C-43C5-83BF-9EE2BBD4D2B6}" destId="{49FF1011-63DA-4CAF-B2D9-3DADA8143418}" srcOrd="0" destOrd="0" presId="urn:microsoft.com/office/officeart/2008/layout/VerticalCurvedList"/>
    <dgm:cxn modelId="{B9A1434B-6D46-4F91-8F63-55860EF54742}" type="presParOf" srcId="{53085810-7D27-413B-ABE9-04B020497FDE}" destId="{ED2A890D-D80C-4C7C-88D0-ED2F231934DF}" srcOrd="5" destOrd="0" presId="urn:microsoft.com/office/officeart/2008/layout/VerticalCurvedList"/>
    <dgm:cxn modelId="{0CF78906-CA12-4DBD-8784-A0E7A67E660B}" type="presParOf" srcId="{53085810-7D27-413B-ABE9-04B020497FDE}" destId="{C2B834AB-4CCE-4BDE-B463-24BCE2E293E1}" srcOrd="6" destOrd="0" presId="urn:microsoft.com/office/officeart/2008/layout/VerticalCurvedList"/>
    <dgm:cxn modelId="{6CC68569-B489-4FD4-A932-B00220917F90}" type="presParOf" srcId="{C2B834AB-4CCE-4BDE-B463-24BCE2E293E1}" destId="{D526C1E2-EA1F-42E6-A43D-87BAEF125CFF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7A571C-5C6D-4073-8157-40892CB726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56EF28D-B712-4F47-910B-E20112B9F4E9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External links only</a:t>
          </a:r>
        </a:p>
      </dgm:t>
    </dgm:pt>
    <dgm:pt modelId="{B2C108B4-6F10-4E82-9D88-3EA399E7EE59}" type="parTrans" cxnId="{09EF7373-58DC-4FFC-8674-77D8BD0C97E9}">
      <dgm:prSet/>
      <dgm:spPr/>
      <dgm:t>
        <a:bodyPr/>
        <a:lstStyle/>
        <a:p>
          <a:endParaRPr lang="en-US" sz="2000"/>
        </a:p>
      </dgm:t>
    </dgm:pt>
    <dgm:pt modelId="{FA411468-2779-42D4-8910-54058007BC29}" type="sibTrans" cxnId="{09EF7373-58DC-4FFC-8674-77D8BD0C97E9}">
      <dgm:prSet/>
      <dgm:spPr/>
      <dgm:t>
        <a:bodyPr/>
        <a:lstStyle/>
        <a:p>
          <a:endParaRPr lang="en-US" sz="2000"/>
        </a:p>
      </dgm:t>
    </dgm:pt>
    <dgm:pt modelId="{B5C6AAAB-A28C-4E9D-A2FC-5B44206E9839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Some local, some external</a:t>
          </a:r>
        </a:p>
      </dgm:t>
    </dgm:pt>
    <dgm:pt modelId="{302FEAC9-1130-411F-95A7-3403F9DA1C91}" type="parTrans" cxnId="{136F91DE-FC3D-4827-81FC-AED0FC860A57}">
      <dgm:prSet/>
      <dgm:spPr/>
      <dgm:t>
        <a:bodyPr/>
        <a:lstStyle/>
        <a:p>
          <a:endParaRPr lang="en-US" sz="2000"/>
        </a:p>
      </dgm:t>
    </dgm:pt>
    <dgm:pt modelId="{E4FFF975-AAB6-4DF1-8622-1B68152352BE}" type="sibTrans" cxnId="{136F91DE-FC3D-4827-81FC-AED0FC860A57}">
      <dgm:prSet/>
      <dgm:spPr/>
      <dgm:t>
        <a:bodyPr/>
        <a:lstStyle/>
        <a:p>
          <a:endParaRPr lang="en-US" sz="2000"/>
        </a:p>
      </dgm:t>
    </dgm:pt>
    <dgm:pt modelId="{F125144D-6964-4ACB-AF21-16692A26016A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All resources stored locally</a:t>
          </a:r>
        </a:p>
      </dgm:t>
    </dgm:pt>
    <dgm:pt modelId="{CFFFEA81-B4C9-4EB1-9A4A-DF1D2F1B30F9}" type="parTrans" cxnId="{E7A78C15-E7A1-4AF6-9E88-D4E173385BDC}">
      <dgm:prSet/>
      <dgm:spPr/>
      <dgm:t>
        <a:bodyPr/>
        <a:lstStyle/>
        <a:p>
          <a:endParaRPr lang="en-US" sz="2000"/>
        </a:p>
      </dgm:t>
    </dgm:pt>
    <dgm:pt modelId="{DC659208-6CC1-4497-A57F-BC03D7F2B53D}" type="sibTrans" cxnId="{E7A78C15-E7A1-4AF6-9E88-D4E173385BDC}">
      <dgm:prSet/>
      <dgm:spPr/>
      <dgm:t>
        <a:bodyPr/>
        <a:lstStyle/>
        <a:p>
          <a:endParaRPr lang="en-US" sz="2000"/>
        </a:p>
      </dgm:t>
    </dgm:pt>
    <dgm:pt modelId="{52BD2D62-2324-48D7-99F0-3EFCA1A3C3D2}" type="pres">
      <dgm:prSet presAssocID="{5C7A571C-5C6D-4073-8157-40892CB7264E}" presName="Name0" presStyleCnt="0">
        <dgm:presLayoutVars>
          <dgm:chMax val="7"/>
          <dgm:chPref val="7"/>
          <dgm:dir/>
        </dgm:presLayoutVars>
      </dgm:prSet>
      <dgm:spPr/>
    </dgm:pt>
    <dgm:pt modelId="{53085810-7D27-413B-ABE9-04B020497FDE}" type="pres">
      <dgm:prSet presAssocID="{5C7A571C-5C6D-4073-8157-40892CB7264E}" presName="Name1" presStyleCnt="0"/>
      <dgm:spPr/>
    </dgm:pt>
    <dgm:pt modelId="{F8896D2C-AACB-410D-9E9E-9A3737E57157}" type="pres">
      <dgm:prSet presAssocID="{5C7A571C-5C6D-4073-8157-40892CB7264E}" presName="cycle" presStyleCnt="0"/>
      <dgm:spPr/>
    </dgm:pt>
    <dgm:pt modelId="{F680A020-8988-4A28-A4EA-341AA6B9DFF9}" type="pres">
      <dgm:prSet presAssocID="{5C7A571C-5C6D-4073-8157-40892CB7264E}" presName="srcNode" presStyleLbl="node1" presStyleIdx="0" presStyleCnt="3"/>
      <dgm:spPr/>
    </dgm:pt>
    <dgm:pt modelId="{BDC72898-654E-4719-84F9-AEC5240DE368}" type="pres">
      <dgm:prSet presAssocID="{5C7A571C-5C6D-4073-8157-40892CB7264E}" presName="conn" presStyleLbl="parChTrans1D2" presStyleIdx="0" presStyleCnt="1"/>
      <dgm:spPr/>
    </dgm:pt>
    <dgm:pt modelId="{58DD80F0-3309-48C7-93C2-79721F3BAE11}" type="pres">
      <dgm:prSet presAssocID="{5C7A571C-5C6D-4073-8157-40892CB7264E}" presName="extraNode" presStyleLbl="node1" presStyleIdx="0" presStyleCnt="3"/>
      <dgm:spPr/>
    </dgm:pt>
    <dgm:pt modelId="{B0C2BAC1-EE69-4BA7-8FAA-D8CA716AD324}" type="pres">
      <dgm:prSet presAssocID="{5C7A571C-5C6D-4073-8157-40892CB7264E}" presName="dstNode" presStyleLbl="node1" presStyleIdx="0" presStyleCnt="3"/>
      <dgm:spPr/>
    </dgm:pt>
    <dgm:pt modelId="{A48E033E-461C-4624-8228-854DAB42BA5D}" type="pres">
      <dgm:prSet presAssocID="{F56EF28D-B712-4F47-910B-E20112B9F4E9}" presName="text_1" presStyleLbl="node1" presStyleIdx="0" presStyleCnt="3">
        <dgm:presLayoutVars>
          <dgm:bulletEnabled val="1"/>
        </dgm:presLayoutVars>
      </dgm:prSet>
      <dgm:spPr/>
    </dgm:pt>
    <dgm:pt modelId="{BC6D6E68-8C0A-40E4-9118-DC2B49BAD2DF}" type="pres">
      <dgm:prSet presAssocID="{F56EF28D-B712-4F47-910B-E20112B9F4E9}" presName="accent_1" presStyleCnt="0"/>
      <dgm:spPr/>
    </dgm:pt>
    <dgm:pt modelId="{4565AAFF-7BD8-4DC8-82A0-9EF604E9250B}" type="pres">
      <dgm:prSet presAssocID="{F56EF28D-B712-4F47-910B-E20112B9F4E9}" presName="accentRepeatNode" presStyleLbl="solidFgAcc1" presStyleIdx="0" presStyleCnt="3"/>
      <dgm:spPr/>
    </dgm:pt>
    <dgm:pt modelId="{195380D7-B092-407B-AF7B-92EE8E110A25}" type="pres">
      <dgm:prSet presAssocID="{B5C6AAAB-A28C-4E9D-A2FC-5B44206E9839}" presName="text_2" presStyleLbl="node1" presStyleIdx="1" presStyleCnt="3">
        <dgm:presLayoutVars>
          <dgm:bulletEnabled val="1"/>
        </dgm:presLayoutVars>
      </dgm:prSet>
      <dgm:spPr/>
    </dgm:pt>
    <dgm:pt modelId="{9E158039-AC4C-43C5-83BF-9EE2BBD4D2B6}" type="pres">
      <dgm:prSet presAssocID="{B5C6AAAB-A28C-4E9D-A2FC-5B44206E9839}" presName="accent_2" presStyleCnt="0"/>
      <dgm:spPr/>
    </dgm:pt>
    <dgm:pt modelId="{49FF1011-63DA-4CAF-B2D9-3DADA8143418}" type="pres">
      <dgm:prSet presAssocID="{B5C6AAAB-A28C-4E9D-A2FC-5B44206E9839}" presName="accentRepeatNode" presStyleLbl="solidFgAcc1" presStyleIdx="1" presStyleCnt="3"/>
      <dgm:spPr/>
    </dgm:pt>
    <dgm:pt modelId="{ED2A890D-D80C-4C7C-88D0-ED2F231934DF}" type="pres">
      <dgm:prSet presAssocID="{F125144D-6964-4ACB-AF21-16692A26016A}" presName="text_3" presStyleLbl="node1" presStyleIdx="2" presStyleCnt="3">
        <dgm:presLayoutVars>
          <dgm:bulletEnabled val="1"/>
        </dgm:presLayoutVars>
      </dgm:prSet>
      <dgm:spPr/>
    </dgm:pt>
    <dgm:pt modelId="{C2B834AB-4CCE-4BDE-B463-24BCE2E293E1}" type="pres">
      <dgm:prSet presAssocID="{F125144D-6964-4ACB-AF21-16692A26016A}" presName="accent_3" presStyleCnt="0"/>
      <dgm:spPr/>
    </dgm:pt>
    <dgm:pt modelId="{D526C1E2-EA1F-42E6-A43D-87BAEF125CFF}" type="pres">
      <dgm:prSet presAssocID="{F125144D-6964-4ACB-AF21-16692A26016A}" presName="accentRepeatNode" presStyleLbl="solidFgAcc1" presStyleIdx="2" presStyleCnt="3"/>
      <dgm:spPr/>
    </dgm:pt>
  </dgm:ptLst>
  <dgm:cxnLst>
    <dgm:cxn modelId="{E7A78C15-E7A1-4AF6-9E88-D4E173385BDC}" srcId="{5C7A571C-5C6D-4073-8157-40892CB7264E}" destId="{F125144D-6964-4ACB-AF21-16692A26016A}" srcOrd="2" destOrd="0" parTransId="{CFFFEA81-B4C9-4EB1-9A4A-DF1D2F1B30F9}" sibTransId="{DC659208-6CC1-4497-A57F-BC03D7F2B53D}"/>
    <dgm:cxn modelId="{8FAE7D1C-374D-4969-A735-01ADBDB41477}" type="presOf" srcId="{FA411468-2779-42D4-8910-54058007BC29}" destId="{BDC72898-654E-4719-84F9-AEC5240DE368}" srcOrd="0" destOrd="0" presId="urn:microsoft.com/office/officeart/2008/layout/VerticalCurvedList"/>
    <dgm:cxn modelId="{0D04EA33-99BB-4BAB-8E0F-EE2EDE14BD6F}" type="presOf" srcId="{5C7A571C-5C6D-4073-8157-40892CB7264E}" destId="{52BD2D62-2324-48D7-99F0-3EFCA1A3C3D2}" srcOrd="0" destOrd="0" presId="urn:microsoft.com/office/officeart/2008/layout/VerticalCurvedList"/>
    <dgm:cxn modelId="{3D45C638-1FF4-4017-A66F-B4F93B85B870}" type="presOf" srcId="{F125144D-6964-4ACB-AF21-16692A26016A}" destId="{ED2A890D-D80C-4C7C-88D0-ED2F231934DF}" srcOrd="0" destOrd="0" presId="urn:microsoft.com/office/officeart/2008/layout/VerticalCurvedList"/>
    <dgm:cxn modelId="{09EF7373-58DC-4FFC-8674-77D8BD0C97E9}" srcId="{5C7A571C-5C6D-4073-8157-40892CB7264E}" destId="{F56EF28D-B712-4F47-910B-E20112B9F4E9}" srcOrd="0" destOrd="0" parTransId="{B2C108B4-6F10-4E82-9D88-3EA399E7EE59}" sibTransId="{FA411468-2779-42D4-8910-54058007BC29}"/>
    <dgm:cxn modelId="{2F264B81-3D72-4682-8030-9F03B2492222}" type="presOf" srcId="{F56EF28D-B712-4F47-910B-E20112B9F4E9}" destId="{A48E033E-461C-4624-8228-854DAB42BA5D}" srcOrd="0" destOrd="0" presId="urn:microsoft.com/office/officeart/2008/layout/VerticalCurvedList"/>
    <dgm:cxn modelId="{7171DC82-545E-4EAE-99F6-17D6F8C1E136}" type="presOf" srcId="{B5C6AAAB-A28C-4E9D-A2FC-5B44206E9839}" destId="{195380D7-B092-407B-AF7B-92EE8E110A25}" srcOrd="0" destOrd="0" presId="urn:microsoft.com/office/officeart/2008/layout/VerticalCurvedList"/>
    <dgm:cxn modelId="{136F91DE-FC3D-4827-81FC-AED0FC860A57}" srcId="{5C7A571C-5C6D-4073-8157-40892CB7264E}" destId="{B5C6AAAB-A28C-4E9D-A2FC-5B44206E9839}" srcOrd="1" destOrd="0" parTransId="{302FEAC9-1130-411F-95A7-3403F9DA1C91}" sibTransId="{E4FFF975-AAB6-4DF1-8622-1B68152352BE}"/>
    <dgm:cxn modelId="{837CFADA-E344-4B91-8C4B-FBD7018C6AB5}" type="presParOf" srcId="{52BD2D62-2324-48D7-99F0-3EFCA1A3C3D2}" destId="{53085810-7D27-413B-ABE9-04B020497FDE}" srcOrd="0" destOrd="0" presId="urn:microsoft.com/office/officeart/2008/layout/VerticalCurvedList"/>
    <dgm:cxn modelId="{F8985185-5E45-4767-8847-17E642F1CCEC}" type="presParOf" srcId="{53085810-7D27-413B-ABE9-04B020497FDE}" destId="{F8896D2C-AACB-410D-9E9E-9A3737E57157}" srcOrd="0" destOrd="0" presId="urn:microsoft.com/office/officeart/2008/layout/VerticalCurvedList"/>
    <dgm:cxn modelId="{ACB1C0FA-5D10-47BB-A69A-FF4B2F51E93F}" type="presParOf" srcId="{F8896D2C-AACB-410D-9E9E-9A3737E57157}" destId="{F680A020-8988-4A28-A4EA-341AA6B9DFF9}" srcOrd="0" destOrd="0" presId="urn:microsoft.com/office/officeart/2008/layout/VerticalCurvedList"/>
    <dgm:cxn modelId="{C53CCA0E-62BB-4A86-9C0D-C8D449D897C7}" type="presParOf" srcId="{F8896D2C-AACB-410D-9E9E-9A3737E57157}" destId="{BDC72898-654E-4719-84F9-AEC5240DE368}" srcOrd="1" destOrd="0" presId="urn:microsoft.com/office/officeart/2008/layout/VerticalCurvedList"/>
    <dgm:cxn modelId="{9706083D-86A2-44E1-88DE-924A4A842678}" type="presParOf" srcId="{F8896D2C-AACB-410D-9E9E-9A3737E57157}" destId="{58DD80F0-3309-48C7-93C2-79721F3BAE11}" srcOrd="2" destOrd="0" presId="urn:microsoft.com/office/officeart/2008/layout/VerticalCurvedList"/>
    <dgm:cxn modelId="{84163DD9-2CEA-4D85-B11D-BC7EE878D516}" type="presParOf" srcId="{F8896D2C-AACB-410D-9E9E-9A3737E57157}" destId="{B0C2BAC1-EE69-4BA7-8FAA-D8CA716AD324}" srcOrd="3" destOrd="0" presId="urn:microsoft.com/office/officeart/2008/layout/VerticalCurvedList"/>
    <dgm:cxn modelId="{7220E1CC-FE25-42E2-917A-013482D0E801}" type="presParOf" srcId="{53085810-7D27-413B-ABE9-04B020497FDE}" destId="{A48E033E-461C-4624-8228-854DAB42BA5D}" srcOrd="1" destOrd="0" presId="urn:microsoft.com/office/officeart/2008/layout/VerticalCurvedList"/>
    <dgm:cxn modelId="{62F1CD29-56A9-4FAC-9CCA-2DE7F162589E}" type="presParOf" srcId="{53085810-7D27-413B-ABE9-04B020497FDE}" destId="{BC6D6E68-8C0A-40E4-9118-DC2B49BAD2DF}" srcOrd="2" destOrd="0" presId="urn:microsoft.com/office/officeart/2008/layout/VerticalCurvedList"/>
    <dgm:cxn modelId="{D97FF666-0E4F-425F-9708-25AA4083FEA1}" type="presParOf" srcId="{BC6D6E68-8C0A-40E4-9118-DC2B49BAD2DF}" destId="{4565AAFF-7BD8-4DC8-82A0-9EF604E9250B}" srcOrd="0" destOrd="0" presId="urn:microsoft.com/office/officeart/2008/layout/VerticalCurvedList"/>
    <dgm:cxn modelId="{2C26F689-8AAE-4944-B26C-CBA7A8AF485B}" type="presParOf" srcId="{53085810-7D27-413B-ABE9-04B020497FDE}" destId="{195380D7-B092-407B-AF7B-92EE8E110A25}" srcOrd="3" destOrd="0" presId="urn:microsoft.com/office/officeart/2008/layout/VerticalCurvedList"/>
    <dgm:cxn modelId="{C3693853-4B8C-46E6-940B-0916EF0CE6EC}" type="presParOf" srcId="{53085810-7D27-413B-ABE9-04B020497FDE}" destId="{9E158039-AC4C-43C5-83BF-9EE2BBD4D2B6}" srcOrd="4" destOrd="0" presId="urn:microsoft.com/office/officeart/2008/layout/VerticalCurvedList"/>
    <dgm:cxn modelId="{958926E4-77A2-466E-942F-61E9847A96FE}" type="presParOf" srcId="{9E158039-AC4C-43C5-83BF-9EE2BBD4D2B6}" destId="{49FF1011-63DA-4CAF-B2D9-3DADA8143418}" srcOrd="0" destOrd="0" presId="urn:microsoft.com/office/officeart/2008/layout/VerticalCurvedList"/>
    <dgm:cxn modelId="{B9A1434B-6D46-4F91-8F63-55860EF54742}" type="presParOf" srcId="{53085810-7D27-413B-ABE9-04B020497FDE}" destId="{ED2A890D-D80C-4C7C-88D0-ED2F231934DF}" srcOrd="5" destOrd="0" presId="urn:microsoft.com/office/officeart/2008/layout/VerticalCurvedList"/>
    <dgm:cxn modelId="{0CF78906-CA12-4DBD-8784-A0E7A67E660B}" type="presParOf" srcId="{53085810-7D27-413B-ABE9-04B020497FDE}" destId="{C2B834AB-4CCE-4BDE-B463-24BCE2E293E1}" srcOrd="6" destOrd="0" presId="urn:microsoft.com/office/officeart/2008/layout/VerticalCurvedList"/>
    <dgm:cxn modelId="{6CC68569-B489-4FD4-A932-B00220917F90}" type="presParOf" srcId="{C2B834AB-4CCE-4BDE-B463-24BCE2E293E1}" destId="{D526C1E2-EA1F-42E6-A43D-87BAEF125CFF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7A571C-5C6D-4073-8157-40892CB726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56EF28D-B712-4F47-910B-E20112B9F4E9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Not Includes</a:t>
          </a:r>
        </a:p>
      </dgm:t>
    </dgm:pt>
    <dgm:pt modelId="{B2C108B4-6F10-4E82-9D88-3EA399E7EE59}" type="parTrans" cxnId="{09EF7373-58DC-4FFC-8674-77D8BD0C97E9}">
      <dgm:prSet/>
      <dgm:spPr/>
      <dgm:t>
        <a:bodyPr/>
        <a:lstStyle/>
        <a:p>
          <a:endParaRPr lang="en-US" sz="2000"/>
        </a:p>
      </dgm:t>
    </dgm:pt>
    <dgm:pt modelId="{FA411468-2779-42D4-8910-54058007BC29}" type="sibTrans" cxnId="{09EF7373-58DC-4FFC-8674-77D8BD0C97E9}">
      <dgm:prSet/>
      <dgm:spPr/>
      <dgm:t>
        <a:bodyPr/>
        <a:lstStyle/>
        <a:p>
          <a:endParaRPr lang="en-US" sz="2000"/>
        </a:p>
      </dgm:t>
    </dgm:pt>
    <dgm:pt modelId="{B5C6AAAB-A28C-4E9D-A2FC-5B44206E9839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Recording</a:t>
          </a:r>
        </a:p>
      </dgm:t>
    </dgm:pt>
    <dgm:pt modelId="{302FEAC9-1130-411F-95A7-3403F9DA1C91}" type="parTrans" cxnId="{136F91DE-FC3D-4827-81FC-AED0FC860A57}">
      <dgm:prSet/>
      <dgm:spPr/>
      <dgm:t>
        <a:bodyPr/>
        <a:lstStyle/>
        <a:p>
          <a:endParaRPr lang="en-US" sz="2000"/>
        </a:p>
      </dgm:t>
    </dgm:pt>
    <dgm:pt modelId="{E4FFF975-AAB6-4DF1-8622-1B68152352BE}" type="sibTrans" cxnId="{136F91DE-FC3D-4827-81FC-AED0FC860A57}">
      <dgm:prSet/>
      <dgm:spPr/>
      <dgm:t>
        <a:bodyPr/>
        <a:lstStyle/>
        <a:p>
          <a:endParaRPr lang="en-US" sz="2000"/>
        </a:p>
      </dgm:t>
    </dgm:pt>
    <dgm:pt modelId="{F125144D-6964-4ACB-AF21-16692A26016A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Docker</a:t>
          </a:r>
        </a:p>
      </dgm:t>
    </dgm:pt>
    <dgm:pt modelId="{CFFFEA81-B4C9-4EB1-9A4A-DF1D2F1B30F9}" type="parTrans" cxnId="{E7A78C15-E7A1-4AF6-9E88-D4E173385BDC}">
      <dgm:prSet/>
      <dgm:spPr/>
      <dgm:t>
        <a:bodyPr/>
        <a:lstStyle/>
        <a:p>
          <a:endParaRPr lang="en-US" sz="2000"/>
        </a:p>
      </dgm:t>
    </dgm:pt>
    <dgm:pt modelId="{DC659208-6CC1-4497-A57F-BC03D7F2B53D}" type="sibTrans" cxnId="{E7A78C15-E7A1-4AF6-9E88-D4E173385BDC}">
      <dgm:prSet/>
      <dgm:spPr/>
      <dgm:t>
        <a:bodyPr/>
        <a:lstStyle/>
        <a:p>
          <a:endParaRPr lang="en-US" sz="2000"/>
        </a:p>
      </dgm:t>
    </dgm:pt>
    <dgm:pt modelId="{F81885BE-8949-457F-B297-720C463114D0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 err="1">
              <a:solidFill>
                <a:srgbClr val="0D214F"/>
              </a:solidFill>
            </a:rPr>
            <a:t>Ngnix</a:t>
          </a:r>
          <a:endParaRPr lang="en-GB" sz="2000" noProof="0" dirty="0">
            <a:solidFill>
              <a:srgbClr val="0D214F"/>
            </a:solidFill>
          </a:endParaRPr>
        </a:p>
      </dgm:t>
    </dgm:pt>
    <dgm:pt modelId="{83D3D92D-C19D-4FBD-9789-2AFFD84014DD}" type="parTrans" cxnId="{2DE373C2-CBE8-4FFC-AEEE-F28DBECD54DB}">
      <dgm:prSet/>
      <dgm:spPr/>
      <dgm:t>
        <a:bodyPr/>
        <a:lstStyle/>
        <a:p>
          <a:endParaRPr lang="en-US" sz="2000"/>
        </a:p>
      </dgm:t>
    </dgm:pt>
    <dgm:pt modelId="{F33BCBA8-D2DB-46BC-9D01-4DB3CC678EE3}" type="sibTrans" cxnId="{2DE373C2-CBE8-4FFC-AEEE-F28DBECD54DB}">
      <dgm:prSet/>
      <dgm:spPr/>
      <dgm:t>
        <a:bodyPr/>
        <a:lstStyle/>
        <a:p>
          <a:endParaRPr lang="en-US" sz="2000"/>
        </a:p>
      </dgm:t>
    </dgm:pt>
    <dgm:pt modelId="{52BD2D62-2324-48D7-99F0-3EFCA1A3C3D2}" type="pres">
      <dgm:prSet presAssocID="{5C7A571C-5C6D-4073-8157-40892CB7264E}" presName="Name0" presStyleCnt="0">
        <dgm:presLayoutVars>
          <dgm:chMax val="7"/>
          <dgm:chPref val="7"/>
          <dgm:dir/>
        </dgm:presLayoutVars>
      </dgm:prSet>
      <dgm:spPr/>
    </dgm:pt>
    <dgm:pt modelId="{53085810-7D27-413B-ABE9-04B020497FDE}" type="pres">
      <dgm:prSet presAssocID="{5C7A571C-5C6D-4073-8157-40892CB7264E}" presName="Name1" presStyleCnt="0"/>
      <dgm:spPr/>
    </dgm:pt>
    <dgm:pt modelId="{F8896D2C-AACB-410D-9E9E-9A3737E57157}" type="pres">
      <dgm:prSet presAssocID="{5C7A571C-5C6D-4073-8157-40892CB7264E}" presName="cycle" presStyleCnt="0"/>
      <dgm:spPr/>
    </dgm:pt>
    <dgm:pt modelId="{F680A020-8988-4A28-A4EA-341AA6B9DFF9}" type="pres">
      <dgm:prSet presAssocID="{5C7A571C-5C6D-4073-8157-40892CB7264E}" presName="srcNode" presStyleLbl="node1" presStyleIdx="0" presStyleCnt="4"/>
      <dgm:spPr/>
    </dgm:pt>
    <dgm:pt modelId="{BDC72898-654E-4719-84F9-AEC5240DE368}" type="pres">
      <dgm:prSet presAssocID="{5C7A571C-5C6D-4073-8157-40892CB7264E}" presName="conn" presStyleLbl="parChTrans1D2" presStyleIdx="0" presStyleCnt="1"/>
      <dgm:spPr/>
    </dgm:pt>
    <dgm:pt modelId="{58DD80F0-3309-48C7-93C2-79721F3BAE11}" type="pres">
      <dgm:prSet presAssocID="{5C7A571C-5C6D-4073-8157-40892CB7264E}" presName="extraNode" presStyleLbl="node1" presStyleIdx="0" presStyleCnt="4"/>
      <dgm:spPr/>
    </dgm:pt>
    <dgm:pt modelId="{B0C2BAC1-EE69-4BA7-8FAA-D8CA716AD324}" type="pres">
      <dgm:prSet presAssocID="{5C7A571C-5C6D-4073-8157-40892CB7264E}" presName="dstNode" presStyleLbl="node1" presStyleIdx="0" presStyleCnt="4"/>
      <dgm:spPr/>
    </dgm:pt>
    <dgm:pt modelId="{A48E033E-461C-4624-8228-854DAB42BA5D}" type="pres">
      <dgm:prSet presAssocID="{F56EF28D-B712-4F47-910B-E20112B9F4E9}" presName="text_1" presStyleLbl="node1" presStyleIdx="0" presStyleCnt="4">
        <dgm:presLayoutVars>
          <dgm:bulletEnabled val="1"/>
        </dgm:presLayoutVars>
      </dgm:prSet>
      <dgm:spPr/>
    </dgm:pt>
    <dgm:pt modelId="{BC6D6E68-8C0A-40E4-9118-DC2B49BAD2DF}" type="pres">
      <dgm:prSet presAssocID="{F56EF28D-B712-4F47-910B-E20112B9F4E9}" presName="accent_1" presStyleCnt="0"/>
      <dgm:spPr/>
    </dgm:pt>
    <dgm:pt modelId="{4565AAFF-7BD8-4DC8-82A0-9EF604E9250B}" type="pres">
      <dgm:prSet presAssocID="{F56EF28D-B712-4F47-910B-E20112B9F4E9}" presName="accentRepeatNode" presStyleLbl="solidFgAcc1" presStyleIdx="0" presStyleCnt="4"/>
      <dgm:spPr/>
    </dgm:pt>
    <dgm:pt modelId="{195380D7-B092-407B-AF7B-92EE8E110A25}" type="pres">
      <dgm:prSet presAssocID="{B5C6AAAB-A28C-4E9D-A2FC-5B44206E9839}" presName="text_2" presStyleLbl="node1" presStyleIdx="1" presStyleCnt="4">
        <dgm:presLayoutVars>
          <dgm:bulletEnabled val="1"/>
        </dgm:presLayoutVars>
      </dgm:prSet>
      <dgm:spPr/>
    </dgm:pt>
    <dgm:pt modelId="{9E158039-AC4C-43C5-83BF-9EE2BBD4D2B6}" type="pres">
      <dgm:prSet presAssocID="{B5C6AAAB-A28C-4E9D-A2FC-5B44206E9839}" presName="accent_2" presStyleCnt="0"/>
      <dgm:spPr/>
    </dgm:pt>
    <dgm:pt modelId="{49FF1011-63DA-4CAF-B2D9-3DADA8143418}" type="pres">
      <dgm:prSet presAssocID="{B5C6AAAB-A28C-4E9D-A2FC-5B44206E9839}" presName="accentRepeatNode" presStyleLbl="solidFgAcc1" presStyleIdx="1" presStyleCnt="4"/>
      <dgm:spPr/>
    </dgm:pt>
    <dgm:pt modelId="{ED2A890D-D80C-4C7C-88D0-ED2F231934DF}" type="pres">
      <dgm:prSet presAssocID="{F125144D-6964-4ACB-AF21-16692A26016A}" presName="text_3" presStyleLbl="node1" presStyleIdx="2" presStyleCnt="4">
        <dgm:presLayoutVars>
          <dgm:bulletEnabled val="1"/>
        </dgm:presLayoutVars>
      </dgm:prSet>
      <dgm:spPr/>
    </dgm:pt>
    <dgm:pt modelId="{C2B834AB-4CCE-4BDE-B463-24BCE2E293E1}" type="pres">
      <dgm:prSet presAssocID="{F125144D-6964-4ACB-AF21-16692A26016A}" presName="accent_3" presStyleCnt="0"/>
      <dgm:spPr/>
    </dgm:pt>
    <dgm:pt modelId="{D526C1E2-EA1F-42E6-A43D-87BAEF125CFF}" type="pres">
      <dgm:prSet presAssocID="{F125144D-6964-4ACB-AF21-16692A26016A}" presName="accentRepeatNode" presStyleLbl="solidFgAcc1" presStyleIdx="2" presStyleCnt="4"/>
      <dgm:spPr/>
    </dgm:pt>
    <dgm:pt modelId="{E86A563B-B56D-47D0-913A-CB0408274A0D}" type="pres">
      <dgm:prSet presAssocID="{F81885BE-8949-457F-B297-720C463114D0}" presName="text_4" presStyleLbl="node1" presStyleIdx="3" presStyleCnt="4">
        <dgm:presLayoutVars>
          <dgm:bulletEnabled val="1"/>
        </dgm:presLayoutVars>
      </dgm:prSet>
      <dgm:spPr/>
    </dgm:pt>
    <dgm:pt modelId="{EEE91861-D8F1-49D1-944D-F17B74DFB2CC}" type="pres">
      <dgm:prSet presAssocID="{F81885BE-8949-457F-B297-720C463114D0}" presName="accent_4" presStyleCnt="0"/>
      <dgm:spPr/>
    </dgm:pt>
    <dgm:pt modelId="{93F5793C-9A0A-4018-99F9-6EA6C3E98737}" type="pres">
      <dgm:prSet presAssocID="{F81885BE-8949-457F-B297-720C463114D0}" presName="accentRepeatNode" presStyleLbl="solidFgAcc1" presStyleIdx="3" presStyleCnt="4"/>
      <dgm:spPr/>
    </dgm:pt>
  </dgm:ptLst>
  <dgm:cxnLst>
    <dgm:cxn modelId="{E7A78C15-E7A1-4AF6-9E88-D4E173385BDC}" srcId="{5C7A571C-5C6D-4073-8157-40892CB7264E}" destId="{F125144D-6964-4ACB-AF21-16692A26016A}" srcOrd="2" destOrd="0" parTransId="{CFFFEA81-B4C9-4EB1-9A4A-DF1D2F1B30F9}" sibTransId="{DC659208-6CC1-4497-A57F-BC03D7F2B53D}"/>
    <dgm:cxn modelId="{8FAE7D1C-374D-4969-A735-01ADBDB41477}" type="presOf" srcId="{FA411468-2779-42D4-8910-54058007BC29}" destId="{BDC72898-654E-4719-84F9-AEC5240DE368}" srcOrd="0" destOrd="0" presId="urn:microsoft.com/office/officeart/2008/layout/VerticalCurvedList"/>
    <dgm:cxn modelId="{0D04EA33-99BB-4BAB-8E0F-EE2EDE14BD6F}" type="presOf" srcId="{5C7A571C-5C6D-4073-8157-40892CB7264E}" destId="{52BD2D62-2324-48D7-99F0-3EFCA1A3C3D2}" srcOrd="0" destOrd="0" presId="urn:microsoft.com/office/officeart/2008/layout/VerticalCurvedList"/>
    <dgm:cxn modelId="{3D45C638-1FF4-4017-A66F-B4F93B85B870}" type="presOf" srcId="{F125144D-6964-4ACB-AF21-16692A26016A}" destId="{ED2A890D-D80C-4C7C-88D0-ED2F231934DF}" srcOrd="0" destOrd="0" presId="urn:microsoft.com/office/officeart/2008/layout/VerticalCurvedList"/>
    <dgm:cxn modelId="{5B605164-FA84-4321-945F-C46FB95C95D0}" type="presOf" srcId="{F81885BE-8949-457F-B297-720C463114D0}" destId="{E86A563B-B56D-47D0-913A-CB0408274A0D}" srcOrd="0" destOrd="0" presId="urn:microsoft.com/office/officeart/2008/layout/VerticalCurvedList"/>
    <dgm:cxn modelId="{09EF7373-58DC-4FFC-8674-77D8BD0C97E9}" srcId="{5C7A571C-5C6D-4073-8157-40892CB7264E}" destId="{F56EF28D-B712-4F47-910B-E20112B9F4E9}" srcOrd="0" destOrd="0" parTransId="{B2C108B4-6F10-4E82-9D88-3EA399E7EE59}" sibTransId="{FA411468-2779-42D4-8910-54058007BC29}"/>
    <dgm:cxn modelId="{2F264B81-3D72-4682-8030-9F03B2492222}" type="presOf" srcId="{F56EF28D-B712-4F47-910B-E20112B9F4E9}" destId="{A48E033E-461C-4624-8228-854DAB42BA5D}" srcOrd="0" destOrd="0" presId="urn:microsoft.com/office/officeart/2008/layout/VerticalCurvedList"/>
    <dgm:cxn modelId="{7171DC82-545E-4EAE-99F6-17D6F8C1E136}" type="presOf" srcId="{B5C6AAAB-A28C-4E9D-A2FC-5B44206E9839}" destId="{195380D7-B092-407B-AF7B-92EE8E110A25}" srcOrd="0" destOrd="0" presId="urn:microsoft.com/office/officeart/2008/layout/VerticalCurvedList"/>
    <dgm:cxn modelId="{2DE373C2-CBE8-4FFC-AEEE-F28DBECD54DB}" srcId="{5C7A571C-5C6D-4073-8157-40892CB7264E}" destId="{F81885BE-8949-457F-B297-720C463114D0}" srcOrd="3" destOrd="0" parTransId="{83D3D92D-C19D-4FBD-9789-2AFFD84014DD}" sibTransId="{F33BCBA8-D2DB-46BC-9D01-4DB3CC678EE3}"/>
    <dgm:cxn modelId="{136F91DE-FC3D-4827-81FC-AED0FC860A57}" srcId="{5C7A571C-5C6D-4073-8157-40892CB7264E}" destId="{B5C6AAAB-A28C-4E9D-A2FC-5B44206E9839}" srcOrd="1" destOrd="0" parTransId="{302FEAC9-1130-411F-95A7-3403F9DA1C91}" sibTransId="{E4FFF975-AAB6-4DF1-8622-1B68152352BE}"/>
    <dgm:cxn modelId="{837CFADA-E344-4B91-8C4B-FBD7018C6AB5}" type="presParOf" srcId="{52BD2D62-2324-48D7-99F0-3EFCA1A3C3D2}" destId="{53085810-7D27-413B-ABE9-04B020497FDE}" srcOrd="0" destOrd="0" presId="urn:microsoft.com/office/officeart/2008/layout/VerticalCurvedList"/>
    <dgm:cxn modelId="{F8985185-5E45-4767-8847-17E642F1CCEC}" type="presParOf" srcId="{53085810-7D27-413B-ABE9-04B020497FDE}" destId="{F8896D2C-AACB-410D-9E9E-9A3737E57157}" srcOrd="0" destOrd="0" presId="urn:microsoft.com/office/officeart/2008/layout/VerticalCurvedList"/>
    <dgm:cxn modelId="{ACB1C0FA-5D10-47BB-A69A-FF4B2F51E93F}" type="presParOf" srcId="{F8896D2C-AACB-410D-9E9E-9A3737E57157}" destId="{F680A020-8988-4A28-A4EA-341AA6B9DFF9}" srcOrd="0" destOrd="0" presId="urn:microsoft.com/office/officeart/2008/layout/VerticalCurvedList"/>
    <dgm:cxn modelId="{C53CCA0E-62BB-4A86-9C0D-C8D449D897C7}" type="presParOf" srcId="{F8896D2C-AACB-410D-9E9E-9A3737E57157}" destId="{BDC72898-654E-4719-84F9-AEC5240DE368}" srcOrd="1" destOrd="0" presId="urn:microsoft.com/office/officeart/2008/layout/VerticalCurvedList"/>
    <dgm:cxn modelId="{9706083D-86A2-44E1-88DE-924A4A842678}" type="presParOf" srcId="{F8896D2C-AACB-410D-9E9E-9A3737E57157}" destId="{58DD80F0-3309-48C7-93C2-79721F3BAE11}" srcOrd="2" destOrd="0" presId="urn:microsoft.com/office/officeart/2008/layout/VerticalCurvedList"/>
    <dgm:cxn modelId="{84163DD9-2CEA-4D85-B11D-BC7EE878D516}" type="presParOf" srcId="{F8896D2C-AACB-410D-9E9E-9A3737E57157}" destId="{B0C2BAC1-EE69-4BA7-8FAA-D8CA716AD324}" srcOrd="3" destOrd="0" presId="urn:microsoft.com/office/officeart/2008/layout/VerticalCurvedList"/>
    <dgm:cxn modelId="{7220E1CC-FE25-42E2-917A-013482D0E801}" type="presParOf" srcId="{53085810-7D27-413B-ABE9-04B020497FDE}" destId="{A48E033E-461C-4624-8228-854DAB42BA5D}" srcOrd="1" destOrd="0" presId="urn:microsoft.com/office/officeart/2008/layout/VerticalCurvedList"/>
    <dgm:cxn modelId="{62F1CD29-56A9-4FAC-9CCA-2DE7F162589E}" type="presParOf" srcId="{53085810-7D27-413B-ABE9-04B020497FDE}" destId="{BC6D6E68-8C0A-40E4-9118-DC2B49BAD2DF}" srcOrd="2" destOrd="0" presId="urn:microsoft.com/office/officeart/2008/layout/VerticalCurvedList"/>
    <dgm:cxn modelId="{D97FF666-0E4F-425F-9708-25AA4083FEA1}" type="presParOf" srcId="{BC6D6E68-8C0A-40E4-9118-DC2B49BAD2DF}" destId="{4565AAFF-7BD8-4DC8-82A0-9EF604E9250B}" srcOrd="0" destOrd="0" presId="urn:microsoft.com/office/officeart/2008/layout/VerticalCurvedList"/>
    <dgm:cxn modelId="{2C26F689-8AAE-4944-B26C-CBA7A8AF485B}" type="presParOf" srcId="{53085810-7D27-413B-ABE9-04B020497FDE}" destId="{195380D7-B092-407B-AF7B-92EE8E110A25}" srcOrd="3" destOrd="0" presId="urn:microsoft.com/office/officeart/2008/layout/VerticalCurvedList"/>
    <dgm:cxn modelId="{C3693853-4B8C-46E6-940B-0916EF0CE6EC}" type="presParOf" srcId="{53085810-7D27-413B-ABE9-04B020497FDE}" destId="{9E158039-AC4C-43C5-83BF-9EE2BBD4D2B6}" srcOrd="4" destOrd="0" presId="urn:microsoft.com/office/officeart/2008/layout/VerticalCurvedList"/>
    <dgm:cxn modelId="{958926E4-77A2-466E-942F-61E9847A96FE}" type="presParOf" srcId="{9E158039-AC4C-43C5-83BF-9EE2BBD4D2B6}" destId="{49FF1011-63DA-4CAF-B2D9-3DADA8143418}" srcOrd="0" destOrd="0" presId="urn:microsoft.com/office/officeart/2008/layout/VerticalCurvedList"/>
    <dgm:cxn modelId="{B9A1434B-6D46-4F91-8F63-55860EF54742}" type="presParOf" srcId="{53085810-7D27-413B-ABE9-04B020497FDE}" destId="{ED2A890D-D80C-4C7C-88D0-ED2F231934DF}" srcOrd="5" destOrd="0" presId="urn:microsoft.com/office/officeart/2008/layout/VerticalCurvedList"/>
    <dgm:cxn modelId="{0CF78906-CA12-4DBD-8784-A0E7A67E660B}" type="presParOf" srcId="{53085810-7D27-413B-ABE9-04B020497FDE}" destId="{C2B834AB-4CCE-4BDE-B463-24BCE2E293E1}" srcOrd="6" destOrd="0" presId="urn:microsoft.com/office/officeart/2008/layout/VerticalCurvedList"/>
    <dgm:cxn modelId="{6CC68569-B489-4FD4-A932-B00220917F90}" type="presParOf" srcId="{C2B834AB-4CCE-4BDE-B463-24BCE2E293E1}" destId="{D526C1E2-EA1F-42E6-A43D-87BAEF125CFF}" srcOrd="0" destOrd="0" presId="urn:microsoft.com/office/officeart/2008/layout/VerticalCurvedList"/>
    <dgm:cxn modelId="{848060C9-4CA0-4894-B606-F4B6C499ADBC}" type="presParOf" srcId="{53085810-7D27-413B-ABE9-04B020497FDE}" destId="{E86A563B-B56D-47D0-913A-CB0408274A0D}" srcOrd="7" destOrd="0" presId="urn:microsoft.com/office/officeart/2008/layout/VerticalCurvedList"/>
    <dgm:cxn modelId="{50BA5140-817F-4C18-828C-C3FFA7103FF7}" type="presParOf" srcId="{53085810-7D27-413B-ABE9-04B020497FDE}" destId="{EEE91861-D8F1-49D1-944D-F17B74DFB2CC}" srcOrd="8" destOrd="0" presId="urn:microsoft.com/office/officeart/2008/layout/VerticalCurvedList"/>
    <dgm:cxn modelId="{8178A795-0483-4E94-8B69-92B37F46C23A}" type="presParOf" srcId="{EEE91861-D8F1-49D1-944D-F17B74DFB2CC}" destId="{93F5793C-9A0A-4018-99F9-6EA6C3E98737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4A2422-2EBB-4144-B48C-F11F5ABD958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D1262-5D96-4DCB-9E95-577C3596F8E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D214F"/>
        </a:solidFill>
      </dgm:spPr>
      <dgm:t>
        <a:bodyPr/>
        <a:lstStyle/>
        <a:p>
          <a:r>
            <a:rPr lang="en-GB" sz="1600" b="1" noProof="0" dirty="0">
              <a:solidFill>
                <a:schemeClr val="bg1"/>
              </a:solidFill>
            </a:rPr>
            <a:t>Stakeholders</a:t>
          </a:r>
        </a:p>
      </dgm:t>
    </dgm:pt>
    <dgm:pt modelId="{3618B098-4F9B-4910-BDA8-0E5458779826}" type="parTrans" cxnId="{69940FAC-123B-4F6C-973B-9144A34AD848}">
      <dgm:prSet/>
      <dgm:spPr/>
      <dgm:t>
        <a:bodyPr/>
        <a:lstStyle/>
        <a:p>
          <a:endParaRPr lang="en-US"/>
        </a:p>
      </dgm:t>
    </dgm:pt>
    <dgm:pt modelId="{3A18C447-4100-495E-A3E9-BD7C33BEDD4A}" type="sibTrans" cxnId="{69940FAC-123B-4F6C-973B-9144A34AD848}">
      <dgm:prSet/>
      <dgm:spPr/>
      <dgm:t>
        <a:bodyPr/>
        <a:lstStyle/>
        <a:p>
          <a:endParaRPr lang="en-US"/>
        </a:p>
      </dgm:t>
    </dgm:pt>
    <dgm:pt modelId="{A639B2DB-324A-43ED-88BC-811D8A01C2B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noProof="0" dirty="0">
              <a:solidFill>
                <a:srgbClr val="0D214F"/>
              </a:solidFill>
            </a:rPr>
            <a:t>Users</a:t>
          </a:r>
          <a:endParaRPr lang="en-GB" noProof="0" dirty="0"/>
        </a:p>
      </dgm:t>
    </dgm:pt>
    <dgm:pt modelId="{A614A4BE-C568-4E30-88C0-93AEE1FC0954}" type="parTrans" cxnId="{72F68596-9216-4791-8555-786B87F280F0}">
      <dgm:prSet/>
      <dgm:spPr/>
      <dgm:t>
        <a:bodyPr/>
        <a:lstStyle/>
        <a:p>
          <a:endParaRPr lang="en-US"/>
        </a:p>
      </dgm:t>
    </dgm:pt>
    <dgm:pt modelId="{253B244F-B1F7-4BAF-93EF-E3AF3DA15088}" type="sibTrans" cxnId="{72F68596-9216-4791-8555-786B87F280F0}">
      <dgm:prSet/>
      <dgm:spPr/>
      <dgm:t>
        <a:bodyPr/>
        <a:lstStyle/>
        <a:p>
          <a:endParaRPr lang="en-US"/>
        </a:p>
      </dgm:t>
    </dgm:pt>
    <dgm:pt modelId="{42A9A12A-1579-47F7-9C4B-56A0AF7CE8C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en-GB" b="1" noProof="0" dirty="0">
              <a:solidFill>
                <a:srgbClr val="0D214F"/>
              </a:solidFill>
            </a:rPr>
            <a:t>Policy Makers</a:t>
          </a:r>
          <a:endParaRPr lang="en-GB" noProof="0" dirty="0"/>
        </a:p>
      </dgm:t>
    </dgm:pt>
    <dgm:pt modelId="{3AA8548D-5CB2-4B74-804B-CB1380A17A50}" type="parTrans" cxnId="{BBB67F5C-BB1A-4BB0-AB21-7CBB7D8FDCF4}">
      <dgm:prSet/>
      <dgm:spPr/>
      <dgm:t>
        <a:bodyPr/>
        <a:lstStyle/>
        <a:p>
          <a:endParaRPr lang="en-US"/>
        </a:p>
      </dgm:t>
    </dgm:pt>
    <dgm:pt modelId="{407BA817-7095-4627-A12C-4CF904488B3D}" type="sibTrans" cxnId="{BBB67F5C-BB1A-4BB0-AB21-7CBB7D8FDCF4}">
      <dgm:prSet/>
      <dgm:spPr/>
      <dgm:t>
        <a:bodyPr/>
        <a:lstStyle/>
        <a:p>
          <a:endParaRPr lang="en-US"/>
        </a:p>
      </dgm:t>
    </dgm:pt>
    <dgm:pt modelId="{60413DD0-CFF0-4ED2-A982-FD740C30228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en-GB" b="1" noProof="0" dirty="0">
              <a:solidFill>
                <a:srgbClr val="0D214F"/>
              </a:solidFill>
            </a:rPr>
            <a:t>Decision Makers</a:t>
          </a:r>
          <a:endParaRPr lang="en-GB" noProof="0" dirty="0"/>
        </a:p>
      </dgm:t>
    </dgm:pt>
    <dgm:pt modelId="{57FAD09F-64CD-428E-B929-1CFA7FDD676A}" type="parTrans" cxnId="{BEA45CEE-804B-4C05-8F4A-9B85EBAA7899}">
      <dgm:prSet/>
      <dgm:spPr/>
      <dgm:t>
        <a:bodyPr/>
        <a:lstStyle/>
        <a:p>
          <a:endParaRPr lang="en-US"/>
        </a:p>
      </dgm:t>
    </dgm:pt>
    <dgm:pt modelId="{E3268A19-A276-4ADA-A3EB-8113FC18DE28}" type="sibTrans" cxnId="{BEA45CEE-804B-4C05-8F4A-9B85EBAA7899}">
      <dgm:prSet/>
      <dgm:spPr/>
      <dgm:t>
        <a:bodyPr/>
        <a:lstStyle/>
        <a:p>
          <a:endParaRPr lang="en-US"/>
        </a:p>
      </dgm:t>
    </dgm:pt>
    <dgm:pt modelId="{6A0F0EE3-EAA1-4569-90E3-9AFF05E4F49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buNone/>
          </a:pPr>
          <a:r>
            <a:rPr lang="en-GB" sz="2400" b="1" noProof="0" dirty="0">
              <a:solidFill>
                <a:srgbClr val="0D214F"/>
              </a:solidFill>
            </a:rPr>
            <a:t>Creators (Owner)</a:t>
          </a:r>
        </a:p>
      </dgm:t>
    </dgm:pt>
    <dgm:pt modelId="{1F08600F-BCF2-4ADD-853A-C66816814C92}" type="parTrans" cxnId="{B38AD87A-C69E-47E3-8123-7C3257D42DAA}">
      <dgm:prSet/>
      <dgm:spPr/>
      <dgm:t>
        <a:bodyPr/>
        <a:lstStyle/>
        <a:p>
          <a:endParaRPr lang="en-US"/>
        </a:p>
      </dgm:t>
    </dgm:pt>
    <dgm:pt modelId="{4E3BB0CA-692D-4A8E-BC8A-150D7EAD65E3}" type="sibTrans" cxnId="{B38AD87A-C69E-47E3-8123-7C3257D42DAA}">
      <dgm:prSet/>
      <dgm:spPr/>
      <dgm:t>
        <a:bodyPr/>
        <a:lstStyle/>
        <a:p>
          <a:endParaRPr lang="en-US"/>
        </a:p>
      </dgm:t>
    </dgm:pt>
    <dgm:pt modelId="{A9B1D229-2A0E-420A-8EAE-3FEDC7BB12D0}" type="pres">
      <dgm:prSet presAssocID="{844A2422-2EBB-4144-B48C-F11F5ABD95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FDE697-7F74-40F0-B37A-147C52CD0BD6}" type="pres">
      <dgm:prSet presAssocID="{5FCD1262-5D96-4DCB-9E95-577C3596F8EA}" presName="centerShape" presStyleLbl="node0" presStyleIdx="0" presStyleCnt="1"/>
      <dgm:spPr/>
    </dgm:pt>
    <dgm:pt modelId="{6B0BC00D-F536-4179-8B24-952C0C8719D4}" type="pres">
      <dgm:prSet presAssocID="{A639B2DB-324A-43ED-88BC-811D8A01C2BC}" presName="node" presStyleLbl="node1" presStyleIdx="0" presStyleCnt="4" custScaleX="68075" custScaleY="68075" custRadScaleRad="99008" custRadScaleInc="3687">
        <dgm:presLayoutVars>
          <dgm:bulletEnabled val="1"/>
        </dgm:presLayoutVars>
      </dgm:prSet>
      <dgm:spPr/>
    </dgm:pt>
    <dgm:pt modelId="{EF3E666E-D569-49DA-A691-AF71C7194F79}" type="pres">
      <dgm:prSet presAssocID="{A639B2DB-324A-43ED-88BC-811D8A01C2BC}" presName="dummy" presStyleCnt="0"/>
      <dgm:spPr/>
    </dgm:pt>
    <dgm:pt modelId="{317C2171-4A2A-4727-A319-84B00B460C35}" type="pres">
      <dgm:prSet presAssocID="{253B244F-B1F7-4BAF-93EF-E3AF3DA15088}" presName="sibTrans" presStyleLbl="sibTrans2D1" presStyleIdx="0" presStyleCnt="4"/>
      <dgm:spPr/>
    </dgm:pt>
    <dgm:pt modelId="{C7FAEDE0-AA29-475A-A539-3425D4CE797D}" type="pres">
      <dgm:prSet presAssocID="{42A9A12A-1579-47F7-9C4B-56A0AF7CE8CE}" presName="node" presStyleLbl="node1" presStyleIdx="1" presStyleCnt="4" custScaleX="68075" custScaleY="68075">
        <dgm:presLayoutVars>
          <dgm:bulletEnabled val="1"/>
        </dgm:presLayoutVars>
      </dgm:prSet>
      <dgm:spPr/>
    </dgm:pt>
    <dgm:pt modelId="{8D0B0BCB-F3E7-4057-BC58-FB193ED56E3E}" type="pres">
      <dgm:prSet presAssocID="{42A9A12A-1579-47F7-9C4B-56A0AF7CE8CE}" presName="dummy" presStyleCnt="0"/>
      <dgm:spPr/>
    </dgm:pt>
    <dgm:pt modelId="{7CCF7112-58D8-4FAC-9D7A-15A6F2D783ED}" type="pres">
      <dgm:prSet presAssocID="{407BA817-7095-4627-A12C-4CF904488B3D}" presName="sibTrans" presStyleLbl="sibTrans2D1" presStyleIdx="1" presStyleCnt="4"/>
      <dgm:spPr/>
    </dgm:pt>
    <dgm:pt modelId="{8E6904CA-C84C-4652-8805-A1354531F197}" type="pres">
      <dgm:prSet presAssocID="{60413DD0-CFF0-4ED2-A982-FD740C30228C}" presName="node" presStyleLbl="node1" presStyleIdx="2" presStyleCnt="4" custScaleX="68075" custScaleY="68075">
        <dgm:presLayoutVars>
          <dgm:bulletEnabled val="1"/>
        </dgm:presLayoutVars>
      </dgm:prSet>
      <dgm:spPr/>
    </dgm:pt>
    <dgm:pt modelId="{F5110421-0177-4DD3-8077-E3B2F9CF77B8}" type="pres">
      <dgm:prSet presAssocID="{60413DD0-CFF0-4ED2-A982-FD740C30228C}" presName="dummy" presStyleCnt="0"/>
      <dgm:spPr/>
    </dgm:pt>
    <dgm:pt modelId="{B0456016-E3FE-4674-9798-CFB866C661B4}" type="pres">
      <dgm:prSet presAssocID="{E3268A19-A276-4ADA-A3EB-8113FC18DE28}" presName="sibTrans" presStyleLbl="sibTrans2D1" presStyleIdx="2" presStyleCnt="4"/>
      <dgm:spPr/>
    </dgm:pt>
    <dgm:pt modelId="{E0E569F1-3CBD-40B5-86C8-67430A7DD4AC}" type="pres">
      <dgm:prSet presAssocID="{6A0F0EE3-EAA1-4569-90E3-9AFF05E4F49B}" presName="node" presStyleLbl="node1" presStyleIdx="3" presStyleCnt="4" custScaleX="149765" custScaleY="149765">
        <dgm:presLayoutVars>
          <dgm:bulletEnabled val="1"/>
        </dgm:presLayoutVars>
      </dgm:prSet>
      <dgm:spPr/>
    </dgm:pt>
    <dgm:pt modelId="{6AD47D14-60EA-4A7A-93EA-2F8367A270C4}" type="pres">
      <dgm:prSet presAssocID="{6A0F0EE3-EAA1-4569-90E3-9AFF05E4F49B}" presName="dummy" presStyleCnt="0"/>
      <dgm:spPr/>
    </dgm:pt>
    <dgm:pt modelId="{E8CCAB8C-1DFC-4FF4-9084-9F31C0A7B4CF}" type="pres">
      <dgm:prSet presAssocID="{4E3BB0CA-692D-4A8E-BC8A-150D7EAD65E3}" presName="sibTrans" presStyleLbl="sibTrans2D1" presStyleIdx="3" presStyleCnt="4"/>
      <dgm:spPr/>
    </dgm:pt>
  </dgm:ptLst>
  <dgm:cxnLst>
    <dgm:cxn modelId="{7AE9CE15-1462-4A12-8DF5-61045C5058B2}" type="presOf" srcId="{42A9A12A-1579-47F7-9C4B-56A0AF7CE8CE}" destId="{C7FAEDE0-AA29-475A-A539-3425D4CE797D}" srcOrd="0" destOrd="0" presId="urn:microsoft.com/office/officeart/2005/8/layout/radial6"/>
    <dgm:cxn modelId="{BBB67F5C-BB1A-4BB0-AB21-7CBB7D8FDCF4}" srcId="{5FCD1262-5D96-4DCB-9E95-577C3596F8EA}" destId="{42A9A12A-1579-47F7-9C4B-56A0AF7CE8CE}" srcOrd="1" destOrd="0" parTransId="{3AA8548D-5CB2-4B74-804B-CB1380A17A50}" sibTransId="{407BA817-7095-4627-A12C-4CF904488B3D}"/>
    <dgm:cxn modelId="{9B618241-9C95-4C14-8F06-F90325362D0D}" type="presOf" srcId="{5FCD1262-5D96-4DCB-9E95-577C3596F8EA}" destId="{DBFDE697-7F74-40F0-B37A-147C52CD0BD6}" srcOrd="0" destOrd="0" presId="urn:microsoft.com/office/officeart/2005/8/layout/radial6"/>
    <dgm:cxn modelId="{7718FF6F-4E9A-4A6B-85B2-0DCF25A509F4}" type="presOf" srcId="{E3268A19-A276-4ADA-A3EB-8113FC18DE28}" destId="{B0456016-E3FE-4674-9798-CFB866C661B4}" srcOrd="0" destOrd="0" presId="urn:microsoft.com/office/officeart/2005/8/layout/radial6"/>
    <dgm:cxn modelId="{FACD0150-A34D-42AF-964B-DFFABFCDED7D}" type="presOf" srcId="{60413DD0-CFF0-4ED2-A982-FD740C30228C}" destId="{8E6904CA-C84C-4652-8805-A1354531F197}" srcOrd="0" destOrd="0" presId="urn:microsoft.com/office/officeart/2005/8/layout/radial6"/>
    <dgm:cxn modelId="{B38AD87A-C69E-47E3-8123-7C3257D42DAA}" srcId="{5FCD1262-5D96-4DCB-9E95-577C3596F8EA}" destId="{6A0F0EE3-EAA1-4569-90E3-9AFF05E4F49B}" srcOrd="3" destOrd="0" parTransId="{1F08600F-BCF2-4ADD-853A-C66816814C92}" sibTransId="{4E3BB0CA-692D-4A8E-BC8A-150D7EAD65E3}"/>
    <dgm:cxn modelId="{32083F8A-7DF7-4680-834A-67633146E266}" type="presOf" srcId="{4E3BB0CA-692D-4A8E-BC8A-150D7EAD65E3}" destId="{E8CCAB8C-1DFC-4FF4-9084-9F31C0A7B4CF}" srcOrd="0" destOrd="0" presId="urn:microsoft.com/office/officeart/2005/8/layout/radial6"/>
    <dgm:cxn modelId="{571F1C8F-9BB6-497D-84BF-7D95FE922853}" type="presOf" srcId="{A639B2DB-324A-43ED-88BC-811D8A01C2BC}" destId="{6B0BC00D-F536-4179-8B24-952C0C8719D4}" srcOrd="0" destOrd="0" presId="urn:microsoft.com/office/officeart/2005/8/layout/radial6"/>
    <dgm:cxn modelId="{72F68596-9216-4791-8555-786B87F280F0}" srcId="{5FCD1262-5D96-4DCB-9E95-577C3596F8EA}" destId="{A639B2DB-324A-43ED-88BC-811D8A01C2BC}" srcOrd="0" destOrd="0" parTransId="{A614A4BE-C568-4E30-88C0-93AEE1FC0954}" sibTransId="{253B244F-B1F7-4BAF-93EF-E3AF3DA15088}"/>
    <dgm:cxn modelId="{C16144A2-5B23-4B30-9C0A-9C7A3D6DD44A}" type="presOf" srcId="{6A0F0EE3-EAA1-4569-90E3-9AFF05E4F49B}" destId="{E0E569F1-3CBD-40B5-86C8-67430A7DD4AC}" srcOrd="0" destOrd="0" presId="urn:microsoft.com/office/officeart/2005/8/layout/radial6"/>
    <dgm:cxn modelId="{69940FAC-123B-4F6C-973B-9144A34AD848}" srcId="{844A2422-2EBB-4144-B48C-F11F5ABD9587}" destId="{5FCD1262-5D96-4DCB-9E95-577C3596F8EA}" srcOrd="0" destOrd="0" parTransId="{3618B098-4F9B-4910-BDA8-0E5458779826}" sibTransId="{3A18C447-4100-495E-A3E9-BD7C33BEDD4A}"/>
    <dgm:cxn modelId="{A78E87AF-8E4A-45DC-B245-6253D6A01762}" type="presOf" srcId="{407BA817-7095-4627-A12C-4CF904488B3D}" destId="{7CCF7112-58D8-4FAC-9D7A-15A6F2D783ED}" srcOrd="0" destOrd="0" presId="urn:microsoft.com/office/officeart/2005/8/layout/radial6"/>
    <dgm:cxn modelId="{578ACED0-33CF-478E-9049-57E14FFF717B}" type="presOf" srcId="{844A2422-2EBB-4144-B48C-F11F5ABD9587}" destId="{A9B1D229-2A0E-420A-8EAE-3FEDC7BB12D0}" srcOrd="0" destOrd="0" presId="urn:microsoft.com/office/officeart/2005/8/layout/radial6"/>
    <dgm:cxn modelId="{44CF77D4-0A76-4952-B77C-ED59A59F4FAF}" type="presOf" srcId="{253B244F-B1F7-4BAF-93EF-E3AF3DA15088}" destId="{317C2171-4A2A-4727-A319-84B00B460C35}" srcOrd="0" destOrd="0" presId="urn:microsoft.com/office/officeart/2005/8/layout/radial6"/>
    <dgm:cxn modelId="{BEA45CEE-804B-4C05-8F4A-9B85EBAA7899}" srcId="{5FCD1262-5D96-4DCB-9E95-577C3596F8EA}" destId="{60413DD0-CFF0-4ED2-A982-FD740C30228C}" srcOrd="2" destOrd="0" parTransId="{57FAD09F-64CD-428E-B929-1CFA7FDD676A}" sibTransId="{E3268A19-A276-4ADA-A3EB-8113FC18DE28}"/>
    <dgm:cxn modelId="{541CB822-8DFE-47E1-9C10-47FE32AD541C}" type="presParOf" srcId="{A9B1D229-2A0E-420A-8EAE-3FEDC7BB12D0}" destId="{DBFDE697-7F74-40F0-B37A-147C52CD0BD6}" srcOrd="0" destOrd="0" presId="urn:microsoft.com/office/officeart/2005/8/layout/radial6"/>
    <dgm:cxn modelId="{88BE8DA6-B135-40F1-A4EF-7F8625208481}" type="presParOf" srcId="{A9B1D229-2A0E-420A-8EAE-3FEDC7BB12D0}" destId="{6B0BC00D-F536-4179-8B24-952C0C8719D4}" srcOrd="1" destOrd="0" presId="urn:microsoft.com/office/officeart/2005/8/layout/radial6"/>
    <dgm:cxn modelId="{E6E97639-0843-4F54-BF39-D9B2AB9970FD}" type="presParOf" srcId="{A9B1D229-2A0E-420A-8EAE-3FEDC7BB12D0}" destId="{EF3E666E-D569-49DA-A691-AF71C7194F79}" srcOrd="2" destOrd="0" presId="urn:microsoft.com/office/officeart/2005/8/layout/radial6"/>
    <dgm:cxn modelId="{43670B04-B063-46E9-8B40-02531B73BBF0}" type="presParOf" srcId="{A9B1D229-2A0E-420A-8EAE-3FEDC7BB12D0}" destId="{317C2171-4A2A-4727-A319-84B00B460C35}" srcOrd="3" destOrd="0" presId="urn:microsoft.com/office/officeart/2005/8/layout/radial6"/>
    <dgm:cxn modelId="{7BA6615F-F744-460C-83C2-BF68A71AD59B}" type="presParOf" srcId="{A9B1D229-2A0E-420A-8EAE-3FEDC7BB12D0}" destId="{C7FAEDE0-AA29-475A-A539-3425D4CE797D}" srcOrd="4" destOrd="0" presId="urn:microsoft.com/office/officeart/2005/8/layout/radial6"/>
    <dgm:cxn modelId="{2D604380-8437-4C01-AB77-11077AAC25FC}" type="presParOf" srcId="{A9B1D229-2A0E-420A-8EAE-3FEDC7BB12D0}" destId="{8D0B0BCB-F3E7-4057-BC58-FB193ED56E3E}" srcOrd="5" destOrd="0" presId="urn:microsoft.com/office/officeart/2005/8/layout/radial6"/>
    <dgm:cxn modelId="{F95EDCDA-F8CA-44D1-B396-506680E69287}" type="presParOf" srcId="{A9B1D229-2A0E-420A-8EAE-3FEDC7BB12D0}" destId="{7CCF7112-58D8-4FAC-9D7A-15A6F2D783ED}" srcOrd="6" destOrd="0" presId="urn:microsoft.com/office/officeart/2005/8/layout/radial6"/>
    <dgm:cxn modelId="{138E51FB-7409-4A70-A786-AC66E92C3026}" type="presParOf" srcId="{A9B1D229-2A0E-420A-8EAE-3FEDC7BB12D0}" destId="{8E6904CA-C84C-4652-8805-A1354531F197}" srcOrd="7" destOrd="0" presId="urn:microsoft.com/office/officeart/2005/8/layout/radial6"/>
    <dgm:cxn modelId="{E16685F6-2B2C-4B95-8A90-C36DD7D8264E}" type="presParOf" srcId="{A9B1D229-2A0E-420A-8EAE-3FEDC7BB12D0}" destId="{F5110421-0177-4DD3-8077-E3B2F9CF77B8}" srcOrd="8" destOrd="0" presId="urn:microsoft.com/office/officeart/2005/8/layout/radial6"/>
    <dgm:cxn modelId="{901D5937-F678-44B3-9B1C-6E069779472A}" type="presParOf" srcId="{A9B1D229-2A0E-420A-8EAE-3FEDC7BB12D0}" destId="{B0456016-E3FE-4674-9798-CFB866C661B4}" srcOrd="9" destOrd="0" presId="urn:microsoft.com/office/officeart/2005/8/layout/radial6"/>
    <dgm:cxn modelId="{C3044057-FC3D-4528-A6C0-AFC42CD5AD43}" type="presParOf" srcId="{A9B1D229-2A0E-420A-8EAE-3FEDC7BB12D0}" destId="{E0E569F1-3CBD-40B5-86C8-67430A7DD4AC}" srcOrd="10" destOrd="0" presId="urn:microsoft.com/office/officeart/2005/8/layout/radial6"/>
    <dgm:cxn modelId="{638C2F2C-E20F-4A24-8694-E1A977EB2FF5}" type="presParOf" srcId="{A9B1D229-2A0E-420A-8EAE-3FEDC7BB12D0}" destId="{6AD47D14-60EA-4A7A-93EA-2F8367A270C4}" srcOrd="11" destOrd="0" presId="urn:microsoft.com/office/officeart/2005/8/layout/radial6"/>
    <dgm:cxn modelId="{01DDAB0F-BD2E-429E-8036-7112460D0376}" type="presParOf" srcId="{A9B1D229-2A0E-420A-8EAE-3FEDC7BB12D0}" destId="{E8CCAB8C-1DFC-4FF4-9084-9F31C0A7B4C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A2422-2EBB-4144-B48C-F11F5ABD958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D1262-5D96-4DCB-9E95-577C3596F8E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D214F"/>
        </a:solidFill>
      </dgm:spPr>
      <dgm:t>
        <a:bodyPr/>
        <a:lstStyle/>
        <a:p>
          <a:r>
            <a:rPr lang="en-GB" sz="1600" b="1" noProof="0" dirty="0">
              <a:solidFill>
                <a:schemeClr val="bg1"/>
              </a:solidFill>
            </a:rPr>
            <a:t>Stakeholders</a:t>
          </a:r>
        </a:p>
      </dgm:t>
    </dgm:pt>
    <dgm:pt modelId="{3618B098-4F9B-4910-BDA8-0E5458779826}" type="parTrans" cxnId="{69940FAC-123B-4F6C-973B-9144A34AD848}">
      <dgm:prSet/>
      <dgm:spPr/>
      <dgm:t>
        <a:bodyPr/>
        <a:lstStyle/>
        <a:p>
          <a:endParaRPr lang="en-US"/>
        </a:p>
      </dgm:t>
    </dgm:pt>
    <dgm:pt modelId="{3A18C447-4100-495E-A3E9-BD7C33BEDD4A}" type="sibTrans" cxnId="{69940FAC-123B-4F6C-973B-9144A34AD848}">
      <dgm:prSet/>
      <dgm:spPr/>
      <dgm:t>
        <a:bodyPr/>
        <a:lstStyle/>
        <a:p>
          <a:endParaRPr lang="en-US"/>
        </a:p>
      </dgm:t>
    </dgm:pt>
    <dgm:pt modelId="{A639B2DB-324A-43ED-88BC-811D8A01C2B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en-GB" sz="2400" b="1" noProof="0" dirty="0">
              <a:solidFill>
                <a:srgbClr val="0D214F"/>
              </a:solidFill>
            </a:rPr>
            <a:t>Users</a:t>
          </a:r>
          <a:endParaRPr lang="en-GB" sz="2400" noProof="0" dirty="0"/>
        </a:p>
      </dgm:t>
    </dgm:pt>
    <dgm:pt modelId="{A614A4BE-C568-4E30-88C0-93AEE1FC0954}" type="parTrans" cxnId="{72F68596-9216-4791-8555-786B87F280F0}">
      <dgm:prSet/>
      <dgm:spPr/>
      <dgm:t>
        <a:bodyPr/>
        <a:lstStyle/>
        <a:p>
          <a:endParaRPr lang="en-US"/>
        </a:p>
      </dgm:t>
    </dgm:pt>
    <dgm:pt modelId="{253B244F-B1F7-4BAF-93EF-E3AF3DA15088}" type="sibTrans" cxnId="{72F68596-9216-4791-8555-786B87F280F0}">
      <dgm:prSet/>
      <dgm:spPr/>
      <dgm:t>
        <a:bodyPr/>
        <a:lstStyle/>
        <a:p>
          <a:endParaRPr lang="en-US"/>
        </a:p>
      </dgm:t>
    </dgm:pt>
    <dgm:pt modelId="{42A9A12A-1579-47F7-9C4B-56A0AF7CE8C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en-GB" b="1" noProof="0" dirty="0">
              <a:solidFill>
                <a:srgbClr val="0D214F"/>
              </a:solidFill>
            </a:rPr>
            <a:t>Policy Makers</a:t>
          </a:r>
          <a:endParaRPr lang="en-GB" noProof="0" dirty="0"/>
        </a:p>
      </dgm:t>
    </dgm:pt>
    <dgm:pt modelId="{3AA8548D-5CB2-4B74-804B-CB1380A17A50}" type="parTrans" cxnId="{BBB67F5C-BB1A-4BB0-AB21-7CBB7D8FDCF4}">
      <dgm:prSet/>
      <dgm:spPr/>
      <dgm:t>
        <a:bodyPr/>
        <a:lstStyle/>
        <a:p>
          <a:endParaRPr lang="en-US"/>
        </a:p>
      </dgm:t>
    </dgm:pt>
    <dgm:pt modelId="{407BA817-7095-4627-A12C-4CF904488B3D}" type="sibTrans" cxnId="{BBB67F5C-BB1A-4BB0-AB21-7CBB7D8FDCF4}">
      <dgm:prSet/>
      <dgm:spPr/>
      <dgm:t>
        <a:bodyPr/>
        <a:lstStyle/>
        <a:p>
          <a:endParaRPr lang="en-US"/>
        </a:p>
      </dgm:t>
    </dgm:pt>
    <dgm:pt modelId="{60413DD0-CFF0-4ED2-A982-FD740C30228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en-GB" b="1" noProof="0" dirty="0">
              <a:solidFill>
                <a:srgbClr val="0D214F"/>
              </a:solidFill>
            </a:rPr>
            <a:t>Decision Makers</a:t>
          </a:r>
          <a:endParaRPr lang="en-GB" noProof="0" dirty="0"/>
        </a:p>
      </dgm:t>
    </dgm:pt>
    <dgm:pt modelId="{57FAD09F-64CD-428E-B929-1CFA7FDD676A}" type="parTrans" cxnId="{BEA45CEE-804B-4C05-8F4A-9B85EBAA7899}">
      <dgm:prSet/>
      <dgm:spPr/>
      <dgm:t>
        <a:bodyPr/>
        <a:lstStyle/>
        <a:p>
          <a:endParaRPr lang="en-US"/>
        </a:p>
      </dgm:t>
    </dgm:pt>
    <dgm:pt modelId="{E3268A19-A276-4ADA-A3EB-8113FC18DE28}" type="sibTrans" cxnId="{BEA45CEE-804B-4C05-8F4A-9B85EBAA7899}">
      <dgm:prSet/>
      <dgm:spPr/>
      <dgm:t>
        <a:bodyPr/>
        <a:lstStyle/>
        <a:p>
          <a:endParaRPr lang="en-US"/>
        </a:p>
      </dgm:t>
    </dgm:pt>
    <dgm:pt modelId="{6A0F0EE3-EAA1-4569-90E3-9AFF05E4F49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buNone/>
          </a:pPr>
          <a:r>
            <a:rPr lang="en-GB" sz="1100" b="1" noProof="0" dirty="0">
              <a:solidFill>
                <a:srgbClr val="0D214F"/>
              </a:solidFill>
            </a:rPr>
            <a:t>Creators (Owner)</a:t>
          </a:r>
        </a:p>
      </dgm:t>
    </dgm:pt>
    <dgm:pt modelId="{1F08600F-BCF2-4ADD-853A-C66816814C92}" type="parTrans" cxnId="{B38AD87A-C69E-47E3-8123-7C3257D42DAA}">
      <dgm:prSet/>
      <dgm:spPr/>
      <dgm:t>
        <a:bodyPr/>
        <a:lstStyle/>
        <a:p>
          <a:endParaRPr lang="en-US"/>
        </a:p>
      </dgm:t>
    </dgm:pt>
    <dgm:pt modelId="{4E3BB0CA-692D-4A8E-BC8A-150D7EAD65E3}" type="sibTrans" cxnId="{B38AD87A-C69E-47E3-8123-7C3257D42DAA}">
      <dgm:prSet/>
      <dgm:spPr/>
      <dgm:t>
        <a:bodyPr/>
        <a:lstStyle/>
        <a:p>
          <a:endParaRPr lang="en-US"/>
        </a:p>
      </dgm:t>
    </dgm:pt>
    <dgm:pt modelId="{A9B1D229-2A0E-420A-8EAE-3FEDC7BB12D0}" type="pres">
      <dgm:prSet presAssocID="{844A2422-2EBB-4144-B48C-F11F5ABD95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FDE697-7F74-40F0-B37A-147C52CD0BD6}" type="pres">
      <dgm:prSet presAssocID="{5FCD1262-5D96-4DCB-9E95-577C3596F8EA}" presName="centerShape" presStyleLbl="node0" presStyleIdx="0" presStyleCnt="1" custLinFactNeighborX="4136" custLinFactNeighborY="-12509"/>
      <dgm:spPr/>
    </dgm:pt>
    <dgm:pt modelId="{6B0BC00D-F536-4179-8B24-952C0C8719D4}" type="pres">
      <dgm:prSet presAssocID="{A639B2DB-324A-43ED-88BC-811D8A01C2BC}" presName="node" presStyleLbl="node1" presStyleIdx="0" presStyleCnt="4" custScaleX="149737" custScaleY="149737" custRadScaleRad="99791" custRadScaleInc="-259630">
        <dgm:presLayoutVars>
          <dgm:bulletEnabled val="1"/>
        </dgm:presLayoutVars>
      </dgm:prSet>
      <dgm:spPr/>
    </dgm:pt>
    <dgm:pt modelId="{EF3E666E-D569-49DA-A691-AF71C7194F79}" type="pres">
      <dgm:prSet presAssocID="{A639B2DB-324A-43ED-88BC-811D8A01C2BC}" presName="dummy" presStyleCnt="0"/>
      <dgm:spPr/>
    </dgm:pt>
    <dgm:pt modelId="{317C2171-4A2A-4727-A319-84B00B460C35}" type="pres">
      <dgm:prSet presAssocID="{253B244F-B1F7-4BAF-93EF-E3AF3DA15088}" presName="sibTrans" presStyleLbl="sibTrans2D1" presStyleIdx="0" presStyleCnt="4"/>
      <dgm:spPr/>
    </dgm:pt>
    <dgm:pt modelId="{C7FAEDE0-AA29-475A-A539-3425D4CE797D}" type="pres">
      <dgm:prSet presAssocID="{42A9A12A-1579-47F7-9C4B-56A0AF7CE8CE}" presName="node" presStyleLbl="node1" presStyleIdx="1" presStyleCnt="4" custScaleX="68075" custScaleY="68075" custRadScaleRad="124203" custRadScaleInc="-286581">
        <dgm:presLayoutVars>
          <dgm:bulletEnabled val="1"/>
        </dgm:presLayoutVars>
      </dgm:prSet>
      <dgm:spPr/>
    </dgm:pt>
    <dgm:pt modelId="{8D0B0BCB-F3E7-4057-BC58-FB193ED56E3E}" type="pres">
      <dgm:prSet presAssocID="{42A9A12A-1579-47F7-9C4B-56A0AF7CE8CE}" presName="dummy" presStyleCnt="0"/>
      <dgm:spPr/>
    </dgm:pt>
    <dgm:pt modelId="{7CCF7112-58D8-4FAC-9D7A-15A6F2D783ED}" type="pres">
      <dgm:prSet presAssocID="{407BA817-7095-4627-A12C-4CF904488B3D}" presName="sibTrans" presStyleLbl="sibTrans2D1" presStyleIdx="1" presStyleCnt="4"/>
      <dgm:spPr/>
    </dgm:pt>
    <dgm:pt modelId="{8E6904CA-C84C-4652-8805-A1354531F197}" type="pres">
      <dgm:prSet presAssocID="{60413DD0-CFF0-4ED2-A982-FD740C30228C}" presName="node" presStyleLbl="node1" presStyleIdx="2" presStyleCnt="4" custScaleX="68075" custScaleY="68075" custRadScaleRad="107114" custRadScaleInc="-351382">
        <dgm:presLayoutVars>
          <dgm:bulletEnabled val="1"/>
        </dgm:presLayoutVars>
      </dgm:prSet>
      <dgm:spPr/>
    </dgm:pt>
    <dgm:pt modelId="{F5110421-0177-4DD3-8077-E3B2F9CF77B8}" type="pres">
      <dgm:prSet presAssocID="{60413DD0-CFF0-4ED2-A982-FD740C30228C}" presName="dummy" presStyleCnt="0"/>
      <dgm:spPr/>
    </dgm:pt>
    <dgm:pt modelId="{B0456016-E3FE-4674-9798-CFB866C661B4}" type="pres">
      <dgm:prSet presAssocID="{E3268A19-A276-4ADA-A3EB-8113FC18DE28}" presName="sibTrans" presStyleLbl="sibTrans2D1" presStyleIdx="2" presStyleCnt="4"/>
      <dgm:spPr/>
    </dgm:pt>
    <dgm:pt modelId="{E0E569F1-3CBD-40B5-86C8-67430A7DD4AC}" type="pres">
      <dgm:prSet presAssocID="{6A0F0EE3-EAA1-4569-90E3-9AFF05E4F49B}" presName="node" presStyleLbl="node1" presStyleIdx="3" presStyleCnt="4" custScaleX="68062" custScaleY="68062" custRadScaleRad="78687" custRadScaleInc="-330949">
        <dgm:presLayoutVars>
          <dgm:bulletEnabled val="1"/>
        </dgm:presLayoutVars>
      </dgm:prSet>
      <dgm:spPr/>
    </dgm:pt>
    <dgm:pt modelId="{6AD47D14-60EA-4A7A-93EA-2F8367A270C4}" type="pres">
      <dgm:prSet presAssocID="{6A0F0EE3-EAA1-4569-90E3-9AFF05E4F49B}" presName="dummy" presStyleCnt="0"/>
      <dgm:spPr/>
    </dgm:pt>
    <dgm:pt modelId="{E8CCAB8C-1DFC-4FF4-9084-9F31C0A7B4CF}" type="pres">
      <dgm:prSet presAssocID="{4E3BB0CA-692D-4A8E-BC8A-150D7EAD65E3}" presName="sibTrans" presStyleLbl="sibTrans2D1" presStyleIdx="3" presStyleCnt="4"/>
      <dgm:spPr/>
    </dgm:pt>
  </dgm:ptLst>
  <dgm:cxnLst>
    <dgm:cxn modelId="{7AE9CE15-1462-4A12-8DF5-61045C5058B2}" type="presOf" srcId="{42A9A12A-1579-47F7-9C4B-56A0AF7CE8CE}" destId="{C7FAEDE0-AA29-475A-A539-3425D4CE797D}" srcOrd="0" destOrd="0" presId="urn:microsoft.com/office/officeart/2005/8/layout/radial6"/>
    <dgm:cxn modelId="{BBB67F5C-BB1A-4BB0-AB21-7CBB7D8FDCF4}" srcId="{5FCD1262-5D96-4DCB-9E95-577C3596F8EA}" destId="{42A9A12A-1579-47F7-9C4B-56A0AF7CE8CE}" srcOrd="1" destOrd="0" parTransId="{3AA8548D-5CB2-4B74-804B-CB1380A17A50}" sibTransId="{407BA817-7095-4627-A12C-4CF904488B3D}"/>
    <dgm:cxn modelId="{9B618241-9C95-4C14-8F06-F90325362D0D}" type="presOf" srcId="{5FCD1262-5D96-4DCB-9E95-577C3596F8EA}" destId="{DBFDE697-7F74-40F0-B37A-147C52CD0BD6}" srcOrd="0" destOrd="0" presId="urn:microsoft.com/office/officeart/2005/8/layout/radial6"/>
    <dgm:cxn modelId="{7718FF6F-4E9A-4A6B-85B2-0DCF25A509F4}" type="presOf" srcId="{E3268A19-A276-4ADA-A3EB-8113FC18DE28}" destId="{B0456016-E3FE-4674-9798-CFB866C661B4}" srcOrd="0" destOrd="0" presId="urn:microsoft.com/office/officeart/2005/8/layout/radial6"/>
    <dgm:cxn modelId="{FACD0150-A34D-42AF-964B-DFFABFCDED7D}" type="presOf" srcId="{60413DD0-CFF0-4ED2-A982-FD740C30228C}" destId="{8E6904CA-C84C-4652-8805-A1354531F197}" srcOrd="0" destOrd="0" presId="urn:microsoft.com/office/officeart/2005/8/layout/radial6"/>
    <dgm:cxn modelId="{B38AD87A-C69E-47E3-8123-7C3257D42DAA}" srcId="{5FCD1262-5D96-4DCB-9E95-577C3596F8EA}" destId="{6A0F0EE3-EAA1-4569-90E3-9AFF05E4F49B}" srcOrd="3" destOrd="0" parTransId="{1F08600F-BCF2-4ADD-853A-C66816814C92}" sibTransId="{4E3BB0CA-692D-4A8E-BC8A-150D7EAD65E3}"/>
    <dgm:cxn modelId="{32083F8A-7DF7-4680-834A-67633146E266}" type="presOf" srcId="{4E3BB0CA-692D-4A8E-BC8A-150D7EAD65E3}" destId="{E8CCAB8C-1DFC-4FF4-9084-9F31C0A7B4CF}" srcOrd="0" destOrd="0" presId="urn:microsoft.com/office/officeart/2005/8/layout/radial6"/>
    <dgm:cxn modelId="{571F1C8F-9BB6-497D-84BF-7D95FE922853}" type="presOf" srcId="{A639B2DB-324A-43ED-88BC-811D8A01C2BC}" destId="{6B0BC00D-F536-4179-8B24-952C0C8719D4}" srcOrd="0" destOrd="0" presId="urn:microsoft.com/office/officeart/2005/8/layout/radial6"/>
    <dgm:cxn modelId="{72F68596-9216-4791-8555-786B87F280F0}" srcId="{5FCD1262-5D96-4DCB-9E95-577C3596F8EA}" destId="{A639B2DB-324A-43ED-88BC-811D8A01C2BC}" srcOrd="0" destOrd="0" parTransId="{A614A4BE-C568-4E30-88C0-93AEE1FC0954}" sibTransId="{253B244F-B1F7-4BAF-93EF-E3AF3DA15088}"/>
    <dgm:cxn modelId="{C16144A2-5B23-4B30-9C0A-9C7A3D6DD44A}" type="presOf" srcId="{6A0F0EE3-EAA1-4569-90E3-9AFF05E4F49B}" destId="{E0E569F1-3CBD-40B5-86C8-67430A7DD4AC}" srcOrd="0" destOrd="0" presId="urn:microsoft.com/office/officeart/2005/8/layout/radial6"/>
    <dgm:cxn modelId="{69940FAC-123B-4F6C-973B-9144A34AD848}" srcId="{844A2422-2EBB-4144-B48C-F11F5ABD9587}" destId="{5FCD1262-5D96-4DCB-9E95-577C3596F8EA}" srcOrd="0" destOrd="0" parTransId="{3618B098-4F9B-4910-BDA8-0E5458779826}" sibTransId="{3A18C447-4100-495E-A3E9-BD7C33BEDD4A}"/>
    <dgm:cxn modelId="{A78E87AF-8E4A-45DC-B245-6253D6A01762}" type="presOf" srcId="{407BA817-7095-4627-A12C-4CF904488B3D}" destId="{7CCF7112-58D8-4FAC-9D7A-15A6F2D783ED}" srcOrd="0" destOrd="0" presId="urn:microsoft.com/office/officeart/2005/8/layout/radial6"/>
    <dgm:cxn modelId="{578ACED0-33CF-478E-9049-57E14FFF717B}" type="presOf" srcId="{844A2422-2EBB-4144-B48C-F11F5ABD9587}" destId="{A9B1D229-2A0E-420A-8EAE-3FEDC7BB12D0}" srcOrd="0" destOrd="0" presId="urn:microsoft.com/office/officeart/2005/8/layout/radial6"/>
    <dgm:cxn modelId="{44CF77D4-0A76-4952-B77C-ED59A59F4FAF}" type="presOf" srcId="{253B244F-B1F7-4BAF-93EF-E3AF3DA15088}" destId="{317C2171-4A2A-4727-A319-84B00B460C35}" srcOrd="0" destOrd="0" presId="urn:microsoft.com/office/officeart/2005/8/layout/radial6"/>
    <dgm:cxn modelId="{BEA45CEE-804B-4C05-8F4A-9B85EBAA7899}" srcId="{5FCD1262-5D96-4DCB-9E95-577C3596F8EA}" destId="{60413DD0-CFF0-4ED2-A982-FD740C30228C}" srcOrd="2" destOrd="0" parTransId="{57FAD09F-64CD-428E-B929-1CFA7FDD676A}" sibTransId="{E3268A19-A276-4ADA-A3EB-8113FC18DE28}"/>
    <dgm:cxn modelId="{541CB822-8DFE-47E1-9C10-47FE32AD541C}" type="presParOf" srcId="{A9B1D229-2A0E-420A-8EAE-3FEDC7BB12D0}" destId="{DBFDE697-7F74-40F0-B37A-147C52CD0BD6}" srcOrd="0" destOrd="0" presId="urn:microsoft.com/office/officeart/2005/8/layout/radial6"/>
    <dgm:cxn modelId="{88BE8DA6-B135-40F1-A4EF-7F8625208481}" type="presParOf" srcId="{A9B1D229-2A0E-420A-8EAE-3FEDC7BB12D0}" destId="{6B0BC00D-F536-4179-8B24-952C0C8719D4}" srcOrd="1" destOrd="0" presId="urn:microsoft.com/office/officeart/2005/8/layout/radial6"/>
    <dgm:cxn modelId="{E6E97639-0843-4F54-BF39-D9B2AB9970FD}" type="presParOf" srcId="{A9B1D229-2A0E-420A-8EAE-3FEDC7BB12D0}" destId="{EF3E666E-D569-49DA-A691-AF71C7194F79}" srcOrd="2" destOrd="0" presId="urn:microsoft.com/office/officeart/2005/8/layout/radial6"/>
    <dgm:cxn modelId="{43670B04-B063-46E9-8B40-02531B73BBF0}" type="presParOf" srcId="{A9B1D229-2A0E-420A-8EAE-3FEDC7BB12D0}" destId="{317C2171-4A2A-4727-A319-84B00B460C35}" srcOrd="3" destOrd="0" presId="urn:microsoft.com/office/officeart/2005/8/layout/radial6"/>
    <dgm:cxn modelId="{7BA6615F-F744-460C-83C2-BF68A71AD59B}" type="presParOf" srcId="{A9B1D229-2A0E-420A-8EAE-3FEDC7BB12D0}" destId="{C7FAEDE0-AA29-475A-A539-3425D4CE797D}" srcOrd="4" destOrd="0" presId="urn:microsoft.com/office/officeart/2005/8/layout/radial6"/>
    <dgm:cxn modelId="{2D604380-8437-4C01-AB77-11077AAC25FC}" type="presParOf" srcId="{A9B1D229-2A0E-420A-8EAE-3FEDC7BB12D0}" destId="{8D0B0BCB-F3E7-4057-BC58-FB193ED56E3E}" srcOrd="5" destOrd="0" presId="urn:microsoft.com/office/officeart/2005/8/layout/radial6"/>
    <dgm:cxn modelId="{F95EDCDA-F8CA-44D1-B396-506680E69287}" type="presParOf" srcId="{A9B1D229-2A0E-420A-8EAE-3FEDC7BB12D0}" destId="{7CCF7112-58D8-4FAC-9D7A-15A6F2D783ED}" srcOrd="6" destOrd="0" presId="urn:microsoft.com/office/officeart/2005/8/layout/radial6"/>
    <dgm:cxn modelId="{138E51FB-7409-4A70-A786-AC66E92C3026}" type="presParOf" srcId="{A9B1D229-2A0E-420A-8EAE-3FEDC7BB12D0}" destId="{8E6904CA-C84C-4652-8805-A1354531F197}" srcOrd="7" destOrd="0" presId="urn:microsoft.com/office/officeart/2005/8/layout/radial6"/>
    <dgm:cxn modelId="{E16685F6-2B2C-4B95-8A90-C36DD7D8264E}" type="presParOf" srcId="{A9B1D229-2A0E-420A-8EAE-3FEDC7BB12D0}" destId="{F5110421-0177-4DD3-8077-E3B2F9CF77B8}" srcOrd="8" destOrd="0" presId="urn:microsoft.com/office/officeart/2005/8/layout/radial6"/>
    <dgm:cxn modelId="{901D5937-F678-44B3-9B1C-6E069779472A}" type="presParOf" srcId="{A9B1D229-2A0E-420A-8EAE-3FEDC7BB12D0}" destId="{B0456016-E3FE-4674-9798-CFB866C661B4}" srcOrd="9" destOrd="0" presId="urn:microsoft.com/office/officeart/2005/8/layout/radial6"/>
    <dgm:cxn modelId="{C3044057-FC3D-4528-A6C0-AFC42CD5AD43}" type="presParOf" srcId="{A9B1D229-2A0E-420A-8EAE-3FEDC7BB12D0}" destId="{E0E569F1-3CBD-40B5-86C8-67430A7DD4AC}" srcOrd="10" destOrd="0" presId="urn:microsoft.com/office/officeart/2005/8/layout/radial6"/>
    <dgm:cxn modelId="{638C2F2C-E20F-4A24-8694-E1A977EB2FF5}" type="presParOf" srcId="{A9B1D229-2A0E-420A-8EAE-3FEDC7BB12D0}" destId="{6AD47D14-60EA-4A7A-93EA-2F8367A270C4}" srcOrd="11" destOrd="0" presId="urn:microsoft.com/office/officeart/2005/8/layout/radial6"/>
    <dgm:cxn modelId="{01DDAB0F-BD2E-429E-8036-7112460D0376}" type="presParOf" srcId="{A9B1D229-2A0E-420A-8EAE-3FEDC7BB12D0}" destId="{E8CCAB8C-1DFC-4FF4-9084-9F31C0A7B4C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4A2422-2EBB-4144-B48C-F11F5ABD958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D1262-5D96-4DCB-9E95-577C3596F8E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D214F"/>
        </a:solidFill>
      </dgm:spPr>
      <dgm:t>
        <a:bodyPr/>
        <a:lstStyle/>
        <a:p>
          <a:r>
            <a:rPr lang="en-GB" sz="1600" b="1" noProof="0" dirty="0">
              <a:solidFill>
                <a:schemeClr val="bg1"/>
              </a:solidFill>
            </a:rPr>
            <a:t>Stakeholders</a:t>
          </a:r>
        </a:p>
      </dgm:t>
    </dgm:pt>
    <dgm:pt modelId="{3618B098-4F9B-4910-BDA8-0E5458779826}" type="parTrans" cxnId="{69940FAC-123B-4F6C-973B-9144A34AD848}">
      <dgm:prSet/>
      <dgm:spPr/>
      <dgm:t>
        <a:bodyPr/>
        <a:lstStyle/>
        <a:p>
          <a:endParaRPr lang="en-US"/>
        </a:p>
      </dgm:t>
    </dgm:pt>
    <dgm:pt modelId="{3A18C447-4100-495E-A3E9-BD7C33BEDD4A}" type="sibTrans" cxnId="{69940FAC-123B-4F6C-973B-9144A34AD848}">
      <dgm:prSet/>
      <dgm:spPr/>
      <dgm:t>
        <a:bodyPr/>
        <a:lstStyle/>
        <a:p>
          <a:endParaRPr lang="en-US"/>
        </a:p>
      </dgm:t>
    </dgm:pt>
    <dgm:pt modelId="{A639B2DB-324A-43ED-88BC-811D8A01C2B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100" b="1" noProof="0" dirty="0">
              <a:solidFill>
                <a:srgbClr val="0D214F"/>
              </a:solidFill>
            </a:rPr>
            <a:t>Users</a:t>
          </a:r>
        </a:p>
      </dgm:t>
    </dgm:pt>
    <dgm:pt modelId="{A614A4BE-C568-4E30-88C0-93AEE1FC0954}" type="parTrans" cxnId="{72F68596-9216-4791-8555-786B87F280F0}">
      <dgm:prSet/>
      <dgm:spPr/>
      <dgm:t>
        <a:bodyPr/>
        <a:lstStyle/>
        <a:p>
          <a:endParaRPr lang="en-US"/>
        </a:p>
      </dgm:t>
    </dgm:pt>
    <dgm:pt modelId="{253B244F-B1F7-4BAF-93EF-E3AF3DA15088}" type="sibTrans" cxnId="{72F68596-9216-4791-8555-786B87F280F0}">
      <dgm:prSet/>
      <dgm:spPr/>
      <dgm:t>
        <a:bodyPr/>
        <a:lstStyle/>
        <a:p>
          <a:endParaRPr lang="en-US"/>
        </a:p>
      </dgm:t>
    </dgm:pt>
    <dgm:pt modelId="{42A9A12A-1579-47F7-9C4B-56A0AF7CE8C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70C0"/>
        </a:solidFill>
      </dgm:spPr>
      <dgm:t>
        <a:bodyPr/>
        <a:lstStyle/>
        <a:p>
          <a:pPr>
            <a:buNone/>
          </a:pPr>
          <a:r>
            <a:rPr lang="en-GB" sz="2400" b="1" noProof="0" dirty="0">
              <a:solidFill>
                <a:srgbClr val="0D214F"/>
              </a:solidFill>
            </a:rPr>
            <a:t>Policy Makers</a:t>
          </a:r>
        </a:p>
      </dgm:t>
    </dgm:pt>
    <dgm:pt modelId="{3AA8548D-5CB2-4B74-804B-CB1380A17A50}" type="parTrans" cxnId="{BBB67F5C-BB1A-4BB0-AB21-7CBB7D8FDCF4}">
      <dgm:prSet/>
      <dgm:spPr/>
      <dgm:t>
        <a:bodyPr/>
        <a:lstStyle/>
        <a:p>
          <a:endParaRPr lang="en-US"/>
        </a:p>
      </dgm:t>
    </dgm:pt>
    <dgm:pt modelId="{407BA817-7095-4627-A12C-4CF904488B3D}" type="sibTrans" cxnId="{BBB67F5C-BB1A-4BB0-AB21-7CBB7D8FDCF4}">
      <dgm:prSet/>
      <dgm:spPr/>
      <dgm:t>
        <a:bodyPr/>
        <a:lstStyle/>
        <a:p>
          <a:endParaRPr lang="en-US"/>
        </a:p>
      </dgm:t>
    </dgm:pt>
    <dgm:pt modelId="{60413DD0-CFF0-4ED2-A982-FD740C30228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en-GB" sz="1100" b="1" noProof="0" dirty="0">
              <a:solidFill>
                <a:srgbClr val="0D214F"/>
              </a:solidFill>
            </a:rPr>
            <a:t>Decision Makers</a:t>
          </a:r>
        </a:p>
      </dgm:t>
    </dgm:pt>
    <dgm:pt modelId="{57FAD09F-64CD-428E-B929-1CFA7FDD676A}" type="parTrans" cxnId="{BEA45CEE-804B-4C05-8F4A-9B85EBAA7899}">
      <dgm:prSet/>
      <dgm:spPr/>
      <dgm:t>
        <a:bodyPr/>
        <a:lstStyle/>
        <a:p>
          <a:endParaRPr lang="en-US"/>
        </a:p>
      </dgm:t>
    </dgm:pt>
    <dgm:pt modelId="{E3268A19-A276-4ADA-A3EB-8113FC18DE28}" type="sibTrans" cxnId="{BEA45CEE-804B-4C05-8F4A-9B85EBAA7899}">
      <dgm:prSet/>
      <dgm:spPr/>
      <dgm:t>
        <a:bodyPr/>
        <a:lstStyle/>
        <a:p>
          <a:endParaRPr lang="en-US"/>
        </a:p>
      </dgm:t>
    </dgm:pt>
    <dgm:pt modelId="{6A0F0EE3-EAA1-4569-90E3-9AFF05E4F49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buNone/>
          </a:pPr>
          <a:r>
            <a:rPr lang="en-GB" sz="1100" b="1" noProof="0" dirty="0">
              <a:solidFill>
                <a:srgbClr val="0D214F"/>
              </a:solidFill>
            </a:rPr>
            <a:t>Creators (Owner)</a:t>
          </a:r>
        </a:p>
      </dgm:t>
    </dgm:pt>
    <dgm:pt modelId="{1F08600F-BCF2-4ADD-853A-C66816814C92}" type="parTrans" cxnId="{B38AD87A-C69E-47E3-8123-7C3257D42DAA}">
      <dgm:prSet/>
      <dgm:spPr/>
      <dgm:t>
        <a:bodyPr/>
        <a:lstStyle/>
        <a:p>
          <a:endParaRPr lang="en-US"/>
        </a:p>
      </dgm:t>
    </dgm:pt>
    <dgm:pt modelId="{4E3BB0CA-692D-4A8E-BC8A-150D7EAD65E3}" type="sibTrans" cxnId="{B38AD87A-C69E-47E3-8123-7C3257D42DAA}">
      <dgm:prSet/>
      <dgm:spPr/>
      <dgm:t>
        <a:bodyPr/>
        <a:lstStyle/>
        <a:p>
          <a:endParaRPr lang="en-US"/>
        </a:p>
      </dgm:t>
    </dgm:pt>
    <dgm:pt modelId="{A9B1D229-2A0E-420A-8EAE-3FEDC7BB12D0}" type="pres">
      <dgm:prSet presAssocID="{844A2422-2EBB-4144-B48C-F11F5ABD95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FDE697-7F74-40F0-B37A-147C52CD0BD6}" type="pres">
      <dgm:prSet presAssocID="{5FCD1262-5D96-4DCB-9E95-577C3596F8EA}" presName="centerShape" presStyleLbl="node0" presStyleIdx="0" presStyleCnt="1" custLinFactNeighborX="10873" custLinFactNeighborY="-3140"/>
      <dgm:spPr/>
    </dgm:pt>
    <dgm:pt modelId="{6B0BC00D-F536-4179-8B24-952C0C8719D4}" type="pres">
      <dgm:prSet presAssocID="{A639B2DB-324A-43ED-88BC-811D8A01C2BC}" presName="node" presStyleLbl="node1" presStyleIdx="0" presStyleCnt="4" custScaleX="68062" custScaleY="68062" custRadScaleRad="92873" custRadScaleInc="554860">
        <dgm:presLayoutVars>
          <dgm:bulletEnabled val="1"/>
        </dgm:presLayoutVars>
      </dgm:prSet>
      <dgm:spPr/>
    </dgm:pt>
    <dgm:pt modelId="{EF3E666E-D569-49DA-A691-AF71C7194F79}" type="pres">
      <dgm:prSet presAssocID="{A639B2DB-324A-43ED-88BC-811D8A01C2BC}" presName="dummy" presStyleCnt="0"/>
      <dgm:spPr/>
    </dgm:pt>
    <dgm:pt modelId="{317C2171-4A2A-4727-A319-84B00B460C35}" type="pres">
      <dgm:prSet presAssocID="{253B244F-B1F7-4BAF-93EF-E3AF3DA15088}" presName="sibTrans" presStyleLbl="sibTrans2D1" presStyleIdx="0" presStyleCnt="4"/>
      <dgm:spPr/>
    </dgm:pt>
    <dgm:pt modelId="{C7FAEDE0-AA29-475A-A539-3425D4CE797D}" type="pres">
      <dgm:prSet presAssocID="{42A9A12A-1579-47F7-9C4B-56A0AF7CE8CE}" presName="node" presStyleLbl="node1" presStyleIdx="1" presStyleCnt="4" custScaleX="149737" custScaleY="149737" custRadScaleRad="84299" custRadScaleInc="-586694">
        <dgm:presLayoutVars>
          <dgm:bulletEnabled val="1"/>
        </dgm:presLayoutVars>
      </dgm:prSet>
      <dgm:spPr/>
    </dgm:pt>
    <dgm:pt modelId="{8D0B0BCB-F3E7-4057-BC58-FB193ED56E3E}" type="pres">
      <dgm:prSet presAssocID="{42A9A12A-1579-47F7-9C4B-56A0AF7CE8CE}" presName="dummy" presStyleCnt="0"/>
      <dgm:spPr/>
    </dgm:pt>
    <dgm:pt modelId="{7CCF7112-58D8-4FAC-9D7A-15A6F2D783ED}" type="pres">
      <dgm:prSet presAssocID="{407BA817-7095-4627-A12C-4CF904488B3D}" presName="sibTrans" presStyleLbl="sibTrans2D1" presStyleIdx="1" presStyleCnt="4"/>
      <dgm:spPr/>
    </dgm:pt>
    <dgm:pt modelId="{8E6904CA-C84C-4652-8805-A1354531F197}" type="pres">
      <dgm:prSet presAssocID="{60413DD0-CFF0-4ED2-A982-FD740C30228C}" presName="node" presStyleLbl="node1" presStyleIdx="2" presStyleCnt="4" custScaleX="68075" custScaleY="68075" custRadScaleRad="109307" custRadScaleInc="-561067">
        <dgm:presLayoutVars>
          <dgm:bulletEnabled val="1"/>
        </dgm:presLayoutVars>
      </dgm:prSet>
      <dgm:spPr/>
    </dgm:pt>
    <dgm:pt modelId="{F5110421-0177-4DD3-8077-E3B2F9CF77B8}" type="pres">
      <dgm:prSet presAssocID="{60413DD0-CFF0-4ED2-A982-FD740C30228C}" presName="dummy" presStyleCnt="0"/>
      <dgm:spPr/>
    </dgm:pt>
    <dgm:pt modelId="{B0456016-E3FE-4674-9798-CFB866C661B4}" type="pres">
      <dgm:prSet presAssocID="{E3268A19-A276-4ADA-A3EB-8113FC18DE28}" presName="sibTrans" presStyleLbl="sibTrans2D1" presStyleIdx="2" presStyleCnt="4"/>
      <dgm:spPr/>
    </dgm:pt>
    <dgm:pt modelId="{E0E569F1-3CBD-40B5-86C8-67430A7DD4AC}" type="pres">
      <dgm:prSet presAssocID="{6A0F0EE3-EAA1-4569-90E3-9AFF05E4F49B}" presName="node" presStyleLbl="node1" presStyleIdx="3" presStyleCnt="4" custScaleX="68062" custScaleY="68062" custRadScaleRad="115406" custRadScaleInc="581003">
        <dgm:presLayoutVars>
          <dgm:bulletEnabled val="1"/>
        </dgm:presLayoutVars>
      </dgm:prSet>
      <dgm:spPr/>
    </dgm:pt>
    <dgm:pt modelId="{6AD47D14-60EA-4A7A-93EA-2F8367A270C4}" type="pres">
      <dgm:prSet presAssocID="{6A0F0EE3-EAA1-4569-90E3-9AFF05E4F49B}" presName="dummy" presStyleCnt="0"/>
      <dgm:spPr/>
    </dgm:pt>
    <dgm:pt modelId="{E8CCAB8C-1DFC-4FF4-9084-9F31C0A7B4CF}" type="pres">
      <dgm:prSet presAssocID="{4E3BB0CA-692D-4A8E-BC8A-150D7EAD65E3}" presName="sibTrans" presStyleLbl="sibTrans2D1" presStyleIdx="3" presStyleCnt="4"/>
      <dgm:spPr/>
    </dgm:pt>
  </dgm:ptLst>
  <dgm:cxnLst>
    <dgm:cxn modelId="{7AE9CE15-1462-4A12-8DF5-61045C5058B2}" type="presOf" srcId="{42A9A12A-1579-47F7-9C4B-56A0AF7CE8CE}" destId="{C7FAEDE0-AA29-475A-A539-3425D4CE797D}" srcOrd="0" destOrd="0" presId="urn:microsoft.com/office/officeart/2005/8/layout/radial6"/>
    <dgm:cxn modelId="{BBB67F5C-BB1A-4BB0-AB21-7CBB7D8FDCF4}" srcId="{5FCD1262-5D96-4DCB-9E95-577C3596F8EA}" destId="{42A9A12A-1579-47F7-9C4B-56A0AF7CE8CE}" srcOrd="1" destOrd="0" parTransId="{3AA8548D-5CB2-4B74-804B-CB1380A17A50}" sibTransId="{407BA817-7095-4627-A12C-4CF904488B3D}"/>
    <dgm:cxn modelId="{9B618241-9C95-4C14-8F06-F90325362D0D}" type="presOf" srcId="{5FCD1262-5D96-4DCB-9E95-577C3596F8EA}" destId="{DBFDE697-7F74-40F0-B37A-147C52CD0BD6}" srcOrd="0" destOrd="0" presId="urn:microsoft.com/office/officeart/2005/8/layout/radial6"/>
    <dgm:cxn modelId="{7718FF6F-4E9A-4A6B-85B2-0DCF25A509F4}" type="presOf" srcId="{E3268A19-A276-4ADA-A3EB-8113FC18DE28}" destId="{B0456016-E3FE-4674-9798-CFB866C661B4}" srcOrd="0" destOrd="0" presId="urn:microsoft.com/office/officeart/2005/8/layout/radial6"/>
    <dgm:cxn modelId="{FACD0150-A34D-42AF-964B-DFFABFCDED7D}" type="presOf" srcId="{60413DD0-CFF0-4ED2-A982-FD740C30228C}" destId="{8E6904CA-C84C-4652-8805-A1354531F197}" srcOrd="0" destOrd="0" presId="urn:microsoft.com/office/officeart/2005/8/layout/radial6"/>
    <dgm:cxn modelId="{B38AD87A-C69E-47E3-8123-7C3257D42DAA}" srcId="{5FCD1262-5D96-4DCB-9E95-577C3596F8EA}" destId="{6A0F0EE3-EAA1-4569-90E3-9AFF05E4F49B}" srcOrd="3" destOrd="0" parTransId="{1F08600F-BCF2-4ADD-853A-C66816814C92}" sibTransId="{4E3BB0CA-692D-4A8E-BC8A-150D7EAD65E3}"/>
    <dgm:cxn modelId="{32083F8A-7DF7-4680-834A-67633146E266}" type="presOf" srcId="{4E3BB0CA-692D-4A8E-BC8A-150D7EAD65E3}" destId="{E8CCAB8C-1DFC-4FF4-9084-9F31C0A7B4CF}" srcOrd="0" destOrd="0" presId="urn:microsoft.com/office/officeart/2005/8/layout/radial6"/>
    <dgm:cxn modelId="{571F1C8F-9BB6-497D-84BF-7D95FE922853}" type="presOf" srcId="{A639B2DB-324A-43ED-88BC-811D8A01C2BC}" destId="{6B0BC00D-F536-4179-8B24-952C0C8719D4}" srcOrd="0" destOrd="0" presId="urn:microsoft.com/office/officeart/2005/8/layout/radial6"/>
    <dgm:cxn modelId="{72F68596-9216-4791-8555-786B87F280F0}" srcId="{5FCD1262-5D96-4DCB-9E95-577C3596F8EA}" destId="{A639B2DB-324A-43ED-88BC-811D8A01C2BC}" srcOrd="0" destOrd="0" parTransId="{A614A4BE-C568-4E30-88C0-93AEE1FC0954}" sibTransId="{253B244F-B1F7-4BAF-93EF-E3AF3DA15088}"/>
    <dgm:cxn modelId="{C16144A2-5B23-4B30-9C0A-9C7A3D6DD44A}" type="presOf" srcId="{6A0F0EE3-EAA1-4569-90E3-9AFF05E4F49B}" destId="{E0E569F1-3CBD-40B5-86C8-67430A7DD4AC}" srcOrd="0" destOrd="0" presId="urn:microsoft.com/office/officeart/2005/8/layout/radial6"/>
    <dgm:cxn modelId="{69940FAC-123B-4F6C-973B-9144A34AD848}" srcId="{844A2422-2EBB-4144-B48C-F11F5ABD9587}" destId="{5FCD1262-5D96-4DCB-9E95-577C3596F8EA}" srcOrd="0" destOrd="0" parTransId="{3618B098-4F9B-4910-BDA8-0E5458779826}" sibTransId="{3A18C447-4100-495E-A3E9-BD7C33BEDD4A}"/>
    <dgm:cxn modelId="{A78E87AF-8E4A-45DC-B245-6253D6A01762}" type="presOf" srcId="{407BA817-7095-4627-A12C-4CF904488B3D}" destId="{7CCF7112-58D8-4FAC-9D7A-15A6F2D783ED}" srcOrd="0" destOrd="0" presId="urn:microsoft.com/office/officeart/2005/8/layout/radial6"/>
    <dgm:cxn modelId="{578ACED0-33CF-478E-9049-57E14FFF717B}" type="presOf" srcId="{844A2422-2EBB-4144-B48C-F11F5ABD9587}" destId="{A9B1D229-2A0E-420A-8EAE-3FEDC7BB12D0}" srcOrd="0" destOrd="0" presId="urn:microsoft.com/office/officeart/2005/8/layout/radial6"/>
    <dgm:cxn modelId="{44CF77D4-0A76-4952-B77C-ED59A59F4FAF}" type="presOf" srcId="{253B244F-B1F7-4BAF-93EF-E3AF3DA15088}" destId="{317C2171-4A2A-4727-A319-84B00B460C35}" srcOrd="0" destOrd="0" presId="urn:microsoft.com/office/officeart/2005/8/layout/radial6"/>
    <dgm:cxn modelId="{BEA45CEE-804B-4C05-8F4A-9B85EBAA7899}" srcId="{5FCD1262-5D96-4DCB-9E95-577C3596F8EA}" destId="{60413DD0-CFF0-4ED2-A982-FD740C30228C}" srcOrd="2" destOrd="0" parTransId="{57FAD09F-64CD-428E-B929-1CFA7FDD676A}" sibTransId="{E3268A19-A276-4ADA-A3EB-8113FC18DE28}"/>
    <dgm:cxn modelId="{541CB822-8DFE-47E1-9C10-47FE32AD541C}" type="presParOf" srcId="{A9B1D229-2A0E-420A-8EAE-3FEDC7BB12D0}" destId="{DBFDE697-7F74-40F0-B37A-147C52CD0BD6}" srcOrd="0" destOrd="0" presId="urn:microsoft.com/office/officeart/2005/8/layout/radial6"/>
    <dgm:cxn modelId="{88BE8DA6-B135-40F1-A4EF-7F8625208481}" type="presParOf" srcId="{A9B1D229-2A0E-420A-8EAE-3FEDC7BB12D0}" destId="{6B0BC00D-F536-4179-8B24-952C0C8719D4}" srcOrd="1" destOrd="0" presId="urn:microsoft.com/office/officeart/2005/8/layout/radial6"/>
    <dgm:cxn modelId="{E6E97639-0843-4F54-BF39-D9B2AB9970FD}" type="presParOf" srcId="{A9B1D229-2A0E-420A-8EAE-3FEDC7BB12D0}" destId="{EF3E666E-D569-49DA-A691-AF71C7194F79}" srcOrd="2" destOrd="0" presId="urn:microsoft.com/office/officeart/2005/8/layout/radial6"/>
    <dgm:cxn modelId="{43670B04-B063-46E9-8B40-02531B73BBF0}" type="presParOf" srcId="{A9B1D229-2A0E-420A-8EAE-3FEDC7BB12D0}" destId="{317C2171-4A2A-4727-A319-84B00B460C35}" srcOrd="3" destOrd="0" presId="urn:microsoft.com/office/officeart/2005/8/layout/radial6"/>
    <dgm:cxn modelId="{7BA6615F-F744-460C-83C2-BF68A71AD59B}" type="presParOf" srcId="{A9B1D229-2A0E-420A-8EAE-3FEDC7BB12D0}" destId="{C7FAEDE0-AA29-475A-A539-3425D4CE797D}" srcOrd="4" destOrd="0" presId="urn:microsoft.com/office/officeart/2005/8/layout/radial6"/>
    <dgm:cxn modelId="{2D604380-8437-4C01-AB77-11077AAC25FC}" type="presParOf" srcId="{A9B1D229-2A0E-420A-8EAE-3FEDC7BB12D0}" destId="{8D0B0BCB-F3E7-4057-BC58-FB193ED56E3E}" srcOrd="5" destOrd="0" presId="urn:microsoft.com/office/officeart/2005/8/layout/radial6"/>
    <dgm:cxn modelId="{F95EDCDA-F8CA-44D1-B396-506680E69287}" type="presParOf" srcId="{A9B1D229-2A0E-420A-8EAE-3FEDC7BB12D0}" destId="{7CCF7112-58D8-4FAC-9D7A-15A6F2D783ED}" srcOrd="6" destOrd="0" presId="urn:microsoft.com/office/officeart/2005/8/layout/radial6"/>
    <dgm:cxn modelId="{138E51FB-7409-4A70-A786-AC66E92C3026}" type="presParOf" srcId="{A9B1D229-2A0E-420A-8EAE-3FEDC7BB12D0}" destId="{8E6904CA-C84C-4652-8805-A1354531F197}" srcOrd="7" destOrd="0" presId="urn:microsoft.com/office/officeart/2005/8/layout/radial6"/>
    <dgm:cxn modelId="{E16685F6-2B2C-4B95-8A90-C36DD7D8264E}" type="presParOf" srcId="{A9B1D229-2A0E-420A-8EAE-3FEDC7BB12D0}" destId="{F5110421-0177-4DD3-8077-E3B2F9CF77B8}" srcOrd="8" destOrd="0" presId="urn:microsoft.com/office/officeart/2005/8/layout/radial6"/>
    <dgm:cxn modelId="{901D5937-F678-44B3-9B1C-6E069779472A}" type="presParOf" srcId="{A9B1D229-2A0E-420A-8EAE-3FEDC7BB12D0}" destId="{B0456016-E3FE-4674-9798-CFB866C661B4}" srcOrd="9" destOrd="0" presId="urn:microsoft.com/office/officeart/2005/8/layout/radial6"/>
    <dgm:cxn modelId="{C3044057-FC3D-4528-A6C0-AFC42CD5AD43}" type="presParOf" srcId="{A9B1D229-2A0E-420A-8EAE-3FEDC7BB12D0}" destId="{E0E569F1-3CBD-40B5-86C8-67430A7DD4AC}" srcOrd="10" destOrd="0" presId="urn:microsoft.com/office/officeart/2005/8/layout/radial6"/>
    <dgm:cxn modelId="{638C2F2C-E20F-4A24-8694-E1A977EB2FF5}" type="presParOf" srcId="{A9B1D229-2A0E-420A-8EAE-3FEDC7BB12D0}" destId="{6AD47D14-60EA-4A7A-93EA-2F8367A270C4}" srcOrd="11" destOrd="0" presId="urn:microsoft.com/office/officeart/2005/8/layout/radial6"/>
    <dgm:cxn modelId="{01DDAB0F-BD2E-429E-8036-7112460D0376}" type="presParOf" srcId="{A9B1D229-2A0E-420A-8EAE-3FEDC7BB12D0}" destId="{E8CCAB8C-1DFC-4FF4-9084-9F31C0A7B4C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4A2422-2EBB-4144-B48C-F11F5ABD958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D1262-5D96-4DCB-9E95-577C3596F8E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D214F"/>
        </a:solidFill>
      </dgm:spPr>
      <dgm:t>
        <a:bodyPr/>
        <a:lstStyle/>
        <a:p>
          <a:r>
            <a:rPr lang="en-GB" sz="1600" b="1" noProof="0" dirty="0">
              <a:solidFill>
                <a:schemeClr val="bg1"/>
              </a:solidFill>
            </a:rPr>
            <a:t>Stakeholders</a:t>
          </a:r>
        </a:p>
      </dgm:t>
    </dgm:pt>
    <dgm:pt modelId="{3618B098-4F9B-4910-BDA8-0E5458779826}" type="parTrans" cxnId="{69940FAC-123B-4F6C-973B-9144A34AD848}">
      <dgm:prSet/>
      <dgm:spPr/>
      <dgm:t>
        <a:bodyPr/>
        <a:lstStyle/>
        <a:p>
          <a:endParaRPr lang="en-US"/>
        </a:p>
      </dgm:t>
    </dgm:pt>
    <dgm:pt modelId="{3A18C447-4100-495E-A3E9-BD7C33BEDD4A}" type="sibTrans" cxnId="{69940FAC-123B-4F6C-973B-9144A34AD848}">
      <dgm:prSet/>
      <dgm:spPr/>
      <dgm:t>
        <a:bodyPr/>
        <a:lstStyle/>
        <a:p>
          <a:endParaRPr lang="en-US"/>
        </a:p>
      </dgm:t>
    </dgm:pt>
    <dgm:pt modelId="{A639B2DB-324A-43ED-88BC-811D8A01C2B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100" b="1" noProof="0" dirty="0">
              <a:solidFill>
                <a:srgbClr val="0D214F"/>
              </a:solidFill>
            </a:rPr>
            <a:t>Users</a:t>
          </a:r>
        </a:p>
      </dgm:t>
    </dgm:pt>
    <dgm:pt modelId="{A614A4BE-C568-4E30-88C0-93AEE1FC0954}" type="parTrans" cxnId="{72F68596-9216-4791-8555-786B87F280F0}">
      <dgm:prSet/>
      <dgm:spPr/>
      <dgm:t>
        <a:bodyPr/>
        <a:lstStyle/>
        <a:p>
          <a:endParaRPr lang="en-US"/>
        </a:p>
      </dgm:t>
    </dgm:pt>
    <dgm:pt modelId="{253B244F-B1F7-4BAF-93EF-E3AF3DA15088}" type="sibTrans" cxnId="{72F68596-9216-4791-8555-786B87F280F0}">
      <dgm:prSet/>
      <dgm:spPr/>
      <dgm:t>
        <a:bodyPr/>
        <a:lstStyle/>
        <a:p>
          <a:endParaRPr lang="en-US"/>
        </a:p>
      </dgm:t>
    </dgm:pt>
    <dgm:pt modelId="{42A9A12A-1579-47F7-9C4B-56A0AF7CE8C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en-GB" sz="1100" b="1" noProof="0" dirty="0">
              <a:solidFill>
                <a:srgbClr val="0D214F"/>
              </a:solidFill>
            </a:rPr>
            <a:t>Policy Makers</a:t>
          </a:r>
        </a:p>
      </dgm:t>
    </dgm:pt>
    <dgm:pt modelId="{3AA8548D-5CB2-4B74-804B-CB1380A17A50}" type="parTrans" cxnId="{BBB67F5C-BB1A-4BB0-AB21-7CBB7D8FDCF4}">
      <dgm:prSet/>
      <dgm:spPr/>
      <dgm:t>
        <a:bodyPr/>
        <a:lstStyle/>
        <a:p>
          <a:endParaRPr lang="en-US"/>
        </a:p>
      </dgm:t>
    </dgm:pt>
    <dgm:pt modelId="{407BA817-7095-4627-A12C-4CF904488B3D}" type="sibTrans" cxnId="{BBB67F5C-BB1A-4BB0-AB21-7CBB7D8FDCF4}">
      <dgm:prSet/>
      <dgm:spPr/>
      <dgm:t>
        <a:bodyPr/>
        <a:lstStyle/>
        <a:p>
          <a:endParaRPr lang="en-US"/>
        </a:p>
      </dgm:t>
    </dgm:pt>
    <dgm:pt modelId="{60413DD0-CFF0-4ED2-A982-FD740C30228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70C0"/>
        </a:solidFill>
      </dgm:spPr>
      <dgm:t>
        <a:bodyPr/>
        <a:lstStyle/>
        <a:p>
          <a:pPr>
            <a:buNone/>
          </a:pPr>
          <a:r>
            <a:rPr lang="en-GB" sz="2400" b="1" noProof="0" dirty="0">
              <a:solidFill>
                <a:srgbClr val="0D214F"/>
              </a:solidFill>
            </a:rPr>
            <a:t>Decision Makers</a:t>
          </a:r>
        </a:p>
      </dgm:t>
    </dgm:pt>
    <dgm:pt modelId="{57FAD09F-64CD-428E-B929-1CFA7FDD676A}" type="parTrans" cxnId="{BEA45CEE-804B-4C05-8F4A-9B85EBAA7899}">
      <dgm:prSet/>
      <dgm:spPr/>
      <dgm:t>
        <a:bodyPr/>
        <a:lstStyle/>
        <a:p>
          <a:endParaRPr lang="en-US"/>
        </a:p>
      </dgm:t>
    </dgm:pt>
    <dgm:pt modelId="{E3268A19-A276-4ADA-A3EB-8113FC18DE28}" type="sibTrans" cxnId="{BEA45CEE-804B-4C05-8F4A-9B85EBAA7899}">
      <dgm:prSet/>
      <dgm:spPr/>
      <dgm:t>
        <a:bodyPr/>
        <a:lstStyle/>
        <a:p>
          <a:endParaRPr lang="en-US"/>
        </a:p>
      </dgm:t>
    </dgm:pt>
    <dgm:pt modelId="{6A0F0EE3-EAA1-4569-90E3-9AFF05E4F49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buNone/>
          </a:pPr>
          <a:r>
            <a:rPr lang="en-GB" sz="1100" b="1" noProof="0" dirty="0">
              <a:solidFill>
                <a:srgbClr val="0D214F"/>
              </a:solidFill>
            </a:rPr>
            <a:t>Creators (Owner) </a:t>
          </a:r>
        </a:p>
      </dgm:t>
    </dgm:pt>
    <dgm:pt modelId="{1F08600F-BCF2-4ADD-853A-C66816814C92}" type="parTrans" cxnId="{B38AD87A-C69E-47E3-8123-7C3257D42DAA}">
      <dgm:prSet/>
      <dgm:spPr/>
      <dgm:t>
        <a:bodyPr/>
        <a:lstStyle/>
        <a:p>
          <a:endParaRPr lang="en-US"/>
        </a:p>
      </dgm:t>
    </dgm:pt>
    <dgm:pt modelId="{4E3BB0CA-692D-4A8E-BC8A-150D7EAD65E3}" type="sibTrans" cxnId="{B38AD87A-C69E-47E3-8123-7C3257D42DAA}">
      <dgm:prSet/>
      <dgm:spPr/>
      <dgm:t>
        <a:bodyPr/>
        <a:lstStyle/>
        <a:p>
          <a:endParaRPr lang="en-US"/>
        </a:p>
      </dgm:t>
    </dgm:pt>
    <dgm:pt modelId="{A9B1D229-2A0E-420A-8EAE-3FEDC7BB12D0}" type="pres">
      <dgm:prSet presAssocID="{844A2422-2EBB-4144-B48C-F11F5ABD95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FDE697-7F74-40F0-B37A-147C52CD0BD6}" type="pres">
      <dgm:prSet presAssocID="{5FCD1262-5D96-4DCB-9E95-577C3596F8EA}" presName="centerShape" presStyleLbl="node0" presStyleIdx="0" presStyleCnt="1" custLinFactNeighborX="10220" custLinFactNeighborY="-802"/>
      <dgm:spPr/>
    </dgm:pt>
    <dgm:pt modelId="{6B0BC00D-F536-4179-8B24-952C0C8719D4}" type="pres">
      <dgm:prSet presAssocID="{A639B2DB-324A-43ED-88BC-811D8A01C2BC}" presName="node" presStyleLbl="node1" presStyleIdx="0" presStyleCnt="4" custScaleX="68062" custScaleY="68062" custRadScaleRad="116048" custRadScaleInc="297493">
        <dgm:presLayoutVars>
          <dgm:bulletEnabled val="1"/>
        </dgm:presLayoutVars>
      </dgm:prSet>
      <dgm:spPr/>
    </dgm:pt>
    <dgm:pt modelId="{EF3E666E-D569-49DA-A691-AF71C7194F79}" type="pres">
      <dgm:prSet presAssocID="{A639B2DB-324A-43ED-88BC-811D8A01C2BC}" presName="dummy" presStyleCnt="0"/>
      <dgm:spPr/>
    </dgm:pt>
    <dgm:pt modelId="{317C2171-4A2A-4727-A319-84B00B460C35}" type="pres">
      <dgm:prSet presAssocID="{253B244F-B1F7-4BAF-93EF-E3AF3DA15088}" presName="sibTrans" presStyleLbl="sibTrans2D1" presStyleIdx="0" presStyleCnt="4"/>
      <dgm:spPr/>
    </dgm:pt>
    <dgm:pt modelId="{C7FAEDE0-AA29-475A-A539-3425D4CE797D}" type="pres">
      <dgm:prSet presAssocID="{42A9A12A-1579-47F7-9C4B-56A0AF7CE8CE}" presName="node" presStyleLbl="node1" presStyleIdx="1" presStyleCnt="4" custScaleX="68062" custScaleY="68062" custRadScaleRad="106949" custRadScaleInc="259973">
        <dgm:presLayoutVars>
          <dgm:bulletEnabled val="1"/>
        </dgm:presLayoutVars>
      </dgm:prSet>
      <dgm:spPr/>
    </dgm:pt>
    <dgm:pt modelId="{8D0B0BCB-F3E7-4057-BC58-FB193ED56E3E}" type="pres">
      <dgm:prSet presAssocID="{42A9A12A-1579-47F7-9C4B-56A0AF7CE8CE}" presName="dummy" presStyleCnt="0"/>
      <dgm:spPr/>
    </dgm:pt>
    <dgm:pt modelId="{7CCF7112-58D8-4FAC-9D7A-15A6F2D783ED}" type="pres">
      <dgm:prSet presAssocID="{407BA817-7095-4627-A12C-4CF904488B3D}" presName="sibTrans" presStyleLbl="sibTrans2D1" presStyleIdx="1" presStyleCnt="4"/>
      <dgm:spPr/>
    </dgm:pt>
    <dgm:pt modelId="{8E6904CA-C84C-4652-8805-A1354531F197}" type="pres">
      <dgm:prSet presAssocID="{60413DD0-CFF0-4ED2-A982-FD740C30228C}" presName="node" presStyleLbl="node1" presStyleIdx="2" presStyleCnt="4" custScaleX="149737" custScaleY="149737" custRadScaleRad="83424" custRadScaleInc="298472">
        <dgm:presLayoutVars>
          <dgm:bulletEnabled val="1"/>
        </dgm:presLayoutVars>
      </dgm:prSet>
      <dgm:spPr/>
    </dgm:pt>
    <dgm:pt modelId="{F5110421-0177-4DD3-8077-E3B2F9CF77B8}" type="pres">
      <dgm:prSet presAssocID="{60413DD0-CFF0-4ED2-A982-FD740C30228C}" presName="dummy" presStyleCnt="0"/>
      <dgm:spPr/>
    </dgm:pt>
    <dgm:pt modelId="{B0456016-E3FE-4674-9798-CFB866C661B4}" type="pres">
      <dgm:prSet presAssocID="{E3268A19-A276-4ADA-A3EB-8113FC18DE28}" presName="sibTrans" presStyleLbl="sibTrans2D1" presStyleIdx="2" presStyleCnt="4"/>
      <dgm:spPr/>
    </dgm:pt>
    <dgm:pt modelId="{E0E569F1-3CBD-40B5-86C8-67430A7DD4AC}" type="pres">
      <dgm:prSet presAssocID="{6A0F0EE3-EAA1-4569-90E3-9AFF05E4F49B}" presName="node" presStyleLbl="node1" presStyleIdx="3" presStyleCnt="4" custScaleX="68062" custScaleY="68062" custRadScaleRad="99560" custRadScaleInc="343047">
        <dgm:presLayoutVars>
          <dgm:bulletEnabled val="1"/>
        </dgm:presLayoutVars>
      </dgm:prSet>
      <dgm:spPr/>
    </dgm:pt>
    <dgm:pt modelId="{6AD47D14-60EA-4A7A-93EA-2F8367A270C4}" type="pres">
      <dgm:prSet presAssocID="{6A0F0EE3-EAA1-4569-90E3-9AFF05E4F49B}" presName="dummy" presStyleCnt="0"/>
      <dgm:spPr/>
    </dgm:pt>
    <dgm:pt modelId="{E8CCAB8C-1DFC-4FF4-9084-9F31C0A7B4CF}" type="pres">
      <dgm:prSet presAssocID="{4E3BB0CA-692D-4A8E-BC8A-150D7EAD65E3}" presName="sibTrans" presStyleLbl="sibTrans2D1" presStyleIdx="3" presStyleCnt="4"/>
      <dgm:spPr/>
    </dgm:pt>
  </dgm:ptLst>
  <dgm:cxnLst>
    <dgm:cxn modelId="{7AE9CE15-1462-4A12-8DF5-61045C5058B2}" type="presOf" srcId="{42A9A12A-1579-47F7-9C4B-56A0AF7CE8CE}" destId="{C7FAEDE0-AA29-475A-A539-3425D4CE797D}" srcOrd="0" destOrd="0" presId="urn:microsoft.com/office/officeart/2005/8/layout/radial6"/>
    <dgm:cxn modelId="{BBB67F5C-BB1A-4BB0-AB21-7CBB7D8FDCF4}" srcId="{5FCD1262-5D96-4DCB-9E95-577C3596F8EA}" destId="{42A9A12A-1579-47F7-9C4B-56A0AF7CE8CE}" srcOrd="1" destOrd="0" parTransId="{3AA8548D-5CB2-4B74-804B-CB1380A17A50}" sibTransId="{407BA817-7095-4627-A12C-4CF904488B3D}"/>
    <dgm:cxn modelId="{9B618241-9C95-4C14-8F06-F90325362D0D}" type="presOf" srcId="{5FCD1262-5D96-4DCB-9E95-577C3596F8EA}" destId="{DBFDE697-7F74-40F0-B37A-147C52CD0BD6}" srcOrd="0" destOrd="0" presId="urn:microsoft.com/office/officeart/2005/8/layout/radial6"/>
    <dgm:cxn modelId="{7718FF6F-4E9A-4A6B-85B2-0DCF25A509F4}" type="presOf" srcId="{E3268A19-A276-4ADA-A3EB-8113FC18DE28}" destId="{B0456016-E3FE-4674-9798-CFB866C661B4}" srcOrd="0" destOrd="0" presId="urn:microsoft.com/office/officeart/2005/8/layout/radial6"/>
    <dgm:cxn modelId="{FACD0150-A34D-42AF-964B-DFFABFCDED7D}" type="presOf" srcId="{60413DD0-CFF0-4ED2-A982-FD740C30228C}" destId="{8E6904CA-C84C-4652-8805-A1354531F197}" srcOrd="0" destOrd="0" presId="urn:microsoft.com/office/officeart/2005/8/layout/radial6"/>
    <dgm:cxn modelId="{B38AD87A-C69E-47E3-8123-7C3257D42DAA}" srcId="{5FCD1262-5D96-4DCB-9E95-577C3596F8EA}" destId="{6A0F0EE3-EAA1-4569-90E3-9AFF05E4F49B}" srcOrd="3" destOrd="0" parTransId="{1F08600F-BCF2-4ADD-853A-C66816814C92}" sibTransId="{4E3BB0CA-692D-4A8E-BC8A-150D7EAD65E3}"/>
    <dgm:cxn modelId="{32083F8A-7DF7-4680-834A-67633146E266}" type="presOf" srcId="{4E3BB0CA-692D-4A8E-BC8A-150D7EAD65E3}" destId="{E8CCAB8C-1DFC-4FF4-9084-9F31C0A7B4CF}" srcOrd="0" destOrd="0" presId="urn:microsoft.com/office/officeart/2005/8/layout/radial6"/>
    <dgm:cxn modelId="{571F1C8F-9BB6-497D-84BF-7D95FE922853}" type="presOf" srcId="{A639B2DB-324A-43ED-88BC-811D8A01C2BC}" destId="{6B0BC00D-F536-4179-8B24-952C0C8719D4}" srcOrd="0" destOrd="0" presId="urn:microsoft.com/office/officeart/2005/8/layout/radial6"/>
    <dgm:cxn modelId="{72F68596-9216-4791-8555-786B87F280F0}" srcId="{5FCD1262-5D96-4DCB-9E95-577C3596F8EA}" destId="{A639B2DB-324A-43ED-88BC-811D8A01C2BC}" srcOrd="0" destOrd="0" parTransId="{A614A4BE-C568-4E30-88C0-93AEE1FC0954}" sibTransId="{253B244F-B1F7-4BAF-93EF-E3AF3DA15088}"/>
    <dgm:cxn modelId="{C16144A2-5B23-4B30-9C0A-9C7A3D6DD44A}" type="presOf" srcId="{6A0F0EE3-EAA1-4569-90E3-9AFF05E4F49B}" destId="{E0E569F1-3CBD-40B5-86C8-67430A7DD4AC}" srcOrd="0" destOrd="0" presId="urn:microsoft.com/office/officeart/2005/8/layout/radial6"/>
    <dgm:cxn modelId="{69940FAC-123B-4F6C-973B-9144A34AD848}" srcId="{844A2422-2EBB-4144-B48C-F11F5ABD9587}" destId="{5FCD1262-5D96-4DCB-9E95-577C3596F8EA}" srcOrd="0" destOrd="0" parTransId="{3618B098-4F9B-4910-BDA8-0E5458779826}" sibTransId="{3A18C447-4100-495E-A3E9-BD7C33BEDD4A}"/>
    <dgm:cxn modelId="{A78E87AF-8E4A-45DC-B245-6253D6A01762}" type="presOf" srcId="{407BA817-7095-4627-A12C-4CF904488B3D}" destId="{7CCF7112-58D8-4FAC-9D7A-15A6F2D783ED}" srcOrd="0" destOrd="0" presId="urn:microsoft.com/office/officeart/2005/8/layout/radial6"/>
    <dgm:cxn modelId="{578ACED0-33CF-478E-9049-57E14FFF717B}" type="presOf" srcId="{844A2422-2EBB-4144-B48C-F11F5ABD9587}" destId="{A9B1D229-2A0E-420A-8EAE-3FEDC7BB12D0}" srcOrd="0" destOrd="0" presId="urn:microsoft.com/office/officeart/2005/8/layout/radial6"/>
    <dgm:cxn modelId="{44CF77D4-0A76-4952-B77C-ED59A59F4FAF}" type="presOf" srcId="{253B244F-B1F7-4BAF-93EF-E3AF3DA15088}" destId="{317C2171-4A2A-4727-A319-84B00B460C35}" srcOrd="0" destOrd="0" presId="urn:microsoft.com/office/officeart/2005/8/layout/radial6"/>
    <dgm:cxn modelId="{BEA45CEE-804B-4C05-8F4A-9B85EBAA7899}" srcId="{5FCD1262-5D96-4DCB-9E95-577C3596F8EA}" destId="{60413DD0-CFF0-4ED2-A982-FD740C30228C}" srcOrd="2" destOrd="0" parTransId="{57FAD09F-64CD-428E-B929-1CFA7FDD676A}" sibTransId="{E3268A19-A276-4ADA-A3EB-8113FC18DE28}"/>
    <dgm:cxn modelId="{541CB822-8DFE-47E1-9C10-47FE32AD541C}" type="presParOf" srcId="{A9B1D229-2A0E-420A-8EAE-3FEDC7BB12D0}" destId="{DBFDE697-7F74-40F0-B37A-147C52CD0BD6}" srcOrd="0" destOrd="0" presId="urn:microsoft.com/office/officeart/2005/8/layout/radial6"/>
    <dgm:cxn modelId="{88BE8DA6-B135-40F1-A4EF-7F8625208481}" type="presParOf" srcId="{A9B1D229-2A0E-420A-8EAE-3FEDC7BB12D0}" destId="{6B0BC00D-F536-4179-8B24-952C0C8719D4}" srcOrd="1" destOrd="0" presId="urn:microsoft.com/office/officeart/2005/8/layout/radial6"/>
    <dgm:cxn modelId="{E6E97639-0843-4F54-BF39-D9B2AB9970FD}" type="presParOf" srcId="{A9B1D229-2A0E-420A-8EAE-3FEDC7BB12D0}" destId="{EF3E666E-D569-49DA-A691-AF71C7194F79}" srcOrd="2" destOrd="0" presId="urn:microsoft.com/office/officeart/2005/8/layout/radial6"/>
    <dgm:cxn modelId="{43670B04-B063-46E9-8B40-02531B73BBF0}" type="presParOf" srcId="{A9B1D229-2A0E-420A-8EAE-3FEDC7BB12D0}" destId="{317C2171-4A2A-4727-A319-84B00B460C35}" srcOrd="3" destOrd="0" presId="urn:microsoft.com/office/officeart/2005/8/layout/radial6"/>
    <dgm:cxn modelId="{7BA6615F-F744-460C-83C2-BF68A71AD59B}" type="presParOf" srcId="{A9B1D229-2A0E-420A-8EAE-3FEDC7BB12D0}" destId="{C7FAEDE0-AA29-475A-A539-3425D4CE797D}" srcOrd="4" destOrd="0" presId="urn:microsoft.com/office/officeart/2005/8/layout/radial6"/>
    <dgm:cxn modelId="{2D604380-8437-4C01-AB77-11077AAC25FC}" type="presParOf" srcId="{A9B1D229-2A0E-420A-8EAE-3FEDC7BB12D0}" destId="{8D0B0BCB-F3E7-4057-BC58-FB193ED56E3E}" srcOrd="5" destOrd="0" presId="urn:microsoft.com/office/officeart/2005/8/layout/radial6"/>
    <dgm:cxn modelId="{F95EDCDA-F8CA-44D1-B396-506680E69287}" type="presParOf" srcId="{A9B1D229-2A0E-420A-8EAE-3FEDC7BB12D0}" destId="{7CCF7112-58D8-4FAC-9D7A-15A6F2D783ED}" srcOrd="6" destOrd="0" presId="urn:microsoft.com/office/officeart/2005/8/layout/radial6"/>
    <dgm:cxn modelId="{138E51FB-7409-4A70-A786-AC66E92C3026}" type="presParOf" srcId="{A9B1D229-2A0E-420A-8EAE-3FEDC7BB12D0}" destId="{8E6904CA-C84C-4652-8805-A1354531F197}" srcOrd="7" destOrd="0" presId="urn:microsoft.com/office/officeart/2005/8/layout/radial6"/>
    <dgm:cxn modelId="{E16685F6-2B2C-4B95-8A90-C36DD7D8264E}" type="presParOf" srcId="{A9B1D229-2A0E-420A-8EAE-3FEDC7BB12D0}" destId="{F5110421-0177-4DD3-8077-E3B2F9CF77B8}" srcOrd="8" destOrd="0" presId="urn:microsoft.com/office/officeart/2005/8/layout/radial6"/>
    <dgm:cxn modelId="{901D5937-F678-44B3-9B1C-6E069779472A}" type="presParOf" srcId="{A9B1D229-2A0E-420A-8EAE-3FEDC7BB12D0}" destId="{B0456016-E3FE-4674-9798-CFB866C661B4}" srcOrd="9" destOrd="0" presId="urn:microsoft.com/office/officeart/2005/8/layout/radial6"/>
    <dgm:cxn modelId="{C3044057-FC3D-4528-A6C0-AFC42CD5AD43}" type="presParOf" srcId="{A9B1D229-2A0E-420A-8EAE-3FEDC7BB12D0}" destId="{E0E569F1-3CBD-40B5-86C8-67430A7DD4AC}" srcOrd="10" destOrd="0" presId="urn:microsoft.com/office/officeart/2005/8/layout/radial6"/>
    <dgm:cxn modelId="{638C2F2C-E20F-4A24-8694-E1A977EB2FF5}" type="presParOf" srcId="{A9B1D229-2A0E-420A-8EAE-3FEDC7BB12D0}" destId="{6AD47D14-60EA-4A7A-93EA-2F8367A270C4}" srcOrd="11" destOrd="0" presId="urn:microsoft.com/office/officeart/2005/8/layout/radial6"/>
    <dgm:cxn modelId="{01DDAB0F-BD2E-429E-8036-7112460D0376}" type="presParOf" srcId="{A9B1D229-2A0E-420A-8EAE-3FEDC7BB12D0}" destId="{E8CCAB8C-1DFC-4FF4-9084-9F31C0A7B4C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7A571C-5C6D-4073-8157-40892CB726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56EF28D-B712-4F47-910B-E20112B9F4E9}">
      <dgm:prSet phldrT="[Text]" custT="1"/>
      <dgm:spPr/>
      <dgm:t>
        <a:bodyPr/>
        <a:lstStyle/>
        <a:p>
          <a:pPr>
            <a:buAutoNum type="arabicPeriod"/>
          </a:pPr>
          <a:r>
            <a:rPr lang="en-GB" sz="1800" noProof="0" dirty="0">
              <a:solidFill>
                <a:srgbClr val="0D214F"/>
              </a:solidFill>
            </a:rPr>
            <a:t>Not Sealed</a:t>
          </a:r>
        </a:p>
      </dgm:t>
    </dgm:pt>
    <dgm:pt modelId="{B2C108B4-6F10-4E82-9D88-3EA399E7EE59}" type="parTrans" cxnId="{09EF7373-58DC-4FFC-8674-77D8BD0C97E9}">
      <dgm:prSet/>
      <dgm:spPr/>
      <dgm:t>
        <a:bodyPr/>
        <a:lstStyle/>
        <a:p>
          <a:endParaRPr lang="en-US" sz="1800"/>
        </a:p>
      </dgm:t>
    </dgm:pt>
    <dgm:pt modelId="{FA411468-2779-42D4-8910-54058007BC29}" type="sibTrans" cxnId="{09EF7373-58DC-4FFC-8674-77D8BD0C97E9}">
      <dgm:prSet/>
      <dgm:spPr/>
      <dgm:t>
        <a:bodyPr/>
        <a:lstStyle/>
        <a:p>
          <a:endParaRPr lang="en-US" sz="1800"/>
        </a:p>
      </dgm:t>
    </dgm:pt>
    <dgm:pt modelId="{B5C6AAAB-A28C-4E9D-A2FC-5B44206E9839}">
      <dgm:prSet phldrT="[Text]" custT="1"/>
      <dgm:spPr/>
      <dgm:t>
        <a:bodyPr/>
        <a:lstStyle/>
        <a:p>
          <a:pPr>
            <a:buAutoNum type="arabicPeriod"/>
          </a:pPr>
          <a:r>
            <a:rPr lang="en-GB" sz="1800" noProof="0" dirty="0">
              <a:solidFill>
                <a:srgbClr val="0D214F"/>
              </a:solidFill>
            </a:rPr>
            <a:t>Server Side </a:t>
          </a:r>
        </a:p>
      </dgm:t>
    </dgm:pt>
    <dgm:pt modelId="{302FEAC9-1130-411F-95A7-3403F9DA1C91}" type="parTrans" cxnId="{136F91DE-FC3D-4827-81FC-AED0FC860A57}">
      <dgm:prSet/>
      <dgm:spPr/>
      <dgm:t>
        <a:bodyPr/>
        <a:lstStyle/>
        <a:p>
          <a:endParaRPr lang="en-US" sz="1800"/>
        </a:p>
      </dgm:t>
    </dgm:pt>
    <dgm:pt modelId="{E4FFF975-AAB6-4DF1-8622-1B68152352BE}" type="sibTrans" cxnId="{136F91DE-FC3D-4827-81FC-AED0FC860A57}">
      <dgm:prSet/>
      <dgm:spPr/>
      <dgm:t>
        <a:bodyPr/>
        <a:lstStyle/>
        <a:p>
          <a:endParaRPr lang="en-US" sz="1800"/>
        </a:p>
      </dgm:t>
    </dgm:pt>
    <dgm:pt modelId="{F125144D-6964-4ACB-AF21-16692A26016A}">
      <dgm:prSet phldrT="[Text]" custT="1"/>
      <dgm:spPr/>
      <dgm:t>
        <a:bodyPr/>
        <a:lstStyle/>
        <a:p>
          <a:pPr>
            <a:buAutoNum type="arabicPeriod"/>
          </a:pPr>
          <a:r>
            <a:rPr lang="en-GB" sz="1800" noProof="0" dirty="0">
              <a:solidFill>
                <a:srgbClr val="0D214F"/>
              </a:solidFill>
            </a:rPr>
            <a:t>Hashing (Public and Private key)</a:t>
          </a:r>
        </a:p>
      </dgm:t>
    </dgm:pt>
    <dgm:pt modelId="{CFFFEA81-B4C9-4EB1-9A4A-DF1D2F1B30F9}" type="parTrans" cxnId="{E7A78C15-E7A1-4AF6-9E88-D4E173385BDC}">
      <dgm:prSet/>
      <dgm:spPr/>
      <dgm:t>
        <a:bodyPr/>
        <a:lstStyle/>
        <a:p>
          <a:endParaRPr lang="en-US" sz="1800"/>
        </a:p>
      </dgm:t>
    </dgm:pt>
    <dgm:pt modelId="{DC659208-6CC1-4497-A57F-BC03D7F2B53D}" type="sibTrans" cxnId="{E7A78C15-E7A1-4AF6-9E88-D4E173385BDC}">
      <dgm:prSet/>
      <dgm:spPr/>
      <dgm:t>
        <a:bodyPr/>
        <a:lstStyle/>
        <a:p>
          <a:endParaRPr lang="en-US" sz="1800"/>
        </a:p>
      </dgm:t>
    </dgm:pt>
    <dgm:pt modelId="{52BD2D62-2324-48D7-99F0-3EFCA1A3C3D2}" type="pres">
      <dgm:prSet presAssocID="{5C7A571C-5C6D-4073-8157-40892CB7264E}" presName="Name0" presStyleCnt="0">
        <dgm:presLayoutVars>
          <dgm:chMax val="7"/>
          <dgm:chPref val="7"/>
          <dgm:dir/>
        </dgm:presLayoutVars>
      </dgm:prSet>
      <dgm:spPr/>
    </dgm:pt>
    <dgm:pt modelId="{53085810-7D27-413B-ABE9-04B020497FDE}" type="pres">
      <dgm:prSet presAssocID="{5C7A571C-5C6D-4073-8157-40892CB7264E}" presName="Name1" presStyleCnt="0"/>
      <dgm:spPr/>
    </dgm:pt>
    <dgm:pt modelId="{F8896D2C-AACB-410D-9E9E-9A3737E57157}" type="pres">
      <dgm:prSet presAssocID="{5C7A571C-5C6D-4073-8157-40892CB7264E}" presName="cycle" presStyleCnt="0"/>
      <dgm:spPr/>
    </dgm:pt>
    <dgm:pt modelId="{F680A020-8988-4A28-A4EA-341AA6B9DFF9}" type="pres">
      <dgm:prSet presAssocID="{5C7A571C-5C6D-4073-8157-40892CB7264E}" presName="srcNode" presStyleLbl="node1" presStyleIdx="0" presStyleCnt="3"/>
      <dgm:spPr/>
    </dgm:pt>
    <dgm:pt modelId="{BDC72898-654E-4719-84F9-AEC5240DE368}" type="pres">
      <dgm:prSet presAssocID="{5C7A571C-5C6D-4073-8157-40892CB7264E}" presName="conn" presStyleLbl="parChTrans1D2" presStyleIdx="0" presStyleCnt="1"/>
      <dgm:spPr/>
    </dgm:pt>
    <dgm:pt modelId="{58DD80F0-3309-48C7-93C2-79721F3BAE11}" type="pres">
      <dgm:prSet presAssocID="{5C7A571C-5C6D-4073-8157-40892CB7264E}" presName="extraNode" presStyleLbl="node1" presStyleIdx="0" presStyleCnt="3"/>
      <dgm:spPr/>
    </dgm:pt>
    <dgm:pt modelId="{B0C2BAC1-EE69-4BA7-8FAA-D8CA716AD324}" type="pres">
      <dgm:prSet presAssocID="{5C7A571C-5C6D-4073-8157-40892CB7264E}" presName="dstNode" presStyleLbl="node1" presStyleIdx="0" presStyleCnt="3"/>
      <dgm:spPr/>
    </dgm:pt>
    <dgm:pt modelId="{A48E033E-461C-4624-8228-854DAB42BA5D}" type="pres">
      <dgm:prSet presAssocID="{F56EF28D-B712-4F47-910B-E20112B9F4E9}" presName="text_1" presStyleLbl="node1" presStyleIdx="0" presStyleCnt="3">
        <dgm:presLayoutVars>
          <dgm:bulletEnabled val="1"/>
        </dgm:presLayoutVars>
      </dgm:prSet>
      <dgm:spPr/>
    </dgm:pt>
    <dgm:pt modelId="{BC6D6E68-8C0A-40E4-9118-DC2B49BAD2DF}" type="pres">
      <dgm:prSet presAssocID="{F56EF28D-B712-4F47-910B-E20112B9F4E9}" presName="accent_1" presStyleCnt="0"/>
      <dgm:spPr/>
    </dgm:pt>
    <dgm:pt modelId="{4565AAFF-7BD8-4DC8-82A0-9EF604E9250B}" type="pres">
      <dgm:prSet presAssocID="{F56EF28D-B712-4F47-910B-E20112B9F4E9}" presName="accentRepeatNode" presStyleLbl="solidFgAcc1" presStyleIdx="0" presStyleCnt="3"/>
      <dgm:spPr/>
    </dgm:pt>
    <dgm:pt modelId="{195380D7-B092-407B-AF7B-92EE8E110A25}" type="pres">
      <dgm:prSet presAssocID="{B5C6AAAB-A28C-4E9D-A2FC-5B44206E9839}" presName="text_2" presStyleLbl="node1" presStyleIdx="1" presStyleCnt="3">
        <dgm:presLayoutVars>
          <dgm:bulletEnabled val="1"/>
        </dgm:presLayoutVars>
      </dgm:prSet>
      <dgm:spPr/>
    </dgm:pt>
    <dgm:pt modelId="{9E158039-AC4C-43C5-83BF-9EE2BBD4D2B6}" type="pres">
      <dgm:prSet presAssocID="{B5C6AAAB-A28C-4E9D-A2FC-5B44206E9839}" presName="accent_2" presStyleCnt="0"/>
      <dgm:spPr/>
    </dgm:pt>
    <dgm:pt modelId="{49FF1011-63DA-4CAF-B2D9-3DADA8143418}" type="pres">
      <dgm:prSet presAssocID="{B5C6AAAB-A28C-4E9D-A2FC-5B44206E9839}" presName="accentRepeatNode" presStyleLbl="solidFgAcc1" presStyleIdx="1" presStyleCnt="3"/>
      <dgm:spPr/>
    </dgm:pt>
    <dgm:pt modelId="{ED2A890D-D80C-4C7C-88D0-ED2F231934DF}" type="pres">
      <dgm:prSet presAssocID="{F125144D-6964-4ACB-AF21-16692A26016A}" presName="text_3" presStyleLbl="node1" presStyleIdx="2" presStyleCnt="3">
        <dgm:presLayoutVars>
          <dgm:bulletEnabled val="1"/>
        </dgm:presLayoutVars>
      </dgm:prSet>
      <dgm:spPr/>
    </dgm:pt>
    <dgm:pt modelId="{C2B834AB-4CCE-4BDE-B463-24BCE2E293E1}" type="pres">
      <dgm:prSet presAssocID="{F125144D-6964-4ACB-AF21-16692A26016A}" presName="accent_3" presStyleCnt="0"/>
      <dgm:spPr/>
    </dgm:pt>
    <dgm:pt modelId="{D526C1E2-EA1F-42E6-A43D-87BAEF125CFF}" type="pres">
      <dgm:prSet presAssocID="{F125144D-6964-4ACB-AF21-16692A26016A}" presName="accentRepeatNode" presStyleLbl="solidFgAcc1" presStyleIdx="2" presStyleCnt="3"/>
      <dgm:spPr/>
    </dgm:pt>
  </dgm:ptLst>
  <dgm:cxnLst>
    <dgm:cxn modelId="{E7A78C15-E7A1-4AF6-9E88-D4E173385BDC}" srcId="{5C7A571C-5C6D-4073-8157-40892CB7264E}" destId="{F125144D-6964-4ACB-AF21-16692A26016A}" srcOrd="2" destOrd="0" parTransId="{CFFFEA81-B4C9-4EB1-9A4A-DF1D2F1B30F9}" sibTransId="{DC659208-6CC1-4497-A57F-BC03D7F2B53D}"/>
    <dgm:cxn modelId="{8FAE7D1C-374D-4969-A735-01ADBDB41477}" type="presOf" srcId="{FA411468-2779-42D4-8910-54058007BC29}" destId="{BDC72898-654E-4719-84F9-AEC5240DE368}" srcOrd="0" destOrd="0" presId="urn:microsoft.com/office/officeart/2008/layout/VerticalCurvedList"/>
    <dgm:cxn modelId="{0D04EA33-99BB-4BAB-8E0F-EE2EDE14BD6F}" type="presOf" srcId="{5C7A571C-5C6D-4073-8157-40892CB7264E}" destId="{52BD2D62-2324-48D7-99F0-3EFCA1A3C3D2}" srcOrd="0" destOrd="0" presId="urn:microsoft.com/office/officeart/2008/layout/VerticalCurvedList"/>
    <dgm:cxn modelId="{3D45C638-1FF4-4017-A66F-B4F93B85B870}" type="presOf" srcId="{F125144D-6964-4ACB-AF21-16692A26016A}" destId="{ED2A890D-D80C-4C7C-88D0-ED2F231934DF}" srcOrd="0" destOrd="0" presId="urn:microsoft.com/office/officeart/2008/layout/VerticalCurvedList"/>
    <dgm:cxn modelId="{09EF7373-58DC-4FFC-8674-77D8BD0C97E9}" srcId="{5C7A571C-5C6D-4073-8157-40892CB7264E}" destId="{F56EF28D-B712-4F47-910B-E20112B9F4E9}" srcOrd="0" destOrd="0" parTransId="{B2C108B4-6F10-4E82-9D88-3EA399E7EE59}" sibTransId="{FA411468-2779-42D4-8910-54058007BC29}"/>
    <dgm:cxn modelId="{2F264B81-3D72-4682-8030-9F03B2492222}" type="presOf" srcId="{F56EF28D-B712-4F47-910B-E20112B9F4E9}" destId="{A48E033E-461C-4624-8228-854DAB42BA5D}" srcOrd="0" destOrd="0" presId="urn:microsoft.com/office/officeart/2008/layout/VerticalCurvedList"/>
    <dgm:cxn modelId="{7171DC82-545E-4EAE-99F6-17D6F8C1E136}" type="presOf" srcId="{B5C6AAAB-A28C-4E9D-A2FC-5B44206E9839}" destId="{195380D7-B092-407B-AF7B-92EE8E110A25}" srcOrd="0" destOrd="0" presId="urn:microsoft.com/office/officeart/2008/layout/VerticalCurvedList"/>
    <dgm:cxn modelId="{136F91DE-FC3D-4827-81FC-AED0FC860A57}" srcId="{5C7A571C-5C6D-4073-8157-40892CB7264E}" destId="{B5C6AAAB-A28C-4E9D-A2FC-5B44206E9839}" srcOrd="1" destOrd="0" parTransId="{302FEAC9-1130-411F-95A7-3403F9DA1C91}" sibTransId="{E4FFF975-AAB6-4DF1-8622-1B68152352BE}"/>
    <dgm:cxn modelId="{837CFADA-E344-4B91-8C4B-FBD7018C6AB5}" type="presParOf" srcId="{52BD2D62-2324-48D7-99F0-3EFCA1A3C3D2}" destId="{53085810-7D27-413B-ABE9-04B020497FDE}" srcOrd="0" destOrd="0" presId="urn:microsoft.com/office/officeart/2008/layout/VerticalCurvedList"/>
    <dgm:cxn modelId="{F8985185-5E45-4767-8847-17E642F1CCEC}" type="presParOf" srcId="{53085810-7D27-413B-ABE9-04B020497FDE}" destId="{F8896D2C-AACB-410D-9E9E-9A3737E57157}" srcOrd="0" destOrd="0" presId="urn:microsoft.com/office/officeart/2008/layout/VerticalCurvedList"/>
    <dgm:cxn modelId="{ACB1C0FA-5D10-47BB-A69A-FF4B2F51E93F}" type="presParOf" srcId="{F8896D2C-AACB-410D-9E9E-9A3737E57157}" destId="{F680A020-8988-4A28-A4EA-341AA6B9DFF9}" srcOrd="0" destOrd="0" presId="urn:microsoft.com/office/officeart/2008/layout/VerticalCurvedList"/>
    <dgm:cxn modelId="{C53CCA0E-62BB-4A86-9C0D-C8D449D897C7}" type="presParOf" srcId="{F8896D2C-AACB-410D-9E9E-9A3737E57157}" destId="{BDC72898-654E-4719-84F9-AEC5240DE368}" srcOrd="1" destOrd="0" presId="urn:microsoft.com/office/officeart/2008/layout/VerticalCurvedList"/>
    <dgm:cxn modelId="{9706083D-86A2-44E1-88DE-924A4A842678}" type="presParOf" srcId="{F8896D2C-AACB-410D-9E9E-9A3737E57157}" destId="{58DD80F0-3309-48C7-93C2-79721F3BAE11}" srcOrd="2" destOrd="0" presId="urn:microsoft.com/office/officeart/2008/layout/VerticalCurvedList"/>
    <dgm:cxn modelId="{84163DD9-2CEA-4D85-B11D-BC7EE878D516}" type="presParOf" srcId="{F8896D2C-AACB-410D-9E9E-9A3737E57157}" destId="{B0C2BAC1-EE69-4BA7-8FAA-D8CA716AD324}" srcOrd="3" destOrd="0" presId="urn:microsoft.com/office/officeart/2008/layout/VerticalCurvedList"/>
    <dgm:cxn modelId="{7220E1CC-FE25-42E2-917A-013482D0E801}" type="presParOf" srcId="{53085810-7D27-413B-ABE9-04B020497FDE}" destId="{A48E033E-461C-4624-8228-854DAB42BA5D}" srcOrd="1" destOrd="0" presId="urn:microsoft.com/office/officeart/2008/layout/VerticalCurvedList"/>
    <dgm:cxn modelId="{62F1CD29-56A9-4FAC-9CCA-2DE7F162589E}" type="presParOf" srcId="{53085810-7D27-413B-ABE9-04B020497FDE}" destId="{BC6D6E68-8C0A-40E4-9118-DC2B49BAD2DF}" srcOrd="2" destOrd="0" presId="urn:microsoft.com/office/officeart/2008/layout/VerticalCurvedList"/>
    <dgm:cxn modelId="{D97FF666-0E4F-425F-9708-25AA4083FEA1}" type="presParOf" srcId="{BC6D6E68-8C0A-40E4-9118-DC2B49BAD2DF}" destId="{4565AAFF-7BD8-4DC8-82A0-9EF604E9250B}" srcOrd="0" destOrd="0" presId="urn:microsoft.com/office/officeart/2008/layout/VerticalCurvedList"/>
    <dgm:cxn modelId="{2C26F689-8AAE-4944-B26C-CBA7A8AF485B}" type="presParOf" srcId="{53085810-7D27-413B-ABE9-04B020497FDE}" destId="{195380D7-B092-407B-AF7B-92EE8E110A25}" srcOrd="3" destOrd="0" presId="urn:microsoft.com/office/officeart/2008/layout/VerticalCurvedList"/>
    <dgm:cxn modelId="{C3693853-4B8C-46E6-940B-0916EF0CE6EC}" type="presParOf" srcId="{53085810-7D27-413B-ABE9-04B020497FDE}" destId="{9E158039-AC4C-43C5-83BF-9EE2BBD4D2B6}" srcOrd="4" destOrd="0" presId="urn:microsoft.com/office/officeart/2008/layout/VerticalCurvedList"/>
    <dgm:cxn modelId="{958926E4-77A2-466E-942F-61E9847A96FE}" type="presParOf" srcId="{9E158039-AC4C-43C5-83BF-9EE2BBD4D2B6}" destId="{49FF1011-63DA-4CAF-B2D9-3DADA8143418}" srcOrd="0" destOrd="0" presId="urn:microsoft.com/office/officeart/2008/layout/VerticalCurvedList"/>
    <dgm:cxn modelId="{B9A1434B-6D46-4F91-8F63-55860EF54742}" type="presParOf" srcId="{53085810-7D27-413B-ABE9-04B020497FDE}" destId="{ED2A890D-D80C-4C7C-88D0-ED2F231934DF}" srcOrd="5" destOrd="0" presId="urn:microsoft.com/office/officeart/2008/layout/VerticalCurvedList"/>
    <dgm:cxn modelId="{0CF78906-CA12-4DBD-8784-A0E7A67E660B}" type="presParOf" srcId="{53085810-7D27-413B-ABE9-04B020497FDE}" destId="{C2B834AB-4CCE-4BDE-B463-24BCE2E293E1}" srcOrd="6" destOrd="0" presId="urn:microsoft.com/office/officeart/2008/layout/VerticalCurvedList"/>
    <dgm:cxn modelId="{6CC68569-B489-4FD4-A932-B00220917F90}" type="presParOf" srcId="{C2B834AB-4CCE-4BDE-B463-24BCE2E293E1}" destId="{D526C1E2-EA1F-42E6-A43D-87BAEF125CFF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7A571C-5C6D-4073-8157-40892CB726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56EF28D-B712-4F47-910B-E20112B9F4E9}">
      <dgm:prSet phldrT="[Text]" custT="1"/>
      <dgm:spPr/>
      <dgm:t>
        <a:bodyPr/>
        <a:lstStyle/>
        <a:p>
          <a:pPr>
            <a:buAutoNum type="arabicPeriod"/>
          </a:pPr>
          <a:r>
            <a:rPr lang="en-GB" sz="1800" noProof="0" dirty="0">
              <a:solidFill>
                <a:srgbClr val="0D214F"/>
              </a:solidFill>
            </a:rPr>
            <a:t>No Standardization</a:t>
          </a:r>
        </a:p>
      </dgm:t>
    </dgm:pt>
    <dgm:pt modelId="{B2C108B4-6F10-4E82-9D88-3EA399E7EE59}" type="parTrans" cxnId="{09EF7373-58DC-4FFC-8674-77D8BD0C97E9}">
      <dgm:prSet/>
      <dgm:spPr/>
      <dgm:t>
        <a:bodyPr/>
        <a:lstStyle/>
        <a:p>
          <a:endParaRPr lang="en-US" sz="1800"/>
        </a:p>
      </dgm:t>
    </dgm:pt>
    <dgm:pt modelId="{FA411468-2779-42D4-8910-54058007BC29}" type="sibTrans" cxnId="{09EF7373-58DC-4FFC-8674-77D8BD0C97E9}">
      <dgm:prSet/>
      <dgm:spPr/>
      <dgm:t>
        <a:bodyPr/>
        <a:lstStyle/>
        <a:p>
          <a:endParaRPr lang="en-US" sz="1800"/>
        </a:p>
      </dgm:t>
    </dgm:pt>
    <dgm:pt modelId="{B5C6AAAB-A28C-4E9D-A2FC-5B44206E9839}">
      <dgm:prSet phldrT="[Text]" custT="1"/>
      <dgm:spPr/>
      <dgm:t>
        <a:bodyPr/>
        <a:lstStyle/>
        <a:p>
          <a:pPr>
            <a:buAutoNum type="arabicPeriod"/>
          </a:pPr>
          <a:r>
            <a:rPr lang="en-GB" sz="1800" noProof="0" dirty="0">
              <a:solidFill>
                <a:srgbClr val="0D214F"/>
              </a:solidFill>
            </a:rPr>
            <a:t>Minimal Standardized (Dublin core, </a:t>
          </a:r>
          <a:r>
            <a:rPr lang="en-GB" sz="1800" noProof="0" dirty="0" err="1">
              <a:solidFill>
                <a:srgbClr val="0D214F"/>
              </a:solidFill>
            </a:rPr>
            <a:t>DataCite</a:t>
          </a:r>
          <a:r>
            <a:rPr lang="en-GB" sz="1800" noProof="0" dirty="0">
              <a:solidFill>
                <a:srgbClr val="0D214F"/>
              </a:solidFill>
            </a:rPr>
            <a:t>)</a:t>
          </a:r>
        </a:p>
      </dgm:t>
    </dgm:pt>
    <dgm:pt modelId="{302FEAC9-1130-411F-95A7-3403F9DA1C91}" type="parTrans" cxnId="{136F91DE-FC3D-4827-81FC-AED0FC860A57}">
      <dgm:prSet/>
      <dgm:spPr/>
      <dgm:t>
        <a:bodyPr/>
        <a:lstStyle/>
        <a:p>
          <a:endParaRPr lang="en-US" sz="1800"/>
        </a:p>
      </dgm:t>
    </dgm:pt>
    <dgm:pt modelId="{E4FFF975-AAB6-4DF1-8622-1B68152352BE}" type="sibTrans" cxnId="{136F91DE-FC3D-4827-81FC-AED0FC860A57}">
      <dgm:prSet/>
      <dgm:spPr/>
      <dgm:t>
        <a:bodyPr/>
        <a:lstStyle/>
        <a:p>
          <a:endParaRPr lang="en-US" sz="1800"/>
        </a:p>
      </dgm:t>
    </dgm:pt>
    <dgm:pt modelId="{F125144D-6964-4ACB-AF21-16692A26016A}">
      <dgm:prSet phldrT="[Text]" custT="1"/>
      <dgm:spPr/>
      <dgm:t>
        <a:bodyPr/>
        <a:lstStyle/>
        <a:p>
          <a:pPr>
            <a:buAutoNum type="arabicPeriod"/>
          </a:pPr>
          <a:r>
            <a:rPr lang="en-GB" sz="1800" noProof="0" dirty="0">
              <a:solidFill>
                <a:srgbClr val="0D214F"/>
              </a:solidFill>
            </a:rPr>
            <a:t>Full Standardized (</a:t>
          </a:r>
          <a:r>
            <a:rPr lang="en-GB" sz="1800" noProof="0" dirty="0" err="1">
              <a:solidFill>
                <a:srgbClr val="0D214F"/>
              </a:solidFill>
            </a:rPr>
            <a:t>CodeMeta</a:t>
          </a:r>
          <a:r>
            <a:rPr lang="en-GB" sz="1800" noProof="0" dirty="0">
              <a:solidFill>
                <a:srgbClr val="0D214F"/>
              </a:solidFill>
            </a:rPr>
            <a:t>, schema.org, DCAT)</a:t>
          </a:r>
        </a:p>
      </dgm:t>
    </dgm:pt>
    <dgm:pt modelId="{CFFFEA81-B4C9-4EB1-9A4A-DF1D2F1B30F9}" type="parTrans" cxnId="{E7A78C15-E7A1-4AF6-9E88-D4E173385BDC}">
      <dgm:prSet/>
      <dgm:spPr/>
      <dgm:t>
        <a:bodyPr/>
        <a:lstStyle/>
        <a:p>
          <a:endParaRPr lang="en-US" sz="1800"/>
        </a:p>
      </dgm:t>
    </dgm:pt>
    <dgm:pt modelId="{DC659208-6CC1-4497-A57F-BC03D7F2B53D}" type="sibTrans" cxnId="{E7A78C15-E7A1-4AF6-9E88-D4E173385BDC}">
      <dgm:prSet/>
      <dgm:spPr/>
      <dgm:t>
        <a:bodyPr/>
        <a:lstStyle/>
        <a:p>
          <a:endParaRPr lang="en-US" sz="1800"/>
        </a:p>
      </dgm:t>
    </dgm:pt>
    <dgm:pt modelId="{F81885BE-8949-457F-B297-720C463114D0}">
      <dgm:prSet phldrT="[Text]" custT="1"/>
      <dgm:spPr/>
      <dgm:t>
        <a:bodyPr/>
        <a:lstStyle/>
        <a:p>
          <a:pPr>
            <a:buAutoNum type="arabicPeriod"/>
          </a:pPr>
          <a:r>
            <a:rPr lang="en-GB" sz="1800" noProof="0" dirty="0">
              <a:solidFill>
                <a:srgbClr val="0D214F"/>
              </a:solidFill>
            </a:rPr>
            <a:t>Customize Metadata Standard</a:t>
          </a:r>
        </a:p>
      </dgm:t>
    </dgm:pt>
    <dgm:pt modelId="{83D3D92D-C19D-4FBD-9789-2AFFD84014DD}" type="parTrans" cxnId="{2DE373C2-CBE8-4FFC-AEEE-F28DBECD54DB}">
      <dgm:prSet/>
      <dgm:spPr/>
      <dgm:t>
        <a:bodyPr/>
        <a:lstStyle/>
        <a:p>
          <a:endParaRPr lang="en-US" sz="1800"/>
        </a:p>
      </dgm:t>
    </dgm:pt>
    <dgm:pt modelId="{F33BCBA8-D2DB-46BC-9D01-4DB3CC678EE3}" type="sibTrans" cxnId="{2DE373C2-CBE8-4FFC-AEEE-F28DBECD54DB}">
      <dgm:prSet/>
      <dgm:spPr/>
      <dgm:t>
        <a:bodyPr/>
        <a:lstStyle/>
        <a:p>
          <a:endParaRPr lang="en-US" sz="1800"/>
        </a:p>
      </dgm:t>
    </dgm:pt>
    <dgm:pt modelId="{52BD2D62-2324-48D7-99F0-3EFCA1A3C3D2}" type="pres">
      <dgm:prSet presAssocID="{5C7A571C-5C6D-4073-8157-40892CB7264E}" presName="Name0" presStyleCnt="0">
        <dgm:presLayoutVars>
          <dgm:chMax val="7"/>
          <dgm:chPref val="7"/>
          <dgm:dir/>
        </dgm:presLayoutVars>
      </dgm:prSet>
      <dgm:spPr/>
    </dgm:pt>
    <dgm:pt modelId="{53085810-7D27-413B-ABE9-04B020497FDE}" type="pres">
      <dgm:prSet presAssocID="{5C7A571C-5C6D-4073-8157-40892CB7264E}" presName="Name1" presStyleCnt="0"/>
      <dgm:spPr/>
    </dgm:pt>
    <dgm:pt modelId="{F8896D2C-AACB-410D-9E9E-9A3737E57157}" type="pres">
      <dgm:prSet presAssocID="{5C7A571C-5C6D-4073-8157-40892CB7264E}" presName="cycle" presStyleCnt="0"/>
      <dgm:spPr/>
    </dgm:pt>
    <dgm:pt modelId="{F680A020-8988-4A28-A4EA-341AA6B9DFF9}" type="pres">
      <dgm:prSet presAssocID="{5C7A571C-5C6D-4073-8157-40892CB7264E}" presName="srcNode" presStyleLbl="node1" presStyleIdx="0" presStyleCnt="4"/>
      <dgm:spPr/>
    </dgm:pt>
    <dgm:pt modelId="{BDC72898-654E-4719-84F9-AEC5240DE368}" type="pres">
      <dgm:prSet presAssocID="{5C7A571C-5C6D-4073-8157-40892CB7264E}" presName="conn" presStyleLbl="parChTrans1D2" presStyleIdx="0" presStyleCnt="1"/>
      <dgm:spPr/>
    </dgm:pt>
    <dgm:pt modelId="{58DD80F0-3309-48C7-93C2-79721F3BAE11}" type="pres">
      <dgm:prSet presAssocID="{5C7A571C-5C6D-4073-8157-40892CB7264E}" presName="extraNode" presStyleLbl="node1" presStyleIdx="0" presStyleCnt="4"/>
      <dgm:spPr/>
    </dgm:pt>
    <dgm:pt modelId="{B0C2BAC1-EE69-4BA7-8FAA-D8CA716AD324}" type="pres">
      <dgm:prSet presAssocID="{5C7A571C-5C6D-4073-8157-40892CB7264E}" presName="dstNode" presStyleLbl="node1" presStyleIdx="0" presStyleCnt="4"/>
      <dgm:spPr/>
    </dgm:pt>
    <dgm:pt modelId="{A48E033E-461C-4624-8228-854DAB42BA5D}" type="pres">
      <dgm:prSet presAssocID="{F56EF28D-B712-4F47-910B-E20112B9F4E9}" presName="text_1" presStyleLbl="node1" presStyleIdx="0" presStyleCnt="4">
        <dgm:presLayoutVars>
          <dgm:bulletEnabled val="1"/>
        </dgm:presLayoutVars>
      </dgm:prSet>
      <dgm:spPr/>
    </dgm:pt>
    <dgm:pt modelId="{BC6D6E68-8C0A-40E4-9118-DC2B49BAD2DF}" type="pres">
      <dgm:prSet presAssocID="{F56EF28D-B712-4F47-910B-E20112B9F4E9}" presName="accent_1" presStyleCnt="0"/>
      <dgm:spPr/>
    </dgm:pt>
    <dgm:pt modelId="{4565AAFF-7BD8-4DC8-82A0-9EF604E9250B}" type="pres">
      <dgm:prSet presAssocID="{F56EF28D-B712-4F47-910B-E20112B9F4E9}" presName="accentRepeatNode" presStyleLbl="solidFgAcc1" presStyleIdx="0" presStyleCnt="4"/>
      <dgm:spPr/>
    </dgm:pt>
    <dgm:pt modelId="{195380D7-B092-407B-AF7B-92EE8E110A25}" type="pres">
      <dgm:prSet presAssocID="{B5C6AAAB-A28C-4E9D-A2FC-5B44206E9839}" presName="text_2" presStyleLbl="node1" presStyleIdx="1" presStyleCnt="4">
        <dgm:presLayoutVars>
          <dgm:bulletEnabled val="1"/>
        </dgm:presLayoutVars>
      </dgm:prSet>
      <dgm:spPr/>
    </dgm:pt>
    <dgm:pt modelId="{9E158039-AC4C-43C5-83BF-9EE2BBD4D2B6}" type="pres">
      <dgm:prSet presAssocID="{B5C6AAAB-A28C-4E9D-A2FC-5B44206E9839}" presName="accent_2" presStyleCnt="0"/>
      <dgm:spPr/>
    </dgm:pt>
    <dgm:pt modelId="{49FF1011-63DA-4CAF-B2D9-3DADA8143418}" type="pres">
      <dgm:prSet presAssocID="{B5C6AAAB-A28C-4E9D-A2FC-5B44206E9839}" presName="accentRepeatNode" presStyleLbl="solidFgAcc1" presStyleIdx="1" presStyleCnt="4"/>
      <dgm:spPr/>
    </dgm:pt>
    <dgm:pt modelId="{ED2A890D-D80C-4C7C-88D0-ED2F231934DF}" type="pres">
      <dgm:prSet presAssocID="{F125144D-6964-4ACB-AF21-16692A26016A}" presName="text_3" presStyleLbl="node1" presStyleIdx="2" presStyleCnt="4">
        <dgm:presLayoutVars>
          <dgm:bulletEnabled val="1"/>
        </dgm:presLayoutVars>
      </dgm:prSet>
      <dgm:spPr/>
    </dgm:pt>
    <dgm:pt modelId="{C2B834AB-4CCE-4BDE-B463-24BCE2E293E1}" type="pres">
      <dgm:prSet presAssocID="{F125144D-6964-4ACB-AF21-16692A26016A}" presName="accent_3" presStyleCnt="0"/>
      <dgm:spPr/>
    </dgm:pt>
    <dgm:pt modelId="{D526C1E2-EA1F-42E6-A43D-87BAEF125CFF}" type="pres">
      <dgm:prSet presAssocID="{F125144D-6964-4ACB-AF21-16692A26016A}" presName="accentRepeatNode" presStyleLbl="solidFgAcc1" presStyleIdx="2" presStyleCnt="4"/>
      <dgm:spPr/>
    </dgm:pt>
    <dgm:pt modelId="{E86A563B-B56D-47D0-913A-CB0408274A0D}" type="pres">
      <dgm:prSet presAssocID="{F81885BE-8949-457F-B297-720C463114D0}" presName="text_4" presStyleLbl="node1" presStyleIdx="3" presStyleCnt="4">
        <dgm:presLayoutVars>
          <dgm:bulletEnabled val="1"/>
        </dgm:presLayoutVars>
      </dgm:prSet>
      <dgm:spPr/>
    </dgm:pt>
    <dgm:pt modelId="{EEE91861-D8F1-49D1-944D-F17B74DFB2CC}" type="pres">
      <dgm:prSet presAssocID="{F81885BE-8949-457F-B297-720C463114D0}" presName="accent_4" presStyleCnt="0"/>
      <dgm:spPr/>
    </dgm:pt>
    <dgm:pt modelId="{93F5793C-9A0A-4018-99F9-6EA6C3E98737}" type="pres">
      <dgm:prSet presAssocID="{F81885BE-8949-457F-B297-720C463114D0}" presName="accentRepeatNode" presStyleLbl="solidFgAcc1" presStyleIdx="3" presStyleCnt="4"/>
      <dgm:spPr/>
    </dgm:pt>
  </dgm:ptLst>
  <dgm:cxnLst>
    <dgm:cxn modelId="{E7A78C15-E7A1-4AF6-9E88-D4E173385BDC}" srcId="{5C7A571C-5C6D-4073-8157-40892CB7264E}" destId="{F125144D-6964-4ACB-AF21-16692A26016A}" srcOrd="2" destOrd="0" parTransId="{CFFFEA81-B4C9-4EB1-9A4A-DF1D2F1B30F9}" sibTransId="{DC659208-6CC1-4497-A57F-BC03D7F2B53D}"/>
    <dgm:cxn modelId="{8FAE7D1C-374D-4969-A735-01ADBDB41477}" type="presOf" srcId="{FA411468-2779-42D4-8910-54058007BC29}" destId="{BDC72898-654E-4719-84F9-AEC5240DE368}" srcOrd="0" destOrd="0" presId="urn:microsoft.com/office/officeart/2008/layout/VerticalCurvedList"/>
    <dgm:cxn modelId="{0D04EA33-99BB-4BAB-8E0F-EE2EDE14BD6F}" type="presOf" srcId="{5C7A571C-5C6D-4073-8157-40892CB7264E}" destId="{52BD2D62-2324-48D7-99F0-3EFCA1A3C3D2}" srcOrd="0" destOrd="0" presId="urn:microsoft.com/office/officeart/2008/layout/VerticalCurvedList"/>
    <dgm:cxn modelId="{3D45C638-1FF4-4017-A66F-B4F93B85B870}" type="presOf" srcId="{F125144D-6964-4ACB-AF21-16692A26016A}" destId="{ED2A890D-D80C-4C7C-88D0-ED2F231934DF}" srcOrd="0" destOrd="0" presId="urn:microsoft.com/office/officeart/2008/layout/VerticalCurvedList"/>
    <dgm:cxn modelId="{5B605164-FA84-4321-945F-C46FB95C95D0}" type="presOf" srcId="{F81885BE-8949-457F-B297-720C463114D0}" destId="{E86A563B-B56D-47D0-913A-CB0408274A0D}" srcOrd="0" destOrd="0" presId="urn:microsoft.com/office/officeart/2008/layout/VerticalCurvedList"/>
    <dgm:cxn modelId="{09EF7373-58DC-4FFC-8674-77D8BD0C97E9}" srcId="{5C7A571C-5C6D-4073-8157-40892CB7264E}" destId="{F56EF28D-B712-4F47-910B-E20112B9F4E9}" srcOrd="0" destOrd="0" parTransId="{B2C108B4-6F10-4E82-9D88-3EA399E7EE59}" sibTransId="{FA411468-2779-42D4-8910-54058007BC29}"/>
    <dgm:cxn modelId="{2F264B81-3D72-4682-8030-9F03B2492222}" type="presOf" srcId="{F56EF28D-B712-4F47-910B-E20112B9F4E9}" destId="{A48E033E-461C-4624-8228-854DAB42BA5D}" srcOrd="0" destOrd="0" presId="urn:microsoft.com/office/officeart/2008/layout/VerticalCurvedList"/>
    <dgm:cxn modelId="{7171DC82-545E-4EAE-99F6-17D6F8C1E136}" type="presOf" srcId="{B5C6AAAB-A28C-4E9D-A2FC-5B44206E9839}" destId="{195380D7-B092-407B-AF7B-92EE8E110A25}" srcOrd="0" destOrd="0" presId="urn:microsoft.com/office/officeart/2008/layout/VerticalCurvedList"/>
    <dgm:cxn modelId="{2DE373C2-CBE8-4FFC-AEEE-F28DBECD54DB}" srcId="{5C7A571C-5C6D-4073-8157-40892CB7264E}" destId="{F81885BE-8949-457F-B297-720C463114D0}" srcOrd="3" destOrd="0" parTransId="{83D3D92D-C19D-4FBD-9789-2AFFD84014DD}" sibTransId="{F33BCBA8-D2DB-46BC-9D01-4DB3CC678EE3}"/>
    <dgm:cxn modelId="{136F91DE-FC3D-4827-81FC-AED0FC860A57}" srcId="{5C7A571C-5C6D-4073-8157-40892CB7264E}" destId="{B5C6AAAB-A28C-4E9D-A2FC-5B44206E9839}" srcOrd="1" destOrd="0" parTransId="{302FEAC9-1130-411F-95A7-3403F9DA1C91}" sibTransId="{E4FFF975-AAB6-4DF1-8622-1B68152352BE}"/>
    <dgm:cxn modelId="{837CFADA-E344-4B91-8C4B-FBD7018C6AB5}" type="presParOf" srcId="{52BD2D62-2324-48D7-99F0-3EFCA1A3C3D2}" destId="{53085810-7D27-413B-ABE9-04B020497FDE}" srcOrd="0" destOrd="0" presId="urn:microsoft.com/office/officeart/2008/layout/VerticalCurvedList"/>
    <dgm:cxn modelId="{F8985185-5E45-4767-8847-17E642F1CCEC}" type="presParOf" srcId="{53085810-7D27-413B-ABE9-04B020497FDE}" destId="{F8896D2C-AACB-410D-9E9E-9A3737E57157}" srcOrd="0" destOrd="0" presId="urn:microsoft.com/office/officeart/2008/layout/VerticalCurvedList"/>
    <dgm:cxn modelId="{ACB1C0FA-5D10-47BB-A69A-FF4B2F51E93F}" type="presParOf" srcId="{F8896D2C-AACB-410D-9E9E-9A3737E57157}" destId="{F680A020-8988-4A28-A4EA-341AA6B9DFF9}" srcOrd="0" destOrd="0" presId="urn:microsoft.com/office/officeart/2008/layout/VerticalCurvedList"/>
    <dgm:cxn modelId="{C53CCA0E-62BB-4A86-9C0D-C8D449D897C7}" type="presParOf" srcId="{F8896D2C-AACB-410D-9E9E-9A3737E57157}" destId="{BDC72898-654E-4719-84F9-AEC5240DE368}" srcOrd="1" destOrd="0" presId="urn:microsoft.com/office/officeart/2008/layout/VerticalCurvedList"/>
    <dgm:cxn modelId="{9706083D-86A2-44E1-88DE-924A4A842678}" type="presParOf" srcId="{F8896D2C-AACB-410D-9E9E-9A3737E57157}" destId="{58DD80F0-3309-48C7-93C2-79721F3BAE11}" srcOrd="2" destOrd="0" presId="urn:microsoft.com/office/officeart/2008/layout/VerticalCurvedList"/>
    <dgm:cxn modelId="{84163DD9-2CEA-4D85-B11D-BC7EE878D516}" type="presParOf" srcId="{F8896D2C-AACB-410D-9E9E-9A3737E57157}" destId="{B0C2BAC1-EE69-4BA7-8FAA-D8CA716AD324}" srcOrd="3" destOrd="0" presId="urn:microsoft.com/office/officeart/2008/layout/VerticalCurvedList"/>
    <dgm:cxn modelId="{7220E1CC-FE25-42E2-917A-013482D0E801}" type="presParOf" srcId="{53085810-7D27-413B-ABE9-04B020497FDE}" destId="{A48E033E-461C-4624-8228-854DAB42BA5D}" srcOrd="1" destOrd="0" presId="urn:microsoft.com/office/officeart/2008/layout/VerticalCurvedList"/>
    <dgm:cxn modelId="{62F1CD29-56A9-4FAC-9CCA-2DE7F162589E}" type="presParOf" srcId="{53085810-7D27-413B-ABE9-04B020497FDE}" destId="{BC6D6E68-8C0A-40E4-9118-DC2B49BAD2DF}" srcOrd="2" destOrd="0" presId="urn:microsoft.com/office/officeart/2008/layout/VerticalCurvedList"/>
    <dgm:cxn modelId="{D97FF666-0E4F-425F-9708-25AA4083FEA1}" type="presParOf" srcId="{BC6D6E68-8C0A-40E4-9118-DC2B49BAD2DF}" destId="{4565AAFF-7BD8-4DC8-82A0-9EF604E9250B}" srcOrd="0" destOrd="0" presId="urn:microsoft.com/office/officeart/2008/layout/VerticalCurvedList"/>
    <dgm:cxn modelId="{2C26F689-8AAE-4944-B26C-CBA7A8AF485B}" type="presParOf" srcId="{53085810-7D27-413B-ABE9-04B020497FDE}" destId="{195380D7-B092-407B-AF7B-92EE8E110A25}" srcOrd="3" destOrd="0" presId="urn:microsoft.com/office/officeart/2008/layout/VerticalCurvedList"/>
    <dgm:cxn modelId="{C3693853-4B8C-46E6-940B-0916EF0CE6EC}" type="presParOf" srcId="{53085810-7D27-413B-ABE9-04B020497FDE}" destId="{9E158039-AC4C-43C5-83BF-9EE2BBD4D2B6}" srcOrd="4" destOrd="0" presId="urn:microsoft.com/office/officeart/2008/layout/VerticalCurvedList"/>
    <dgm:cxn modelId="{958926E4-77A2-466E-942F-61E9847A96FE}" type="presParOf" srcId="{9E158039-AC4C-43C5-83BF-9EE2BBD4D2B6}" destId="{49FF1011-63DA-4CAF-B2D9-3DADA8143418}" srcOrd="0" destOrd="0" presId="urn:microsoft.com/office/officeart/2008/layout/VerticalCurvedList"/>
    <dgm:cxn modelId="{B9A1434B-6D46-4F91-8F63-55860EF54742}" type="presParOf" srcId="{53085810-7D27-413B-ABE9-04B020497FDE}" destId="{ED2A890D-D80C-4C7C-88D0-ED2F231934DF}" srcOrd="5" destOrd="0" presId="urn:microsoft.com/office/officeart/2008/layout/VerticalCurvedList"/>
    <dgm:cxn modelId="{0CF78906-CA12-4DBD-8784-A0E7A67E660B}" type="presParOf" srcId="{53085810-7D27-413B-ABE9-04B020497FDE}" destId="{C2B834AB-4CCE-4BDE-B463-24BCE2E293E1}" srcOrd="6" destOrd="0" presId="urn:microsoft.com/office/officeart/2008/layout/VerticalCurvedList"/>
    <dgm:cxn modelId="{6CC68569-B489-4FD4-A932-B00220917F90}" type="presParOf" srcId="{C2B834AB-4CCE-4BDE-B463-24BCE2E293E1}" destId="{D526C1E2-EA1F-42E6-A43D-87BAEF125CFF}" srcOrd="0" destOrd="0" presId="urn:microsoft.com/office/officeart/2008/layout/VerticalCurvedList"/>
    <dgm:cxn modelId="{848060C9-4CA0-4894-B606-F4B6C499ADBC}" type="presParOf" srcId="{53085810-7D27-413B-ABE9-04B020497FDE}" destId="{E86A563B-B56D-47D0-913A-CB0408274A0D}" srcOrd="7" destOrd="0" presId="urn:microsoft.com/office/officeart/2008/layout/VerticalCurvedList"/>
    <dgm:cxn modelId="{50BA5140-817F-4C18-828C-C3FFA7103FF7}" type="presParOf" srcId="{53085810-7D27-413B-ABE9-04B020497FDE}" destId="{EEE91861-D8F1-49D1-944D-F17B74DFB2CC}" srcOrd="8" destOrd="0" presId="urn:microsoft.com/office/officeart/2008/layout/VerticalCurvedList"/>
    <dgm:cxn modelId="{8178A795-0483-4E94-8B69-92B37F46C23A}" type="presParOf" srcId="{EEE91861-D8F1-49D1-944D-F17B74DFB2CC}" destId="{93F5793C-9A0A-4018-99F9-6EA6C3E98737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7A571C-5C6D-4073-8157-40892CB726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56EF28D-B712-4F47-910B-E20112B9F4E9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Manual Creation</a:t>
          </a:r>
        </a:p>
      </dgm:t>
    </dgm:pt>
    <dgm:pt modelId="{B2C108B4-6F10-4E82-9D88-3EA399E7EE59}" type="parTrans" cxnId="{09EF7373-58DC-4FFC-8674-77D8BD0C97E9}">
      <dgm:prSet/>
      <dgm:spPr/>
      <dgm:t>
        <a:bodyPr/>
        <a:lstStyle/>
        <a:p>
          <a:endParaRPr lang="en-US" sz="2000"/>
        </a:p>
      </dgm:t>
    </dgm:pt>
    <dgm:pt modelId="{FA411468-2779-42D4-8910-54058007BC29}" type="sibTrans" cxnId="{09EF7373-58DC-4FFC-8674-77D8BD0C97E9}">
      <dgm:prSet/>
      <dgm:spPr/>
      <dgm:t>
        <a:bodyPr/>
        <a:lstStyle/>
        <a:p>
          <a:endParaRPr lang="en-US" sz="2000"/>
        </a:p>
      </dgm:t>
    </dgm:pt>
    <dgm:pt modelId="{B5C6AAAB-A28C-4E9D-A2FC-5B44206E9839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Use Existing Artifacts</a:t>
          </a:r>
        </a:p>
      </dgm:t>
    </dgm:pt>
    <dgm:pt modelId="{302FEAC9-1130-411F-95A7-3403F9DA1C91}" type="parTrans" cxnId="{136F91DE-FC3D-4827-81FC-AED0FC860A57}">
      <dgm:prSet/>
      <dgm:spPr/>
      <dgm:t>
        <a:bodyPr/>
        <a:lstStyle/>
        <a:p>
          <a:endParaRPr lang="en-US" sz="2000"/>
        </a:p>
      </dgm:t>
    </dgm:pt>
    <dgm:pt modelId="{E4FFF975-AAB6-4DF1-8622-1B68152352BE}" type="sibTrans" cxnId="{136F91DE-FC3D-4827-81FC-AED0FC860A57}">
      <dgm:prSet/>
      <dgm:spPr/>
      <dgm:t>
        <a:bodyPr/>
        <a:lstStyle/>
        <a:p>
          <a:endParaRPr lang="en-US" sz="2000"/>
        </a:p>
      </dgm:t>
    </dgm:pt>
    <dgm:pt modelId="{F125144D-6964-4ACB-AF21-16692A26016A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Automatic Process</a:t>
          </a:r>
        </a:p>
      </dgm:t>
    </dgm:pt>
    <dgm:pt modelId="{CFFFEA81-B4C9-4EB1-9A4A-DF1D2F1B30F9}" type="parTrans" cxnId="{E7A78C15-E7A1-4AF6-9E88-D4E173385BDC}">
      <dgm:prSet/>
      <dgm:spPr/>
      <dgm:t>
        <a:bodyPr/>
        <a:lstStyle/>
        <a:p>
          <a:endParaRPr lang="en-US" sz="2000"/>
        </a:p>
      </dgm:t>
    </dgm:pt>
    <dgm:pt modelId="{DC659208-6CC1-4497-A57F-BC03D7F2B53D}" type="sibTrans" cxnId="{E7A78C15-E7A1-4AF6-9E88-D4E173385BDC}">
      <dgm:prSet/>
      <dgm:spPr/>
      <dgm:t>
        <a:bodyPr/>
        <a:lstStyle/>
        <a:p>
          <a:endParaRPr lang="en-US" sz="2000"/>
        </a:p>
      </dgm:t>
    </dgm:pt>
    <dgm:pt modelId="{F81885BE-8949-457F-B297-720C463114D0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Guided Wizard</a:t>
          </a:r>
        </a:p>
      </dgm:t>
    </dgm:pt>
    <dgm:pt modelId="{83D3D92D-C19D-4FBD-9789-2AFFD84014DD}" type="parTrans" cxnId="{2DE373C2-CBE8-4FFC-AEEE-F28DBECD54DB}">
      <dgm:prSet/>
      <dgm:spPr/>
      <dgm:t>
        <a:bodyPr/>
        <a:lstStyle/>
        <a:p>
          <a:endParaRPr lang="en-US" sz="2000"/>
        </a:p>
      </dgm:t>
    </dgm:pt>
    <dgm:pt modelId="{F33BCBA8-D2DB-46BC-9D01-4DB3CC678EE3}" type="sibTrans" cxnId="{2DE373C2-CBE8-4FFC-AEEE-F28DBECD54DB}">
      <dgm:prSet/>
      <dgm:spPr/>
      <dgm:t>
        <a:bodyPr/>
        <a:lstStyle/>
        <a:p>
          <a:endParaRPr lang="en-US" sz="2000"/>
        </a:p>
      </dgm:t>
    </dgm:pt>
    <dgm:pt modelId="{52BD2D62-2324-48D7-99F0-3EFCA1A3C3D2}" type="pres">
      <dgm:prSet presAssocID="{5C7A571C-5C6D-4073-8157-40892CB7264E}" presName="Name0" presStyleCnt="0">
        <dgm:presLayoutVars>
          <dgm:chMax val="7"/>
          <dgm:chPref val="7"/>
          <dgm:dir/>
        </dgm:presLayoutVars>
      </dgm:prSet>
      <dgm:spPr/>
    </dgm:pt>
    <dgm:pt modelId="{53085810-7D27-413B-ABE9-04B020497FDE}" type="pres">
      <dgm:prSet presAssocID="{5C7A571C-5C6D-4073-8157-40892CB7264E}" presName="Name1" presStyleCnt="0"/>
      <dgm:spPr/>
    </dgm:pt>
    <dgm:pt modelId="{F8896D2C-AACB-410D-9E9E-9A3737E57157}" type="pres">
      <dgm:prSet presAssocID="{5C7A571C-5C6D-4073-8157-40892CB7264E}" presName="cycle" presStyleCnt="0"/>
      <dgm:spPr/>
    </dgm:pt>
    <dgm:pt modelId="{F680A020-8988-4A28-A4EA-341AA6B9DFF9}" type="pres">
      <dgm:prSet presAssocID="{5C7A571C-5C6D-4073-8157-40892CB7264E}" presName="srcNode" presStyleLbl="node1" presStyleIdx="0" presStyleCnt="4"/>
      <dgm:spPr/>
    </dgm:pt>
    <dgm:pt modelId="{BDC72898-654E-4719-84F9-AEC5240DE368}" type="pres">
      <dgm:prSet presAssocID="{5C7A571C-5C6D-4073-8157-40892CB7264E}" presName="conn" presStyleLbl="parChTrans1D2" presStyleIdx="0" presStyleCnt="1"/>
      <dgm:spPr/>
    </dgm:pt>
    <dgm:pt modelId="{58DD80F0-3309-48C7-93C2-79721F3BAE11}" type="pres">
      <dgm:prSet presAssocID="{5C7A571C-5C6D-4073-8157-40892CB7264E}" presName="extraNode" presStyleLbl="node1" presStyleIdx="0" presStyleCnt="4"/>
      <dgm:spPr/>
    </dgm:pt>
    <dgm:pt modelId="{B0C2BAC1-EE69-4BA7-8FAA-D8CA716AD324}" type="pres">
      <dgm:prSet presAssocID="{5C7A571C-5C6D-4073-8157-40892CB7264E}" presName="dstNode" presStyleLbl="node1" presStyleIdx="0" presStyleCnt="4"/>
      <dgm:spPr/>
    </dgm:pt>
    <dgm:pt modelId="{A48E033E-461C-4624-8228-854DAB42BA5D}" type="pres">
      <dgm:prSet presAssocID="{F56EF28D-B712-4F47-910B-E20112B9F4E9}" presName="text_1" presStyleLbl="node1" presStyleIdx="0" presStyleCnt="4">
        <dgm:presLayoutVars>
          <dgm:bulletEnabled val="1"/>
        </dgm:presLayoutVars>
      </dgm:prSet>
      <dgm:spPr/>
    </dgm:pt>
    <dgm:pt modelId="{BC6D6E68-8C0A-40E4-9118-DC2B49BAD2DF}" type="pres">
      <dgm:prSet presAssocID="{F56EF28D-B712-4F47-910B-E20112B9F4E9}" presName="accent_1" presStyleCnt="0"/>
      <dgm:spPr/>
    </dgm:pt>
    <dgm:pt modelId="{4565AAFF-7BD8-4DC8-82A0-9EF604E9250B}" type="pres">
      <dgm:prSet presAssocID="{F56EF28D-B712-4F47-910B-E20112B9F4E9}" presName="accentRepeatNode" presStyleLbl="solidFgAcc1" presStyleIdx="0" presStyleCnt="4"/>
      <dgm:spPr/>
    </dgm:pt>
    <dgm:pt modelId="{195380D7-B092-407B-AF7B-92EE8E110A25}" type="pres">
      <dgm:prSet presAssocID="{B5C6AAAB-A28C-4E9D-A2FC-5B44206E9839}" presName="text_2" presStyleLbl="node1" presStyleIdx="1" presStyleCnt="4">
        <dgm:presLayoutVars>
          <dgm:bulletEnabled val="1"/>
        </dgm:presLayoutVars>
      </dgm:prSet>
      <dgm:spPr/>
    </dgm:pt>
    <dgm:pt modelId="{9E158039-AC4C-43C5-83BF-9EE2BBD4D2B6}" type="pres">
      <dgm:prSet presAssocID="{B5C6AAAB-A28C-4E9D-A2FC-5B44206E9839}" presName="accent_2" presStyleCnt="0"/>
      <dgm:spPr/>
    </dgm:pt>
    <dgm:pt modelId="{49FF1011-63DA-4CAF-B2D9-3DADA8143418}" type="pres">
      <dgm:prSet presAssocID="{B5C6AAAB-A28C-4E9D-A2FC-5B44206E9839}" presName="accentRepeatNode" presStyleLbl="solidFgAcc1" presStyleIdx="1" presStyleCnt="4"/>
      <dgm:spPr/>
    </dgm:pt>
    <dgm:pt modelId="{ED2A890D-D80C-4C7C-88D0-ED2F231934DF}" type="pres">
      <dgm:prSet presAssocID="{F125144D-6964-4ACB-AF21-16692A26016A}" presName="text_3" presStyleLbl="node1" presStyleIdx="2" presStyleCnt="4">
        <dgm:presLayoutVars>
          <dgm:bulletEnabled val="1"/>
        </dgm:presLayoutVars>
      </dgm:prSet>
      <dgm:spPr/>
    </dgm:pt>
    <dgm:pt modelId="{C2B834AB-4CCE-4BDE-B463-24BCE2E293E1}" type="pres">
      <dgm:prSet presAssocID="{F125144D-6964-4ACB-AF21-16692A26016A}" presName="accent_3" presStyleCnt="0"/>
      <dgm:spPr/>
    </dgm:pt>
    <dgm:pt modelId="{D526C1E2-EA1F-42E6-A43D-87BAEF125CFF}" type="pres">
      <dgm:prSet presAssocID="{F125144D-6964-4ACB-AF21-16692A26016A}" presName="accentRepeatNode" presStyleLbl="solidFgAcc1" presStyleIdx="2" presStyleCnt="4"/>
      <dgm:spPr/>
    </dgm:pt>
    <dgm:pt modelId="{E86A563B-B56D-47D0-913A-CB0408274A0D}" type="pres">
      <dgm:prSet presAssocID="{F81885BE-8949-457F-B297-720C463114D0}" presName="text_4" presStyleLbl="node1" presStyleIdx="3" presStyleCnt="4">
        <dgm:presLayoutVars>
          <dgm:bulletEnabled val="1"/>
        </dgm:presLayoutVars>
      </dgm:prSet>
      <dgm:spPr/>
    </dgm:pt>
    <dgm:pt modelId="{EEE91861-D8F1-49D1-944D-F17B74DFB2CC}" type="pres">
      <dgm:prSet presAssocID="{F81885BE-8949-457F-B297-720C463114D0}" presName="accent_4" presStyleCnt="0"/>
      <dgm:spPr/>
    </dgm:pt>
    <dgm:pt modelId="{93F5793C-9A0A-4018-99F9-6EA6C3E98737}" type="pres">
      <dgm:prSet presAssocID="{F81885BE-8949-457F-B297-720C463114D0}" presName="accentRepeatNode" presStyleLbl="solidFgAcc1" presStyleIdx="3" presStyleCnt="4"/>
      <dgm:spPr/>
    </dgm:pt>
  </dgm:ptLst>
  <dgm:cxnLst>
    <dgm:cxn modelId="{E7A78C15-E7A1-4AF6-9E88-D4E173385BDC}" srcId="{5C7A571C-5C6D-4073-8157-40892CB7264E}" destId="{F125144D-6964-4ACB-AF21-16692A26016A}" srcOrd="2" destOrd="0" parTransId="{CFFFEA81-B4C9-4EB1-9A4A-DF1D2F1B30F9}" sibTransId="{DC659208-6CC1-4497-A57F-BC03D7F2B53D}"/>
    <dgm:cxn modelId="{8FAE7D1C-374D-4969-A735-01ADBDB41477}" type="presOf" srcId="{FA411468-2779-42D4-8910-54058007BC29}" destId="{BDC72898-654E-4719-84F9-AEC5240DE368}" srcOrd="0" destOrd="0" presId="urn:microsoft.com/office/officeart/2008/layout/VerticalCurvedList"/>
    <dgm:cxn modelId="{0D04EA33-99BB-4BAB-8E0F-EE2EDE14BD6F}" type="presOf" srcId="{5C7A571C-5C6D-4073-8157-40892CB7264E}" destId="{52BD2D62-2324-48D7-99F0-3EFCA1A3C3D2}" srcOrd="0" destOrd="0" presId="urn:microsoft.com/office/officeart/2008/layout/VerticalCurvedList"/>
    <dgm:cxn modelId="{3D45C638-1FF4-4017-A66F-B4F93B85B870}" type="presOf" srcId="{F125144D-6964-4ACB-AF21-16692A26016A}" destId="{ED2A890D-D80C-4C7C-88D0-ED2F231934DF}" srcOrd="0" destOrd="0" presId="urn:microsoft.com/office/officeart/2008/layout/VerticalCurvedList"/>
    <dgm:cxn modelId="{5B605164-FA84-4321-945F-C46FB95C95D0}" type="presOf" srcId="{F81885BE-8949-457F-B297-720C463114D0}" destId="{E86A563B-B56D-47D0-913A-CB0408274A0D}" srcOrd="0" destOrd="0" presId="urn:microsoft.com/office/officeart/2008/layout/VerticalCurvedList"/>
    <dgm:cxn modelId="{09EF7373-58DC-4FFC-8674-77D8BD0C97E9}" srcId="{5C7A571C-5C6D-4073-8157-40892CB7264E}" destId="{F56EF28D-B712-4F47-910B-E20112B9F4E9}" srcOrd="0" destOrd="0" parTransId="{B2C108B4-6F10-4E82-9D88-3EA399E7EE59}" sibTransId="{FA411468-2779-42D4-8910-54058007BC29}"/>
    <dgm:cxn modelId="{2F264B81-3D72-4682-8030-9F03B2492222}" type="presOf" srcId="{F56EF28D-B712-4F47-910B-E20112B9F4E9}" destId="{A48E033E-461C-4624-8228-854DAB42BA5D}" srcOrd="0" destOrd="0" presId="urn:microsoft.com/office/officeart/2008/layout/VerticalCurvedList"/>
    <dgm:cxn modelId="{7171DC82-545E-4EAE-99F6-17D6F8C1E136}" type="presOf" srcId="{B5C6AAAB-A28C-4E9D-A2FC-5B44206E9839}" destId="{195380D7-B092-407B-AF7B-92EE8E110A25}" srcOrd="0" destOrd="0" presId="urn:microsoft.com/office/officeart/2008/layout/VerticalCurvedList"/>
    <dgm:cxn modelId="{2DE373C2-CBE8-4FFC-AEEE-F28DBECD54DB}" srcId="{5C7A571C-5C6D-4073-8157-40892CB7264E}" destId="{F81885BE-8949-457F-B297-720C463114D0}" srcOrd="3" destOrd="0" parTransId="{83D3D92D-C19D-4FBD-9789-2AFFD84014DD}" sibTransId="{F33BCBA8-D2DB-46BC-9D01-4DB3CC678EE3}"/>
    <dgm:cxn modelId="{136F91DE-FC3D-4827-81FC-AED0FC860A57}" srcId="{5C7A571C-5C6D-4073-8157-40892CB7264E}" destId="{B5C6AAAB-A28C-4E9D-A2FC-5B44206E9839}" srcOrd="1" destOrd="0" parTransId="{302FEAC9-1130-411F-95A7-3403F9DA1C91}" sibTransId="{E4FFF975-AAB6-4DF1-8622-1B68152352BE}"/>
    <dgm:cxn modelId="{837CFADA-E344-4B91-8C4B-FBD7018C6AB5}" type="presParOf" srcId="{52BD2D62-2324-48D7-99F0-3EFCA1A3C3D2}" destId="{53085810-7D27-413B-ABE9-04B020497FDE}" srcOrd="0" destOrd="0" presId="urn:microsoft.com/office/officeart/2008/layout/VerticalCurvedList"/>
    <dgm:cxn modelId="{F8985185-5E45-4767-8847-17E642F1CCEC}" type="presParOf" srcId="{53085810-7D27-413B-ABE9-04B020497FDE}" destId="{F8896D2C-AACB-410D-9E9E-9A3737E57157}" srcOrd="0" destOrd="0" presId="urn:microsoft.com/office/officeart/2008/layout/VerticalCurvedList"/>
    <dgm:cxn modelId="{ACB1C0FA-5D10-47BB-A69A-FF4B2F51E93F}" type="presParOf" srcId="{F8896D2C-AACB-410D-9E9E-9A3737E57157}" destId="{F680A020-8988-4A28-A4EA-341AA6B9DFF9}" srcOrd="0" destOrd="0" presId="urn:microsoft.com/office/officeart/2008/layout/VerticalCurvedList"/>
    <dgm:cxn modelId="{C53CCA0E-62BB-4A86-9C0D-C8D449D897C7}" type="presParOf" srcId="{F8896D2C-AACB-410D-9E9E-9A3737E57157}" destId="{BDC72898-654E-4719-84F9-AEC5240DE368}" srcOrd="1" destOrd="0" presId="urn:microsoft.com/office/officeart/2008/layout/VerticalCurvedList"/>
    <dgm:cxn modelId="{9706083D-86A2-44E1-88DE-924A4A842678}" type="presParOf" srcId="{F8896D2C-AACB-410D-9E9E-9A3737E57157}" destId="{58DD80F0-3309-48C7-93C2-79721F3BAE11}" srcOrd="2" destOrd="0" presId="urn:microsoft.com/office/officeart/2008/layout/VerticalCurvedList"/>
    <dgm:cxn modelId="{84163DD9-2CEA-4D85-B11D-BC7EE878D516}" type="presParOf" srcId="{F8896D2C-AACB-410D-9E9E-9A3737E57157}" destId="{B0C2BAC1-EE69-4BA7-8FAA-D8CA716AD324}" srcOrd="3" destOrd="0" presId="urn:microsoft.com/office/officeart/2008/layout/VerticalCurvedList"/>
    <dgm:cxn modelId="{7220E1CC-FE25-42E2-917A-013482D0E801}" type="presParOf" srcId="{53085810-7D27-413B-ABE9-04B020497FDE}" destId="{A48E033E-461C-4624-8228-854DAB42BA5D}" srcOrd="1" destOrd="0" presId="urn:microsoft.com/office/officeart/2008/layout/VerticalCurvedList"/>
    <dgm:cxn modelId="{62F1CD29-56A9-4FAC-9CCA-2DE7F162589E}" type="presParOf" srcId="{53085810-7D27-413B-ABE9-04B020497FDE}" destId="{BC6D6E68-8C0A-40E4-9118-DC2B49BAD2DF}" srcOrd="2" destOrd="0" presId="urn:microsoft.com/office/officeart/2008/layout/VerticalCurvedList"/>
    <dgm:cxn modelId="{D97FF666-0E4F-425F-9708-25AA4083FEA1}" type="presParOf" srcId="{BC6D6E68-8C0A-40E4-9118-DC2B49BAD2DF}" destId="{4565AAFF-7BD8-4DC8-82A0-9EF604E9250B}" srcOrd="0" destOrd="0" presId="urn:microsoft.com/office/officeart/2008/layout/VerticalCurvedList"/>
    <dgm:cxn modelId="{2C26F689-8AAE-4944-B26C-CBA7A8AF485B}" type="presParOf" srcId="{53085810-7D27-413B-ABE9-04B020497FDE}" destId="{195380D7-B092-407B-AF7B-92EE8E110A25}" srcOrd="3" destOrd="0" presId="urn:microsoft.com/office/officeart/2008/layout/VerticalCurvedList"/>
    <dgm:cxn modelId="{C3693853-4B8C-46E6-940B-0916EF0CE6EC}" type="presParOf" srcId="{53085810-7D27-413B-ABE9-04B020497FDE}" destId="{9E158039-AC4C-43C5-83BF-9EE2BBD4D2B6}" srcOrd="4" destOrd="0" presId="urn:microsoft.com/office/officeart/2008/layout/VerticalCurvedList"/>
    <dgm:cxn modelId="{958926E4-77A2-466E-942F-61E9847A96FE}" type="presParOf" srcId="{9E158039-AC4C-43C5-83BF-9EE2BBD4D2B6}" destId="{49FF1011-63DA-4CAF-B2D9-3DADA8143418}" srcOrd="0" destOrd="0" presId="urn:microsoft.com/office/officeart/2008/layout/VerticalCurvedList"/>
    <dgm:cxn modelId="{B9A1434B-6D46-4F91-8F63-55860EF54742}" type="presParOf" srcId="{53085810-7D27-413B-ABE9-04B020497FDE}" destId="{ED2A890D-D80C-4C7C-88D0-ED2F231934DF}" srcOrd="5" destOrd="0" presId="urn:microsoft.com/office/officeart/2008/layout/VerticalCurvedList"/>
    <dgm:cxn modelId="{0CF78906-CA12-4DBD-8784-A0E7A67E660B}" type="presParOf" srcId="{53085810-7D27-413B-ABE9-04B020497FDE}" destId="{C2B834AB-4CCE-4BDE-B463-24BCE2E293E1}" srcOrd="6" destOrd="0" presId="urn:microsoft.com/office/officeart/2008/layout/VerticalCurvedList"/>
    <dgm:cxn modelId="{6CC68569-B489-4FD4-A932-B00220917F90}" type="presParOf" srcId="{C2B834AB-4CCE-4BDE-B463-24BCE2E293E1}" destId="{D526C1E2-EA1F-42E6-A43D-87BAEF125CFF}" srcOrd="0" destOrd="0" presId="urn:microsoft.com/office/officeart/2008/layout/VerticalCurvedList"/>
    <dgm:cxn modelId="{848060C9-4CA0-4894-B606-F4B6C499ADBC}" type="presParOf" srcId="{53085810-7D27-413B-ABE9-04B020497FDE}" destId="{E86A563B-B56D-47D0-913A-CB0408274A0D}" srcOrd="7" destOrd="0" presId="urn:microsoft.com/office/officeart/2008/layout/VerticalCurvedList"/>
    <dgm:cxn modelId="{50BA5140-817F-4C18-828C-C3FFA7103FF7}" type="presParOf" srcId="{53085810-7D27-413B-ABE9-04B020497FDE}" destId="{EEE91861-D8F1-49D1-944D-F17B74DFB2CC}" srcOrd="8" destOrd="0" presId="urn:microsoft.com/office/officeart/2008/layout/VerticalCurvedList"/>
    <dgm:cxn modelId="{8178A795-0483-4E94-8B69-92B37F46C23A}" type="presParOf" srcId="{EEE91861-D8F1-49D1-944D-F17B74DFB2CC}" destId="{93F5793C-9A0A-4018-99F9-6EA6C3E98737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7A571C-5C6D-4073-8157-40892CB726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56EF28D-B712-4F47-910B-E20112B9F4E9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No Badge</a:t>
          </a:r>
        </a:p>
      </dgm:t>
    </dgm:pt>
    <dgm:pt modelId="{B2C108B4-6F10-4E82-9D88-3EA399E7EE59}" type="parTrans" cxnId="{09EF7373-58DC-4FFC-8674-77D8BD0C97E9}">
      <dgm:prSet/>
      <dgm:spPr/>
      <dgm:t>
        <a:bodyPr/>
        <a:lstStyle/>
        <a:p>
          <a:endParaRPr lang="en-US" sz="2000"/>
        </a:p>
      </dgm:t>
    </dgm:pt>
    <dgm:pt modelId="{FA411468-2779-42D4-8910-54058007BC29}" type="sibTrans" cxnId="{09EF7373-58DC-4FFC-8674-77D8BD0C97E9}">
      <dgm:prSet/>
      <dgm:spPr/>
      <dgm:t>
        <a:bodyPr/>
        <a:lstStyle/>
        <a:p>
          <a:endParaRPr lang="en-US" sz="2000"/>
        </a:p>
      </dgm:t>
    </dgm:pt>
    <dgm:pt modelId="{B5C6AAAB-A28C-4E9D-A2FC-5B44206E9839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Artifacts Evaluated (Functional and Reusable)</a:t>
          </a:r>
        </a:p>
      </dgm:t>
    </dgm:pt>
    <dgm:pt modelId="{302FEAC9-1130-411F-95A7-3403F9DA1C91}" type="parTrans" cxnId="{136F91DE-FC3D-4827-81FC-AED0FC860A57}">
      <dgm:prSet/>
      <dgm:spPr/>
      <dgm:t>
        <a:bodyPr/>
        <a:lstStyle/>
        <a:p>
          <a:endParaRPr lang="en-US" sz="2000"/>
        </a:p>
      </dgm:t>
    </dgm:pt>
    <dgm:pt modelId="{E4FFF975-AAB6-4DF1-8622-1B68152352BE}" type="sibTrans" cxnId="{136F91DE-FC3D-4827-81FC-AED0FC860A57}">
      <dgm:prSet/>
      <dgm:spPr/>
      <dgm:t>
        <a:bodyPr/>
        <a:lstStyle/>
        <a:p>
          <a:endParaRPr lang="en-US" sz="2000"/>
        </a:p>
      </dgm:t>
    </dgm:pt>
    <dgm:pt modelId="{F125144D-6964-4ACB-AF21-16692A26016A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Artifacts Available</a:t>
          </a:r>
        </a:p>
      </dgm:t>
    </dgm:pt>
    <dgm:pt modelId="{CFFFEA81-B4C9-4EB1-9A4A-DF1D2F1B30F9}" type="parTrans" cxnId="{E7A78C15-E7A1-4AF6-9E88-D4E173385BDC}">
      <dgm:prSet/>
      <dgm:spPr/>
      <dgm:t>
        <a:bodyPr/>
        <a:lstStyle/>
        <a:p>
          <a:endParaRPr lang="en-US" sz="2000"/>
        </a:p>
      </dgm:t>
    </dgm:pt>
    <dgm:pt modelId="{DC659208-6CC1-4497-A57F-BC03D7F2B53D}" type="sibTrans" cxnId="{E7A78C15-E7A1-4AF6-9E88-D4E173385BDC}">
      <dgm:prSet/>
      <dgm:spPr/>
      <dgm:t>
        <a:bodyPr/>
        <a:lstStyle/>
        <a:p>
          <a:endParaRPr lang="en-US" sz="2000"/>
        </a:p>
      </dgm:t>
    </dgm:pt>
    <dgm:pt modelId="{F81885BE-8949-457F-B297-720C463114D0}">
      <dgm:prSet phldrT="[Text]" custT="1"/>
      <dgm:spPr/>
      <dgm:t>
        <a:bodyPr/>
        <a:lstStyle/>
        <a:p>
          <a:pPr>
            <a:buAutoNum type="arabicPeriod"/>
          </a:pPr>
          <a:r>
            <a:rPr lang="en-GB" sz="2000" noProof="0" dirty="0">
              <a:solidFill>
                <a:srgbClr val="0D214F"/>
              </a:solidFill>
            </a:rPr>
            <a:t>Results Validated (Reproduced and Replicated) </a:t>
          </a:r>
        </a:p>
      </dgm:t>
    </dgm:pt>
    <dgm:pt modelId="{83D3D92D-C19D-4FBD-9789-2AFFD84014DD}" type="parTrans" cxnId="{2DE373C2-CBE8-4FFC-AEEE-F28DBECD54DB}">
      <dgm:prSet/>
      <dgm:spPr/>
      <dgm:t>
        <a:bodyPr/>
        <a:lstStyle/>
        <a:p>
          <a:endParaRPr lang="en-US" sz="2000"/>
        </a:p>
      </dgm:t>
    </dgm:pt>
    <dgm:pt modelId="{F33BCBA8-D2DB-46BC-9D01-4DB3CC678EE3}" type="sibTrans" cxnId="{2DE373C2-CBE8-4FFC-AEEE-F28DBECD54DB}">
      <dgm:prSet/>
      <dgm:spPr/>
      <dgm:t>
        <a:bodyPr/>
        <a:lstStyle/>
        <a:p>
          <a:endParaRPr lang="en-US" sz="2000"/>
        </a:p>
      </dgm:t>
    </dgm:pt>
    <dgm:pt modelId="{52BD2D62-2324-48D7-99F0-3EFCA1A3C3D2}" type="pres">
      <dgm:prSet presAssocID="{5C7A571C-5C6D-4073-8157-40892CB7264E}" presName="Name0" presStyleCnt="0">
        <dgm:presLayoutVars>
          <dgm:chMax val="7"/>
          <dgm:chPref val="7"/>
          <dgm:dir/>
        </dgm:presLayoutVars>
      </dgm:prSet>
      <dgm:spPr/>
    </dgm:pt>
    <dgm:pt modelId="{53085810-7D27-413B-ABE9-04B020497FDE}" type="pres">
      <dgm:prSet presAssocID="{5C7A571C-5C6D-4073-8157-40892CB7264E}" presName="Name1" presStyleCnt="0"/>
      <dgm:spPr/>
    </dgm:pt>
    <dgm:pt modelId="{F8896D2C-AACB-410D-9E9E-9A3737E57157}" type="pres">
      <dgm:prSet presAssocID="{5C7A571C-5C6D-4073-8157-40892CB7264E}" presName="cycle" presStyleCnt="0"/>
      <dgm:spPr/>
    </dgm:pt>
    <dgm:pt modelId="{F680A020-8988-4A28-A4EA-341AA6B9DFF9}" type="pres">
      <dgm:prSet presAssocID="{5C7A571C-5C6D-4073-8157-40892CB7264E}" presName="srcNode" presStyleLbl="node1" presStyleIdx="0" presStyleCnt="4"/>
      <dgm:spPr/>
    </dgm:pt>
    <dgm:pt modelId="{BDC72898-654E-4719-84F9-AEC5240DE368}" type="pres">
      <dgm:prSet presAssocID="{5C7A571C-5C6D-4073-8157-40892CB7264E}" presName="conn" presStyleLbl="parChTrans1D2" presStyleIdx="0" presStyleCnt="1"/>
      <dgm:spPr/>
    </dgm:pt>
    <dgm:pt modelId="{58DD80F0-3309-48C7-93C2-79721F3BAE11}" type="pres">
      <dgm:prSet presAssocID="{5C7A571C-5C6D-4073-8157-40892CB7264E}" presName="extraNode" presStyleLbl="node1" presStyleIdx="0" presStyleCnt="4"/>
      <dgm:spPr/>
    </dgm:pt>
    <dgm:pt modelId="{B0C2BAC1-EE69-4BA7-8FAA-D8CA716AD324}" type="pres">
      <dgm:prSet presAssocID="{5C7A571C-5C6D-4073-8157-40892CB7264E}" presName="dstNode" presStyleLbl="node1" presStyleIdx="0" presStyleCnt="4"/>
      <dgm:spPr/>
    </dgm:pt>
    <dgm:pt modelId="{A48E033E-461C-4624-8228-854DAB42BA5D}" type="pres">
      <dgm:prSet presAssocID="{F56EF28D-B712-4F47-910B-E20112B9F4E9}" presName="text_1" presStyleLbl="node1" presStyleIdx="0" presStyleCnt="4">
        <dgm:presLayoutVars>
          <dgm:bulletEnabled val="1"/>
        </dgm:presLayoutVars>
      </dgm:prSet>
      <dgm:spPr/>
    </dgm:pt>
    <dgm:pt modelId="{BC6D6E68-8C0A-40E4-9118-DC2B49BAD2DF}" type="pres">
      <dgm:prSet presAssocID="{F56EF28D-B712-4F47-910B-E20112B9F4E9}" presName="accent_1" presStyleCnt="0"/>
      <dgm:spPr/>
    </dgm:pt>
    <dgm:pt modelId="{4565AAFF-7BD8-4DC8-82A0-9EF604E9250B}" type="pres">
      <dgm:prSet presAssocID="{F56EF28D-B712-4F47-910B-E20112B9F4E9}" presName="accentRepeatNode" presStyleLbl="solidFgAcc1" presStyleIdx="0" presStyleCnt="4"/>
      <dgm:spPr/>
    </dgm:pt>
    <dgm:pt modelId="{195380D7-B092-407B-AF7B-92EE8E110A25}" type="pres">
      <dgm:prSet presAssocID="{B5C6AAAB-A28C-4E9D-A2FC-5B44206E9839}" presName="text_2" presStyleLbl="node1" presStyleIdx="1" presStyleCnt="4">
        <dgm:presLayoutVars>
          <dgm:bulletEnabled val="1"/>
        </dgm:presLayoutVars>
      </dgm:prSet>
      <dgm:spPr/>
    </dgm:pt>
    <dgm:pt modelId="{9E158039-AC4C-43C5-83BF-9EE2BBD4D2B6}" type="pres">
      <dgm:prSet presAssocID="{B5C6AAAB-A28C-4E9D-A2FC-5B44206E9839}" presName="accent_2" presStyleCnt="0"/>
      <dgm:spPr/>
    </dgm:pt>
    <dgm:pt modelId="{49FF1011-63DA-4CAF-B2D9-3DADA8143418}" type="pres">
      <dgm:prSet presAssocID="{B5C6AAAB-A28C-4E9D-A2FC-5B44206E9839}" presName="accentRepeatNode" presStyleLbl="solidFgAcc1" presStyleIdx="1" presStyleCnt="4"/>
      <dgm:spPr/>
    </dgm:pt>
    <dgm:pt modelId="{ED2A890D-D80C-4C7C-88D0-ED2F231934DF}" type="pres">
      <dgm:prSet presAssocID="{F125144D-6964-4ACB-AF21-16692A26016A}" presName="text_3" presStyleLbl="node1" presStyleIdx="2" presStyleCnt="4">
        <dgm:presLayoutVars>
          <dgm:bulletEnabled val="1"/>
        </dgm:presLayoutVars>
      </dgm:prSet>
      <dgm:spPr/>
    </dgm:pt>
    <dgm:pt modelId="{C2B834AB-4CCE-4BDE-B463-24BCE2E293E1}" type="pres">
      <dgm:prSet presAssocID="{F125144D-6964-4ACB-AF21-16692A26016A}" presName="accent_3" presStyleCnt="0"/>
      <dgm:spPr/>
    </dgm:pt>
    <dgm:pt modelId="{D526C1E2-EA1F-42E6-A43D-87BAEF125CFF}" type="pres">
      <dgm:prSet presAssocID="{F125144D-6964-4ACB-AF21-16692A26016A}" presName="accentRepeatNode" presStyleLbl="solidFgAcc1" presStyleIdx="2" presStyleCnt="4"/>
      <dgm:spPr/>
    </dgm:pt>
    <dgm:pt modelId="{E86A563B-B56D-47D0-913A-CB0408274A0D}" type="pres">
      <dgm:prSet presAssocID="{F81885BE-8949-457F-B297-720C463114D0}" presName="text_4" presStyleLbl="node1" presStyleIdx="3" presStyleCnt="4">
        <dgm:presLayoutVars>
          <dgm:bulletEnabled val="1"/>
        </dgm:presLayoutVars>
      </dgm:prSet>
      <dgm:spPr/>
    </dgm:pt>
    <dgm:pt modelId="{EEE91861-D8F1-49D1-944D-F17B74DFB2CC}" type="pres">
      <dgm:prSet presAssocID="{F81885BE-8949-457F-B297-720C463114D0}" presName="accent_4" presStyleCnt="0"/>
      <dgm:spPr/>
    </dgm:pt>
    <dgm:pt modelId="{93F5793C-9A0A-4018-99F9-6EA6C3E98737}" type="pres">
      <dgm:prSet presAssocID="{F81885BE-8949-457F-B297-720C463114D0}" presName="accentRepeatNode" presStyleLbl="solidFgAcc1" presStyleIdx="3" presStyleCnt="4"/>
      <dgm:spPr/>
    </dgm:pt>
  </dgm:ptLst>
  <dgm:cxnLst>
    <dgm:cxn modelId="{E7A78C15-E7A1-4AF6-9E88-D4E173385BDC}" srcId="{5C7A571C-5C6D-4073-8157-40892CB7264E}" destId="{F125144D-6964-4ACB-AF21-16692A26016A}" srcOrd="2" destOrd="0" parTransId="{CFFFEA81-B4C9-4EB1-9A4A-DF1D2F1B30F9}" sibTransId="{DC659208-6CC1-4497-A57F-BC03D7F2B53D}"/>
    <dgm:cxn modelId="{8FAE7D1C-374D-4969-A735-01ADBDB41477}" type="presOf" srcId="{FA411468-2779-42D4-8910-54058007BC29}" destId="{BDC72898-654E-4719-84F9-AEC5240DE368}" srcOrd="0" destOrd="0" presId="urn:microsoft.com/office/officeart/2008/layout/VerticalCurvedList"/>
    <dgm:cxn modelId="{0D04EA33-99BB-4BAB-8E0F-EE2EDE14BD6F}" type="presOf" srcId="{5C7A571C-5C6D-4073-8157-40892CB7264E}" destId="{52BD2D62-2324-48D7-99F0-3EFCA1A3C3D2}" srcOrd="0" destOrd="0" presId="urn:microsoft.com/office/officeart/2008/layout/VerticalCurvedList"/>
    <dgm:cxn modelId="{3D45C638-1FF4-4017-A66F-B4F93B85B870}" type="presOf" srcId="{F125144D-6964-4ACB-AF21-16692A26016A}" destId="{ED2A890D-D80C-4C7C-88D0-ED2F231934DF}" srcOrd="0" destOrd="0" presId="urn:microsoft.com/office/officeart/2008/layout/VerticalCurvedList"/>
    <dgm:cxn modelId="{5B605164-FA84-4321-945F-C46FB95C95D0}" type="presOf" srcId="{F81885BE-8949-457F-B297-720C463114D0}" destId="{E86A563B-B56D-47D0-913A-CB0408274A0D}" srcOrd="0" destOrd="0" presId="urn:microsoft.com/office/officeart/2008/layout/VerticalCurvedList"/>
    <dgm:cxn modelId="{09EF7373-58DC-4FFC-8674-77D8BD0C97E9}" srcId="{5C7A571C-5C6D-4073-8157-40892CB7264E}" destId="{F56EF28D-B712-4F47-910B-E20112B9F4E9}" srcOrd="0" destOrd="0" parTransId="{B2C108B4-6F10-4E82-9D88-3EA399E7EE59}" sibTransId="{FA411468-2779-42D4-8910-54058007BC29}"/>
    <dgm:cxn modelId="{2F264B81-3D72-4682-8030-9F03B2492222}" type="presOf" srcId="{F56EF28D-B712-4F47-910B-E20112B9F4E9}" destId="{A48E033E-461C-4624-8228-854DAB42BA5D}" srcOrd="0" destOrd="0" presId="urn:microsoft.com/office/officeart/2008/layout/VerticalCurvedList"/>
    <dgm:cxn modelId="{7171DC82-545E-4EAE-99F6-17D6F8C1E136}" type="presOf" srcId="{B5C6AAAB-A28C-4E9D-A2FC-5B44206E9839}" destId="{195380D7-B092-407B-AF7B-92EE8E110A25}" srcOrd="0" destOrd="0" presId="urn:microsoft.com/office/officeart/2008/layout/VerticalCurvedList"/>
    <dgm:cxn modelId="{2DE373C2-CBE8-4FFC-AEEE-F28DBECD54DB}" srcId="{5C7A571C-5C6D-4073-8157-40892CB7264E}" destId="{F81885BE-8949-457F-B297-720C463114D0}" srcOrd="3" destOrd="0" parTransId="{83D3D92D-C19D-4FBD-9789-2AFFD84014DD}" sibTransId="{F33BCBA8-D2DB-46BC-9D01-4DB3CC678EE3}"/>
    <dgm:cxn modelId="{136F91DE-FC3D-4827-81FC-AED0FC860A57}" srcId="{5C7A571C-5C6D-4073-8157-40892CB7264E}" destId="{B5C6AAAB-A28C-4E9D-A2FC-5B44206E9839}" srcOrd="1" destOrd="0" parTransId="{302FEAC9-1130-411F-95A7-3403F9DA1C91}" sibTransId="{E4FFF975-AAB6-4DF1-8622-1B68152352BE}"/>
    <dgm:cxn modelId="{837CFADA-E344-4B91-8C4B-FBD7018C6AB5}" type="presParOf" srcId="{52BD2D62-2324-48D7-99F0-3EFCA1A3C3D2}" destId="{53085810-7D27-413B-ABE9-04B020497FDE}" srcOrd="0" destOrd="0" presId="urn:microsoft.com/office/officeart/2008/layout/VerticalCurvedList"/>
    <dgm:cxn modelId="{F8985185-5E45-4767-8847-17E642F1CCEC}" type="presParOf" srcId="{53085810-7D27-413B-ABE9-04B020497FDE}" destId="{F8896D2C-AACB-410D-9E9E-9A3737E57157}" srcOrd="0" destOrd="0" presId="urn:microsoft.com/office/officeart/2008/layout/VerticalCurvedList"/>
    <dgm:cxn modelId="{ACB1C0FA-5D10-47BB-A69A-FF4B2F51E93F}" type="presParOf" srcId="{F8896D2C-AACB-410D-9E9E-9A3737E57157}" destId="{F680A020-8988-4A28-A4EA-341AA6B9DFF9}" srcOrd="0" destOrd="0" presId="urn:microsoft.com/office/officeart/2008/layout/VerticalCurvedList"/>
    <dgm:cxn modelId="{C53CCA0E-62BB-4A86-9C0D-C8D449D897C7}" type="presParOf" srcId="{F8896D2C-AACB-410D-9E9E-9A3737E57157}" destId="{BDC72898-654E-4719-84F9-AEC5240DE368}" srcOrd="1" destOrd="0" presId="urn:microsoft.com/office/officeart/2008/layout/VerticalCurvedList"/>
    <dgm:cxn modelId="{9706083D-86A2-44E1-88DE-924A4A842678}" type="presParOf" srcId="{F8896D2C-AACB-410D-9E9E-9A3737E57157}" destId="{58DD80F0-3309-48C7-93C2-79721F3BAE11}" srcOrd="2" destOrd="0" presId="urn:microsoft.com/office/officeart/2008/layout/VerticalCurvedList"/>
    <dgm:cxn modelId="{84163DD9-2CEA-4D85-B11D-BC7EE878D516}" type="presParOf" srcId="{F8896D2C-AACB-410D-9E9E-9A3737E57157}" destId="{B0C2BAC1-EE69-4BA7-8FAA-D8CA716AD324}" srcOrd="3" destOrd="0" presId="urn:microsoft.com/office/officeart/2008/layout/VerticalCurvedList"/>
    <dgm:cxn modelId="{7220E1CC-FE25-42E2-917A-013482D0E801}" type="presParOf" srcId="{53085810-7D27-413B-ABE9-04B020497FDE}" destId="{A48E033E-461C-4624-8228-854DAB42BA5D}" srcOrd="1" destOrd="0" presId="urn:microsoft.com/office/officeart/2008/layout/VerticalCurvedList"/>
    <dgm:cxn modelId="{62F1CD29-56A9-4FAC-9CCA-2DE7F162589E}" type="presParOf" srcId="{53085810-7D27-413B-ABE9-04B020497FDE}" destId="{BC6D6E68-8C0A-40E4-9118-DC2B49BAD2DF}" srcOrd="2" destOrd="0" presId="urn:microsoft.com/office/officeart/2008/layout/VerticalCurvedList"/>
    <dgm:cxn modelId="{D97FF666-0E4F-425F-9708-25AA4083FEA1}" type="presParOf" srcId="{BC6D6E68-8C0A-40E4-9118-DC2B49BAD2DF}" destId="{4565AAFF-7BD8-4DC8-82A0-9EF604E9250B}" srcOrd="0" destOrd="0" presId="urn:microsoft.com/office/officeart/2008/layout/VerticalCurvedList"/>
    <dgm:cxn modelId="{2C26F689-8AAE-4944-B26C-CBA7A8AF485B}" type="presParOf" srcId="{53085810-7D27-413B-ABE9-04B020497FDE}" destId="{195380D7-B092-407B-AF7B-92EE8E110A25}" srcOrd="3" destOrd="0" presId="urn:microsoft.com/office/officeart/2008/layout/VerticalCurvedList"/>
    <dgm:cxn modelId="{C3693853-4B8C-46E6-940B-0916EF0CE6EC}" type="presParOf" srcId="{53085810-7D27-413B-ABE9-04B020497FDE}" destId="{9E158039-AC4C-43C5-83BF-9EE2BBD4D2B6}" srcOrd="4" destOrd="0" presId="urn:microsoft.com/office/officeart/2008/layout/VerticalCurvedList"/>
    <dgm:cxn modelId="{958926E4-77A2-466E-942F-61E9847A96FE}" type="presParOf" srcId="{9E158039-AC4C-43C5-83BF-9EE2BBD4D2B6}" destId="{49FF1011-63DA-4CAF-B2D9-3DADA8143418}" srcOrd="0" destOrd="0" presId="urn:microsoft.com/office/officeart/2008/layout/VerticalCurvedList"/>
    <dgm:cxn modelId="{B9A1434B-6D46-4F91-8F63-55860EF54742}" type="presParOf" srcId="{53085810-7D27-413B-ABE9-04B020497FDE}" destId="{ED2A890D-D80C-4C7C-88D0-ED2F231934DF}" srcOrd="5" destOrd="0" presId="urn:microsoft.com/office/officeart/2008/layout/VerticalCurvedList"/>
    <dgm:cxn modelId="{0CF78906-CA12-4DBD-8784-A0E7A67E660B}" type="presParOf" srcId="{53085810-7D27-413B-ABE9-04B020497FDE}" destId="{C2B834AB-4CCE-4BDE-B463-24BCE2E293E1}" srcOrd="6" destOrd="0" presId="urn:microsoft.com/office/officeart/2008/layout/VerticalCurvedList"/>
    <dgm:cxn modelId="{6CC68569-B489-4FD4-A932-B00220917F90}" type="presParOf" srcId="{C2B834AB-4CCE-4BDE-B463-24BCE2E293E1}" destId="{D526C1E2-EA1F-42E6-A43D-87BAEF125CFF}" srcOrd="0" destOrd="0" presId="urn:microsoft.com/office/officeart/2008/layout/VerticalCurvedList"/>
    <dgm:cxn modelId="{848060C9-4CA0-4894-B606-F4B6C499ADBC}" type="presParOf" srcId="{53085810-7D27-413B-ABE9-04B020497FDE}" destId="{E86A563B-B56D-47D0-913A-CB0408274A0D}" srcOrd="7" destOrd="0" presId="urn:microsoft.com/office/officeart/2008/layout/VerticalCurvedList"/>
    <dgm:cxn modelId="{50BA5140-817F-4C18-828C-C3FFA7103FF7}" type="presParOf" srcId="{53085810-7D27-413B-ABE9-04B020497FDE}" destId="{EEE91861-D8F1-49D1-944D-F17B74DFB2CC}" srcOrd="8" destOrd="0" presId="urn:microsoft.com/office/officeart/2008/layout/VerticalCurvedList"/>
    <dgm:cxn modelId="{8178A795-0483-4E94-8B69-92B37F46C23A}" type="presParOf" srcId="{EEE91861-D8F1-49D1-944D-F17B74DFB2CC}" destId="{93F5793C-9A0A-4018-99F9-6EA6C3E98737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CAB8C-1DFC-4FF4-9084-9F31C0A7B4CF}">
      <dsp:nvSpPr>
        <dsp:cNvPr id="0" name=""/>
        <dsp:cNvSpPr/>
      </dsp:nvSpPr>
      <dsp:spPr>
        <a:xfrm>
          <a:off x="1980379" y="623255"/>
          <a:ext cx="4167238" cy="4167238"/>
        </a:xfrm>
        <a:prstGeom prst="blockArc">
          <a:avLst>
            <a:gd name="adj1" fmla="val 10795848"/>
            <a:gd name="adj2" fmla="val 1620000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56016-E3FE-4674-9798-CFB866C661B4}">
      <dsp:nvSpPr>
        <dsp:cNvPr id="0" name=""/>
        <dsp:cNvSpPr/>
      </dsp:nvSpPr>
      <dsp:spPr>
        <a:xfrm>
          <a:off x="1980379" y="628172"/>
          <a:ext cx="4167238" cy="4167238"/>
        </a:xfrm>
        <a:prstGeom prst="blockArc">
          <a:avLst>
            <a:gd name="adj1" fmla="val 5399997"/>
            <a:gd name="adj2" fmla="val 1080415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F7112-58D8-4FAC-9D7A-15A6F2D783ED}">
      <dsp:nvSpPr>
        <dsp:cNvPr id="0" name=""/>
        <dsp:cNvSpPr/>
      </dsp:nvSpPr>
      <dsp:spPr>
        <a:xfrm>
          <a:off x="1980382" y="628172"/>
          <a:ext cx="4167238" cy="4167238"/>
        </a:xfrm>
        <a:prstGeom prst="blockArc">
          <a:avLst>
            <a:gd name="adj1" fmla="val 21595848"/>
            <a:gd name="adj2" fmla="val 540000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C2171-4A2A-4727-A319-84B00B460C35}">
      <dsp:nvSpPr>
        <dsp:cNvPr id="0" name=""/>
        <dsp:cNvSpPr/>
      </dsp:nvSpPr>
      <dsp:spPr>
        <a:xfrm>
          <a:off x="1980382" y="623255"/>
          <a:ext cx="4167238" cy="4167238"/>
        </a:xfrm>
        <a:prstGeom prst="blockArc">
          <a:avLst>
            <a:gd name="adj1" fmla="val 16199997"/>
            <a:gd name="adj2" fmla="val 415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DE697-7F74-40F0-B37A-147C52CD0BD6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rgbClr val="0D214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</a:rPr>
            <a:t>Stakeholders</a:t>
          </a:r>
        </a:p>
      </dsp:txBody>
      <dsp:txXfrm>
        <a:off x="3385569" y="2030903"/>
        <a:ext cx="1356860" cy="1356860"/>
      </dsp:txXfrm>
    </dsp:sp>
    <dsp:sp modelId="{6B0BC00D-F536-4179-8B24-952C0C8719D4}">
      <dsp:nvSpPr>
        <dsp:cNvPr id="0" name=""/>
        <dsp:cNvSpPr/>
      </dsp:nvSpPr>
      <dsp:spPr>
        <a:xfrm>
          <a:off x="3392388" y="0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0D214F"/>
              </a:solidFill>
            </a:rPr>
            <a:t>Users</a:t>
          </a:r>
          <a:endParaRPr lang="en-GB" sz="1700" kern="1200" noProof="0" dirty="0"/>
        </a:p>
      </dsp:txBody>
      <dsp:txXfrm>
        <a:off x="3589098" y="196710"/>
        <a:ext cx="949803" cy="949803"/>
      </dsp:txXfrm>
    </dsp:sp>
    <dsp:sp modelId="{C7FAEDE0-AA29-475A-A539-3425D4CE797D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0D214F"/>
              </a:solidFill>
            </a:rPr>
            <a:t>Policy Makers </a:t>
          </a:r>
          <a:endParaRPr lang="en-GB" sz="1700" kern="1200" noProof="0" dirty="0"/>
        </a:p>
      </dsp:txBody>
      <dsp:txXfrm>
        <a:off x="5624361" y="2234431"/>
        <a:ext cx="949803" cy="949803"/>
      </dsp:txXfrm>
    </dsp:sp>
    <dsp:sp modelId="{8E6904CA-C84C-4652-8805-A1354531F197}">
      <dsp:nvSpPr>
        <dsp:cNvPr id="0" name=""/>
        <dsp:cNvSpPr/>
      </dsp:nvSpPr>
      <dsp:spPr>
        <a:xfrm>
          <a:off x="3392388" y="4075443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0D214F"/>
              </a:solidFill>
            </a:rPr>
            <a:t>Decision Makers</a:t>
          </a:r>
          <a:endParaRPr lang="en-GB" sz="1700" kern="1200" noProof="0" dirty="0"/>
        </a:p>
      </dsp:txBody>
      <dsp:txXfrm>
        <a:off x="3589098" y="4272153"/>
        <a:ext cx="949803" cy="949803"/>
      </dsp:txXfrm>
    </dsp:sp>
    <dsp:sp modelId="{E0E569F1-3CBD-40B5-86C8-67430A7DD4AC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0D214F"/>
              </a:solidFill>
            </a:rPr>
            <a:t>Creators (Owner)</a:t>
          </a:r>
          <a:endParaRPr lang="en-GB" sz="1700" kern="1200" noProof="0" dirty="0">
            <a:solidFill>
              <a:srgbClr val="0D214F"/>
            </a:solidFill>
          </a:endParaRPr>
        </a:p>
      </dsp:txBody>
      <dsp:txXfrm>
        <a:off x="1553834" y="2234431"/>
        <a:ext cx="949803" cy="9498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72898-654E-4719-84F9-AEC5240DE368}">
      <dsp:nvSpPr>
        <dsp:cNvPr id="0" name=""/>
        <dsp:cNvSpPr/>
      </dsp:nvSpPr>
      <dsp:spPr>
        <a:xfrm>
          <a:off x="-4461629" y="-684233"/>
          <a:ext cx="5315170" cy="5315170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E033E-461C-4624-8228-854DAB42BA5D}">
      <dsp:nvSpPr>
        <dsp:cNvPr id="0" name=""/>
        <dsp:cNvSpPr/>
      </dsp:nvSpPr>
      <dsp:spPr>
        <a:xfrm>
          <a:off x="548933" y="394670"/>
          <a:ext cx="5798532" cy="789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5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No security, no encryption</a:t>
          </a:r>
        </a:p>
      </dsp:txBody>
      <dsp:txXfrm>
        <a:off x="548933" y="394670"/>
        <a:ext cx="5798532" cy="789340"/>
      </dsp:txXfrm>
    </dsp:sp>
    <dsp:sp modelId="{4565AAFF-7BD8-4DC8-82A0-9EF604E9250B}">
      <dsp:nvSpPr>
        <dsp:cNvPr id="0" name=""/>
        <dsp:cNvSpPr/>
      </dsp:nvSpPr>
      <dsp:spPr>
        <a:xfrm>
          <a:off x="55595" y="296002"/>
          <a:ext cx="986676" cy="98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380D7-B092-407B-AF7B-92EE8E110A25}">
      <dsp:nvSpPr>
        <dsp:cNvPr id="0" name=""/>
        <dsp:cNvSpPr/>
      </dsp:nvSpPr>
      <dsp:spPr>
        <a:xfrm>
          <a:off x="835858" y="1578681"/>
          <a:ext cx="5511607" cy="789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5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Minimal security, possible encryption</a:t>
          </a:r>
        </a:p>
      </dsp:txBody>
      <dsp:txXfrm>
        <a:off x="835858" y="1578681"/>
        <a:ext cx="5511607" cy="789340"/>
      </dsp:txXfrm>
    </dsp:sp>
    <dsp:sp modelId="{49FF1011-63DA-4CAF-B2D9-3DADA8143418}">
      <dsp:nvSpPr>
        <dsp:cNvPr id="0" name=""/>
        <dsp:cNvSpPr/>
      </dsp:nvSpPr>
      <dsp:spPr>
        <a:xfrm>
          <a:off x="342520" y="1480014"/>
          <a:ext cx="986676" cy="98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A890D-D80C-4C7C-88D0-ED2F231934DF}">
      <dsp:nvSpPr>
        <dsp:cNvPr id="0" name=""/>
        <dsp:cNvSpPr/>
      </dsp:nvSpPr>
      <dsp:spPr>
        <a:xfrm>
          <a:off x="548933" y="2762692"/>
          <a:ext cx="5798532" cy="789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5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Full encryption, secure access</a:t>
          </a:r>
        </a:p>
      </dsp:txBody>
      <dsp:txXfrm>
        <a:off x="548933" y="2762692"/>
        <a:ext cx="5798532" cy="789340"/>
      </dsp:txXfrm>
    </dsp:sp>
    <dsp:sp modelId="{D526C1E2-EA1F-42E6-A43D-87BAEF125CFF}">
      <dsp:nvSpPr>
        <dsp:cNvPr id="0" name=""/>
        <dsp:cNvSpPr/>
      </dsp:nvSpPr>
      <dsp:spPr>
        <a:xfrm>
          <a:off x="55595" y="2664025"/>
          <a:ext cx="986676" cy="98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72898-654E-4719-84F9-AEC5240DE368}">
      <dsp:nvSpPr>
        <dsp:cNvPr id="0" name=""/>
        <dsp:cNvSpPr/>
      </dsp:nvSpPr>
      <dsp:spPr>
        <a:xfrm>
          <a:off x="-4461629" y="-684233"/>
          <a:ext cx="5315170" cy="5315170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E033E-461C-4624-8228-854DAB42BA5D}">
      <dsp:nvSpPr>
        <dsp:cNvPr id="0" name=""/>
        <dsp:cNvSpPr/>
      </dsp:nvSpPr>
      <dsp:spPr>
        <a:xfrm>
          <a:off x="548933" y="394670"/>
          <a:ext cx="5798532" cy="789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5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External links only</a:t>
          </a:r>
        </a:p>
      </dsp:txBody>
      <dsp:txXfrm>
        <a:off x="548933" y="394670"/>
        <a:ext cx="5798532" cy="789340"/>
      </dsp:txXfrm>
    </dsp:sp>
    <dsp:sp modelId="{4565AAFF-7BD8-4DC8-82A0-9EF604E9250B}">
      <dsp:nvSpPr>
        <dsp:cNvPr id="0" name=""/>
        <dsp:cNvSpPr/>
      </dsp:nvSpPr>
      <dsp:spPr>
        <a:xfrm>
          <a:off x="55595" y="296002"/>
          <a:ext cx="986676" cy="98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380D7-B092-407B-AF7B-92EE8E110A25}">
      <dsp:nvSpPr>
        <dsp:cNvPr id="0" name=""/>
        <dsp:cNvSpPr/>
      </dsp:nvSpPr>
      <dsp:spPr>
        <a:xfrm>
          <a:off x="835858" y="1578681"/>
          <a:ext cx="5511607" cy="789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5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Some local, some external</a:t>
          </a:r>
        </a:p>
      </dsp:txBody>
      <dsp:txXfrm>
        <a:off x="835858" y="1578681"/>
        <a:ext cx="5511607" cy="789340"/>
      </dsp:txXfrm>
    </dsp:sp>
    <dsp:sp modelId="{49FF1011-63DA-4CAF-B2D9-3DADA8143418}">
      <dsp:nvSpPr>
        <dsp:cNvPr id="0" name=""/>
        <dsp:cNvSpPr/>
      </dsp:nvSpPr>
      <dsp:spPr>
        <a:xfrm>
          <a:off x="342520" y="1480014"/>
          <a:ext cx="986676" cy="98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A890D-D80C-4C7C-88D0-ED2F231934DF}">
      <dsp:nvSpPr>
        <dsp:cNvPr id="0" name=""/>
        <dsp:cNvSpPr/>
      </dsp:nvSpPr>
      <dsp:spPr>
        <a:xfrm>
          <a:off x="548933" y="2762692"/>
          <a:ext cx="5798532" cy="789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5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All resources stored locally</a:t>
          </a:r>
        </a:p>
      </dsp:txBody>
      <dsp:txXfrm>
        <a:off x="548933" y="2762692"/>
        <a:ext cx="5798532" cy="789340"/>
      </dsp:txXfrm>
    </dsp:sp>
    <dsp:sp modelId="{D526C1E2-EA1F-42E6-A43D-87BAEF125CFF}">
      <dsp:nvSpPr>
        <dsp:cNvPr id="0" name=""/>
        <dsp:cNvSpPr/>
      </dsp:nvSpPr>
      <dsp:spPr>
        <a:xfrm>
          <a:off x="55595" y="2664025"/>
          <a:ext cx="986676" cy="98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72898-654E-4719-84F9-AEC5240DE368}">
      <dsp:nvSpPr>
        <dsp:cNvPr id="0" name=""/>
        <dsp:cNvSpPr/>
      </dsp:nvSpPr>
      <dsp:spPr>
        <a:xfrm>
          <a:off x="-4461629" y="-684233"/>
          <a:ext cx="5315170" cy="5315170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E033E-461C-4624-8228-854DAB42BA5D}">
      <dsp:nvSpPr>
        <dsp:cNvPr id="0" name=""/>
        <dsp:cNvSpPr/>
      </dsp:nvSpPr>
      <dsp:spPr>
        <a:xfrm>
          <a:off x="447108" y="303422"/>
          <a:ext cx="5901457" cy="607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Not Includes</a:t>
          </a:r>
        </a:p>
      </dsp:txBody>
      <dsp:txXfrm>
        <a:off x="447108" y="303422"/>
        <a:ext cx="5901457" cy="607160"/>
      </dsp:txXfrm>
    </dsp:sp>
    <dsp:sp modelId="{4565AAFF-7BD8-4DC8-82A0-9EF604E9250B}">
      <dsp:nvSpPr>
        <dsp:cNvPr id="0" name=""/>
        <dsp:cNvSpPr/>
      </dsp:nvSpPr>
      <dsp:spPr>
        <a:xfrm>
          <a:off x="67632" y="227527"/>
          <a:ext cx="758951" cy="7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380D7-B092-407B-AF7B-92EE8E110A25}">
      <dsp:nvSpPr>
        <dsp:cNvPr id="0" name=""/>
        <dsp:cNvSpPr/>
      </dsp:nvSpPr>
      <dsp:spPr>
        <a:xfrm>
          <a:off x="795207" y="1214321"/>
          <a:ext cx="5553358" cy="607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Recording</a:t>
          </a:r>
        </a:p>
      </dsp:txBody>
      <dsp:txXfrm>
        <a:off x="795207" y="1214321"/>
        <a:ext cx="5553358" cy="607160"/>
      </dsp:txXfrm>
    </dsp:sp>
    <dsp:sp modelId="{49FF1011-63DA-4CAF-B2D9-3DADA8143418}">
      <dsp:nvSpPr>
        <dsp:cNvPr id="0" name=""/>
        <dsp:cNvSpPr/>
      </dsp:nvSpPr>
      <dsp:spPr>
        <a:xfrm>
          <a:off x="415731" y="1138426"/>
          <a:ext cx="758951" cy="7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A890D-D80C-4C7C-88D0-ED2F231934DF}">
      <dsp:nvSpPr>
        <dsp:cNvPr id="0" name=""/>
        <dsp:cNvSpPr/>
      </dsp:nvSpPr>
      <dsp:spPr>
        <a:xfrm>
          <a:off x="795207" y="2125221"/>
          <a:ext cx="5553358" cy="607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Docker</a:t>
          </a:r>
        </a:p>
      </dsp:txBody>
      <dsp:txXfrm>
        <a:off x="795207" y="2125221"/>
        <a:ext cx="5553358" cy="607160"/>
      </dsp:txXfrm>
    </dsp:sp>
    <dsp:sp modelId="{D526C1E2-EA1F-42E6-A43D-87BAEF125CFF}">
      <dsp:nvSpPr>
        <dsp:cNvPr id="0" name=""/>
        <dsp:cNvSpPr/>
      </dsp:nvSpPr>
      <dsp:spPr>
        <a:xfrm>
          <a:off x="415731" y="2049326"/>
          <a:ext cx="758951" cy="7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A563B-B56D-47D0-913A-CB0408274A0D}">
      <dsp:nvSpPr>
        <dsp:cNvPr id="0" name=""/>
        <dsp:cNvSpPr/>
      </dsp:nvSpPr>
      <dsp:spPr>
        <a:xfrm>
          <a:off x="447108" y="3036120"/>
          <a:ext cx="5901457" cy="607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 err="1">
              <a:solidFill>
                <a:srgbClr val="0D214F"/>
              </a:solidFill>
            </a:rPr>
            <a:t>Ngnix</a:t>
          </a:r>
          <a:endParaRPr lang="en-GB" sz="2000" kern="1200" noProof="0" dirty="0">
            <a:solidFill>
              <a:srgbClr val="0D214F"/>
            </a:solidFill>
          </a:endParaRPr>
        </a:p>
      </dsp:txBody>
      <dsp:txXfrm>
        <a:off x="447108" y="3036120"/>
        <a:ext cx="5901457" cy="607160"/>
      </dsp:txXfrm>
    </dsp:sp>
    <dsp:sp modelId="{93F5793C-9A0A-4018-99F9-6EA6C3E98737}">
      <dsp:nvSpPr>
        <dsp:cNvPr id="0" name=""/>
        <dsp:cNvSpPr/>
      </dsp:nvSpPr>
      <dsp:spPr>
        <a:xfrm>
          <a:off x="67632" y="2960225"/>
          <a:ext cx="758951" cy="7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CAB8C-1DFC-4FF4-9084-9F31C0A7B4CF}">
      <dsp:nvSpPr>
        <dsp:cNvPr id="0" name=""/>
        <dsp:cNvSpPr/>
      </dsp:nvSpPr>
      <dsp:spPr>
        <a:xfrm>
          <a:off x="1718862" y="645725"/>
          <a:ext cx="4167601" cy="4167601"/>
        </a:xfrm>
        <a:prstGeom prst="blockArc">
          <a:avLst>
            <a:gd name="adj1" fmla="val 10834106"/>
            <a:gd name="adj2" fmla="val 1626587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56016-E3FE-4674-9798-CFB866C661B4}">
      <dsp:nvSpPr>
        <dsp:cNvPr id="0" name=""/>
        <dsp:cNvSpPr/>
      </dsp:nvSpPr>
      <dsp:spPr>
        <a:xfrm>
          <a:off x="1718962" y="625532"/>
          <a:ext cx="4167601" cy="4167601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F7112-58D8-4FAC-9D7A-15A6F2D783ED}">
      <dsp:nvSpPr>
        <dsp:cNvPr id="0" name=""/>
        <dsp:cNvSpPr/>
      </dsp:nvSpPr>
      <dsp:spPr>
        <a:xfrm>
          <a:off x="1718962" y="625532"/>
          <a:ext cx="4167601" cy="4167601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C2171-4A2A-4727-A319-84B00B460C35}">
      <dsp:nvSpPr>
        <dsp:cNvPr id="0" name=""/>
        <dsp:cNvSpPr/>
      </dsp:nvSpPr>
      <dsp:spPr>
        <a:xfrm>
          <a:off x="1719062" y="645729"/>
          <a:ext cx="4167601" cy="4167601"/>
        </a:xfrm>
        <a:prstGeom prst="blockArc">
          <a:avLst>
            <a:gd name="adj1" fmla="val 16265538"/>
            <a:gd name="adj2" fmla="val 2156588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DE697-7F74-40F0-B37A-147C52CD0BD6}">
      <dsp:nvSpPr>
        <dsp:cNvPr id="0" name=""/>
        <dsp:cNvSpPr/>
      </dsp:nvSpPr>
      <dsp:spPr>
        <a:xfrm>
          <a:off x="2843137" y="1749707"/>
          <a:ext cx="1919252" cy="1919252"/>
        </a:xfrm>
        <a:prstGeom prst="ellipse">
          <a:avLst/>
        </a:prstGeom>
        <a:solidFill>
          <a:srgbClr val="0D214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</a:rPr>
            <a:t>Stakeholders</a:t>
          </a:r>
        </a:p>
      </dsp:txBody>
      <dsp:txXfrm>
        <a:off x="3124205" y="2030775"/>
        <a:ext cx="1357116" cy="1357116"/>
      </dsp:txXfrm>
    </dsp:sp>
    <dsp:sp modelId="{6B0BC00D-F536-4179-8B24-952C0C8719D4}">
      <dsp:nvSpPr>
        <dsp:cNvPr id="0" name=""/>
        <dsp:cNvSpPr/>
      </dsp:nvSpPr>
      <dsp:spPr>
        <a:xfrm>
          <a:off x="3384379" y="237179"/>
          <a:ext cx="914571" cy="91457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rgbClr val="0D214F"/>
              </a:solidFill>
            </a:rPr>
            <a:t>Users</a:t>
          </a:r>
          <a:endParaRPr lang="en-GB" sz="1100" kern="1200" noProof="0" dirty="0"/>
        </a:p>
      </dsp:txBody>
      <dsp:txXfrm>
        <a:off x="3518315" y="371115"/>
        <a:ext cx="646699" cy="646699"/>
      </dsp:txXfrm>
    </dsp:sp>
    <dsp:sp modelId="{C7FAEDE0-AA29-475A-A539-3425D4CE797D}">
      <dsp:nvSpPr>
        <dsp:cNvPr id="0" name=""/>
        <dsp:cNvSpPr/>
      </dsp:nvSpPr>
      <dsp:spPr>
        <a:xfrm>
          <a:off x="5380913" y="2252047"/>
          <a:ext cx="914571" cy="91457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rgbClr val="0D214F"/>
              </a:solidFill>
            </a:rPr>
            <a:t>Policy Makers</a:t>
          </a:r>
          <a:endParaRPr lang="en-GB" sz="1100" kern="1200" noProof="0" dirty="0"/>
        </a:p>
      </dsp:txBody>
      <dsp:txXfrm>
        <a:off x="5514849" y="2385983"/>
        <a:ext cx="646699" cy="646699"/>
      </dsp:txXfrm>
    </dsp:sp>
    <dsp:sp modelId="{8E6904CA-C84C-4652-8805-A1354531F197}">
      <dsp:nvSpPr>
        <dsp:cNvPr id="0" name=""/>
        <dsp:cNvSpPr/>
      </dsp:nvSpPr>
      <dsp:spPr>
        <a:xfrm>
          <a:off x="3345477" y="4287483"/>
          <a:ext cx="914571" cy="91457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rgbClr val="0D214F"/>
              </a:solidFill>
            </a:rPr>
            <a:t>Decision Makers</a:t>
          </a:r>
          <a:endParaRPr lang="en-GB" sz="1100" kern="1200" noProof="0" dirty="0"/>
        </a:p>
      </dsp:txBody>
      <dsp:txXfrm>
        <a:off x="3479413" y="4421419"/>
        <a:ext cx="646699" cy="646699"/>
      </dsp:txXfrm>
    </dsp:sp>
    <dsp:sp modelId="{E0E569F1-3CBD-40B5-86C8-67430A7DD4AC}">
      <dsp:nvSpPr>
        <dsp:cNvPr id="0" name=""/>
        <dsp:cNvSpPr/>
      </dsp:nvSpPr>
      <dsp:spPr>
        <a:xfrm>
          <a:off x="761298" y="1703304"/>
          <a:ext cx="2012057" cy="201205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>
              <a:solidFill>
                <a:srgbClr val="0D214F"/>
              </a:solidFill>
            </a:rPr>
            <a:t>Creators (Owner)</a:t>
          </a:r>
        </a:p>
      </dsp:txBody>
      <dsp:txXfrm>
        <a:off x="1055957" y="1997963"/>
        <a:ext cx="1422739" cy="1422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CAB8C-1DFC-4FF4-9084-9F31C0A7B4CF}">
      <dsp:nvSpPr>
        <dsp:cNvPr id="0" name=""/>
        <dsp:cNvSpPr/>
      </dsp:nvSpPr>
      <dsp:spPr>
        <a:xfrm>
          <a:off x="1493931" y="455775"/>
          <a:ext cx="4167601" cy="4167601"/>
        </a:xfrm>
        <a:prstGeom prst="blockArc">
          <a:avLst>
            <a:gd name="adj1" fmla="val 5046348"/>
            <a:gd name="adj2" fmla="val 10769801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56016-E3FE-4674-9798-CFB866C661B4}">
      <dsp:nvSpPr>
        <dsp:cNvPr id="0" name=""/>
        <dsp:cNvSpPr/>
      </dsp:nvSpPr>
      <dsp:spPr>
        <a:xfrm>
          <a:off x="1515295" y="453683"/>
          <a:ext cx="4167601" cy="4167601"/>
        </a:xfrm>
        <a:prstGeom prst="blockArc">
          <a:avLst>
            <a:gd name="adj1" fmla="val 21374559"/>
            <a:gd name="adj2" fmla="val 508260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F7112-58D8-4FAC-9D7A-15A6F2D783ED}">
      <dsp:nvSpPr>
        <dsp:cNvPr id="0" name=""/>
        <dsp:cNvSpPr/>
      </dsp:nvSpPr>
      <dsp:spPr>
        <a:xfrm>
          <a:off x="1512919" y="410484"/>
          <a:ext cx="4167601" cy="4167601"/>
        </a:xfrm>
        <a:prstGeom prst="blockArc">
          <a:avLst>
            <a:gd name="adj1" fmla="val 16384368"/>
            <a:gd name="adj2" fmla="val 2144763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C2171-4A2A-4727-A319-84B00B460C35}">
      <dsp:nvSpPr>
        <dsp:cNvPr id="0" name=""/>
        <dsp:cNvSpPr/>
      </dsp:nvSpPr>
      <dsp:spPr>
        <a:xfrm>
          <a:off x="1492992" y="409317"/>
          <a:ext cx="4167601" cy="4167601"/>
        </a:xfrm>
        <a:prstGeom prst="blockArc">
          <a:avLst>
            <a:gd name="adj1" fmla="val 10691318"/>
            <a:gd name="adj2" fmla="val 16418081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DE697-7F74-40F0-B37A-147C52CD0BD6}">
      <dsp:nvSpPr>
        <dsp:cNvPr id="0" name=""/>
        <dsp:cNvSpPr/>
      </dsp:nvSpPr>
      <dsp:spPr>
        <a:xfrm>
          <a:off x="2737093" y="1514759"/>
          <a:ext cx="1919252" cy="1919252"/>
        </a:xfrm>
        <a:prstGeom prst="ellipse">
          <a:avLst/>
        </a:prstGeom>
        <a:solidFill>
          <a:srgbClr val="0D214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</a:rPr>
            <a:t>Stakeholders</a:t>
          </a:r>
        </a:p>
      </dsp:txBody>
      <dsp:txXfrm>
        <a:off x="3018161" y="1795827"/>
        <a:ext cx="1357116" cy="1357116"/>
      </dsp:txXfrm>
    </dsp:sp>
    <dsp:sp modelId="{6B0BC00D-F536-4179-8B24-952C0C8719D4}">
      <dsp:nvSpPr>
        <dsp:cNvPr id="0" name=""/>
        <dsp:cNvSpPr/>
      </dsp:nvSpPr>
      <dsp:spPr>
        <a:xfrm>
          <a:off x="536533" y="1551615"/>
          <a:ext cx="2011681" cy="201168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>
              <a:solidFill>
                <a:srgbClr val="0D214F"/>
              </a:solidFill>
            </a:rPr>
            <a:t>Users</a:t>
          </a:r>
          <a:endParaRPr lang="en-GB" sz="2400" kern="1200" noProof="0" dirty="0"/>
        </a:p>
      </dsp:txBody>
      <dsp:txXfrm>
        <a:off x="831137" y="1846219"/>
        <a:ext cx="1422473" cy="1422473"/>
      </dsp:txXfrm>
    </dsp:sp>
    <dsp:sp modelId="{C7FAEDE0-AA29-475A-A539-3425D4CE797D}">
      <dsp:nvSpPr>
        <dsp:cNvPr id="0" name=""/>
        <dsp:cNvSpPr/>
      </dsp:nvSpPr>
      <dsp:spPr>
        <a:xfrm>
          <a:off x="3248543" y="4490"/>
          <a:ext cx="914571" cy="91457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rgbClr val="0D214F"/>
              </a:solidFill>
            </a:rPr>
            <a:t>Policy Makers</a:t>
          </a:r>
          <a:endParaRPr lang="en-GB" sz="1100" kern="1200" noProof="0" dirty="0"/>
        </a:p>
      </dsp:txBody>
      <dsp:txXfrm>
        <a:off x="3382479" y="138426"/>
        <a:ext cx="646699" cy="646699"/>
      </dsp:txXfrm>
    </dsp:sp>
    <dsp:sp modelId="{8E6904CA-C84C-4652-8805-A1354531F197}">
      <dsp:nvSpPr>
        <dsp:cNvPr id="0" name=""/>
        <dsp:cNvSpPr/>
      </dsp:nvSpPr>
      <dsp:spPr>
        <a:xfrm>
          <a:off x="5172870" y="1946814"/>
          <a:ext cx="914571" cy="91457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rgbClr val="0D214F"/>
              </a:solidFill>
            </a:rPr>
            <a:t>Decision Makers</a:t>
          </a:r>
          <a:endParaRPr lang="en-GB" sz="1100" kern="1200" noProof="0" dirty="0"/>
        </a:p>
      </dsp:txBody>
      <dsp:txXfrm>
        <a:off x="5306806" y="2080750"/>
        <a:ext cx="646699" cy="646699"/>
      </dsp:txXfrm>
    </dsp:sp>
    <dsp:sp modelId="{E0E569F1-3CBD-40B5-86C8-67430A7DD4AC}">
      <dsp:nvSpPr>
        <dsp:cNvPr id="0" name=""/>
        <dsp:cNvSpPr/>
      </dsp:nvSpPr>
      <dsp:spPr>
        <a:xfrm>
          <a:off x="3329556" y="4107052"/>
          <a:ext cx="914397" cy="91439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rgbClr val="0D214F"/>
              </a:solidFill>
            </a:rPr>
            <a:t>Creators (Owner)</a:t>
          </a:r>
        </a:p>
      </dsp:txBody>
      <dsp:txXfrm>
        <a:off x="3463466" y="4240962"/>
        <a:ext cx="646577" cy="646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CAB8C-1DFC-4FF4-9084-9F31C0A7B4CF}">
      <dsp:nvSpPr>
        <dsp:cNvPr id="0" name=""/>
        <dsp:cNvSpPr/>
      </dsp:nvSpPr>
      <dsp:spPr>
        <a:xfrm>
          <a:off x="1435633" y="430933"/>
          <a:ext cx="4170832" cy="4170832"/>
        </a:xfrm>
        <a:prstGeom prst="blockArc">
          <a:avLst>
            <a:gd name="adj1" fmla="val 21531617"/>
            <a:gd name="adj2" fmla="val 5162896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56016-E3FE-4674-9798-CFB866C661B4}">
      <dsp:nvSpPr>
        <dsp:cNvPr id="0" name=""/>
        <dsp:cNvSpPr/>
      </dsp:nvSpPr>
      <dsp:spPr>
        <a:xfrm>
          <a:off x="1436990" y="475089"/>
          <a:ext cx="4170832" cy="4170832"/>
        </a:xfrm>
        <a:prstGeom prst="blockArc">
          <a:avLst>
            <a:gd name="adj1" fmla="val 16447957"/>
            <a:gd name="adj2" fmla="val 21457065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F7112-58D8-4FAC-9D7A-15A6F2D783ED}">
      <dsp:nvSpPr>
        <dsp:cNvPr id="0" name=""/>
        <dsp:cNvSpPr/>
      </dsp:nvSpPr>
      <dsp:spPr>
        <a:xfrm>
          <a:off x="1456834" y="476425"/>
          <a:ext cx="4170832" cy="4170832"/>
        </a:xfrm>
        <a:prstGeom prst="blockArc">
          <a:avLst>
            <a:gd name="adj1" fmla="val 10752911"/>
            <a:gd name="adj2" fmla="val 16414393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C2171-4A2A-4727-A319-84B00B460C35}">
      <dsp:nvSpPr>
        <dsp:cNvPr id="0" name=""/>
        <dsp:cNvSpPr/>
      </dsp:nvSpPr>
      <dsp:spPr>
        <a:xfrm>
          <a:off x="1455656" y="429649"/>
          <a:ext cx="4170832" cy="4170832"/>
        </a:xfrm>
        <a:prstGeom prst="blockArc">
          <a:avLst>
            <a:gd name="adj1" fmla="val 5196756"/>
            <a:gd name="adj2" fmla="val 10673947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DE697-7F74-40F0-B37A-147C52CD0BD6}">
      <dsp:nvSpPr>
        <dsp:cNvPr id="0" name=""/>
        <dsp:cNvSpPr/>
      </dsp:nvSpPr>
      <dsp:spPr>
        <a:xfrm>
          <a:off x="2703059" y="1622998"/>
          <a:ext cx="1916720" cy="1916720"/>
        </a:xfrm>
        <a:prstGeom prst="ellipse">
          <a:avLst/>
        </a:prstGeom>
        <a:solidFill>
          <a:srgbClr val="0D214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</a:rPr>
            <a:t>Stakeholders</a:t>
          </a:r>
        </a:p>
      </dsp:txBody>
      <dsp:txXfrm>
        <a:off x="2983756" y="1903695"/>
        <a:ext cx="1355326" cy="1355326"/>
      </dsp:txXfrm>
    </dsp:sp>
    <dsp:sp modelId="{6B0BC00D-F536-4179-8B24-952C0C8719D4}">
      <dsp:nvSpPr>
        <dsp:cNvPr id="0" name=""/>
        <dsp:cNvSpPr/>
      </dsp:nvSpPr>
      <dsp:spPr>
        <a:xfrm>
          <a:off x="3204843" y="4092025"/>
          <a:ext cx="913190" cy="91319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rgbClr val="0D214F"/>
              </a:solidFill>
            </a:rPr>
            <a:t>Users</a:t>
          </a:r>
        </a:p>
      </dsp:txBody>
      <dsp:txXfrm>
        <a:off x="3338577" y="4225759"/>
        <a:ext cx="645722" cy="645722"/>
      </dsp:txXfrm>
    </dsp:sp>
    <dsp:sp modelId="{C7FAEDE0-AA29-475A-A539-3425D4CE797D}">
      <dsp:nvSpPr>
        <dsp:cNvPr id="0" name=""/>
        <dsp:cNvSpPr/>
      </dsp:nvSpPr>
      <dsp:spPr>
        <a:xfrm>
          <a:off x="500813" y="1585230"/>
          <a:ext cx="2009028" cy="200902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>
              <a:solidFill>
                <a:srgbClr val="0D214F"/>
              </a:solidFill>
            </a:rPr>
            <a:t>Policy Makers</a:t>
          </a:r>
        </a:p>
      </dsp:txBody>
      <dsp:txXfrm>
        <a:off x="795028" y="1879445"/>
        <a:ext cx="1420598" cy="1420598"/>
      </dsp:txXfrm>
    </dsp:sp>
    <dsp:sp modelId="{8E6904CA-C84C-4652-8805-A1354531F197}">
      <dsp:nvSpPr>
        <dsp:cNvPr id="0" name=""/>
        <dsp:cNvSpPr/>
      </dsp:nvSpPr>
      <dsp:spPr>
        <a:xfrm>
          <a:off x="3212529" y="72004"/>
          <a:ext cx="913365" cy="913365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rgbClr val="0D214F"/>
              </a:solidFill>
            </a:rPr>
            <a:t>Decision Makers</a:t>
          </a:r>
        </a:p>
      </dsp:txBody>
      <dsp:txXfrm>
        <a:off x="3346288" y="205763"/>
        <a:ext cx="645847" cy="645847"/>
      </dsp:txXfrm>
    </dsp:sp>
    <dsp:sp modelId="{E0E569F1-3CBD-40B5-86C8-67430A7DD4AC}">
      <dsp:nvSpPr>
        <dsp:cNvPr id="0" name=""/>
        <dsp:cNvSpPr/>
      </dsp:nvSpPr>
      <dsp:spPr>
        <a:xfrm>
          <a:off x="5101165" y="2019235"/>
          <a:ext cx="913190" cy="91319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rgbClr val="0D214F"/>
              </a:solidFill>
            </a:rPr>
            <a:t>Creators (Owner)</a:t>
          </a:r>
        </a:p>
      </dsp:txBody>
      <dsp:txXfrm>
        <a:off x="5234899" y="2152969"/>
        <a:ext cx="645722" cy="6457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CAB8C-1DFC-4FF4-9084-9F31C0A7B4CF}">
      <dsp:nvSpPr>
        <dsp:cNvPr id="0" name=""/>
        <dsp:cNvSpPr/>
      </dsp:nvSpPr>
      <dsp:spPr>
        <a:xfrm>
          <a:off x="1772911" y="407608"/>
          <a:ext cx="4167601" cy="4167601"/>
        </a:xfrm>
        <a:prstGeom prst="blockArc">
          <a:avLst>
            <a:gd name="adj1" fmla="val 16410536"/>
            <a:gd name="adj2" fmla="val 2145233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56016-E3FE-4674-9798-CFB866C661B4}">
      <dsp:nvSpPr>
        <dsp:cNvPr id="0" name=""/>
        <dsp:cNvSpPr/>
      </dsp:nvSpPr>
      <dsp:spPr>
        <a:xfrm>
          <a:off x="1781578" y="408121"/>
          <a:ext cx="4167601" cy="4167601"/>
        </a:xfrm>
        <a:prstGeom prst="blockArc">
          <a:avLst>
            <a:gd name="adj1" fmla="val 10873179"/>
            <a:gd name="adj2" fmla="val 1639587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F7112-58D8-4FAC-9D7A-15A6F2D783ED}">
      <dsp:nvSpPr>
        <dsp:cNvPr id="0" name=""/>
        <dsp:cNvSpPr/>
      </dsp:nvSpPr>
      <dsp:spPr>
        <a:xfrm>
          <a:off x="1780321" y="448395"/>
          <a:ext cx="4167601" cy="4167601"/>
        </a:xfrm>
        <a:prstGeom prst="blockArc">
          <a:avLst>
            <a:gd name="adj1" fmla="val 5201999"/>
            <a:gd name="adj2" fmla="val 1094123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C2171-4A2A-4727-A319-84B00B460C35}">
      <dsp:nvSpPr>
        <dsp:cNvPr id="0" name=""/>
        <dsp:cNvSpPr/>
      </dsp:nvSpPr>
      <dsp:spPr>
        <a:xfrm>
          <a:off x="1775094" y="448703"/>
          <a:ext cx="4167601" cy="4167601"/>
        </a:xfrm>
        <a:prstGeom prst="blockArc">
          <a:avLst>
            <a:gd name="adj1" fmla="val 21382831"/>
            <a:gd name="adj2" fmla="val 519315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DE697-7F74-40F0-B37A-147C52CD0BD6}">
      <dsp:nvSpPr>
        <dsp:cNvPr id="0" name=""/>
        <dsp:cNvSpPr/>
      </dsp:nvSpPr>
      <dsp:spPr>
        <a:xfrm>
          <a:off x="2984808" y="1442737"/>
          <a:ext cx="1919252" cy="1919252"/>
        </a:xfrm>
        <a:prstGeom prst="ellipse">
          <a:avLst/>
        </a:prstGeom>
        <a:solidFill>
          <a:srgbClr val="0D214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</a:rPr>
            <a:t>Stakeholders</a:t>
          </a:r>
        </a:p>
      </dsp:txBody>
      <dsp:txXfrm>
        <a:off x="3265876" y="1723805"/>
        <a:ext cx="1357116" cy="1357116"/>
      </dsp:txXfrm>
    </dsp:sp>
    <dsp:sp modelId="{6B0BC00D-F536-4179-8B24-952C0C8719D4}">
      <dsp:nvSpPr>
        <dsp:cNvPr id="0" name=""/>
        <dsp:cNvSpPr/>
      </dsp:nvSpPr>
      <dsp:spPr>
        <a:xfrm>
          <a:off x="5433072" y="1946808"/>
          <a:ext cx="914397" cy="91439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rgbClr val="0D214F"/>
              </a:solidFill>
            </a:rPr>
            <a:t>Users</a:t>
          </a:r>
        </a:p>
      </dsp:txBody>
      <dsp:txXfrm>
        <a:off x="5566982" y="2080718"/>
        <a:ext cx="646577" cy="646577"/>
      </dsp:txXfrm>
    </dsp:sp>
    <dsp:sp modelId="{C7FAEDE0-AA29-475A-A539-3425D4CE797D}">
      <dsp:nvSpPr>
        <dsp:cNvPr id="0" name=""/>
        <dsp:cNvSpPr/>
      </dsp:nvSpPr>
      <dsp:spPr>
        <a:xfrm>
          <a:off x="3524092" y="4107057"/>
          <a:ext cx="914397" cy="91439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rgbClr val="0D214F"/>
              </a:solidFill>
            </a:rPr>
            <a:t>Policy Makers</a:t>
          </a:r>
        </a:p>
      </dsp:txBody>
      <dsp:txXfrm>
        <a:off x="3658002" y="4240967"/>
        <a:ext cx="646577" cy="646577"/>
      </dsp:txXfrm>
    </dsp:sp>
    <dsp:sp modelId="{8E6904CA-C84C-4652-8805-A1354531F197}">
      <dsp:nvSpPr>
        <dsp:cNvPr id="0" name=""/>
        <dsp:cNvSpPr/>
      </dsp:nvSpPr>
      <dsp:spPr>
        <a:xfrm>
          <a:off x="824563" y="1442756"/>
          <a:ext cx="2011681" cy="201168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>
              <a:solidFill>
                <a:srgbClr val="0D214F"/>
              </a:solidFill>
            </a:rPr>
            <a:t>Decision Makers</a:t>
          </a:r>
        </a:p>
      </dsp:txBody>
      <dsp:txXfrm>
        <a:off x="1119167" y="1737360"/>
        <a:ext cx="1422473" cy="1422473"/>
      </dsp:txXfrm>
    </dsp:sp>
    <dsp:sp modelId="{E0E569F1-3CBD-40B5-86C8-67430A7DD4AC}">
      <dsp:nvSpPr>
        <dsp:cNvPr id="0" name=""/>
        <dsp:cNvSpPr/>
      </dsp:nvSpPr>
      <dsp:spPr>
        <a:xfrm>
          <a:off x="3524091" y="2591"/>
          <a:ext cx="914397" cy="91439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rgbClr val="0D214F"/>
              </a:solidFill>
            </a:rPr>
            <a:t>Creators (Owner) </a:t>
          </a:r>
        </a:p>
      </dsp:txBody>
      <dsp:txXfrm>
        <a:off x="3658001" y="136501"/>
        <a:ext cx="646577" cy="646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72898-654E-4719-84F9-AEC5240DE368}">
      <dsp:nvSpPr>
        <dsp:cNvPr id="0" name=""/>
        <dsp:cNvSpPr/>
      </dsp:nvSpPr>
      <dsp:spPr>
        <a:xfrm>
          <a:off x="-2657770" y="-409998"/>
          <a:ext cx="3172316" cy="3172316"/>
        </a:xfrm>
        <a:prstGeom prst="blockArc">
          <a:avLst>
            <a:gd name="adj1" fmla="val 18900000"/>
            <a:gd name="adj2" fmla="val 2700000"/>
            <a:gd name="adj3" fmla="val 681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E033E-461C-4624-8228-854DAB42BA5D}">
      <dsp:nvSpPr>
        <dsp:cNvPr id="0" name=""/>
        <dsp:cNvSpPr/>
      </dsp:nvSpPr>
      <dsp:spPr>
        <a:xfrm>
          <a:off x="330811" y="235231"/>
          <a:ext cx="6049748" cy="4704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43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0D214F"/>
              </a:solidFill>
            </a:rPr>
            <a:t>Not Sealed</a:t>
          </a:r>
        </a:p>
      </dsp:txBody>
      <dsp:txXfrm>
        <a:off x="330811" y="235231"/>
        <a:ext cx="6049748" cy="470463"/>
      </dsp:txXfrm>
    </dsp:sp>
    <dsp:sp modelId="{4565AAFF-7BD8-4DC8-82A0-9EF604E9250B}">
      <dsp:nvSpPr>
        <dsp:cNvPr id="0" name=""/>
        <dsp:cNvSpPr/>
      </dsp:nvSpPr>
      <dsp:spPr>
        <a:xfrm>
          <a:off x="36771" y="176423"/>
          <a:ext cx="588079" cy="5880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380D7-B092-407B-AF7B-92EE8E110A25}">
      <dsp:nvSpPr>
        <dsp:cNvPr id="0" name=""/>
        <dsp:cNvSpPr/>
      </dsp:nvSpPr>
      <dsp:spPr>
        <a:xfrm>
          <a:off x="501825" y="940927"/>
          <a:ext cx="5878734" cy="4704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43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0D214F"/>
              </a:solidFill>
            </a:rPr>
            <a:t>Server Side </a:t>
          </a:r>
        </a:p>
      </dsp:txBody>
      <dsp:txXfrm>
        <a:off x="501825" y="940927"/>
        <a:ext cx="5878734" cy="470463"/>
      </dsp:txXfrm>
    </dsp:sp>
    <dsp:sp modelId="{49FF1011-63DA-4CAF-B2D9-3DADA8143418}">
      <dsp:nvSpPr>
        <dsp:cNvPr id="0" name=""/>
        <dsp:cNvSpPr/>
      </dsp:nvSpPr>
      <dsp:spPr>
        <a:xfrm>
          <a:off x="207785" y="882119"/>
          <a:ext cx="588079" cy="5880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A890D-D80C-4C7C-88D0-ED2F231934DF}">
      <dsp:nvSpPr>
        <dsp:cNvPr id="0" name=""/>
        <dsp:cNvSpPr/>
      </dsp:nvSpPr>
      <dsp:spPr>
        <a:xfrm>
          <a:off x="330811" y="1646623"/>
          <a:ext cx="6049748" cy="4704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43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0D214F"/>
              </a:solidFill>
            </a:rPr>
            <a:t>Hashing (Public and Private key)</a:t>
          </a:r>
        </a:p>
      </dsp:txBody>
      <dsp:txXfrm>
        <a:off x="330811" y="1646623"/>
        <a:ext cx="6049748" cy="470463"/>
      </dsp:txXfrm>
    </dsp:sp>
    <dsp:sp modelId="{D526C1E2-EA1F-42E6-A43D-87BAEF125CFF}">
      <dsp:nvSpPr>
        <dsp:cNvPr id="0" name=""/>
        <dsp:cNvSpPr/>
      </dsp:nvSpPr>
      <dsp:spPr>
        <a:xfrm>
          <a:off x="36771" y="1587815"/>
          <a:ext cx="588079" cy="5880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72898-654E-4719-84F9-AEC5240DE368}">
      <dsp:nvSpPr>
        <dsp:cNvPr id="0" name=""/>
        <dsp:cNvSpPr/>
      </dsp:nvSpPr>
      <dsp:spPr>
        <a:xfrm>
          <a:off x="-2902176" y="-447154"/>
          <a:ext cx="3462652" cy="3462652"/>
        </a:xfrm>
        <a:prstGeom prst="blockArc">
          <a:avLst>
            <a:gd name="adj1" fmla="val 18900000"/>
            <a:gd name="adj2" fmla="val 2700000"/>
            <a:gd name="adj3" fmla="val 624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E033E-461C-4624-8228-854DAB42BA5D}">
      <dsp:nvSpPr>
        <dsp:cNvPr id="0" name=""/>
        <dsp:cNvSpPr/>
      </dsp:nvSpPr>
      <dsp:spPr>
        <a:xfrm>
          <a:off x="294101" y="197454"/>
          <a:ext cx="6095002" cy="395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0D214F"/>
              </a:solidFill>
            </a:rPr>
            <a:t>No Standardization</a:t>
          </a:r>
        </a:p>
      </dsp:txBody>
      <dsp:txXfrm>
        <a:off x="294101" y="197454"/>
        <a:ext cx="6095002" cy="395113"/>
      </dsp:txXfrm>
    </dsp:sp>
    <dsp:sp modelId="{4565AAFF-7BD8-4DC8-82A0-9EF604E9250B}">
      <dsp:nvSpPr>
        <dsp:cNvPr id="0" name=""/>
        <dsp:cNvSpPr/>
      </dsp:nvSpPr>
      <dsp:spPr>
        <a:xfrm>
          <a:off x="47155" y="148064"/>
          <a:ext cx="493892" cy="493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380D7-B092-407B-AF7B-92EE8E110A25}">
      <dsp:nvSpPr>
        <dsp:cNvPr id="0" name=""/>
        <dsp:cNvSpPr/>
      </dsp:nvSpPr>
      <dsp:spPr>
        <a:xfrm>
          <a:off x="520629" y="790227"/>
          <a:ext cx="5868474" cy="395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0D214F"/>
              </a:solidFill>
            </a:rPr>
            <a:t>Minimal Standardized (Dublin core, </a:t>
          </a:r>
          <a:r>
            <a:rPr lang="en-GB" sz="1800" kern="1200" noProof="0" dirty="0" err="1">
              <a:solidFill>
                <a:srgbClr val="0D214F"/>
              </a:solidFill>
            </a:rPr>
            <a:t>DataCite</a:t>
          </a:r>
          <a:r>
            <a:rPr lang="en-GB" sz="1800" kern="1200" noProof="0" dirty="0">
              <a:solidFill>
                <a:srgbClr val="0D214F"/>
              </a:solidFill>
            </a:rPr>
            <a:t>)</a:t>
          </a:r>
        </a:p>
      </dsp:txBody>
      <dsp:txXfrm>
        <a:off x="520629" y="790227"/>
        <a:ext cx="5868474" cy="395113"/>
      </dsp:txXfrm>
    </dsp:sp>
    <dsp:sp modelId="{49FF1011-63DA-4CAF-B2D9-3DADA8143418}">
      <dsp:nvSpPr>
        <dsp:cNvPr id="0" name=""/>
        <dsp:cNvSpPr/>
      </dsp:nvSpPr>
      <dsp:spPr>
        <a:xfrm>
          <a:off x="273683" y="740838"/>
          <a:ext cx="493892" cy="493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A890D-D80C-4C7C-88D0-ED2F231934DF}">
      <dsp:nvSpPr>
        <dsp:cNvPr id="0" name=""/>
        <dsp:cNvSpPr/>
      </dsp:nvSpPr>
      <dsp:spPr>
        <a:xfrm>
          <a:off x="520629" y="1383001"/>
          <a:ext cx="5868474" cy="395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0D214F"/>
              </a:solidFill>
            </a:rPr>
            <a:t>Full Standardized (</a:t>
          </a:r>
          <a:r>
            <a:rPr lang="en-GB" sz="1800" kern="1200" noProof="0" dirty="0" err="1">
              <a:solidFill>
                <a:srgbClr val="0D214F"/>
              </a:solidFill>
            </a:rPr>
            <a:t>CodeMeta</a:t>
          </a:r>
          <a:r>
            <a:rPr lang="en-GB" sz="1800" kern="1200" noProof="0" dirty="0">
              <a:solidFill>
                <a:srgbClr val="0D214F"/>
              </a:solidFill>
            </a:rPr>
            <a:t>, schema.org, DCAT)</a:t>
          </a:r>
        </a:p>
      </dsp:txBody>
      <dsp:txXfrm>
        <a:off x="520629" y="1383001"/>
        <a:ext cx="5868474" cy="395113"/>
      </dsp:txXfrm>
    </dsp:sp>
    <dsp:sp modelId="{D526C1E2-EA1F-42E6-A43D-87BAEF125CFF}">
      <dsp:nvSpPr>
        <dsp:cNvPr id="0" name=""/>
        <dsp:cNvSpPr/>
      </dsp:nvSpPr>
      <dsp:spPr>
        <a:xfrm>
          <a:off x="273683" y="1333612"/>
          <a:ext cx="493892" cy="493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A563B-B56D-47D0-913A-CB0408274A0D}">
      <dsp:nvSpPr>
        <dsp:cNvPr id="0" name=""/>
        <dsp:cNvSpPr/>
      </dsp:nvSpPr>
      <dsp:spPr>
        <a:xfrm>
          <a:off x="294101" y="1975774"/>
          <a:ext cx="6095002" cy="395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0D214F"/>
              </a:solidFill>
            </a:rPr>
            <a:t>Customize Metadata Standard</a:t>
          </a:r>
        </a:p>
      </dsp:txBody>
      <dsp:txXfrm>
        <a:off x="294101" y="1975774"/>
        <a:ext cx="6095002" cy="395113"/>
      </dsp:txXfrm>
    </dsp:sp>
    <dsp:sp modelId="{93F5793C-9A0A-4018-99F9-6EA6C3E98737}">
      <dsp:nvSpPr>
        <dsp:cNvPr id="0" name=""/>
        <dsp:cNvSpPr/>
      </dsp:nvSpPr>
      <dsp:spPr>
        <a:xfrm>
          <a:off x="47155" y="1926385"/>
          <a:ext cx="493892" cy="493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72898-654E-4719-84F9-AEC5240DE368}">
      <dsp:nvSpPr>
        <dsp:cNvPr id="0" name=""/>
        <dsp:cNvSpPr/>
      </dsp:nvSpPr>
      <dsp:spPr>
        <a:xfrm>
          <a:off x="-4461629" y="-684233"/>
          <a:ext cx="5315170" cy="5315170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E033E-461C-4624-8228-854DAB42BA5D}">
      <dsp:nvSpPr>
        <dsp:cNvPr id="0" name=""/>
        <dsp:cNvSpPr/>
      </dsp:nvSpPr>
      <dsp:spPr>
        <a:xfrm>
          <a:off x="447108" y="303422"/>
          <a:ext cx="5900357" cy="607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Manual Creation</a:t>
          </a:r>
        </a:p>
      </dsp:txBody>
      <dsp:txXfrm>
        <a:off x="447108" y="303422"/>
        <a:ext cx="5900357" cy="607160"/>
      </dsp:txXfrm>
    </dsp:sp>
    <dsp:sp modelId="{4565AAFF-7BD8-4DC8-82A0-9EF604E9250B}">
      <dsp:nvSpPr>
        <dsp:cNvPr id="0" name=""/>
        <dsp:cNvSpPr/>
      </dsp:nvSpPr>
      <dsp:spPr>
        <a:xfrm>
          <a:off x="67632" y="227527"/>
          <a:ext cx="758951" cy="7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380D7-B092-407B-AF7B-92EE8E110A25}">
      <dsp:nvSpPr>
        <dsp:cNvPr id="0" name=""/>
        <dsp:cNvSpPr/>
      </dsp:nvSpPr>
      <dsp:spPr>
        <a:xfrm>
          <a:off x="795207" y="1214321"/>
          <a:ext cx="5552258" cy="607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Use Existing Artifacts</a:t>
          </a:r>
        </a:p>
      </dsp:txBody>
      <dsp:txXfrm>
        <a:off x="795207" y="1214321"/>
        <a:ext cx="5552258" cy="607160"/>
      </dsp:txXfrm>
    </dsp:sp>
    <dsp:sp modelId="{49FF1011-63DA-4CAF-B2D9-3DADA8143418}">
      <dsp:nvSpPr>
        <dsp:cNvPr id="0" name=""/>
        <dsp:cNvSpPr/>
      </dsp:nvSpPr>
      <dsp:spPr>
        <a:xfrm>
          <a:off x="415731" y="1138426"/>
          <a:ext cx="758951" cy="7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A890D-D80C-4C7C-88D0-ED2F231934DF}">
      <dsp:nvSpPr>
        <dsp:cNvPr id="0" name=""/>
        <dsp:cNvSpPr/>
      </dsp:nvSpPr>
      <dsp:spPr>
        <a:xfrm>
          <a:off x="795207" y="2125221"/>
          <a:ext cx="5552258" cy="607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Automatic Process</a:t>
          </a:r>
        </a:p>
      </dsp:txBody>
      <dsp:txXfrm>
        <a:off x="795207" y="2125221"/>
        <a:ext cx="5552258" cy="607160"/>
      </dsp:txXfrm>
    </dsp:sp>
    <dsp:sp modelId="{D526C1E2-EA1F-42E6-A43D-87BAEF125CFF}">
      <dsp:nvSpPr>
        <dsp:cNvPr id="0" name=""/>
        <dsp:cNvSpPr/>
      </dsp:nvSpPr>
      <dsp:spPr>
        <a:xfrm>
          <a:off x="415731" y="2049326"/>
          <a:ext cx="758951" cy="7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A563B-B56D-47D0-913A-CB0408274A0D}">
      <dsp:nvSpPr>
        <dsp:cNvPr id="0" name=""/>
        <dsp:cNvSpPr/>
      </dsp:nvSpPr>
      <dsp:spPr>
        <a:xfrm>
          <a:off x="447108" y="3036120"/>
          <a:ext cx="5900357" cy="607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Guided Wizard</a:t>
          </a:r>
        </a:p>
      </dsp:txBody>
      <dsp:txXfrm>
        <a:off x="447108" y="3036120"/>
        <a:ext cx="5900357" cy="607160"/>
      </dsp:txXfrm>
    </dsp:sp>
    <dsp:sp modelId="{93F5793C-9A0A-4018-99F9-6EA6C3E98737}">
      <dsp:nvSpPr>
        <dsp:cNvPr id="0" name=""/>
        <dsp:cNvSpPr/>
      </dsp:nvSpPr>
      <dsp:spPr>
        <a:xfrm>
          <a:off x="67632" y="2960225"/>
          <a:ext cx="758951" cy="7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72898-654E-4719-84F9-AEC5240DE368}">
      <dsp:nvSpPr>
        <dsp:cNvPr id="0" name=""/>
        <dsp:cNvSpPr/>
      </dsp:nvSpPr>
      <dsp:spPr>
        <a:xfrm>
          <a:off x="-4461629" y="-684233"/>
          <a:ext cx="5315170" cy="5315170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E033E-461C-4624-8228-854DAB42BA5D}">
      <dsp:nvSpPr>
        <dsp:cNvPr id="0" name=""/>
        <dsp:cNvSpPr/>
      </dsp:nvSpPr>
      <dsp:spPr>
        <a:xfrm>
          <a:off x="447108" y="303422"/>
          <a:ext cx="5900357" cy="607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No Badge</a:t>
          </a:r>
        </a:p>
      </dsp:txBody>
      <dsp:txXfrm>
        <a:off x="447108" y="303422"/>
        <a:ext cx="5900357" cy="607160"/>
      </dsp:txXfrm>
    </dsp:sp>
    <dsp:sp modelId="{4565AAFF-7BD8-4DC8-82A0-9EF604E9250B}">
      <dsp:nvSpPr>
        <dsp:cNvPr id="0" name=""/>
        <dsp:cNvSpPr/>
      </dsp:nvSpPr>
      <dsp:spPr>
        <a:xfrm>
          <a:off x="67632" y="227527"/>
          <a:ext cx="758951" cy="7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380D7-B092-407B-AF7B-92EE8E110A25}">
      <dsp:nvSpPr>
        <dsp:cNvPr id="0" name=""/>
        <dsp:cNvSpPr/>
      </dsp:nvSpPr>
      <dsp:spPr>
        <a:xfrm>
          <a:off x="795207" y="1214321"/>
          <a:ext cx="5552258" cy="607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Artifacts Evaluated (Functional and Reusable)</a:t>
          </a:r>
        </a:p>
      </dsp:txBody>
      <dsp:txXfrm>
        <a:off x="795207" y="1214321"/>
        <a:ext cx="5552258" cy="607160"/>
      </dsp:txXfrm>
    </dsp:sp>
    <dsp:sp modelId="{49FF1011-63DA-4CAF-B2D9-3DADA8143418}">
      <dsp:nvSpPr>
        <dsp:cNvPr id="0" name=""/>
        <dsp:cNvSpPr/>
      </dsp:nvSpPr>
      <dsp:spPr>
        <a:xfrm>
          <a:off x="415731" y="1138426"/>
          <a:ext cx="758951" cy="7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A890D-D80C-4C7C-88D0-ED2F231934DF}">
      <dsp:nvSpPr>
        <dsp:cNvPr id="0" name=""/>
        <dsp:cNvSpPr/>
      </dsp:nvSpPr>
      <dsp:spPr>
        <a:xfrm>
          <a:off x="795207" y="2125221"/>
          <a:ext cx="5552258" cy="607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Artifacts Available</a:t>
          </a:r>
        </a:p>
      </dsp:txBody>
      <dsp:txXfrm>
        <a:off x="795207" y="2125221"/>
        <a:ext cx="5552258" cy="607160"/>
      </dsp:txXfrm>
    </dsp:sp>
    <dsp:sp modelId="{D526C1E2-EA1F-42E6-A43D-87BAEF125CFF}">
      <dsp:nvSpPr>
        <dsp:cNvPr id="0" name=""/>
        <dsp:cNvSpPr/>
      </dsp:nvSpPr>
      <dsp:spPr>
        <a:xfrm>
          <a:off x="415731" y="2049326"/>
          <a:ext cx="758951" cy="7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A563B-B56D-47D0-913A-CB0408274A0D}">
      <dsp:nvSpPr>
        <dsp:cNvPr id="0" name=""/>
        <dsp:cNvSpPr/>
      </dsp:nvSpPr>
      <dsp:spPr>
        <a:xfrm>
          <a:off x="447108" y="3036120"/>
          <a:ext cx="5900357" cy="607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rgbClr val="0D214F"/>
              </a:solidFill>
            </a:rPr>
            <a:t>Results Validated (Reproduced and Replicated) </a:t>
          </a:r>
        </a:p>
      </dsp:txBody>
      <dsp:txXfrm>
        <a:off x="447108" y="3036120"/>
        <a:ext cx="5900357" cy="607160"/>
      </dsp:txXfrm>
    </dsp:sp>
    <dsp:sp modelId="{93F5793C-9A0A-4018-99F9-6EA6C3E98737}">
      <dsp:nvSpPr>
        <dsp:cNvPr id="0" name=""/>
        <dsp:cNvSpPr/>
      </dsp:nvSpPr>
      <dsp:spPr>
        <a:xfrm>
          <a:off x="67632" y="2960225"/>
          <a:ext cx="758951" cy="7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3:20:42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768" y="4777958"/>
            <a:ext cx="5438140" cy="39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:notes"/>
          <p:cNvSpPr txBox="1">
            <a:spLocks noGrp="1"/>
          </p:cNvSpPr>
          <p:nvPr>
            <p:ph type="body" idx="1"/>
          </p:nvPr>
        </p:nvSpPr>
        <p:spPr bwMode="auto">
          <a:xfrm>
            <a:off x="679768" y="4777958"/>
            <a:ext cx="5438140" cy="39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194" name="Google Shape;194;p1:notes"/>
          <p:cNvSpPr txBox="1">
            <a:spLocks noGrp="1"/>
          </p:cNvSpPr>
          <p:nvPr>
            <p:ph type="sldNum" idx="12"/>
          </p:nvPr>
        </p:nvSpPr>
        <p:spPr bwMode="auto"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F83E04-8C5E-4749-A76F-57F2F4AC28E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76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* </a:t>
            </a:r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: Was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manually</a:t>
            </a:r>
            <a:r>
              <a:rPr lang="de-DE" dirty="0"/>
              <a:t> (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prone</a:t>
            </a:r>
            <a:r>
              <a:rPr lang="de-DE" dirty="0"/>
              <a:t>)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automation</a:t>
            </a:r>
            <a:r>
              <a:rPr lang="de-DE" dirty="0"/>
              <a:t> (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template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F83E04-8C5E-4749-A76F-57F2F4AC28E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32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BF05E-9D61-E371-D38A-E09DCCD3E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24EBD8E-876B-BAF7-6E96-FF22153633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65D3D8C-BADB-74C6-4E00-9E591EA31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8046B0-DC8F-9878-D8C4-8391992EA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F83E04-8C5E-4749-A76F-57F2F4AC28E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55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preserve="1" userDrawn="1">
  <p:cSld name="2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 bwMode="auto">
          <a:xfrm>
            <a:off x="1645504" y="3298208"/>
            <a:ext cx="89009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214F"/>
              </a:buClr>
              <a:buSzPts val="3200"/>
              <a:buFont typeface="Fira Sans Condensed"/>
              <a:buNone/>
              <a:defRPr sz="3200" b="1" i="0">
                <a:solidFill>
                  <a:srgbClr val="0D214F"/>
                </a:solidFill>
                <a:latin typeface="Fira Sans Condensed"/>
                <a:ea typeface="Fira Sans Condensed"/>
                <a:cs typeface="Fira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026" name="Picture 2" descr="Logo der Gesellschaft für Informatik e.V.">
            <a:extLst>
              <a:ext uri="{FF2B5EF4-FFF2-40B4-BE49-F238E27FC236}">
                <a16:creationId xmlns:a16="http://schemas.microsoft.com/office/drawing/2014/main" id="{90B7D888-1246-0146-C68C-1260D5CE3D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79" y="532238"/>
            <a:ext cx="39878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5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Vertical Text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Google Shape;87;p40"/>
          <p:cNvSpPr txBox="1">
            <a:spLocks noGrp="1"/>
          </p:cNvSpPr>
          <p:nvPr>
            <p:ph type="title"/>
          </p:nvPr>
        </p:nvSpPr>
        <p:spPr bwMode="auto">
          <a:xfrm>
            <a:off x="838200" y="239648"/>
            <a:ext cx="10515600" cy="44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40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9" name="Google Shape;89;p40"/>
          <p:cNvSpPr/>
          <p:nvPr/>
        </p:nvSpPr>
        <p:spPr bwMode="auto">
          <a:xfrm>
            <a:off x="0" y="6204030"/>
            <a:ext cx="12192000" cy="671332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0" name="Google Shape;90;p40"/>
          <p:cNvSpPr txBox="1">
            <a:spLocks noGrp="1"/>
          </p:cNvSpPr>
          <p:nvPr>
            <p:ph type="dt" idx="10"/>
          </p:nvPr>
        </p:nvSpPr>
        <p:spPr bwMode="auto">
          <a:xfrm>
            <a:off x="33664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2025-02-26</a:t>
            </a:r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4619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NFDIxCS.org</a:t>
            </a:r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sldNum" idx="12"/>
          </p:nvPr>
        </p:nvSpPr>
        <p:spPr bwMode="auto">
          <a:xfrm>
            <a:off x="91121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Vertical Title and Text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Google Shape;94;p41"/>
          <p:cNvSpPr txBox="1">
            <a:spLocks noGrp="1"/>
          </p:cNvSpPr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4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6" name="Google Shape;96;p41"/>
          <p:cNvSpPr/>
          <p:nvPr/>
        </p:nvSpPr>
        <p:spPr bwMode="auto">
          <a:xfrm>
            <a:off x="0" y="6204030"/>
            <a:ext cx="12192000" cy="671332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7" name="Google Shape;97;p41"/>
          <p:cNvSpPr txBox="1">
            <a:spLocks noGrp="1"/>
          </p:cNvSpPr>
          <p:nvPr>
            <p:ph type="dt" idx="10"/>
          </p:nvPr>
        </p:nvSpPr>
        <p:spPr bwMode="auto">
          <a:xfrm>
            <a:off x="33664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2025-02-26</a:t>
            </a:r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3476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NFDIxCS.org</a:t>
            </a:r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sldNum" idx="12"/>
          </p:nvPr>
        </p:nvSpPr>
        <p:spPr bwMode="auto">
          <a:xfrm>
            <a:off x="91121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 bwMode="auto">
          <a:xfrm>
            <a:off x="1645504" y="3298208"/>
            <a:ext cx="89009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214F"/>
              </a:buClr>
              <a:buSzPts val="3200"/>
              <a:buFont typeface="Fira Sans Condensed"/>
              <a:buNone/>
              <a:defRPr sz="3200" b="1" i="0">
                <a:solidFill>
                  <a:srgbClr val="0D214F"/>
                </a:solidFill>
                <a:latin typeface="Fira Sans Condensed"/>
                <a:ea typeface="Fira Sans Condensed"/>
                <a:cs typeface="Fira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" name="Picture 2" descr="Logo der Gesellschaft für Informatik e.V.">
            <a:extLst>
              <a:ext uri="{FF2B5EF4-FFF2-40B4-BE49-F238E27FC236}">
                <a16:creationId xmlns:a16="http://schemas.microsoft.com/office/drawing/2014/main" id="{3107FE11-28B1-79A4-B92A-9E22F89BCF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79" y="548680"/>
            <a:ext cx="39878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ahmen 3">
            <a:extLst>
              <a:ext uri="{FF2B5EF4-FFF2-40B4-BE49-F238E27FC236}">
                <a16:creationId xmlns:a16="http://schemas.microsoft.com/office/drawing/2014/main" id="{26DD7200-FD1F-FBEF-A6F1-8270FF9E6D25}"/>
              </a:ext>
            </a:extLst>
          </p:cNvPr>
          <p:cNvSpPr/>
          <p:nvPr userDrawn="1"/>
        </p:nvSpPr>
        <p:spPr>
          <a:xfrm>
            <a:off x="9984432" y="188640"/>
            <a:ext cx="1944216" cy="952500"/>
          </a:xfrm>
          <a:prstGeom prst="frame">
            <a:avLst/>
          </a:prstGeom>
          <a:solidFill>
            <a:srgbClr val="E8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Content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/>
          <p:nvPr/>
        </p:nvSpPr>
        <p:spPr bwMode="auto">
          <a:xfrm>
            <a:off x="0" y="6204030"/>
            <a:ext cx="12192000" cy="671332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21;p31"/>
          <p:cNvSpPr/>
          <p:nvPr/>
        </p:nvSpPr>
        <p:spPr bwMode="auto">
          <a:xfrm>
            <a:off x="0" y="1"/>
            <a:ext cx="12192000" cy="1306611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 bwMode="auto">
          <a:xfrm>
            <a:off x="335666" y="239648"/>
            <a:ext cx="11519693" cy="106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214F"/>
              </a:buClr>
              <a:buSzPts val="3200"/>
              <a:buFont typeface="Fira Sans Condensed"/>
              <a:buNone/>
              <a:defRPr sz="3200" b="1" i="0">
                <a:solidFill>
                  <a:srgbClr val="0D214F"/>
                </a:solidFill>
                <a:latin typeface="Fira Sans Condensed"/>
                <a:ea typeface="Fira Sans Condensed"/>
                <a:cs typeface="Fira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 bwMode="auto">
          <a:xfrm>
            <a:off x="347241" y="1460500"/>
            <a:ext cx="1150811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 b="0" i="0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1pPr>
            <a:lvl2pPr marL="914400" lvl="1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 b="0" i="0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2pPr>
            <a:lvl3pPr marL="1371600" lvl="2" indent="-3175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 b="0" i="0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3pPr>
            <a:lvl4pPr marL="1828800" lvl="3" indent="-30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 b="0" i="0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4pPr>
            <a:lvl5pPr marL="2286000" lvl="4" indent="-2921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Char char="•"/>
              <a:defRPr sz="1000" b="0" i="0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 bwMode="auto">
          <a:xfrm>
            <a:off x="33664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2025-02-26</a:t>
            </a:r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sldNum" idx="12"/>
          </p:nvPr>
        </p:nvSpPr>
        <p:spPr bwMode="auto">
          <a:xfrm>
            <a:off x="91121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ftr" idx="11"/>
          </p:nvPr>
        </p:nvSpPr>
        <p:spPr bwMode="auto">
          <a:xfrm>
            <a:off x="3416480" y="6356350"/>
            <a:ext cx="5359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NFDIxCS.org</a:t>
            </a:r>
            <a:endParaRPr/>
          </a:p>
        </p:txBody>
      </p:sp>
      <p:pic>
        <p:nvPicPr>
          <p:cNvPr id="3" name="Picture 2" descr="Logo der Gesellschaft für Informatik e.V.">
            <a:extLst>
              <a:ext uri="{FF2B5EF4-FFF2-40B4-BE49-F238E27FC236}">
                <a16:creationId xmlns:a16="http://schemas.microsoft.com/office/drawing/2014/main" id="{262310DF-17B8-B07E-A976-E92237D11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402" y="251305"/>
            <a:ext cx="1847958" cy="4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Title Slide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/>
          <p:nvPr/>
        </p:nvSpPr>
        <p:spPr bwMode="auto">
          <a:xfrm>
            <a:off x="0" y="6204030"/>
            <a:ext cx="12192000" cy="671332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 bwMode="auto">
          <a:xfrm>
            <a:off x="336640" y="239646"/>
            <a:ext cx="10209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214F"/>
              </a:buClr>
              <a:buSzPts val="3200"/>
              <a:buFont typeface="Fira Sans Condensed"/>
              <a:buNone/>
              <a:defRPr sz="3200" b="1" i="0">
                <a:solidFill>
                  <a:srgbClr val="0D214F"/>
                </a:solidFill>
                <a:latin typeface="Fira Sans Condensed"/>
                <a:ea typeface="Fira Sans Condensed"/>
                <a:cs typeface="Fira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dt" idx="10"/>
          </p:nvPr>
        </p:nvSpPr>
        <p:spPr bwMode="auto">
          <a:xfrm>
            <a:off x="33664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2025-02-26</a:t>
            </a:r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 bwMode="auto">
          <a:xfrm>
            <a:off x="91121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NFDIxCS.org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ira Sans Ligh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33"/>
          <p:cNvSpPr/>
          <p:nvPr/>
        </p:nvSpPr>
        <p:spPr bwMode="auto">
          <a:xfrm>
            <a:off x="0" y="6204030"/>
            <a:ext cx="12192000" cy="671332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38;p33"/>
          <p:cNvSpPr txBox="1">
            <a:spLocks noGrp="1"/>
          </p:cNvSpPr>
          <p:nvPr>
            <p:ph type="dt" idx="10"/>
          </p:nvPr>
        </p:nvSpPr>
        <p:spPr bwMode="auto">
          <a:xfrm>
            <a:off x="33664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2025-02-26</a:t>
            </a:r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 bwMode="auto">
          <a:xfrm>
            <a:off x="91121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ftr" idx="11"/>
          </p:nvPr>
        </p:nvSpPr>
        <p:spPr bwMode="auto">
          <a:xfrm>
            <a:off x="3416480" y="6356350"/>
            <a:ext cx="5359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NFDIxCS.org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wo Content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89009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34"/>
          <p:cNvSpPr/>
          <p:nvPr/>
        </p:nvSpPr>
        <p:spPr bwMode="auto">
          <a:xfrm>
            <a:off x="0" y="6204030"/>
            <a:ext cx="12192000" cy="671332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 bwMode="auto">
          <a:xfrm>
            <a:off x="33664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2025-02-26</a:t>
            </a:r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76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NFDIxCS.org</a:t>
            </a:r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 bwMode="auto">
          <a:xfrm>
            <a:off x="91121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mparison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88994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35"/>
          <p:cNvSpPr/>
          <p:nvPr/>
        </p:nvSpPr>
        <p:spPr bwMode="auto">
          <a:xfrm>
            <a:off x="0" y="6204030"/>
            <a:ext cx="12192000" cy="671332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6" name="Google Shape;56;p35"/>
          <p:cNvSpPr txBox="1">
            <a:spLocks noGrp="1"/>
          </p:cNvSpPr>
          <p:nvPr>
            <p:ph type="dt" idx="10"/>
          </p:nvPr>
        </p:nvSpPr>
        <p:spPr bwMode="auto">
          <a:xfrm>
            <a:off x="33664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2025-02-26</a:t>
            </a:r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NFDIxCS.org</a:t>
            </a:r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sldNum" idx="12"/>
          </p:nvPr>
        </p:nvSpPr>
        <p:spPr bwMode="auto">
          <a:xfrm>
            <a:off x="91121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t with Caption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Google Shape;71;p38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ira Sans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38"/>
          <p:cNvSpPr/>
          <p:nvPr/>
        </p:nvSpPr>
        <p:spPr bwMode="auto">
          <a:xfrm>
            <a:off x="0" y="6203245"/>
            <a:ext cx="12192000" cy="671332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 bwMode="auto">
          <a:xfrm>
            <a:off x="33664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2025-02-26</a:t>
            </a:r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NFDIxCS.org</a:t>
            </a:r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 bwMode="auto">
          <a:xfrm>
            <a:off x="91121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Picture with Caption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ira Sans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39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9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39"/>
          <p:cNvSpPr/>
          <p:nvPr/>
        </p:nvSpPr>
        <p:spPr bwMode="auto">
          <a:xfrm>
            <a:off x="0" y="6204030"/>
            <a:ext cx="12192000" cy="671332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3" name="Google Shape;83;p39"/>
          <p:cNvSpPr txBox="1">
            <a:spLocks noGrp="1"/>
          </p:cNvSpPr>
          <p:nvPr>
            <p:ph type="dt" idx="10"/>
          </p:nvPr>
        </p:nvSpPr>
        <p:spPr bwMode="auto">
          <a:xfrm>
            <a:off x="33664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2025-02-26</a:t>
            </a:r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906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Fira Sans"/>
                <a:ea typeface="Fira Sans"/>
                <a:cs typeface="Fir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NFDIxCS.org</a:t>
            </a:r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sldNum" idx="12"/>
          </p:nvPr>
        </p:nvSpPr>
        <p:spPr bwMode="auto">
          <a:xfrm>
            <a:off x="91121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Fira Sans"/>
                <a:ea typeface="Fira Sans"/>
                <a:cs typeface="Fira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 bwMode="auto">
          <a:xfrm>
            <a:off x="838200" y="239648"/>
            <a:ext cx="10515600" cy="44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ira Sans Light"/>
              <a:buNone/>
              <a:defRPr sz="4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 dirty="0"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r>
              <a:rPr lang="en-US"/>
              <a:t>2025-02-26</a:t>
            </a:r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r>
              <a:rPr lang="en-US"/>
              <a:t>NFDIxCS.org</a:t>
            </a:r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" name="Picture 2" descr="Logo der Gesellschaft für Informatik e.V.">
            <a:extLst>
              <a:ext uri="{FF2B5EF4-FFF2-40B4-BE49-F238E27FC236}">
                <a16:creationId xmlns:a16="http://schemas.microsoft.com/office/drawing/2014/main" id="{F2FB4037-9110-2A50-0DCC-3F0C7D403B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402" y="251305"/>
            <a:ext cx="1847958" cy="4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E18174A-36FC-4B5A-8C29-5356C9F86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43551" b="1"/>
          <a:stretch/>
        </p:blipFill>
        <p:spPr>
          <a:xfrm>
            <a:off x="22282" y="1546948"/>
            <a:ext cx="12145274" cy="5322596"/>
          </a:xfrm>
          <a:prstGeom prst="rect">
            <a:avLst/>
          </a:prstGeom>
        </p:spPr>
      </p:pic>
      <p:sp>
        <p:nvSpPr>
          <p:cNvPr id="197" name="Google Shape;197;p1"/>
          <p:cNvSpPr/>
          <p:nvPr/>
        </p:nvSpPr>
        <p:spPr bwMode="auto">
          <a:xfrm>
            <a:off x="-23363" y="3645024"/>
            <a:ext cx="1219200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i="0" u="none" strike="noStrike" cap="none" noProof="0" dirty="0">
                <a:solidFill>
                  <a:srgbClr val="0D214F"/>
                </a:solidFill>
                <a:latin typeface="Calibri"/>
                <a:ea typeface="Calibri"/>
                <a:cs typeface="Calibri"/>
              </a:rPr>
              <a:t>NFDIxCS: Guarantee Levels of the Research Data Management Container (RDMC)</a:t>
            </a:r>
            <a:br>
              <a:rPr lang="en-GB" sz="3200" b="1" i="0" u="none" strike="noStrike" cap="none" noProof="0" dirty="0">
                <a:solidFill>
                  <a:srgbClr val="0D214F"/>
                </a:solidFill>
                <a:latin typeface="Calibri"/>
                <a:ea typeface="Calibri"/>
                <a:cs typeface="Calibri"/>
              </a:rPr>
            </a:br>
            <a:endParaRPr lang="en-GB" sz="3200" b="1" i="0" u="none" strike="noStrike" cap="none" noProof="0" dirty="0">
              <a:solidFill>
                <a:srgbClr val="0D214F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800" b="1" i="0" strike="noStrike" cap="none" noProof="0" dirty="0">
                <a:solidFill>
                  <a:srgbClr val="0D214F"/>
                </a:solidFill>
                <a:latin typeface="Calibri"/>
                <a:ea typeface="Calibri"/>
                <a:cs typeface="Calibri"/>
              </a:rPr>
              <a:t>Safial Islam Ayon, Dr Firas Al Laban, Jan </a:t>
            </a:r>
            <a:r>
              <a:rPr lang="en-GB" sz="1800" b="1" i="0" strike="noStrike" cap="none" noProof="0" dirty="0" err="1">
                <a:solidFill>
                  <a:srgbClr val="0D214F"/>
                </a:solidFill>
                <a:latin typeface="Calibri"/>
                <a:ea typeface="Calibri"/>
                <a:cs typeface="Calibri"/>
              </a:rPr>
              <a:t>Bernoth</a:t>
            </a:r>
            <a:r>
              <a:rPr lang="en-GB" sz="1800" b="1" dirty="0">
                <a:solidFill>
                  <a:srgbClr val="0D214F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GB" sz="1800" b="1" i="0" strike="noStrike" cap="none" noProof="0" dirty="0">
                <a:solidFill>
                  <a:srgbClr val="0D214F"/>
                </a:solidFill>
                <a:latin typeface="Calibri"/>
                <a:ea typeface="Calibri"/>
                <a:cs typeface="Calibri"/>
              </a:rPr>
              <a:t>Michael </a:t>
            </a:r>
            <a:r>
              <a:rPr lang="en-GB" sz="1800" b="1" i="0" strike="noStrike" cap="none" noProof="0" dirty="0" err="1">
                <a:solidFill>
                  <a:srgbClr val="0D214F"/>
                </a:solidFill>
                <a:latin typeface="Calibri"/>
                <a:ea typeface="Calibri"/>
                <a:cs typeface="Calibri"/>
              </a:rPr>
              <a:t>Goedicke</a:t>
            </a:r>
            <a:endParaRPr lang="en-GB" sz="3200" b="1" i="0" strike="noStrike" cap="none" noProof="0" dirty="0">
              <a:solidFill>
                <a:srgbClr val="0D214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59E799-53DE-4AD8-9A9F-C69977ED3352}"/>
              </a:ext>
            </a:extLst>
          </p:cNvPr>
          <p:cNvSpPr/>
          <p:nvPr/>
        </p:nvSpPr>
        <p:spPr>
          <a:xfrm>
            <a:off x="9912424" y="188640"/>
            <a:ext cx="2088232" cy="864096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2ACF1F1-FC3E-1FFC-3CE8-8384B9001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39016"/>
            <a:ext cx="1440160" cy="15079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D950B-9557-8C7C-797F-8362D8E1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3964-DEC7-00F1-E268-D26A7BC3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User’s Benefits in RDMC Guarantees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EE9EC-FEF7-89AD-455D-5F07000822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E95E0-48EB-0238-9A3F-D3345700AF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69E69-1924-AD58-44B7-C4CCA47CEA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NFDIxCS.org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EF6CDE-25B4-71D0-EC29-FB7266F7D60A}"/>
              </a:ext>
            </a:extLst>
          </p:cNvPr>
          <p:cNvSpPr txBox="1"/>
          <p:nvPr/>
        </p:nvSpPr>
        <p:spPr>
          <a:xfrm>
            <a:off x="695400" y="2644170"/>
            <a:ext cx="504056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400" noProof="0" dirty="0">
                <a:solidFill>
                  <a:srgbClr val="0D214F"/>
                </a:solidFill>
              </a:rPr>
              <a:t>Users get easy access to well-documented, structured data.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GB" sz="2400" noProof="0" dirty="0">
                <a:solidFill>
                  <a:srgbClr val="0D214F"/>
                </a:solidFill>
              </a:rPr>
              <a:t>Ensures trust about quality of artifacts.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BA9752D-D606-9F52-9B6D-318013D1A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370736"/>
              </p:ext>
            </p:extLst>
          </p:nvPr>
        </p:nvGraphicFramePr>
        <p:xfrm>
          <a:off x="5583768" y="1120245"/>
          <a:ext cx="70567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1000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38998-FA11-CD81-EA3F-165DBAC94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6EB1-14BA-971F-4284-330494A6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Policy Maker’s Benefits in RDMC Guarantees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023B5-CD4C-1F58-6E64-7A385C12CB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7F3B1-49C9-96E4-4E5E-7CB5678055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87580-963D-9F6D-F4BE-9CBA6A1AEF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NFDIxCS.org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31A19-23B2-A8FE-399C-1B815B01BFE8}"/>
              </a:ext>
            </a:extLst>
          </p:cNvPr>
          <p:cNvSpPr txBox="1"/>
          <p:nvPr/>
        </p:nvSpPr>
        <p:spPr>
          <a:xfrm>
            <a:off x="695400" y="1905506"/>
            <a:ext cx="504056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400" noProof="0" dirty="0">
                <a:solidFill>
                  <a:srgbClr val="0D214F"/>
                </a:solidFill>
              </a:rPr>
              <a:t>Provides a provable foundation for policy development.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GB" sz="2400" noProof="0" dirty="0">
                <a:solidFill>
                  <a:srgbClr val="0D214F"/>
                </a:solidFill>
              </a:rPr>
              <a:t>Supports efficient allocation of funding.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400" noProof="0" dirty="0">
                <a:solidFill>
                  <a:srgbClr val="0D214F"/>
                </a:solidFill>
              </a:rPr>
              <a:t>Aligns with FAIR principles, promoting open science.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GB" sz="2400" noProof="0" dirty="0">
                <a:solidFill>
                  <a:srgbClr val="0D214F"/>
                </a:solidFill>
              </a:rPr>
              <a:t>Ensures legal and best practice standards.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2B0EBB3-BF51-91B8-324C-6A0CC4B81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253805"/>
              </p:ext>
            </p:extLst>
          </p:nvPr>
        </p:nvGraphicFramePr>
        <p:xfrm>
          <a:off x="5619772" y="1052736"/>
          <a:ext cx="69847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267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540F6-7AB3-D637-4A0F-758D00C33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6191-141A-051C-4898-AD93E260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Decision Maker’s Benefits in RDMC Guarantees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D72F0-2017-E458-5810-F35CF10545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BF12A-9C53-2775-0380-364BE45902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/>
              <a:t>12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72BE5-2A37-9852-2C4C-60AAB0643A6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NFDIxCS.org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AF2C3-5F33-1BEE-0C47-3CC29BAF6336}"/>
              </a:ext>
            </a:extLst>
          </p:cNvPr>
          <p:cNvSpPr txBox="1"/>
          <p:nvPr/>
        </p:nvSpPr>
        <p:spPr>
          <a:xfrm>
            <a:off x="767408" y="2090172"/>
            <a:ext cx="504056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GB" sz="2400" noProof="0" dirty="0">
                <a:solidFill>
                  <a:srgbClr val="0D214F"/>
                </a:solidFill>
              </a:rPr>
              <a:t>Supports legal and ethical standards and FAIR data policies.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400" noProof="0" dirty="0">
                <a:solidFill>
                  <a:srgbClr val="0D214F"/>
                </a:solidFill>
              </a:rPr>
              <a:t>Promotes transparency in research management.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400" noProof="0" dirty="0">
                <a:solidFill>
                  <a:srgbClr val="0D214F"/>
                </a:solidFill>
              </a:rPr>
              <a:t>Supports KPI evaluation through accumulated metadata</a:t>
            </a:r>
            <a:endParaRPr lang="en-GB" sz="2400" noProof="0" dirty="0">
              <a:solidFill>
                <a:srgbClr val="0D214F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76832EA-B0A8-05BE-1923-A0FD8764D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192715"/>
              </p:ext>
            </p:extLst>
          </p:nvPr>
        </p:nvGraphicFramePr>
        <p:xfrm>
          <a:off x="5380222" y="1122149"/>
          <a:ext cx="70567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3576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23782-9AF4-9AB9-965B-0995909F0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2B0E-F5E8-D629-99DE-FD434CD9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(Possible) Guarantee Dimensions in RDMC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63894-E0A5-060B-8770-D80F2922A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71900" lvl="8" indent="0">
              <a:buNone/>
            </a:pPr>
            <a:endParaRPr lang="en-GB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71900" lvl="8" indent="0">
              <a:buNone/>
            </a:pPr>
            <a:endParaRPr lang="en-GB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E356D-D89F-38CF-377F-36A1706840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C3092-CE00-1DB4-7A49-1B59064551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4E875-D4DE-0F52-3847-CD35F207224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NFDIxCS.org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A292F68-E01C-501E-EAF3-680A037EAB55}"/>
                  </a:ext>
                </a:extLst>
              </p14:cNvPr>
              <p14:cNvContentPartPr/>
              <p14:nvPr/>
            </p14:nvContentPartPr>
            <p14:xfrm>
              <a:off x="1392994" y="283023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A292F68-E01C-501E-EAF3-680A037EAB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4354" y="282123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151214A-269D-0AF5-719A-195A12CB2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64" y="1306614"/>
            <a:ext cx="9336043" cy="49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5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A11B4-ECDB-BA6C-E144-503ACDE33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FE47-6103-15F9-7604-8BF20D0A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Guarantee Dimensions – Sealing &amp; Metadata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41604-464E-3162-5D75-DBE17AED2E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>
                <a:solidFill>
                  <a:srgbClr val="0D214F"/>
                </a:solidFill>
              </a:rPr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43C70-A7F7-6878-786C-5C3EA305D4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>
                <a:solidFill>
                  <a:srgbClr val="0D214F"/>
                </a:solidFill>
              </a:rPr>
              <a:t>14</a:t>
            </a:fld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32EFB-321E-B926-5A6F-C36D6C71E1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>
                <a:solidFill>
                  <a:srgbClr val="0D214F"/>
                </a:solidFill>
              </a:rPr>
              <a:t>NFDIxCS.org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D0C954-9009-21E2-FD95-ED3B5826F64A}"/>
              </a:ext>
            </a:extLst>
          </p:cNvPr>
          <p:cNvSpPr/>
          <p:nvPr/>
        </p:nvSpPr>
        <p:spPr>
          <a:xfrm>
            <a:off x="911424" y="4004031"/>
            <a:ext cx="2664295" cy="2160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319E0E-DBDA-3F29-777C-6086071A6923}"/>
              </a:ext>
            </a:extLst>
          </p:cNvPr>
          <p:cNvSpPr/>
          <p:nvPr/>
        </p:nvSpPr>
        <p:spPr>
          <a:xfrm>
            <a:off x="911424" y="1306614"/>
            <a:ext cx="2664295" cy="2352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A51DEB-014B-D377-BB85-F295EC729D12}"/>
              </a:ext>
            </a:extLst>
          </p:cNvPr>
          <p:cNvSpPr txBox="1"/>
          <p:nvPr/>
        </p:nvSpPr>
        <p:spPr>
          <a:xfrm>
            <a:off x="1483587" y="4853318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noProof="0" dirty="0">
                <a:solidFill>
                  <a:srgbClr val="0D214F"/>
                </a:solidFill>
              </a:rPr>
              <a:t>Metadata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BD06BE-7FBD-6DF0-5A57-BFCE399F0B2D}"/>
              </a:ext>
            </a:extLst>
          </p:cNvPr>
          <p:cNvSpPr txBox="1"/>
          <p:nvPr/>
        </p:nvSpPr>
        <p:spPr>
          <a:xfrm>
            <a:off x="1556606" y="225194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noProof="0" dirty="0">
                <a:solidFill>
                  <a:srgbClr val="0D214F"/>
                </a:solidFill>
              </a:rPr>
              <a:t>Sealing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34C4A93-103F-D0C1-69DC-36B69B7D9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948436"/>
              </p:ext>
            </p:extLst>
          </p:nvPr>
        </p:nvGraphicFramePr>
        <p:xfrm>
          <a:off x="3791744" y="1310806"/>
          <a:ext cx="6408712" cy="235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AAEF1A-8D5B-04DA-BF01-6BC220E19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619272"/>
              </p:ext>
            </p:extLst>
          </p:nvPr>
        </p:nvGraphicFramePr>
        <p:xfrm>
          <a:off x="3779788" y="3824620"/>
          <a:ext cx="6420668" cy="256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7005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9BAD-E30D-4471-6996-54F4883A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Comes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00C4C-737E-B30C-CB13-880A0CF17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>
                <a:solidFill>
                  <a:srgbClr val="0D214F"/>
                </a:solidFill>
              </a:rPr>
              <a:t>Developing methods to define and implement guarantees</a:t>
            </a:r>
          </a:p>
          <a:p>
            <a:r>
              <a:rPr lang="en-US" noProof="0" dirty="0">
                <a:solidFill>
                  <a:srgbClr val="0D214F"/>
                </a:solidFill>
              </a:rPr>
              <a:t>Identifying key starting points for integration</a:t>
            </a:r>
          </a:p>
          <a:p>
            <a:r>
              <a:rPr lang="en-US" noProof="0" dirty="0">
                <a:solidFill>
                  <a:srgbClr val="0D214F"/>
                </a:solidFill>
              </a:rPr>
              <a:t>Developing evaluation criteria for guarantees</a:t>
            </a:r>
          </a:p>
          <a:p>
            <a:r>
              <a:rPr lang="en-US" noProof="0" dirty="0">
                <a:solidFill>
                  <a:srgbClr val="0D214F"/>
                </a:solidFill>
              </a:rPr>
              <a:t>Identifying key dimensions to be considered for comprehensive guarantees</a:t>
            </a:r>
          </a:p>
          <a:p>
            <a:r>
              <a:rPr lang="en-US" noProof="0" dirty="0">
                <a:solidFill>
                  <a:srgbClr val="0D214F"/>
                </a:solidFill>
              </a:rPr>
              <a:t>Understanding the relationship between different guarantee dimensions (e.g., how sealing guarantees affect metadata quality)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43CA6-8E42-FC86-6950-90B252C7D8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73980-3EC7-769E-4367-ADBD7AA11D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167F4-773E-D929-7783-CB4F241227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NFDIxCS.org</a:t>
            </a:r>
          </a:p>
        </p:txBody>
      </p:sp>
    </p:spTree>
    <p:extLst>
      <p:ext uri="{BB962C8B-B14F-4D97-AF65-F5344CB8AC3E}">
        <p14:creationId xmlns:p14="http://schemas.microsoft.com/office/powerpoint/2010/main" val="374220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3889-6282-5AD5-2001-C9E96945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EDE44-F4F8-FB0A-8B0F-93DA8D3CC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>
                <a:solidFill>
                  <a:srgbClr val="0D214F"/>
                </a:solidFill>
              </a:rPr>
              <a:t>Guarantee measures define the quality and consistency of RDMCs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They ensure reliable, secure data management across research projects.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Different dimensions of guarantee provide flexibility to balance effort and security.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Guarantees make RDMCs adaptable for diverse research needs and environments.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They play a key role in enhancing the trustworthiness and long-term usability of RDMCs.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E501A-12E0-3CCE-8720-871A630BA0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780DE-7C5C-6418-D143-A861DA3F2B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F66C8-2C4B-7F6C-88B1-74CAB486E1C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NFDIxCS.org</a:t>
            </a:r>
          </a:p>
        </p:txBody>
      </p:sp>
    </p:spTree>
    <p:extLst>
      <p:ext uri="{BB962C8B-B14F-4D97-AF65-F5344CB8AC3E}">
        <p14:creationId xmlns:p14="http://schemas.microsoft.com/office/powerpoint/2010/main" val="420870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8AB33976-D0F8-4E75-B96D-CC386AC4C0F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12160" y="6356350"/>
            <a:ext cx="2743200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/>
              <a:t>17</a:t>
            </a:fld>
            <a:endParaRPr lang="en-GB" noProof="0" dirty="0"/>
          </a:p>
        </p:txBody>
      </p:sp>
      <p:sp>
        <p:nvSpPr>
          <p:cNvPr id="14" name="Fußzeilenplatzhalter 5">
            <a:extLst>
              <a:ext uri="{FF2B5EF4-FFF2-40B4-BE49-F238E27FC236}">
                <a16:creationId xmlns:a16="http://schemas.microsoft.com/office/drawing/2014/main" id="{7D5E8662-A016-46DA-BC8D-78CD8AEA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6480" y="6356350"/>
            <a:ext cx="5359040" cy="365125"/>
          </a:xfrm>
        </p:spPr>
        <p:txBody>
          <a:bodyPr/>
          <a:lstStyle/>
          <a:p>
            <a:r>
              <a:rPr lang="en-GB" noProof="0" dirty="0"/>
              <a:t>NFDIxCS.org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75602A5-F63F-6891-BB1F-E9A6C1D7D8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3DC1E682-CD82-B7E5-79BC-400082B17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20056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8" name="Textfeld 9">
            <a:extLst>
              <a:ext uri="{FF2B5EF4-FFF2-40B4-BE49-F238E27FC236}">
                <a16:creationId xmlns:a16="http://schemas.microsoft.com/office/drawing/2014/main" id="{470224F2-4CD3-C13E-624C-2DDFAF39C0CB}"/>
              </a:ext>
            </a:extLst>
          </p:cNvPr>
          <p:cNvSpPr txBox="1"/>
          <p:nvPr/>
        </p:nvSpPr>
        <p:spPr>
          <a:xfrm flipH="1">
            <a:off x="6744072" y="2476381"/>
            <a:ext cx="38275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>
                <a:solidFill>
                  <a:srgbClr val="0D214F"/>
                </a:solidFill>
              </a:rPr>
              <a:t>Safial Islam Ayon</a:t>
            </a:r>
          </a:p>
          <a:p>
            <a:r>
              <a:rPr lang="en-GB" sz="2000" noProof="0" dirty="0">
                <a:solidFill>
                  <a:srgbClr val="0D214F"/>
                </a:solidFill>
              </a:rPr>
              <a:t>Research Assistant,</a:t>
            </a:r>
          </a:p>
          <a:p>
            <a:r>
              <a:rPr lang="en-GB" sz="2000" noProof="0" dirty="0">
                <a:solidFill>
                  <a:srgbClr val="0D214F"/>
                </a:solidFill>
              </a:rPr>
              <a:t>NFDIxCS</a:t>
            </a:r>
          </a:p>
          <a:p>
            <a:r>
              <a:rPr lang="en-GB" sz="2000" noProof="0" dirty="0">
                <a:solidFill>
                  <a:srgbClr val="0D214F"/>
                </a:solidFill>
              </a:rPr>
              <a:t>University of Potsdam</a:t>
            </a:r>
          </a:p>
          <a:p>
            <a:r>
              <a:rPr lang="en-GB" sz="1800" dirty="0" err="1">
                <a:solidFill>
                  <a:srgbClr val="0D214F"/>
                </a:solidFill>
              </a:rPr>
              <a:t>safial.islam</a:t>
            </a:r>
            <a:r>
              <a:rPr lang="en-GB" sz="1800" dirty="0">
                <a:solidFill>
                  <a:srgbClr val="0D214F"/>
                </a:solidFill>
              </a:rPr>
              <a:t>.</a:t>
            </a:r>
            <a:r>
              <a:rPr lang="en-GB" sz="1800" noProof="0" dirty="0">
                <a:solidFill>
                  <a:srgbClr val="0D214F"/>
                </a:solidFill>
              </a:rPr>
              <a:t>ayon@uni-potsdam.de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43C64-502B-7680-F7A2-71A85874D4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203600A-8CA5-6186-B4A7-56DA5DDF0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483760" y="5338169"/>
            <a:ext cx="1440160" cy="1507932"/>
          </a:xfrm>
          <a:prstGeom prst="rect">
            <a:avLst/>
          </a:prstGeom>
        </p:spPr>
      </p:pic>
      <p:pic>
        <p:nvPicPr>
          <p:cNvPr id="2050" name="Picture 2" descr="50+ Thank You Any Questions Stock Illustrations, Royalty-Free Vector  Graphics &amp; Clip Art - iStock">
            <a:extLst>
              <a:ext uri="{FF2B5EF4-FFF2-40B4-BE49-F238E27FC236}">
                <a16:creationId xmlns:a16="http://schemas.microsoft.com/office/drawing/2014/main" id="{E134B431-B793-8DF4-B28F-D995D174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27" y="122460"/>
            <a:ext cx="5264968" cy="55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6800D128-B288-74EC-7BEE-A8F491BAF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" y="5771588"/>
            <a:ext cx="4023709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59F3-4BC3-87AA-E1D6-05F293D4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55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2EB0-8FFF-82DD-0842-809592B0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RDMC Creation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10782-DF31-A18D-27A1-F6EFF1E54F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997DC-051C-4E5C-254B-B9D5932190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19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7512D-F777-316D-BCCD-5D9A29E9AD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NFDIxCS.org</a:t>
            </a:r>
          </a:p>
        </p:txBody>
      </p:sp>
      <p:pic>
        <p:nvPicPr>
          <p:cNvPr id="9" name="Picture 8" descr="A diagram of a flowchart&#10;&#10;AI-generated content may be incorrect.">
            <a:extLst>
              <a:ext uri="{FF2B5EF4-FFF2-40B4-BE49-F238E27FC236}">
                <a16:creationId xmlns:a16="http://schemas.microsoft.com/office/drawing/2014/main" id="{94FF04E3-7AF8-15BD-9D25-5901BA73F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6" y="1484784"/>
            <a:ext cx="1161938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2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77CCF-8B11-44E7-9C05-AE304FC6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Research Data Management Container (RDMC)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67F64-1601-41F7-BA5D-362E9358C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Central Hypothesis of NFDIxCS:</a:t>
            </a:r>
          </a:p>
          <a:p>
            <a:pPr lvl="1"/>
            <a:r>
              <a:rPr lang="en-GB" noProof="0" dirty="0">
                <a:solidFill>
                  <a:srgbClr val="0D214F"/>
                </a:solidFill>
              </a:rPr>
              <a:t>Research Data and Research Software are not the same but </a:t>
            </a:r>
            <a:br>
              <a:rPr lang="en-GB" noProof="0" dirty="0">
                <a:solidFill>
                  <a:srgbClr val="0D214F"/>
                </a:solidFill>
              </a:rPr>
            </a:br>
            <a:r>
              <a:rPr lang="en-GB" noProof="0" dirty="0">
                <a:solidFill>
                  <a:srgbClr val="0D214F"/>
                </a:solidFill>
              </a:rPr>
              <a:t>it is linked together with its research context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Solution Concept:</a:t>
            </a:r>
          </a:p>
          <a:p>
            <a:pPr lvl="1"/>
            <a:r>
              <a:rPr lang="en-GB" noProof="0" dirty="0">
                <a:solidFill>
                  <a:srgbClr val="0D214F"/>
                </a:solidFill>
              </a:rPr>
              <a:t>Design a </a:t>
            </a:r>
            <a:r>
              <a:rPr lang="en-GB" b="1" noProof="0" dirty="0">
                <a:solidFill>
                  <a:srgbClr val="0D214F"/>
                </a:solidFill>
              </a:rPr>
              <a:t>Research Data Management Containers (RDMC)</a:t>
            </a:r>
            <a:br>
              <a:rPr lang="en-GB" noProof="0" dirty="0">
                <a:solidFill>
                  <a:srgbClr val="0D214F"/>
                </a:solidFill>
              </a:rPr>
            </a:br>
            <a:r>
              <a:rPr lang="en-GB" noProof="0" dirty="0">
                <a:solidFill>
                  <a:srgbClr val="0D214F"/>
                </a:solidFill>
              </a:rPr>
              <a:t>as a time capsule for research data and software</a:t>
            </a:r>
          </a:p>
          <a:p>
            <a:pPr lvl="2"/>
            <a:r>
              <a:rPr lang="en-GB" noProof="0" dirty="0">
                <a:solidFill>
                  <a:srgbClr val="0D214F"/>
                </a:solidFill>
              </a:rPr>
              <a:t>Digital, referenceable object</a:t>
            </a:r>
          </a:p>
          <a:p>
            <a:pPr lvl="2"/>
            <a:r>
              <a:rPr lang="en-GB" noProof="0" dirty="0">
                <a:solidFill>
                  <a:srgbClr val="0D214F"/>
                </a:solidFill>
              </a:rPr>
              <a:t>Describable with Metadata</a:t>
            </a:r>
          </a:p>
          <a:p>
            <a:pPr lvl="2"/>
            <a:r>
              <a:rPr lang="en-GB" noProof="0" dirty="0">
                <a:solidFill>
                  <a:srgbClr val="0D214F"/>
                </a:solidFill>
              </a:rPr>
              <a:t>Manage access and workflow</a:t>
            </a:r>
          </a:p>
          <a:p>
            <a:pPr lvl="1"/>
            <a:r>
              <a:rPr lang="en-GB" noProof="0" dirty="0">
                <a:solidFill>
                  <a:srgbClr val="0D214F"/>
                </a:solidFill>
              </a:rPr>
              <a:t>Additionally design and implement a hosting platform RDMCs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186045-9392-4064-8A75-082D2E8F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7E2E-8875-6443-B5B3-5FDC5C3DDA2B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486C30-42E3-410A-BCB6-F7984189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NFDIxCS.org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24D76712-A633-B1B3-13AB-9A8516223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460516"/>
            <a:ext cx="3278215" cy="435132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1063F-93E8-A753-B9D6-5BBB4738B1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</p:spTree>
    <p:extLst>
      <p:ext uri="{BB962C8B-B14F-4D97-AF65-F5344CB8AC3E}">
        <p14:creationId xmlns:p14="http://schemas.microsoft.com/office/powerpoint/2010/main" val="3125958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5BE4E-A7AF-CBA4-E718-85D215313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0280-767F-222D-9775-AD9DBFF5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Guarantee Dimensions – RDMC Creation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E3527-C6EA-6874-F192-B159F2A8EF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>
                <a:solidFill>
                  <a:srgbClr val="0D214F"/>
                </a:solidFill>
              </a:rPr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1B831-5E26-03E3-95B4-71E8B03A1E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>
                <a:solidFill>
                  <a:srgbClr val="0D214F"/>
                </a:solidFill>
              </a:rPr>
              <a:t>20</a:t>
            </a:fld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09491-013A-7D9C-424B-276C7749BA9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>
                <a:solidFill>
                  <a:srgbClr val="0D214F"/>
                </a:solidFill>
              </a:rPr>
              <a:t>NFDIxCS.org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02A989-1AD8-DAB7-7EEC-7A6BD3637CBA}"/>
              </a:ext>
            </a:extLst>
          </p:cNvPr>
          <p:cNvSpPr/>
          <p:nvPr/>
        </p:nvSpPr>
        <p:spPr>
          <a:xfrm>
            <a:off x="47328" y="1306614"/>
            <a:ext cx="2448272" cy="48586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0D214F"/>
                </a:solidFill>
              </a:rPr>
              <a:t>RDMC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3ABA2C-2C6F-14A2-C471-8612E3BF122B}"/>
              </a:ext>
            </a:extLst>
          </p:cNvPr>
          <p:cNvSpPr/>
          <p:nvPr/>
        </p:nvSpPr>
        <p:spPr>
          <a:xfrm>
            <a:off x="484104" y="1306614"/>
            <a:ext cx="2448272" cy="48586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64AB31-87FF-B1B5-E11D-C97D96088C52}"/>
              </a:ext>
            </a:extLst>
          </p:cNvPr>
          <p:cNvSpPr/>
          <p:nvPr/>
        </p:nvSpPr>
        <p:spPr>
          <a:xfrm>
            <a:off x="968208" y="1306614"/>
            <a:ext cx="2448272" cy="48586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E96EC0-9022-2CD9-94CA-CC8FC59EBA44}"/>
              </a:ext>
            </a:extLst>
          </p:cNvPr>
          <p:cNvSpPr/>
          <p:nvPr/>
        </p:nvSpPr>
        <p:spPr>
          <a:xfrm>
            <a:off x="1422586" y="1306614"/>
            <a:ext cx="2448272" cy="4858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B78E2F-D737-9AD0-11D9-92C7C9F9031E}"/>
              </a:ext>
            </a:extLst>
          </p:cNvPr>
          <p:cNvSpPr/>
          <p:nvPr/>
        </p:nvSpPr>
        <p:spPr>
          <a:xfrm>
            <a:off x="1956564" y="1306614"/>
            <a:ext cx="2448272" cy="48586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476274-46AE-4157-CF1E-7E56E4A87E95}"/>
              </a:ext>
            </a:extLst>
          </p:cNvPr>
          <p:cNvSpPr/>
          <p:nvPr/>
        </p:nvSpPr>
        <p:spPr>
          <a:xfrm>
            <a:off x="2419533" y="1306614"/>
            <a:ext cx="2448272" cy="4858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722C51-0E07-2957-7A1F-BC2DEEEB605D}"/>
              </a:ext>
            </a:extLst>
          </p:cNvPr>
          <p:cNvSpPr/>
          <p:nvPr/>
        </p:nvSpPr>
        <p:spPr>
          <a:xfrm>
            <a:off x="2878207" y="1306614"/>
            <a:ext cx="2448272" cy="48586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D14564-598C-D6DE-ECC0-2E3C61F0950A}"/>
              </a:ext>
            </a:extLst>
          </p:cNvPr>
          <p:cNvSpPr txBox="1"/>
          <p:nvPr/>
        </p:nvSpPr>
        <p:spPr>
          <a:xfrm rot="16200000">
            <a:off x="-695312" y="2125236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External Components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2818F0-C1F1-AB4D-F48F-9E08FE850DAB}"/>
              </a:ext>
            </a:extLst>
          </p:cNvPr>
          <p:cNvSpPr txBox="1"/>
          <p:nvPr/>
        </p:nvSpPr>
        <p:spPr>
          <a:xfrm rot="16200000">
            <a:off x="304945" y="1673165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Security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EFB88A-A406-372B-0F94-C7102743EF43}"/>
              </a:ext>
            </a:extLst>
          </p:cNvPr>
          <p:cNvSpPr txBox="1"/>
          <p:nvPr/>
        </p:nvSpPr>
        <p:spPr>
          <a:xfrm rot="16200000">
            <a:off x="1345318" y="2069638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Artifact Evaluation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4F5157-DC4A-43FF-EBA4-886D72EA7299}"/>
              </a:ext>
            </a:extLst>
          </p:cNvPr>
          <p:cNvSpPr txBox="1"/>
          <p:nvPr/>
        </p:nvSpPr>
        <p:spPr>
          <a:xfrm rot="16200000">
            <a:off x="1288503" y="1646447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Sealing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CE406-A2DE-08E5-8C19-10E233AB9CF3}"/>
              </a:ext>
            </a:extLst>
          </p:cNvPr>
          <p:cNvSpPr txBox="1"/>
          <p:nvPr/>
        </p:nvSpPr>
        <p:spPr>
          <a:xfrm rot="16200000">
            <a:off x="1629819" y="2260271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Reusable Environment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5E3B3C-2678-866D-E23D-8ECF4C1DEEC1}"/>
              </a:ext>
            </a:extLst>
          </p:cNvPr>
          <p:cNvSpPr txBox="1"/>
          <p:nvPr/>
        </p:nvSpPr>
        <p:spPr>
          <a:xfrm rot="16200000">
            <a:off x="718345" y="1720186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Metadata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A167D9-F2DE-7B26-EDC9-7E6B79FD9CB0}"/>
              </a:ext>
            </a:extLst>
          </p:cNvPr>
          <p:cNvSpPr txBox="1"/>
          <p:nvPr/>
        </p:nvSpPr>
        <p:spPr>
          <a:xfrm>
            <a:off x="2932376" y="3320460"/>
            <a:ext cx="2334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noProof="0" dirty="0">
                <a:solidFill>
                  <a:srgbClr val="0D214F"/>
                </a:solidFill>
              </a:rPr>
              <a:t>RDMC Creation</a:t>
            </a:r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26A45243-4574-8ECD-2F44-E54674461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05157"/>
              </p:ext>
            </p:extLst>
          </p:nvPr>
        </p:nvGraphicFramePr>
        <p:xfrm>
          <a:off x="5672621" y="1762606"/>
          <a:ext cx="6400800" cy="394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761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53499-BF36-7545-247C-D67A5EF99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48FC-7A34-C68E-E402-C2B542F0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Guarantee Dimensions - Artifact Evaluation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4B531-CD49-7820-2864-308A73FC72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>
                <a:solidFill>
                  <a:srgbClr val="0D214F"/>
                </a:solidFill>
              </a:rPr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F4165-F82E-8764-A552-6343BC8BB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>
                <a:solidFill>
                  <a:srgbClr val="0D214F"/>
                </a:solidFill>
              </a:rPr>
              <a:t>21</a:t>
            </a:fld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A002F-F89F-D19D-4149-DE722F5873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>
                <a:solidFill>
                  <a:srgbClr val="0D214F"/>
                </a:solidFill>
              </a:rPr>
              <a:t>NFDIxCS.org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179785-0879-C732-DE0F-54D506478B6C}"/>
              </a:ext>
            </a:extLst>
          </p:cNvPr>
          <p:cNvSpPr/>
          <p:nvPr/>
        </p:nvSpPr>
        <p:spPr>
          <a:xfrm>
            <a:off x="47328" y="1306614"/>
            <a:ext cx="2448272" cy="4858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0D214F"/>
                </a:solidFill>
              </a:rPr>
              <a:t>RDMC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8D478E-A01F-ED68-8816-2AE6807E8FE0}"/>
              </a:ext>
            </a:extLst>
          </p:cNvPr>
          <p:cNvSpPr/>
          <p:nvPr/>
        </p:nvSpPr>
        <p:spPr>
          <a:xfrm>
            <a:off x="484104" y="1306614"/>
            <a:ext cx="2448272" cy="48586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934472-7EC8-2E42-C0FF-DA6E81258B1E}"/>
              </a:ext>
            </a:extLst>
          </p:cNvPr>
          <p:cNvSpPr/>
          <p:nvPr/>
        </p:nvSpPr>
        <p:spPr>
          <a:xfrm>
            <a:off x="968208" y="1306614"/>
            <a:ext cx="2448272" cy="48586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FF2C23-97A4-1987-3B5D-2D4E0BE9172F}"/>
              </a:ext>
            </a:extLst>
          </p:cNvPr>
          <p:cNvSpPr/>
          <p:nvPr/>
        </p:nvSpPr>
        <p:spPr>
          <a:xfrm>
            <a:off x="1422586" y="1306614"/>
            <a:ext cx="2448272" cy="48586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C2F4FE-EA2B-CC68-773F-8A8FACC724C9}"/>
              </a:ext>
            </a:extLst>
          </p:cNvPr>
          <p:cNvSpPr/>
          <p:nvPr/>
        </p:nvSpPr>
        <p:spPr>
          <a:xfrm>
            <a:off x="1956564" y="1306614"/>
            <a:ext cx="2448272" cy="48586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D2E691-5B69-8BD9-F878-95B57434BB44}"/>
              </a:ext>
            </a:extLst>
          </p:cNvPr>
          <p:cNvSpPr/>
          <p:nvPr/>
        </p:nvSpPr>
        <p:spPr>
          <a:xfrm>
            <a:off x="2419533" y="1306614"/>
            <a:ext cx="2448272" cy="4858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B9CE44-8752-B8B5-3A72-F42D9ECD2F6E}"/>
              </a:ext>
            </a:extLst>
          </p:cNvPr>
          <p:cNvSpPr/>
          <p:nvPr/>
        </p:nvSpPr>
        <p:spPr>
          <a:xfrm>
            <a:off x="2878207" y="1306614"/>
            <a:ext cx="2448272" cy="48586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5DCEDC-A95F-7408-C327-900533644F1D}"/>
              </a:ext>
            </a:extLst>
          </p:cNvPr>
          <p:cNvSpPr txBox="1"/>
          <p:nvPr/>
        </p:nvSpPr>
        <p:spPr>
          <a:xfrm rot="16200000">
            <a:off x="190752" y="2204937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External Components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640449-0026-1FD9-D87C-82B60FEB01B6}"/>
              </a:ext>
            </a:extLst>
          </p:cNvPr>
          <p:cNvSpPr txBox="1"/>
          <p:nvPr/>
        </p:nvSpPr>
        <p:spPr>
          <a:xfrm rot="16200000">
            <a:off x="1282916" y="1697588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Security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815786-D5C6-2882-14DA-FC4961D9660A}"/>
              </a:ext>
            </a:extLst>
          </p:cNvPr>
          <p:cNvSpPr txBox="1"/>
          <p:nvPr/>
        </p:nvSpPr>
        <p:spPr>
          <a:xfrm rot="16200000">
            <a:off x="-50964" y="2006168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RDMC Creation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FA6825-B34B-B6CD-7AD9-9B5DD3A6B774}"/>
              </a:ext>
            </a:extLst>
          </p:cNvPr>
          <p:cNvSpPr txBox="1"/>
          <p:nvPr/>
        </p:nvSpPr>
        <p:spPr>
          <a:xfrm rot="16200000">
            <a:off x="2182128" y="1672743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Sealing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B7F077-8DC7-6380-DEAA-B302F477E589}"/>
              </a:ext>
            </a:extLst>
          </p:cNvPr>
          <p:cNvSpPr txBox="1"/>
          <p:nvPr/>
        </p:nvSpPr>
        <p:spPr>
          <a:xfrm rot="16200000">
            <a:off x="-710475" y="2253182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Reusable Environment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3BFF32-AE9F-922C-DC63-D7D750D79B31}"/>
              </a:ext>
            </a:extLst>
          </p:cNvPr>
          <p:cNvSpPr txBox="1"/>
          <p:nvPr/>
        </p:nvSpPr>
        <p:spPr>
          <a:xfrm rot="16200000">
            <a:off x="1680005" y="174648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Metadata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BD7B49-575B-573A-1EE1-970EAC778105}"/>
              </a:ext>
            </a:extLst>
          </p:cNvPr>
          <p:cNvSpPr txBox="1"/>
          <p:nvPr/>
        </p:nvSpPr>
        <p:spPr>
          <a:xfrm>
            <a:off x="3089507" y="3320460"/>
            <a:ext cx="208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noProof="0" dirty="0">
                <a:solidFill>
                  <a:srgbClr val="0D214F"/>
                </a:solidFill>
              </a:rPr>
              <a:t>Artifact Evaluation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0793D56-BFB3-1444-0D8D-FF67A18F9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146192"/>
              </p:ext>
            </p:extLst>
          </p:nvPr>
        </p:nvGraphicFramePr>
        <p:xfrm>
          <a:off x="5657535" y="1762607"/>
          <a:ext cx="6400800" cy="394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59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B5131-6F18-8148-012A-42B645421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6798-215A-0AF4-B1BA-9D46E45A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Guarantee Dimensions - Security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7F2A8-945B-95A5-1FDF-B4E1E7952A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>
                <a:solidFill>
                  <a:srgbClr val="0D214F"/>
                </a:solidFill>
              </a:rPr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03251-2C8E-AB42-F223-AA476917E2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>
                <a:solidFill>
                  <a:srgbClr val="0D214F"/>
                </a:solidFill>
              </a:rPr>
              <a:t>22</a:t>
            </a:fld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994D4-948B-9144-049B-16D4F5694F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>
                <a:solidFill>
                  <a:srgbClr val="0D214F"/>
                </a:solidFill>
              </a:rPr>
              <a:t>NFDIxCS.org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E55F7C-6081-6864-D209-B4CB6A4A6979}"/>
              </a:ext>
            </a:extLst>
          </p:cNvPr>
          <p:cNvSpPr/>
          <p:nvPr/>
        </p:nvSpPr>
        <p:spPr>
          <a:xfrm>
            <a:off x="47328" y="1306614"/>
            <a:ext cx="2448272" cy="48586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0D214F"/>
                </a:solidFill>
              </a:rPr>
              <a:t>RDMC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299AAC-8F2E-DE01-E2EE-E0E203D6BD09}"/>
              </a:ext>
            </a:extLst>
          </p:cNvPr>
          <p:cNvSpPr/>
          <p:nvPr/>
        </p:nvSpPr>
        <p:spPr>
          <a:xfrm>
            <a:off x="484104" y="1306614"/>
            <a:ext cx="2448272" cy="4858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A729DA-0D26-0479-96F8-0DE6FC79DA10}"/>
              </a:ext>
            </a:extLst>
          </p:cNvPr>
          <p:cNvSpPr/>
          <p:nvPr/>
        </p:nvSpPr>
        <p:spPr>
          <a:xfrm>
            <a:off x="968208" y="1306614"/>
            <a:ext cx="2448272" cy="48586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3B86A7-02D0-52EB-BBB6-1CD849A67E60}"/>
              </a:ext>
            </a:extLst>
          </p:cNvPr>
          <p:cNvSpPr/>
          <p:nvPr/>
        </p:nvSpPr>
        <p:spPr>
          <a:xfrm>
            <a:off x="1422586" y="1306614"/>
            <a:ext cx="2448272" cy="4858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23A589-5B41-4045-AFDB-BAC14D58290D}"/>
              </a:ext>
            </a:extLst>
          </p:cNvPr>
          <p:cNvSpPr/>
          <p:nvPr/>
        </p:nvSpPr>
        <p:spPr>
          <a:xfrm>
            <a:off x="1956564" y="1306614"/>
            <a:ext cx="2448272" cy="48586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67B3D5-6987-1694-F9C9-A2D8D582E2E9}"/>
              </a:ext>
            </a:extLst>
          </p:cNvPr>
          <p:cNvSpPr/>
          <p:nvPr/>
        </p:nvSpPr>
        <p:spPr>
          <a:xfrm>
            <a:off x="2419533" y="1306614"/>
            <a:ext cx="2448272" cy="48586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D34013-329C-A3C3-A0D6-4E9D1572964E}"/>
              </a:ext>
            </a:extLst>
          </p:cNvPr>
          <p:cNvSpPr/>
          <p:nvPr/>
        </p:nvSpPr>
        <p:spPr>
          <a:xfrm>
            <a:off x="2878207" y="1306614"/>
            <a:ext cx="2448272" cy="48586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28135A-DC80-EFEE-8271-7CC4644690D0}"/>
              </a:ext>
            </a:extLst>
          </p:cNvPr>
          <p:cNvSpPr txBox="1"/>
          <p:nvPr/>
        </p:nvSpPr>
        <p:spPr>
          <a:xfrm rot="16200000">
            <a:off x="1658075" y="2179957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External Components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36E37-DB22-A694-C59D-37524F8FFFBB}"/>
              </a:ext>
            </a:extLst>
          </p:cNvPr>
          <p:cNvSpPr txBox="1"/>
          <p:nvPr/>
        </p:nvSpPr>
        <p:spPr>
          <a:xfrm rot="16200000">
            <a:off x="329791" y="1673165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Sealing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D9F058-6C8C-78A9-C566-6E3D231B4B68}"/>
              </a:ext>
            </a:extLst>
          </p:cNvPr>
          <p:cNvSpPr txBox="1"/>
          <p:nvPr/>
        </p:nvSpPr>
        <p:spPr>
          <a:xfrm rot="16200000">
            <a:off x="362815" y="2064458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Artifact Evaluation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B9939A-10F0-A437-A366-9C19F83DE60E}"/>
              </a:ext>
            </a:extLst>
          </p:cNvPr>
          <p:cNvSpPr txBox="1"/>
          <p:nvPr/>
        </p:nvSpPr>
        <p:spPr>
          <a:xfrm rot="16200000">
            <a:off x="1471055" y="2006589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RDMC Creation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774A4E-C95E-D151-769F-97FEA6F8D157}"/>
              </a:ext>
            </a:extLst>
          </p:cNvPr>
          <p:cNvSpPr txBox="1"/>
          <p:nvPr/>
        </p:nvSpPr>
        <p:spPr>
          <a:xfrm rot="16200000">
            <a:off x="664901" y="2247563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Reusable Environment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85EFB4-014D-8073-627F-F4147FBD2F5B}"/>
              </a:ext>
            </a:extLst>
          </p:cNvPr>
          <p:cNvSpPr txBox="1"/>
          <p:nvPr/>
        </p:nvSpPr>
        <p:spPr>
          <a:xfrm rot="16200000">
            <a:off x="-193769" y="1721498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Metadata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4B026C-A127-2C04-8D2B-AA0BC7BE2FB6}"/>
              </a:ext>
            </a:extLst>
          </p:cNvPr>
          <p:cNvSpPr txBox="1"/>
          <p:nvPr/>
        </p:nvSpPr>
        <p:spPr>
          <a:xfrm>
            <a:off x="3444387" y="356749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noProof="0" dirty="0">
                <a:solidFill>
                  <a:srgbClr val="0D214F"/>
                </a:solidFill>
              </a:rPr>
              <a:t>Security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F2D760F-AEC8-6E02-B4FF-667E4F750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185994"/>
              </p:ext>
            </p:extLst>
          </p:nvPr>
        </p:nvGraphicFramePr>
        <p:xfrm>
          <a:off x="5709086" y="1762607"/>
          <a:ext cx="6400800" cy="394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80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34A36-1F8D-9772-80D3-CBD7AD6BC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6A3A-A8A7-67F4-70BC-14BD0BF66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Guarantee Dimensions - External Components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745C-4FAB-2F18-3A6A-FDB8211F26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>
                <a:solidFill>
                  <a:srgbClr val="0D214F"/>
                </a:solidFill>
              </a:rPr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F39E9-7CB3-B02A-2A0B-6ED6842ED7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>
                <a:solidFill>
                  <a:srgbClr val="0D214F"/>
                </a:solidFill>
              </a:rPr>
              <a:t>23</a:t>
            </a:fld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18496-47CA-B0D9-E86B-955468F4DC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>
                <a:solidFill>
                  <a:srgbClr val="0D214F"/>
                </a:solidFill>
              </a:rPr>
              <a:t>NFDIxCS.org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693CAA-8813-F66D-A366-671C8761C533}"/>
              </a:ext>
            </a:extLst>
          </p:cNvPr>
          <p:cNvSpPr/>
          <p:nvPr/>
        </p:nvSpPr>
        <p:spPr>
          <a:xfrm>
            <a:off x="47328" y="1306614"/>
            <a:ext cx="2448272" cy="48586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0D214F"/>
                </a:solidFill>
              </a:rPr>
              <a:t>RDMC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9858E8-985B-558B-7DF9-B63523865FE3}"/>
              </a:ext>
            </a:extLst>
          </p:cNvPr>
          <p:cNvSpPr/>
          <p:nvPr/>
        </p:nvSpPr>
        <p:spPr>
          <a:xfrm>
            <a:off x="484104" y="1306614"/>
            <a:ext cx="2448272" cy="48586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5B6B06-68C0-F3C7-7B35-09BFE31ABA32}"/>
              </a:ext>
            </a:extLst>
          </p:cNvPr>
          <p:cNvSpPr/>
          <p:nvPr/>
        </p:nvSpPr>
        <p:spPr>
          <a:xfrm>
            <a:off x="968208" y="1306614"/>
            <a:ext cx="2448272" cy="4858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FED3A7-87D6-D41E-7E28-A5B117D72609}"/>
              </a:ext>
            </a:extLst>
          </p:cNvPr>
          <p:cNvSpPr/>
          <p:nvPr/>
        </p:nvSpPr>
        <p:spPr>
          <a:xfrm>
            <a:off x="1422586" y="1306614"/>
            <a:ext cx="2448272" cy="48586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CF3E19-9900-E2B0-6277-C67C2665F0DC}"/>
              </a:ext>
            </a:extLst>
          </p:cNvPr>
          <p:cNvSpPr/>
          <p:nvPr/>
        </p:nvSpPr>
        <p:spPr>
          <a:xfrm>
            <a:off x="1956564" y="1306614"/>
            <a:ext cx="2448272" cy="4858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79DC31-5670-5F1A-197A-C60A423BA5F3}"/>
              </a:ext>
            </a:extLst>
          </p:cNvPr>
          <p:cNvSpPr/>
          <p:nvPr/>
        </p:nvSpPr>
        <p:spPr>
          <a:xfrm>
            <a:off x="2419533" y="1306614"/>
            <a:ext cx="2448272" cy="48586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81F055-F733-4250-EF44-4214A1A6B603}"/>
              </a:ext>
            </a:extLst>
          </p:cNvPr>
          <p:cNvSpPr/>
          <p:nvPr/>
        </p:nvSpPr>
        <p:spPr>
          <a:xfrm>
            <a:off x="2878207" y="1306614"/>
            <a:ext cx="2448272" cy="48586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9AFF8D-E1A2-B7F5-57CA-A43F7FADC6C0}"/>
              </a:ext>
            </a:extLst>
          </p:cNvPr>
          <p:cNvSpPr txBox="1"/>
          <p:nvPr/>
        </p:nvSpPr>
        <p:spPr>
          <a:xfrm rot="16200000">
            <a:off x="1168740" y="2260676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Reusable Environment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2B583C-D05A-2166-01EC-D54D1CBD476F}"/>
              </a:ext>
            </a:extLst>
          </p:cNvPr>
          <p:cNvSpPr txBox="1"/>
          <p:nvPr/>
        </p:nvSpPr>
        <p:spPr>
          <a:xfrm rot="16200000">
            <a:off x="-128585" y="1671293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Security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BF9F37-F5CC-4A5A-1F1F-23745799F4DD}"/>
              </a:ext>
            </a:extLst>
          </p:cNvPr>
          <p:cNvSpPr txBox="1"/>
          <p:nvPr/>
        </p:nvSpPr>
        <p:spPr>
          <a:xfrm rot="16200000">
            <a:off x="869288" y="2069641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Artifact Evaluation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52970E-E1F1-B10A-CB28-57CDA10D96F9}"/>
              </a:ext>
            </a:extLst>
          </p:cNvPr>
          <p:cNvSpPr txBox="1"/>
          <p:nvPr/>
        </p:nvSpPr>
        <p:spPr>
          <a:xfrm rot="16200000">
            <a:off x="789710" y="1646447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Sealing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F59F9A-B7AB-0BD1-032E-892268C12D10}"/>
              </a:ext>
            </a:extLst>
          </p:cNvPr>
          <p:cNvSpPr txBox="1"/>
          <p:nvPr/>
        </p:nvSpPr>
        <p:spPr>
          <a:xfrm rot="16200000">
            <a:off x="1900380" y="1983317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RDMC Creation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C7F34A-A772-939F-D2F4-FCC86001056D}"/>
              </a:ext>
            </a:extLst>
          </p:cNvPr>
          <p:cNvSpPr txBox="1"/>
          <p:nvPr/>
        </p:nvSpPr>
        <p:spPr>
          <a:xfrm rot="16200000">
            <a:off x="261125" y="1720185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Metadata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EDFCC2-BD60-0F30-5B1F-245B8F5B2B2D}"/>
              </a:ext>
            </a:extLst>
          </p:cNvPr>
          <p:cNvSpPr txBox="1"/>
          <p:nvPr/>
        </p:nvSpPr>
        <p:spPr>
          <a:xfrm>
            <a:off x="3087947" y="3320460"/>
            <a:ext cx="2080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noProof="0" dirty="0">
                <a:solidFill>
                  <a:srgbClr val="0D214F"/>
                </a:solidFill>
              </a:rPr>
              <a:t>External Components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6F90F5-31A3-7FC6-0251-019F4624A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890620"/>
              </p:ext>
            </p:extLst>
          </p:nvPr>
        </p:nvGraphicFramePr>
        <p:xfrm>
          <a:off x="5697181" y="1762607"/>
          <a:ext cx="6400800" cy="394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571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F4F93-4DE9-5390-3F96-AA3033239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5320-FD9D-CEA8-8259-90B4870B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Guarantee Dimensions - Reusable Environment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4F9A2-5018-7E18-7F31-40166A08E6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>
                <a:solidFill>
                  <a:srgbClr val="0D214F"/>
                </a:solidFill>
              </a:rPr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09D77-AD02-253F-570B-136D5E4738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>
                <a:solidFill>
                  <a:srgbClr val="0D214F"/>
                </a:solidFill>
              </a:rPr>
              <a:t>24</a:t>
            </a:fld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2DBB3-1D90-338C-1A99-427660316A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>
                <a:solidFill>
                  <a:srgbClr val="0D214F"/>
                </a:solidFill>
              </a:rPr>
              <a:t>NFDIxCS.org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8BBC45-5543-CB5B-3E39-1229F93603A6}"/>
              </a:ext>
            </a:extLst>
          </p:cNvPr>
          <p:cNvSpPr/>
          <p:nvPr/>
        </p:nvSpPr>
        <p:spPr>
          <a:xfrm>
            <a:off x="47328" y="1306614"/>
            <a:ext cx="2448272" cy="48586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0D214F"/>
                </a:solidFill>
              </a:rPr>
              <a:t>RDMC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98C473-D198-5CCC-82DA-84DE610417F6}"/>
              </a:ext>
            </a:extLst>
          </p:cNvPr>
          <p:cNvSpPr/>
          <p:nvPr/>
        </p:nvSpPr>
        <p:spPr>
          <a:xfrm>
            <a:off x="484104" y="1306614"/>
            <a:ext cx="2448272" cy="48586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DA0F4F-D99C-76C8-262A-7E25638A45A3}"/>
              </a:ext>
            </a:extLst>
          </p:cNvPr>
          <p:cNvSpPr/>
          <p:nvPr/>
        </p:nvSpPr>
        <p:spPr>
          <a:xfrm>
            <a:off x="968208" y="1306614"/>
            <a:ext cx="2448272" cy="48586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0D9505-4A42-91DE-5FF0-9FB1C231E008}"/>
              </a:ext>
            </a:extLst>
          </p:cNvPr>
          <p:cNvSpPr/>
          <p:nvPr/>
        </p:nvSpPr>
        <p:spPr>
          <a:xfrm>
            <a:off x="1422586" y="1306614"/>
            <a:ext cx="2448272" cy="48586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28F6CC-1976-B4AC-EDFF-9D992C8BC456}"/>
              </a:ext>
            </a:extLst>
          </p:cNvPr>
          <p:cNvSpPr/>
          <p:nvPr/>
        </p:nvSpPr>
        <p:spPr>
          <a:xfrm>
            <a:off x="1956564" y="1306614"/>
            <a:ext cx="2448272" cy="4858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79AECC-5568-4A51-8250-D01851F6F764}"/>
              </a:ext>
            </a:extLst>
          </p:cNvPr>
          <p:cNvSpPr/>
          <p:nvPr/>
        </p:nvSpPr>
        <p:spPr>
          <a:xfrm>
            <a:off x="2419533" y="1306614"/>
            <a:ext cx="2448272" cy="48586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C5A230-68A2-6726-810F-746F84B8E307}"/>
              </a:ext>
            </a:extLst>
          </p:cNvPr>
          <p:cNvSpPr/>
          <p:nvPr/>
        </p:nvSpPr>
        <p:spPr>
          <a:xfrm>
            <a:off x="2878207" y="1306614"/>
            <a:ext cx="2448272" cy="4858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D214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3ACDB7-859F-15DF-9A4F-9ED7FF219F08}"/>
              </a:ext>
            </a:extLst>
          </p:cNvPr>
          <p:cNvSpPr txBox="1"/>
          <p:nvPr/>
        </p:nvSpPr>
        <p:spPr>
          <a:xfrm rot="16200000">
            <a:off x="-268154" y="2176051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External Components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E1B37B-EEAF-7A8A-3754-4A5A9EAE82C7}"/>
              </a:ext>
            </a:extLst>
          </p:cNvPr>
          <p:cNvSpPr txBox="1"/>
          <p:nvPr/>
        </p:nvSpPr>
        <p:spPr>
          <a:xfrm rot="16200000">
            <a:off x="755077" y="1759911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Security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395F8D-5C86-7B92-DC13-D1ACB557E1B8}"/>
              </a:ext>
            </a:extLst>
          </p:cNvPr>
          <p:cNvSpPr txBox="1"/>
          <p:nvPr/>
        </p:nvSpPr>
        <p:spPr>
          <a:xfrm rot="16200000">
            <a:off x="1760598" y="2069638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Artifact Evaluation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4A364E-7DB9-95CA-33B8-3170295E8F7E}"/>
              </a:ext>
            </a:extLst>
          </p:cNvPr>
          <p:cNvSpPr txBox="1"/>
          <p:nvPr/>
        </p:nvSpPr>
        <p:spPr>
          <a:xfrm rot="16200000">
            <a:off x="1726582" y="1698011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Sealing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06FF6-EBB6-9EF5-D5B6-D2A74879D697}"/>
              </a:ext>
            </a:extLst>
          </p:cNvPr>
          <p:cNvSpPr txBox="1"/>
          <p:nvPr/>
        </p:nvSpPr>
        <p:spPr>
          <a:xfrm rot="16200000">
            <a:off x="-493048" y="1977278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RDMC Creation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030DE9-DC7C-2C8A-4A69-6C90D70EA039}"/>
              </a:ext>
            </a:extLst>
          </p:cNvPr>
          <p:cNvSpPr txBox="1"/>
          <p:nvPr/>
        </p:nvSpPr>
        <p:spPr>
          <a:xfrm rot="16200000">
            <a:off x="1210253" y="1772141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Metadata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0ADF4D-B9BF-9445-9D45-8DD894F2C78A}"/>
              </a:ext>
            </a:extLst>
          </p:cNvPr>
          <p:cNvSpPr txBox="1"/>
          <p:nvPr/>
        </p:nvSpPr>
        <p:spPr>
          <a:xfrm>
            <a:off x="3105105" y="3320460"/>
            <a:ext cx="2145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noProof="0" dirty="0">
                <a:solidFill>
                  <a:srgbClr val="0D214F"/>
                </a:solidFill>
              </a:rPr>
              <a:t>Reusable Environment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0364B88-AA76-C791-515F-6F91DC739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975444"/>
              </p:ext>
            </p:extLst>
          </p:nvPr>
        </p:nvGraphicFramePr>
        <p:xfrm>
          <a:off x="5670764" y="1762607"/>
          <a:ext cx="6401900" cy="394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775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9BAD-E30D-4471-6996-54F4883A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Future dimensions that can be consider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00C4C-737E-B30C-CB13-880A0CF17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>
                <a:solidFill>
                  <a:srgbClr val="0D214F"/>
                </a:solidFill>
              </a:rPr>
              <a:t>Cross-platform integration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Community-based reviews &amp; feedback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Automated metadata extraction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Scalability (for handling large datasets or complex workflows).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Interdisciplinary compatibility.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Data management plan and Software management plan.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43CA6-8E42-FC86-6950-90B252C7D8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73980-3EC7-769E-4367-ADBD7AA11D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/>
              <a:t>25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167F4-773E-D929-7783-CB4F241227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NFDIxCS.org</a:t>
            </a:r>
          </a:p>
        </p:txBody>
      </p:sp>
    </p:spTree>
    <p:extLst>
      <p:ext uri="{BB962C8B-B14F-4D97-AF65-F5344CB8AC3E}">
        <p14:creationId xmlns:p14="http://schemas.microsoft.com/office/powerpoint/2010/main" val="3692031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88D5C-10D0-6135-56CE-B36D8C514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579C-E866-C7DD-9FE2-87960D16C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Future Prospects of Guarantee Services in RDMC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137F4-837D-AA56-974E-0E83C1D83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>
                <a:solidFill>
                  <a:srgbClr val="0D214F"/>
                </a:solidFill>
              </a:rPr>
              <a:t>Adaptability: </a:t>
            </a:r>
          </a:p>
          <a:p>
            <a:pPr marL="584200" lvl="1" indent="0">
              <a:buNone/>
            </a:pPr>
            <a:r>
              <a:rPr lang="en-GB" noProof="0" dirty="0">
                <a:solidFill>
                  <a:srgbClr val="0D214F"/>
                </a:solidFill>
              </a:rPr>
              <a:t>	RDMCs remain flexible to future advancements.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Integration with New Standards: </a:t>
            </a:r>
          </a:p>
          <a:p>
            <a:pPr marL="584200" lvl="1" indent="0">
              <a:buNone/>
            </a:pPr>
            <a:r>
              <a:rPr lang="en-GB" noProof="0" dirty="0">
                <a:solidFill>
                  <a:srgbClr val="0D214F"/>
                </a:solidFill>
              </a:rPr>
              <a:t>	Adaptation to new tools and standards.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Continuous Improvement: </a:t>
            </a:r>
          </a:p>
          <a:p>
            <a:pPr marL="584200" lvl="1" indent="0">
              <a:buNone/>
            </a:pPr>
            <a:r>
              <a:rPr lang="en-GB" noProof="0" dirty="0">
                <a:solidFill>
                  <a:srgbClr val="0D214F"/>
                </a:solidFill>
              </a:rPr>
              <a:t>	Enable ongoing improvements in security and quality.</a:t>
            </a:r>
          </a:p>
          <a:p>
            <a:pPr marL="469900" lvl="1" indent="-355600"/>
            <a:r>
              <a:rPr lang="en-US" sz="1800" noProof="0" dirty="0">
                <a:solidFill>
                  <a:srgbClr val="0D214F"/>
                </a:solidFill>
              </a:rPr>
              <a:t>Reliable Research Outcomes: </a:t>
            </a:r>
          </a:p>
          <a:p>
            <a:pPr marL="571500" lvl="2" indent="0">
              <a:buNone/>
            </a:pPr>
            <a:r>
              <a:rPr lang="en-US" sz="1600" noProof="0" dirty="0">
                <a:solidFill>
                  <a:srgbClr val="0D214F"/>
                </a:solidFill>
              </a:rPr>
              <a:t>	Standardized guarantees will support consistent and verifiable results.</a:t>
            </a:r>
          </a:p>
          <a:p>
            <a:pPr marL="400050" lvl="2" indent="-285750"/>
            <a:r>
              <a:rPr lang="en-US" sz="1800" dirty="0">
                <a:solidFill>
                  <a:srgbClr val="0D214F"/>
                </a:solidFill>
              </a:rPr>
              <a:t>Facilitated Collaboration: </a:t>
            </a:r>
          </a:p>
          <a:p>
            <a:pPr marL="571500" lvl="3" indent="0">
              <a:buNone/>
            </a:pPr>
            <a:r>
              <a:rPr lang="en-US" sz="1600" dirty="0">
                <a:solidFill>
                  <a:srgbClr val="0D214F"/>
                </a:solidFill>
              </a:rPr>
              <a:t>	Guarantees enable researchers to confidently share and reuse data.</a:t>
            </a:r>
            <a:endParaRPr lang="en-GB" sz="1600" dirty="0">
              <a:solidFill>
                <a:srgbClr val="0D214F"/>
              </a:solidFill>
            </a:endParaRPr>
          </a:p>
          <a:p>
            <a:pPr marL="457200" lvl="2" indent="-400050"/>
            <a:endParaRPr lang="en-US" sz="1600" noProof="0" dirty="0">
              <a:solidFill>
                <a:srgbClr val="0D214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93703-DEC3-D354-BF10-D02599863A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CD396-FC3A-6C70-6C53-158F91CEAC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/>
              <a:t>26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097EE-9143-C1A2-51E7-976EACF35F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NFDIxCS.org</a:t>
            </a:r>
          </a:p>
        </p:txBody>
      </p:sp>
    </p:spTree>
    <p:extLst>
      <p:ext uri="{BB962C8B-B14F-4D97-AF65-F5344CB8AC3E}">
        <p14:creationId xmlns:p14="http://schemas.microsoft.com/office/powerpoint/2010/main" val="283502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CE0F0-C103-40DE-8079-4B81E8D9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RDMC Reusable Execution Environment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168945-A323-4682-BE61-78E96428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7E05A3-3B3B-429A-948B-F5EAD828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47E2E-8875-6443-B5B3-5FDC5C3DDA2B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0AC642-9A60-47E8-A729-11DB5FD1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NFDIxCS.org</a:t>
            </a:r>
          </a:p>
        </p:txBody>
      </p:sp>
      <p:sp>
        <p:nvSpPr>
          <p:cNvPr id="7" name="Abgerundetes Rechteck 29">
            <a:extLst>
              <a:ext uri="{FF2B5EF4-FFF2-40B4-BE49-F238E27FC236}">
                <a16:creationId xmlns:a16="http://schemas.microsoft.com/office/drawing/2014/main" id="{BC9EF75A-2CD7-4B0D-BE18-EBA0AC95B17B}"/>
              </a:ext>
            </a:extLst>
          </p:cNvPr>
          <p:cNvSpPr/>
          <p:nvPr/>
        </p:nvSpPr>
        <p:spPr>
          <a:xfrm>
            <a:off x="204027" y="1415016"/>
            <a:ext cx="11651332" cy="1536453"/>
          </a:xfrm>
          <a:prstGeom prst="roundRect">
            <a:avLst>
              <a:gd name="adj" fmla="val 18583"/>
            </a:avLst>
          </a:prstGeom>
          <a:solidFill>
            <a:srgbClr val="00206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NFDI(</a:t>
            </a:r>
            <a:r>
              <a:rPr lang="en-GB" b="1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xCS</a:t>
            </a:r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Platform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57FAAFD-77D6-457E-B554-AF04BC4A03BB}"/>
              </a:ext>
            </a:extLst>
          </p:cNvPr>
          <p:cNvGrpSpPr/>
          <p:nvPr/>
        </p:nvGrpSpPr>
        <p:grpSpPr>
          <a:xfrm>
            <a:off x="776774" y="1528264"/>
            <a:ext cx="590865" cy="921133"/>
            <a:chOff x="4400262" y="1971040"/>
            <a:chExt cx="3391477" cy="3741952"/>
          </a:xfrm>
        </p:grpSpPr>
        <p:sp>
          <p:nvSpPr>
            <p:cNvPr id="9" name="Abgerundetes Rechteck 14">
              <a:extLst>
                <a:ext uri="{FF2B5EF4-FFF2-40B4-BE49-F238E27FC236}">
                  <a16:creationId xmlns:a16="http://schemas.microsoft.com/office/drawing/2014/main" id="{E22EAFA0-D20E-4B03-9B11-5F60BBDCD970}"/>
                </a:ext>
              </a:extLst>
            </p:cNvPr>
            <p:cNvSpPr/>
            <p:nvPr/>
          </p:nvSpPr>
          <p:spPr>
            <a:xfrm>
              <a:off x="4400262" y="1971040"/>
              <a:ext cx="3391477" cy="3741952"/>
            </a:xfrm>
            <a:prstGeom prst="roundRect">
              <a:avLst>
                <a:gd name="adj" fmla="val 285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 indent="-214313"/>
              <a:endParaRPr lang="en-GB" sz="1400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bgerundetes Rechteck 24">
              <a:extLst>
                <a:ext uri="{FF2B5EF4-FFF2-40B4-BE49-F238E27FC236}">
                  <a16:creationId xmlns:a16="http://schemas.microsoft.com/office/drawing/2014/main" id="{122EFAD7-68F7-4656-8062-7D1AE5B9F083}"/>
                </a:ext>
              </a:extLst>
            </p:cNvPr>
            <p:cNvSpPr/>
            <p:nvPr/>
          </p:nvSpPr>
          <p:spPr>
            <a:xfrm>
              <a:off x="4552663" y="2109431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875" indent="17463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bgerundetes Rechteck 25">
              <a:extLst>
                <a:ext uri="{FF2B5EF4-FFF2-40B4-BE49-F238E27FC236}">
                  <a16:creationId xmlns:a16="http://schemas.microsoft.com/office/drawing/2014/main" id="{511FE6AA-7FD1-495E-8A74-5793DB110819}"/>
                </a:ext>
              </a:extLst>
            </p:cNvPr>
            <p:cNvSpPr/>
            <p:nvPr/>
          </p:nvSpPr>
          <p:spPr>
            <a:xfrm>
              <a:off x="4552663" y="2791434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9213" indent="-33338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bgerundetes Rechteck 26">
              <a:extLst>
                <a:ext uri="{FF2B5EF4-FFF2-40B4-BE49-F238E27FC236}">
                  <a16:creationId xmlns:a16="http://schemas.microsoft.com/office/drawing/2014/main" id="{A827247D-9398-4382-B863-BE8FA193E28E}"/>
                </a:ext>
              </a:extLst>
            </p:cNvPr>
            <p:cNvSpPr/>
            <p:nvPr/>
          </p:nvSpPr>
          <p:spPr>
            <a:xfrm>
              <a:off x="4552663" y="3473437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875" indent="17463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bgerundetes Rechteck 27">
              <a:extLst>
                <a:ext uri="{FF2B5EF4-FFF2-40B4-BE49-F238E27FC236}">
                  <a16:creationId xmlns:a16="http://schemas.microsoft.com/office/drawing/2014/main" id="{0F77BDC9-E173-494F-A97B-83AAF6DFC46E}"/>
                </a:ext>
              </a:extLst>
            </p:cNvPr>
            <p:cNvSpPr/>
            <p:nvPr/>
          </p:nvSpPr>
          <p:spPr>
            <a:xfrm>
              <a:off x="4552663" y="4155440"/>
              <a:ext cx="3071420" cy="1363338"/>
            </a:xfrm>
            <a:prstGeom prst="roundRect">
              <a:avLst>
                <a:gd name="adj" fmla="val 5273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bgerundetes Rechteck 28">
              <a:extLst>
                <a:ext uri="{FF2B5EF4-FFF2-40B4-BE49-F238E27FC236}">
                  <a16:creationId xmlns:a16="http://schemas.microsoft.com/office/drawing/2014/main" id="{EF16CAB0-B4C3-43B1-98B5-A5CF02EED87F}"/>
                </a:ext>
              </a:extLst>
            </p:cNvPr>
            <p:cNvSpPr/>
            <p:nvPr/>
          </p:nvSpPr>
          <p:spPr>
            <a:xfrm>
              <a:off x="4733706" y="4336247"/>
              <a:ext cx="2709334" cy="1001725"/>
            </a:xfrm>
            <a:prstGeom prst="roundRect">
              <a:avLst>
                <a:gd name="adj" fmla="val 8164"/>
              </a:avLst>
            </a:prstGeom>
            <a:solidFill>
              <a:schemeClr val="bg2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bgerundetes Rechteck 29">
              <a:extLst>
                <a:ext uri="{FF2B5EF4-FFF2-40B4-BE49-F238E27FC236}">
                  <a16:creationId xmlns:a16="http://schemas.microsoft.com/office/drawing/2014/main" id="{D4B7B581-6551-4699-8F7F-3DFCC3E465B2}"/>
                </a:ext>
              </a:extLst>
            </p:cNvPr>
            <p:cNvSpPr/>
            <p:nvPr/>
          </p:nvSpPr>
          <p:spPr>
            <a:xfrm>
              <a:off x="4928440" y="4498181"/>
              <a:ext cx="2319866" cy="677856"/>
            </a:xfrm>
            <a:prstGeom prst="roundRect">
              <a:avLst>
                <a:gd name="adj" fmla="val 18583"/>
              </a:avLst>
            </a:prstGeom>
            <a:solidFill>
              <a:srgbClr val="00206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F4B50A2-92DB-43A7-B973-28A78BCFFD35}"/>
              </a:ext>
            </a:extLst>
          </p:cNvPr>
          <p:cNvGrpSpPr/>
          <p:nvPr/>
        </p:nvGrpSpPr>
        <p:grpSpPr>
          <a:xfrm>
            <a:off x="973729" y="1687775"/>
            <a:ext cx="590865" cy="921133"/>
            <a:chOff x="4400262" y="1971040"/>
            <a:chExt cx="3391477" cy="3741952"/>
          </a:xfrm>
        </p:grpSpPr>
        <p:sp>
          <p:nvSpPr>
            <p:cNvPr id="17" name="Abgerundetes Rechteck 14">
              <a:extLst>
                <a:ext uri="{FF2B5EF4-FFF2-40B4-BE49-F238E27FC236}">
                  <a16:creationId xmlns:a16="http://schemas.microsoft.com/office/drawing/2014/main" id="{89E761F7-A25C-469A-A151-00B780FDED82}"/>
                </a:ext>
              </a:extLst>
            </p:cNvPr>
            <p:cNvSpPr/>
            <p:nvPr/>
          </p:nvSpPr>
          <p:spPr>
            <a:xfrm>
              <a:off x="4400262" y="1971040"/>
              <a:ext cx="3391477" cy="3741952"/>
            </a:xfrm>
            <a:prstGeom prst="roundRect">
              <a:avLst>
                <a:gd name="adj" fmla="val 285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 indent="-214313"/>
              <a:endParaRPr lang="en-GB" sz="1400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bgerundetes Rechteck 24">
              <a:extLst>
                <a:ext uri="{FF2B5EF4-FFF2-40B4-BE49-F238E27FC236}">
                  <a16:creationId xmlns:a16="http://schemas.microsoft.com/office/drawing/2014/main" id="{89F7AF1F-F66F-4634-83D9-59708959F3DE}"/>
                </a:ext>
              </a:extLst>
            </p:cNvPr>
            <p:cNvSpPr/>
            <p:nvPr/>
          </p:nvSpPr>
          <p:spPr>
            <a:xfrm>
              <a:off x="4552663" y="2109431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875" indent="17463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bgerundetes Rechteck 25">
              <a:extLst>
                <a:ext uri="{FF2B5EF4-FFF2-40B4-BE49-F238E27FC236}">
                  <a16:creationId xmlns:a16="http://schemas.microsoft.com/office/drawing/2014/main" id="{5B4B4ABA-1853-4136-A481-AB9DAB76D115}"/>
                </a:ext>
              </a:extLst>
            </p:cNvPr>
            <p:cNvSpPr/>
            <p:nvPr/>
          </p:nvSpPr>
          <p:spPr>
            <a:xfrm>
              <a:off x="4552663" y="2791434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9213" indent="-33338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bgerundetes Rechteck 26">
              <a:extLst>
                <a:ext uri="{FF2B5EF4-FFF2-40B4-BE49-F238E27FC236}">
                  <a16:creationId xmlns:a16="http://schemas.microsoft.com/office/drawing/2014/main" id="{2B0133DB-660A-443C-AB1A-8A7396EA7B27}"/>
                </a:ext>
              </a:extLst>
            </p:cNvPr>
            <p:cNvSpPr/>
            <p:nvPr/>
          </p:nvSpPr>
          <p:spPr>
            <a:xfrm>
              <a:off x="4552663" y="3473437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875" indent="17463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Abgerundetes Rechteck 27">
              <a:extLst>
                <a:ext uri="{FF2B5EF4-FFF2-40B4-BE49-F238E27FC236}">
                  <a16:creationId xmlns:a16="http://schemas.microsoft.com/office/drawing/2014/main" id="{6A54BAC0-CEC9-4051-A346-5220E4067A99}"/>
                </a:ext>
              </a:extLst>
            </p:cNvPr>
            <p:cNvSpPr/>
            <p:nvPr/>
          </p:nvSpPr>
          <p:spPr>
            <a:xfrm>
              <a:off x="4552663" y="4155440"/>
              <a:ext cx="3071420" cy="1363338"/>
            </a:xfrm>
            <a:prstGeom prst="roundRect">
              <a:avLst>
                <a:gd name="adj" fmla="val 5273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Abgerundetes Rechteck 28">
              <a:extLst>
                <a:ext uri="{FF2B5EF4-FFF2-40B4-BE49-F238E27FC236}">
                  <a16:creationId xmlns:a16="http://schemas.microsoft.com/office/drawing/2014/main" id="{97E8F19C-F2E7-4E6A-8003-BAB46620B98E}"/>
                </a:ext>
              </a:extLst>
            </p:cNvPr>
            <p:cNvSpPr/>
            <p:nvPr/>
          </p:nvSpPr>
          <p:spPr>
            <a:xfrm>
              <a:off x="4733706" y="4336247"/>
              <a:ext cx="2709334" cy="1001725"/>
            </a:xfrm>
            <a:prstGeom prst="roundRect">
              <a:avLst>
                <a:gd name="adj" fmla="val 8164"/>
              </a:avLst>
            </a:prstGeom>
            <a:solidFill>
              <a:schemeClr val="bg2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Abgerundetes Rechteck 29">
              <a:extLst>
                <a:ext uri="{FF2B5EF4-FFF2-40B4-BE49-F238E27FC236}">
                  <a16:creationId xmlns:a16="http://schemas.microsoft.com/office/drawing/2014/main" id="{75557832-894C-4074-A179-BAACAD291C9E}"/>
                </a:ext>
              </a:extLst>
            </p:cNvPr>
            <p:cNvSpPr/>
            <p:nvPr/>
          </p:nvSpPr>
          <p:spPr>
            <a:xfrm>
              <a:off x="4928440" y="4498181"/>
              <a:ext cx="2319866" cy="677856"/>
            </a:xfrm>
            <a:prstGeom prst="roundRect">
              <a:avLst>
                <a:gd name="adj" fmla="val 18583"/>
              </a:avLst>
            </a:prstGeom>
            <a:solidFill>
              <a:srgbClr val="00206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D809FEE-92BA-40E5-8298-AF0F53839B7A}"/>
              </a:ext>
            </a:extLst>
          </p:cNvPr>
          <p:cNvGrpSpPr/>
          <p:nvPr/>
        </p:nvGrpSpPr>
        <p:grpSpPr>
          <a:xfrm>
            <a:off x="1170684" y="1847286"/>
            <a:ext cx="590865" cy="921133"/>
            <a:chOff x="4400262" y="1971040"/>
            <a:chExt cx="3391477" cy="3741952"/>
          </a:xfrm>
        </p:grpSpPr>
        <p:sp>
          <p:nvSpPr>
            <p:cNvPr id="25" name="Abgerundetes Rechteck 14">
              <a:extLst>
                <a:ext uri="{FF2B5EF4-FFF2-40B4-BE49-F238E27FC236}">
                  <a16:creationId xmlns:a16="http://schemas.microsoft.com/office/drawing/2014/main" id="{45D4AEFF-6E47-4DE1-B76D-016352DE98FC}"/>
                </a:ext>
              </a:extLst>
            </p:cNvPr>
            <p:cNvSpPr/>
            <p:nvPr/>
          </p:nvSpPr>
          <p:spPr>
            <a:xfrm>
              <a:off x="4400262" y="1971040"/>
              <a:ext cx="3391477" cy="3741952"/>
            </a:xfrm>
            <a:prstGeom prst="roundRect">
              <a:avLst>
                <a:gd name="adj" fmla="val 285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 indent="-214313"/>
              <a:endParaRPr lang="en-GB" sz="1400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Abgerundetes Rechteck 24">
              <a:extLst>
                <a:ext uri="{FF2B5EF4-FFF2-40B4-BE49-F238E27FC236}">
                  <a16:creationId xmlns:a16="http://schemas.microsoft.com/office/drawing/2014/main" id="{C8694178-8EBF-423E-8B25-3118F09F7976}"/>
                </a:ext>
              </a:extLst>
            </p:cNvPr>
            <p:cNvSpPr/>
            <p:nvPr/>
          </p:nvSpPr>
          <p:spPr>
            <a:xfrm>
              <a:off x="4552663" y="2109431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875" indent="17463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Abgerundetes Rechteck 25">
              <a:extLst>
                <a:ext uri="{FF2B5EF4-FFF2-40B4-BE49-F238E27FC236}">
                  <a16:creationId xmlns:a16="http://schemas.microsoft.com/office/drawing/2014/main" id="{2EA397C6-F82F-4B3A-8F6E-F59A1E52CA48}"/>
                </a:ext>
              </a:extLst>
            </p:cNvPr>
            <p:cNvSpPr/>
            <p:nvPr/>
          </p:nvSpPr>
          <p:spPr>
            <a:xfrm>
              <a:off x="4552663" y="2791434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9213" indent="-33338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Abgerundetes Rechteck 26">
              <a:extLst>
                <a:ext uri="{FF2B5EF4-FFF2-40B4-BE49-F238E27FC236}">
                  <a16:creationId xmlns:a16="http://schemas.microsoft.com/office/drawing/2014/main" id="{44FB0A09-FC18-40FD-842A-C728F5264251}"/>
                </a:ext>
              </a:extLst>
            </p:cNvPr>
            <p:cNvSpPr/>
            <p:nvPr/>
          </p:nvSpPr>
          <p:spPr>
            <a:xfrm>
              <a:off x="4552663" y="3473437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875" indent="17463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bgerundetes Rechteck 27">
              <a:extLst>
                <a:ext uri="{FF2B5EF4-FFF2-40B4-BE49-F238E27FC236}">
                  <a16:creationId xmlns:a16="http://schemas.microsoft.com/office/drawing/2014/main" id="{1B65EB36-16EE-4302-8353-1A225F1500D5}"/>
                </a:ext>
              </a:extLst>
            </p:cNvPr>
            <p:cNvSpPr/>
            <p:nvPr/>
          </p:nvSpPr>
          <p:spPr>
            <a:xfrm>
              <a:off x="4552663" y="4155440"/>
              <a:ext cx="3071420" cy="1363338"/>
            </a:xfrm>
            <a:prstGeom prst="roundRect">
              <a:avLst>
                <a:gd name="adj" fmla="val 5273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bgerundetes Rechteck 28">
              <a:extLst>
                <a:ext uri="{FF2B5EF4-FFF2-40B4-BE49-F238E27FC236}">
                  <a16:creationId xmlns:a16="http://schemas.microsoft.com/office/drawing/2014/main" id="{317FDF24-DEBE-41EF-9DAA-25801F495682}"/>
                </a:ext>
              </a:extLst>
            </p:cNvPr>
            <p:cNvSpPr/>
            <p:nvPr/>
          </p:nvSpPr>
          <p:spPr>
            <a:xfrm>
              <a:off x="4733706" y="4336247"/>
              <a:ext cx="2709334" cy="1001725"/>
            </a:xfrm>
            <a:prstGeom prst="roundRect">
              <a:avLst>
                <a:gd name="adj" fmla="val 8164"/>
              </a:avLst>
            </a:prstGeom>
            <a:solidFill>
              <a:schemeClr val="bg2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bgerundetes Rechteck 29">
              <a:extLst>
                <a:ext uri="{FF2B5EF4-FFF2-40B4-BE49-F238E27FC236}">
                  <a16:creationId xmlns:a16="http://schemas.microsoft.com/office/drawing/2014/main" id="{2FE54FA0-8806-414C-AEA9-17A584BE24A2}"/>
                </a:ext>
              </a:extLst>
            </p:cNvPr>
            <p:cNvSpPr/>
            <p:nvPr/>
          </p:nvSpPr>
          <p:spPr>
            <a:xfrm>
              <a:off x="4928440" y="4498181"/>
              <a:ext cx="2319866" cy="677856"/>
            </a:xfrm>
            <a:prstGeom prst="roundRect">
              <a:avLst>
                <a:gd name="adj" fmla="val 18583"/>
              </a:avLst>
            </a:prstGeom>
            <a:solidFill>
              <a:srgbClr val="00206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582D1A9-C44F-41C8-B15E-39583F12B13E}"/>
              </a:ext>
            </a:extLst>
          </p:cNvPr>
          <p:cNvGrpSpPr/>
          <p:nvPr/>
        </p:nvGrpSpPr>
        <p:grpSpPr>
          <a:xfrm>
            <a:off x="1367640" y="2006796"/>
            <a:ext cx="590865" cy="921133"/>
            <a:chOff x="4400262" y="1971040"/>
            <a:chExt cx="3391477" cy="3741952"/>
          </a:xfrm>
        </p:grpSpPr>
        <p:sp>
          <p:nvSpPr>
            <p:cNvPr id="33" name="Abgerundetes Rechteck 14">
              <a:extLst>
                <a:ext uri="{FF2B5EF4-FFF2-40B4-BE49-F238E27FC236}">
                  <a16:creationId xmlns:a16="http://schemas.microsoft.com/office/drawing/2014/main" id="{4291BD86-B7C3-4285-93A5-CCD01FBE7E0F}"/>
                </a:ext>
              </a:extLst>
            </p:cNvPr>
            <p:cNvSpPr/>
            <p:nvPr/>
          </p:nvSpPr>
          <p:spPr>
            <a:xfrm>
              <a:off x="4400262" y="1971040"/>
              <a:ext cx="3391477" cy="3741952"/>
            </a:xfrm>
            <a:prstGeom prst="roundRect">
              <a:avLst>
                <a:gd name="adj" fmla="val 285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 indent="-214313"/>
              <a:endParaRPr lang="en-GB" sz="1400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Abgerundetes Rechteck 24">
              <a:extLst>
                <a:ext uri="{FF2B5EF4-FFF2-40B4-BE49-F238E27FC236}">
                  <a16:creationId xmlns:a16="http://schemas.microsoft.com/office/drawing/2014/main" id="{93463E27-8C62-4E0B-A88E-545DC89FB678}"/>
                </a:ext>
              </a:extLst>
            </p:cNvPr>
            <p:cNvSpPr/>
            <p:nvPr/>
          </p:nvSpPr>
          <p:spPr>
            <a:xfrm>
              <a:off x="4552663" y="2109431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875" indent="17463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Abgerundetes Rechteck 25">
              <a:extLst>
                <a:ext uri="{FF2B5EF4-FFF2-40B4-BE49-F238E27FC236}">
                  <a16:creationId xmlns:a16="http://schemas.microsoft.com/office/drawing/2014/main" id="{C30B29B8-2F84-4349-A444-2C18A374E1AB}"/>
                </a:ext>
              </a:extLst>
            </p:cNvPr>
            <p:cNvSpPr/>
            <p:nvPr/>
          </p:nvSpPr>
          <p:spPr>
            <a:xfrm>
              <a:off x="4552663" y="2791434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9213" indent="-33338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Abgerundetes Rechteck 26">
              <a:extLst>
                <a:ext uri="{FF2B5EF4-FFF2-40B4-BE49-F238E27FC236}">
                  <a16:creationId xmlns:a16="http://schemas.microsoft.com/office/drawing/2014/main" id="{858D8A7C-9ED7-4ECE-88D5-B726BE2AB9FE}"/>
                </a:ext>
              </a:extLst>
            </p:cNvPr>
            <p:cNvSpPr/>
            <p:nvPr/>
          </p:nvSpPr>
          <p:spPr>
            <a:xfrm>
              <a:off x="4552663" y="3473437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875" indent="17463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Abgerundetes Rechteck 27">
              <a:extLst>
                <a:ext uri="{FF2B5EF4-FFF2-40B4-BE49-F238E27FC236}">
                  <a16:creationId xmlns:a16="http://schemas.microsoft.com/office/drawing/2014/main" id="{449BD7ED-095D-4492-AFD2-6567E9C23DF2}"/>
                </a:ext>
              </a:extLst>
            </p:cNvPr>
            <p:cNvSpPr/>
            <p:nvPr/>
          </p:nvSpPr>
          <p:spPr>
            <a:xfrm>
              <a:off x="4552663" y="4155440"/>
              <a:ext cx="3071420" cy="1363338"/>
            </a:xfrm>
            <a:prstGeom prst="roundRect">
              <a:avLst>
                <a:gd name="adj" fmla="val 5273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Abgerundetes Rechteck 28">
              <a:extLst>
                <a:ext uri="{FF2B5EF4-FFF2-40B4-BE49-F238E27FC236}">
                  <a16:creationId xmlns:a16="http://schemas.microsoft.com/office/drawing/2014/main" id="{68B7E5A1-5847-4446-8020-69C25AED88BD}"/>
                </a:ext>
              </a:extLst>
            </p:cNvPr>
            <p:cNvSpPr/>
            <p:nvPr/>
          </p:nvSpPr>
          <p:spPr>
            <a:xfrm>
              <a:off x="4733706" y="4336247"/>
              <a:ext cx="2709334" cy="1001725"/>
            </a:xfrm>
            <a:prstGeom prst="roundRect">
              <a:avLst>
                <a:gd name="adj" fmla="val 8164"/>
              </a:avLst>
            </a:prstGeom>
            <a:solidFill>
              <a:schemeClr val="bg2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Abgerundetes Rechteck 29">
              <a:extLst>
                <a:ext uri="{FF2B5EF4-FFF2-40B4-BE49-F238E27FC236}">
                  <a16:creationId xmlns:a16="http://schemas.microsoft.com/office/drawing/2014/main" id="{A50FB78F-490C-496D-92A1-477D5248D29B}"/>
                </a:ext>
              </a:extLst>
            </p:cNvPr>
            <p:cNvSpPr/>
            <p:nvPr/>
          </p:nvSpPr>
          <p:spPr>
            <a:xfrm>
              <a:off x="4928440" y="4498181"/>
              <a:ext cx="2319866" cy="677856"/>
            </a:xfrm>
            <a:prstGeom prst="roundRect">
              <a:avLst>
                <a:gd name="adj" fmla="val 18583"/>
              </a:avLst>
            </a:prstGeom>
            <a:solidFill>
              <a:srgbClr val="00206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0C65583-E3A6-48E9-A454-617F802BA86C}"/>
              </a:ext>
            </a:extLst>
          </p:cNvPr>
          <p:cNvGrpSpPr/>
          <p:nvPr/>
        </p:nvGrpSpPr>
        <p:grpSpPr>
          <a:xfrm>
            <a:off x="1958505" y="4305333"/>
            <a:ext cx="1670985" cy="2029359"/>
            <a:chOff x="4400262" y="1971040"/>
            <a:chExt cx="3391477" cy="3741952"/>
          </a:xfrm>
        </p:grpSpPr>
        <p:sp>
          <p:nvSpPr>
            <p:cNvPr id="41" name="Abgerundetes Rechteck 14">
              <a:extLst>
                <a:ext uri="{FF2B5EF4-FFF2-40B4-BE49-F238E27FC236}">
                  <a16:creationId xmlns:a16="http://schemas.microsoft.com/office/drawing/2014/main" id="{10084F88-0576-41B5-9166-04072ED88690}"/>
                </a:ext>
              </a:extLst>
            </p:cNvPr>
            <p:cNvSpPr/>
            <p:nvPr/>
          </p:nvSpPr>
          <p:spPr>
            <a:xfrm>
              <a:off x="4400262" y="1971040"/>
              <a:ext cx="3391477" cy="3741952"/>
            </a:xfrm>
            <a:prstGeom prst="roundRect">
              <a:avLst>
                <a:gd name="adj" fmla="val 285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 indent="-214313"/>
              <a:endParaRPr lang="en-GB" sz="1400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Abgerundetes Rechteck 24">
              <a:extLst>
                <a:ext uri="{FF2B5EF4-FFF2-40B4-BE49-F238E27FC236}">
                  <a16:creationId xmlns:a16="http://schemas.microsoft.com/office/drawing/2014/main" id="{0549EA33-26D9-4860-A659-285A8624D937}"/>
                </a:ext>
              </a:extLst>
            </p:cNvPr>
            <p:cNvSpPr/>
            <p:nvPr/>
          </p:nvSpPr>
          <p:spPr>
            <a:xfrm>
              <a:off x="4552663" y="2109431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875" indent="17463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Abgerundetes Rechteck 25">
              <a:extLst>
                <a:ext uri="{FF2B5EF4-FFF2-40B4-BE49-F238E27FC236}">
                  <a16:creationId xmlns:a16="http://schemas.microsoft.com/office/drawing/2014/main" id="{EBC4AEF2-6707-46EF-A145-CB6102D3289C}"/>
                </a:ext>
              </a:extLst>
            </p:cNvPr>
            <p:cNvSpPr/>
            <p:nvPr/>
          </p:nvSpPr>
          <p:spPr>
            <a:xfrm>
              <a:off x="4552663" y="2791434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9213" indent="-33338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Abgerundetes Rechteck 26">
              <a:extLst>
                <a:ext uri="{FF2B5EF4-FFF2-40B4-BE49-F238E27FC236}">
                  <a16:creationId xmlns:a16="http://schemas.microsoft.com/office/drawing/2014/main" id="{E25DBD25-B3BB-4D3C-BFE6-462FC1C08656}"/>
                </a:ext>
              </a:extLst>
            </p:cNvPr>
            <p:cNvSpPr/>
            <p:nvPr/>
          </p:nvSpPr>
          <p:spPr>
            <a:xfrm>
              <a:off x="4552663" y="3473437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875" indent="17463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Abgerundetes Rechteck 27">
              <a:extLst>
                <a:ext uri="{FF2B5EF4-FFF2-40B4-BE49-F238E27FC236}">
                  <a16:creationId xmlns:a16="http://schemas.microsoft.com/office/drawing/2014/main" id="{36809106-1D36-4625-B41C-790613058B95}"/>
                </a:ext>
              </a:extLst>
            </p:cNvPr>
            <p:cNvSpPr/>
            <p:nvPr/>
          </p:nvSpPr>
          <p:spPr>
            <a:xfrm>
              <a:off x="4552663" y="4155440"/>
              <a:ext cx="3071420" cy="1363338"/>
            </a:xfrm>
            <a:prstGeom prst="roundRect">
              <a:avLst>
                <a:gd name="adj" fmla="val 5273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Abgerundetes Rechteck 28">
              <a:extLst>
                <a:ext uri="{FF2B5EF4-FFF2-40B4-BE49-F238E27FC236}">
                  <a16:creationId xmlns:a16="http://schemas.microsoft.com/office/drawing/2014/main" id="{F5F4F186-09E9-45BE-8897-6C73BBA91AE1}"/>
                </a:ext>
              </a:extLst>
            </p:cNvPr>
            <p:cNvSpPr/>
            <p:nvPr/>
          </p:nvSpPr>
          <p:spPr>
            <a:xfrm>
              <a:off x="4733706" y="4336247"/>
              <a:ext cx="2709334" cy="1001725"/>
            </a:xfrm>
            <a:prstGeom prst="roundRect">
              <a:avLst>
                <a:gd name="adj" fmla="val 8164"/>
              </a:avLst>
            </a:prstGeom>
            <a:solidFill>
              <a:schemeClr val="bg2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Abgerundetes Rechteck 29">
              <a:extLst>
                <a:ext uri="{FF2B5EF4-FFF2-40B4-BE49-F238E27FC236}">
                  <a16:creationId xmlns:a16="http://schemas.microsoft.com/office/drawing/2014/main" id="{355E9CDA-E00A-45CB-9538-8B15DBFCB4CE}"/>
                </a:ext>
              </a:extLst>
            </p:cNvPr>
            <p:cNvSpPr/>
            <p:nvPr/>
          </p:nvSpPr>
          <p:spPr>
            <a:xfrm>
              <a:off x="4928440" y="4498181"/>
              <a:ext cx="2319866" cy="677856"/>
            </a:xfrm>
            <a:prstGeom prst="roundRect">
              <a:avLst>
                <a:gd name="adj" fmla="val 18583"/>
              </a:avLst>
            </a:prstGeom>
            <a:solidFill>
              <a:srgbClr val="00206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Pfeil: nach rechts 47">
            <a:extLst>
              <a:ext uri="{FF2B5EF4-FFF2-40B4-BE49-F238E27FC236}">
                <a16:creationId xmlns:a16="http://schemas.microsoft.com/office/drawing/2014/main" id="{AB2826FB-E308-4061-8028-DEC6B4474AC2}"/>
              </a:ext>
            </a:extLst>
          </p:cNvPr>
          <p:cNvSpPr/>
          <p:nvPr/>
        </p:nvSpPr>
        <p:spPr bwMode="auto">
          <a:xfrm rot="3157255">
            <a:off x="1607090" y="3454799"/>
            <a:ext cx="1474078" cy="474289"/>
          </a:xfrm>
          <a:prstGeom prst="rightArrow">
            <a:avLst/>
          </a:prstGeom>
          <a:solidFill>
            <a:srgbClr val="0D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DEDEDD"/>
                </a:solidFill>
              </a:rPr>
              <a:t>Download</a:t>
            </a:r>
          </a:p>
        </p:txBody>
      </p:sp>
      <p:sp>
        <p:nvSpPr>
          <p:cNvPr id="49" name="Pfeil: nach rechts 48">
            <a:extLst>
              <a:ext uri="{FF2B5EF4-FFF2-40B4-BE49-F238E27FC236}">
                <a16:creationId xmlns:a16="http://schemas.microsoft.com/office/drawing/2014/main" id="{71884894-B645-4449-9F92-241BEC651085}"/>
              </a:ext>
            </a:extLst>
          </p:cNvPr>
          <p:cNvSpPr/>
          <p:nvPr/>
        </p:nvSpPr>
        <p:spPr bwMode="auto">
          <a:xfrm>
            <a:off x="3718690" y="5279833"/>
            <a:ext cx="4032196" cy="474289"/>
          </a:xfrm>
          <a:prstGeom prst="rightArrow">
            <a:avLst/>
          </a:prstGeom>
          <a:solidFill>
            <a:srgbClr val="0D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DEDEDD"/>
                </a:solidFill>
              </a:rPr>
              <a:t>Copy data/software</a:t>
            </a:r>
          </a:p>
        </p:txBody>
      </p:sp>
      <p:sp>
        <p:nvSpPr>
          <p:cNvPr id="50" name="Würfel 49">
            <a:extLst>
              <a:ext uri="{FF2B5EF4-FFF2-40B4-BE49-F238E27FC236}">
                <a16:creationId xmlns:a16="http://schemas.microsoft.com/office/drawing/2014/main" id="{5BEF2DD5-F623-43F6-9977-06F330DA6AD7}"/>
              </a:ext>
            </a:extLst>
          </p:cNvPr>
          <p:cNvSpPr/>
          <p:nvPr/>
        </p:nvSpPr>
        <p:spPr bwMode="auto">
          <a:xfrm>
            <a:off x="7672160" y="3861049"/>
            <a:ext cx="2880000" cy="21600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Reusable Execution Environment</a:t>
            </a:r>
          </a:p>
        </p:txBody>
      </p:sp>
      <p:sp>
        <p:nvSpPr>
          <p:cNvPr id="52" name="Würfel 51">
            <a:extLst>
              <a:ext uri="{FF2B5EF4-FFF2-40B4-BE49-F238E27FC236}">
                <a16:creationId xmlns:a16="http://schemas.microsoft.com/office/drawing/2014/main" id="{DBE3287A-A221-470E-8C79-F19972A22A4E}"/>
              </a:ext>
            </a:extLst>
          </p:cNvPr>
          <p:cNvSpPr/>
          <p:nvPr/>
        </p:nvSpPr>
        <p:spPr bwMode="auto">
          <a:xfrm>
            <a:off x="10420195" y="1605202"/>
            <a:ext cx="720000" cy="5400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3" name="Würfel 52">
            <a:extLst>
              <a:ext uri="{FF2B5EF4-FFF2-40B4-BE49-F238E27FC236}">
                <a16:creationId xmlns:a16="http://schemas.microsoft.com/office/drawing/2014/main" id="{64520E64-2C09-47C6-A619-BDDFD2564EAA}"/>
              </a:ext>
            </a:extLst>
          </p:cNvPr>
          <p:cNvSpPr/>
          <p:nvPr/>
        </p:nvSpPr>
        <p:spPr bwMode="auto">
          <a:xfrm>
            <a:off x="10133202" y="1849937"/>
            <a:ext cx="720000" cy="5400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5" name="Würfel 54">
            <a:extLst>
              <a:ext uri="{FF2B5EF4-FFF2-40B4-BE49-F238E27FC236}">
                <a16:creationId xmlns:a16="http://schemas.microsoft.com/office/drawing/2014/main" id="{F36F2D34-A37C-418C-96A3-6C68F7D63255}"/>
              </a:ext>
            </a:extLst>
          </p:cNvPr>
          <p:cNvSpPr/>
          <p:nvPr/>
        </p:nvSpPr>
        <p:spPr bwMode="auto">
          <a:xfrm>
            <a:off x="9846210" y="2094672"/>
            <a:ext cx="720000" cy="5400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6" name="Würfel 55">
            <a:extLst>
              <a:ext uri="{FF2B5EF4-FFF2-40B4-BE49-F238E27FC236}">
                <a16:creationId xmlns:a16="http://schemas.microsoft.com/office/drawing/2014/main" id="{D9A94519-BD0B-48BA-BB34-5C5AB8ACD3DD}"/>
              </a:ext>
            </a:extLst>
          </p:cNvPr>
          <p:cNvSpPr/>
          <p:nvPr/>
        </p:nvSpPr>
        <p:spPr bwMode="auto">
          <a:xfrm>
            <a:off x="9559218" y="2339406"/>
            <a:ext cx="720000" cy="5400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1BD36647-E8B9-4346-A6BE-7A02198D5E72}"/>
              </a:ext>
            </a:extLst>
          </p:cNvPr>
          <p:cNvCxnSpPr>
            <a:stCxn id="41" idx="3"/>
            <a:endCxn id="56" idx="2"/>
          </p:cNvCxnSpPr>
          <p:nvPr/>
        </p:nvCxnSpPr>
        <p:spPr>
          <a:xfrm flipV="1">
            <a:off x="3629490" y="2676906"/>
            <a:ext cx="5929728" cy="2643107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Pfeil: nach rechts 64">
            <a:extLst>
              <a:ext uri="{FF2B5EF4-FFF2-40B4-BE49-F238E27FC236}">
                <a16:creationId xmlns:a16="http://schemas.microsoft.com/office/drawing/2014/main" id="{8583142D-DD2E-4353-BE9C-4D6DEB8A7C9C}"/>
              </a:ext>
            </a:extLst>
          </p:cNvPr>
          <p:cNvSpPr/>
          <p:nvPr/>
        </p:nvSpPr>
        <p:spPr bwMode="auto">
          <a:xfrm rot="18442745" flipH="1">
            <a:off x="8546290" y="3371907"/>
            <a:ext cx="1474078" cy="474289"/>
          </a:xfrm>
          <a:prstGeom prst="rightArrow">
            <a:avLst/>
          </a:prstGeom>
          <a:solidFill>
            <a:srgbClr val="0D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DEDEDD"/>
                </a:solidFill>
              </a:rPr>
              <a:t>Download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D358B3E2-3318-41C4-B25A-B24ACC1FAD02}"/>
              </a:ext>
            </a:extLst>
          </p:cNvPr>
          <p:cNvSpPr txBox="1"/>
          <p:nvPr/>
        </p:nvSpPr>
        <p:spPr>
          <a:xfrm rot="20164784">
            <a:off x="5679034" y="380023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4420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6" grpId="0" animBg="1"/>
      <p:bldP spid="65" grpId="0" animBg="1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77CCF-8B11-44E7-9C05-AE304FC6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Connecting Active Containers: Integration with Services </a:t>
            </a:r>
            <a:br>
              <a:rPr lang="en-GB" noProof="0" dirty="0"/>
            </a:br>
            <a:r>
              <a:rPr lang="en-GB" noProof="0" dirty="0"/>
              <a:t>and Infrastructure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67F64-1601-41F7-BA5D-362E9358C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>
                <a:solidFill>
                  <a:srgbClr val="0D214F"/>
                </a:solidFill>
              </a:rPr>
              <a:t>Interact with platform for e.g. artifact review processes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Use metadata to connect to knowledge graphs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Create an execution environment to run the software with its data</a:t>
            </a:r>
          </a:p>
          <a:p>
            <a:r>
              <a:rPr lang="en-GB" b="1" noProof="0" dirty="0">
                <a:solidFill>
                  <a:srgbClr val="0D214F"/>
                </a:solidFill>
              </a:rPr>
              <a:t>Integrate quality metrics by providing guarantee levels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D4825-727C-44E4-9146-B3A33DF5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186045-9392-4064-8A75-082D2E8F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47E2E-8875-6443-B5B3-5FDC5C3DDA2B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486C30-42E3-410A-BCB6-F7984189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NFDIxCS.org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CC98329-96C3-42DD-8B1E-B1965B1711DC}"/>
              </a:ext>
            </a:extLst>
          </p:cNvPr>
          <p:cNvGrpSpPr/>
          <p:nvPr/>
        </p:nvGrpSpPr>
        <p:grpSpPr>
          <a:xfrm>
            <a:off x="9408368" y="2414320"/>
            <a:ext cx="1670985" cy="2029359"/>
            <a:chOff x="4400262" y="1971040"/>
            <a:chExt cx="3391477" cy="3741952"/>
          </a:xfrm>
        </p:grpSpPr>
        <p:sp>
          <p:nvSpPr>
            <p:cNvPr id="8" name="Abgerundetes Rechteck 14">
              <a:extLst>
                <a:ext uri="{FF2B5EF4-FFF2-40B4-BE49-F238E27FC236}">
                  <a16:creationId xmlns:a16="http://schemas.microsoft.com/office/drawing/2014/main" id="{96508299-95CA-48B2-B88D-7C43AF6388DA}"/>
                </a:ext>
              </a:extLst>
            </p:cNvPr>
            <p:cNvSpPr/>
            <p:nvPr/>
          </p:nvSpPr>
          <p:spPr>
            <a:xfrm>
              <a:off x="4400262" y="1971040"/>
              <a:ext cx="3391477" cy="3741952"/>
            </a:xfrm>
            <a:prstGeom prst="roundRect">
              <a:avLst>
                <a:gd name="adj" fmla="val 285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 indent="-214313"/>
              <a:endParaRPr lang="en-GB" sz="1400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bgerundetes Rechteck 24">
              <a:extLst>
                <a:ext uri="{FF2B5EF4-FFF2-40B4-BE49-F238E27FC236}">
                  <a16:creationId xmlns:a16="http://schemas.microsoft.com/office/drawing/2014/main" id="{FC5EC9C8-A53A-4ACE-ACD4-73A767F791E6}"/>
                </a:ext>
              </a:extLst>
            </p:cNvPr>
            <p:cNvSpPr/>
            <p:nvPr/>
          </p:nvSpPr>
          <p:spPr>
            <a:xfrm>
              <a:off x="4552663" y="2109431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875" indent="17463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bgerundetes Rechteck 25">
              <a:extLst>
                <a:ext uri="{FF2B5EF4-FFF2-40B4-BE49-F238E27FC236}">
                  <a16:creationId xmlns:a16="http://schemas.microsoft.com/office/drawing/2014/main" id="{010EB1DE-9687-421E-B62C-EFCFD495E931}"/>
                </a:ext>
              </a:extLst>
            </p:cNvPr>
            <p:cNvSpPr/>
            <p:nvPr/>
          </p:nvSpPr>
          <p:spPr>
            <a:xfrm>
              <a:off x="4552663" y="2791434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9213" indent="-33338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bgerundetes Rechteck 26">
              <a:extLst>
                <a:ext uri="{FF2B5EF4-FFF2-40B4-BE49-F238E27FC236}">
                  <a16:creationId xmlns:a16="http://schemas.microsoft.com/office/drawing/2014/main" id="{3070E7B9-C055-4D9B-AD6F-BC4231588A69}"/>
                </a:ext>
              </a:extLst>
            </p:cNvPr>
            <p:cNvSpPr/>
            <p:nvPr/>
          </p:nvSpPr>
          <p:spPr>
            <a:xfrm>
              <a:off x="4552663" y="3473437"/>
              <a:ext cx="3071420" cy="588987"/>
            </a:xfrm>
            <a:prstGeom prst="roundRect">
              <a:avLst>
                <a:gd name="adj" fmla="val 20103"/>
              </a:avLst>
            </a:prstGeom>
            <a:solidFill>
              <a:srgbClr val="FFE6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875" indent="17463" algn="ctr"/>
              <a:endParaRPr lang="en-GB" b="1" noProof="0" dirty="0">
                <a:solidFill>
                  <a:srgbClr val="002060"/>
                </a:solidFill>
                <a:highlight>
                  <a:srgbClr val="FFE6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bgerundetes Rechteck 27">
              <a:extLst>
                <a:ext uri="{FF2B5EF4-FFF2-40B4-BE49-F238E27FC236}">
                  <a16:creationId xmlns:a16="http://schemas.microsoft.com/office/drawing/2014/main" id="{18412BA2-FFA9-4BF7-ADF3-D3C791BE80CF}"/>
                </a:ext>
              </a:extLst>
            </p:cNvPr>
            <p:cNvSpPr/>
            <p:nvPr/>
          </p:nvSpPr>
          <p:spPr>
            <a:xfrm>
              <a:off x="4552663" y="4155440"/>
              <a:ext cx="3071420" cy="1363338"/>
            </a:xfrm>
            <a:prstGeom prst="roundRect">
              <a:avLst>
                <a:gd name="adj" fmla="val 5273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bgerundetes Rechteck 28">
              <a:extLst>
                <a:ext uri="{FF2B5EF4-FFF2-40B4-BE49-F238E27FC236}">
                  <a16:creationId xmlns:a16="http://schemas.microsoft.com/office/drawing/2014/main" id="{D85640F0-5070-42CF-8859-4D2FC6693A0C}"/>
                </a:ext>
              </a:extLst>
            </p:cNvPr>
            <p:cNvSpPr/>
            <p:nvPr/>
          </p:nvSpPr>
          <p:spPr>
            <a:xfrm>
              <a:off x="4733706" y="4336247"/>
              <a:ext cx="2709334" cy="1001725"/>
            </a:xfrm>
            <a:prstGeom prst="roundRect">
              <a:avLst>
                <a:gd name="adj" fmla="val 8164"/>
              </a:avLst>
            </a:prstGeom>
            <a:solidFill>
              <a:schemeClr val="bg2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bgerundetes Rechteck 29">
              <a:extLst>
                <a:ext uri="{FF2B5EF4-FFF2-40B4-BE49-F238E27FC236}">
                  <a16:creationId xmlns:a16="http://schemas.microsoft.com/office/drawing/2014/main" id="{D65A4E96-D0CB-4662-AEBB-7F503FFE5EC8}"/>
                </a:ext>
              </a:extLst>
            </p:cNvPr>
            <p:cNvSpPr/>
            <p:nvPr/>
          </p:nvSpPr>
          <p:spPr>
            <a:xfrm>
              <a:off x="4928440" y="4498181"/>
              <a:ext cx="2319866" cy="677856"/>
            </a:xfrm>
            <a:prstGeom prst="roundRect">
              <a:avLst>
                <a:gd name="adj" fmla="val 18583"/>
              </a:avLst>
            </a:prstGeom>
            <a:solidFill>
              <a:srgbClr val="00206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feil: nach oben 14">
            <a:extLst>
              <a:ext uri="{FF2B5EF4-FFF2-40B4-BE49-F238E27FC236}">
                <a16:creationId xmlns:a16="http://schemas.microsoft.com/office/drawing/2014/main" id="{F77D9B7D-E3B6-48D9-8243-008116E2009E}"/>
              </a:ext>
            </a:extLst>
          </p:cNvPr>
          <p:cNvSpPr/>
          <p:nvPr/>
        </p:nvSpPr>
        <p:spPr bwMode="auto">
          <a:xfrm>
            <a:off x="9844058" y="1416404"/>
            <a:ext cx="792088" cy="960389"/>
          </a:xfrm>
          <a:prstGeom prst="upArrow">
            <a:avLst/>
          </a:prstGeom>
          <a:solidFill>
            <a:srgbClr val="0D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Pfeil: nach oben 15">
            <a:extLst>
              <a:ext uri="{FF2B5EF4-FFF2-40B4-BE49-F238E27FC236}">
                <a16:creationId xmlns:a16="http://schemas.microsoft.com/office/drawing/2014/main" id="{C4C62408-5AE1-49ED-ADE2-03CC54997BCC}"/>
              </a:ext>
            </a:extLst>
          </p:cNvPr>
          <p:cNvSpPr/>
          <p:nvPr/>
        </p:nvSpPr>
        <p:spPr bwMode="auto">
          <a:xfrm rot="10800000">
            <a:off x="9844058" y="4480340"/>
            <a:ext cx="792088" cy="960389"/>
          </a:xfrm>
          <a:prstGeom prst="upArrow">
            <a:avLst/>
          </a:prstGeom>
          <a:solidFill>
            <a:srgbClr val="0D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33CA2283-6503-49D9-9561-6F4A0FD4B901}"/>
              </a:ext>
            </a:extLst>
          </p:cNvPr>
          <p:cNvSpPr/>
          <p:nvPr/>
        </p:nvSpPr>
        <p:spPr bwMode="auto">
          <a:xfrm rot="16200000">
            <a:off x="8524614" y="2775090"/>
            <a:ext cx="792088" cy="960389"/>
          </a:xfrm>
          <a:prstGeom prst="upArrow">
            <a:avLst/>
          </a:prstGeom>
          <a:solidFill>
            <a:srgbClr val="0D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Pfeil: nach oben 17">
            <a:extLst>
              <a:ext uri="{FF2B5EF4-FFF2-40B4-BE49-F238E27FC236}">
                <a16:creationId xmlns:a16="http://schemas.microsoft.com/office/drawing/2014/main" id="{89255043-9C97-4DF6-A76F-1FC2D71EF87D}"/>
              </a:ext>
            </a:extLst>
          </p:cNvPr>
          <p:cNvSpPr/>
          <p:nvPr/>
        </p:nvSpPr>
        <p:spPr bwMode="auto">
          <a:xfrm rot="5400000">
            <a:off x="11202664" y="2775091"/>
            <a:ext cx="792088" cy="960389"/>
          </a:xfrm>
          <a:prstGeom prst="upArrow">
            <a:avLst/>
          </a:prstGeom>
          <a:solidFill>
            <a:srgbClr val="0D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Pfeil: nach oben 18">
            <a:extLst>
              <a:ext uri="{FF2B5EF4-FFF2-40B4-BE49-F238E27FC236}">
                <a16:creationId xmlns:a16="http://schemas.microsoft.com/office/drawing/2014/main" id="{4F826003-5006-4865-AB3B-DC0CEFC57077}"/>
              </a:ext>
            </a:extLst>
          </p:cNvPr>
          <p:cNvSpPr/>
          <p:nvPr/>
        </p:nvSpPr>
        <p:spPr bwMode="auto">
          <a:xfrm rot="18963184">
            <a:off x="8606075" y="1556793"/>
            <a:ext cx="792088" cy="960389"/>
          </a:xfrm>
          <a:prstGeom prst="upArrow">
            <a:avLst/>
          </a:prstGeom>
          <a:solidFill>
            <a:srgbClr val="0D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0" name="Pfeil: nach oben 19">
            <a:extLst>
              <a:ext uri="{FF2B5EF4-FFF2-40B4-BE49-F238E27FC236}">
                <a16:creationId xmlns:a16="http://schemas.microsoft.com/office/drawing/2014/main" id="{2923E925-2B59-4B3F-BBED-669C72951F25}"/>
              </a:ext>
            </a:extLst>
          </p:cNvPr>
          <p:cNvSpPr/>
          <p:nvPr/>
        </p:nvSpPr>
        <p:spPr bwMode="auto">
          <a:xfrm rot="2763184">
            <a:off x="11061104" y="1565918"/>
            <a:ext cx="792088" cy="960389"/>
          </a:xfrm>
          <a:prstGeom prst="upArrow">
            <a:avLst/>
          </a:prstGeom>
          <a:solidFill>
            <a:srgbClr val="0D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1" name="Pfeil: nach oben 20">
            <a:extLst>
              <a:ext uri="{FF2B5EF4-FFF2-40B4-BE49-F238E27FC236}">
                <a16:creationId xmlns:a16="http://schemas.microsoft.com/office/drawing/2014/main" id="{62F4A9D5-5501-4525-A80F-A1DE1C37A959}"/>
              </a:ext>
            </a:extLst>
          </p:cNvPr>
          <p:cNvSpPr/>
          <p:nvPr/>
        </p:nvSpPr>
        <p:spPr bwMode="auto">
          <a:xfrm rot="13563184">
            <a:off x="8650809" y="4378699"/>
            <a:ext cx="792088" cy="960389"/>
          </a:xfrm>
          <a:prstGeom prst="upArrow">
            <a:avLst/>
          </a:prstGeom>
          <a:solidFill>
            <a:srgbClr val="0D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" name="Pfeil: nach oben 21">
            <a:extLst>
              <a:ext uri="{FF2B5EF4-FFF2-40B4-BE49-F238E27FC236}">
                <a16:creationId xmlns:a16="http://schemas.microsoft.com/office/drawing/2014/main" id="{1950A48B-252D-4A56-9CC4-1E81AA3D2ADC}"/>
              </a:ext>
            </a:extLst>
          </p:cNvPr>
          <p:cNvSpPr/>
          <p:nvPr/>
        </p:nvSpPr>
        <p:spPr bwMode="auto">
          <a:xfrm rot="8243610">
            <a:off x="11032128" y="4381639"/>
            <a:ext cx="792088" cy="960389"/>
          </a:xfrm>
          <a:prstGeom prst="upArrow">
            <a:avLst/>
          </a:prstGeom>
          <a:solidFill>
            <a:srgbClr val="0D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6427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63BE7-DE35-D254-4DD3-43D0B45AF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34FF8-8B6D-9FE0-2EB2-1D179BBD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Guarantee in Research Software Engineering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C82D4E-8B5E-C115-5BCB-129E3E72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solidFill>
                  <a:srgbClr val="0D214F"/>
                </a:solidFill>
              </a:rPr>
              <a:t>Research software is iterative and improves over time.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Guarantee is important for future development.</a:t>
            </a:r>
          </a:p>
          <a:p>
            <a:r>
              <a:rPr lang="en-GB" noProof="0" dirty="0">
                <a:solidFill>
                  <a:srgbClr val="0D214F"/>
                </a:solidFill>
              </a:rPr>
              <a:t>Verification ensures:</a:t>
            </a:r>
          </a:p>
          <a:p>
            <a:pPr lvl="1"/>
            <a:r>
              <a:rPr lang="en-GB" noProof="0" dirty="0">
                <a:solidFill>
                  <a:srgbClr val="0D214F"/>
                </a:solidFill>
              </a:rPr>
              <a:t>Functional correctness.</a:t>
            </a:r>
          </a:p>
          <a:p>
            <a:pPr lvl="1"/>
            <a:r>
              <a:rPr lang="en-GB" noProof="0" dirty="0">
                <a:solidFill>
                  <a:srgbClr val="0D214F"/>
                </a:solidFill>
              </a:rPr>
              <a:t>Alignment with system requirements.</a:t>
            </a:r>
          </a:p>
          <a:p>
            <a:pPr lvl="1"/>
            <a:r>
              <a:rPr lang="en-GB" noProof="0" dirty="0">
                <a:solidFill>
                  <a:srgbClr val="0D214F"/>
                </a:solidFill>
              </a:rPr>
              <a:t>Potential for reusability and reproducibility.</a:t>
            </a:r>
          </a:p>
          <a:p>
            <a:pPr marL="398463" lvl="1" indent="-285750"/>
            <a:r>
              <a:rPr lang="en-GB" sz="1800" noProof="0" dirty="0">
                <a:solidFill>
                  <a:srgbClr val="0D214F"/>
                </a:solidFill>
              </a:rPr>
              <a:t>Confidence Through Guarantees:</a:t>
            </a:r>
          </a:p>
          <a:p>
            <a:pPr marL="855663" lvl="2" indent="-285750"/>
            <a:r>
              <a:rPr lang="en-GB" sz="1600" noProof="0" dirty="0">
                <a:solidFill>
                  <a:srgbClr val="0D214F"/>
                </a:solidFill>
              </a:rPr>
              <a:t>Data </a:t>
            </a:r>
            <a:r>
              <a:rPr lang="en-GB" sz="1600" dirty="0">
                <a:solidFill>
                  <a:srgbClr val="0D214F"/>
                </a:solidFill>
              </a:rPr>
              <a:t>and </a:t>
            </a:r>
            <a:r>
              <a:rPr lang="en-GB" sz="1600" noProof="0" dirty="0">
                <a:solidFill>
                  <a:srgbClr val="0D214F"/>
                </a:solidFill>
              </a:rPr>
              <a:t>Software behaves as expected.</a:t>
            </a:r>
          </a:p>
          <a:p>
            <a:pPr marL="855663" lvl="2" indent="-285750"/>
            <a:r>
              <a:rPr lang="en-US" sz="1600" noProof="0" dirty="0">
                <a:solidFill>
                  <a:srgbClr val="0D214F"/>
                </a:solidFill>
              </a:rPr>
              <a:t>Supports validation, feedback, and requirements.</a:t>
            </a:r>
            <a:endParaRPr lang="en-GB" sz="1600" noProof="0" dirty="0">
              <a:solidFill>
                <a:srgbClr val="0D214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4F831A-4067-543E-5B41-8E8ECEC0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7E2E-8875-6443-B5B3-5FDC5C3DDA2B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9E06F2-EE8E-ADE2-26CC-3B90F57F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NFDIxCS.org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C2EE-BA84-27FB-C4A4-0321B63491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</p:spTree>
    <p:extLst>
      <p:ext uri="{BB962C8B-B14F-4D97-AF65-F5344CB8AC3E}">
        <p14:creationId xmlns:p14="http://schemas.microsoft.com/office/powerpoint/2010/main" val="281581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4C15-A398-1371-37EF-7B26FE0A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 Integrate Guarantees into RDMC?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50ED1-71D0-A403-496E-1792BDAE5B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A6C79-B98D-9CF4-A78A-B6FA0C8EF3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161D8-FD2E-7137-06BF-16D4D500607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NFDIxCS.org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8E6E649-6E33-7771-4491-105786D3BE36}"/>
              </a:ext>
            </a:extLst>
          </p:cNvPr>
          <p:cNvSpPr txBox="1">
            <a:spLocks/>
          </p:cNvSpPr>
          <p:nvPr/>
        </p:nvSpPr>
        <p:spPr bwMode="auto">
          <a:xfrm>
            <a:off x="335666" y="1253331"/>
            <a:ext cx="97207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1pPr>
            <a:lvl2pPr marL="914400" marR="0" lvl="1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2pPr>
            <a:lvl3pPr marL="1371600" marR="0" lvl="2" indent="-3175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3pPr>
            <a:lvl4pPr marL="1828800" marR="0" lvl="3" indent="-30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4pPr>
            <a:lvl5pPr marL="2286000" marR="0" lvl="4" indent="-2921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n-US" sz="2100" noProof="0" dirty="0">
                <a:solidFill>
                  <a:srgbClr val="0D214F"/>
                </a:solidFill>
              </a:rPr>
              <a:t>Flexibility for Diverse Needs:</a:t>
            </a:r>
          </a:p>
          <a:p>
            <a:pPr lvl="1"/>
            <a:r>
              <a:rPr lang="en-US" sz="1700" noProof="0" dirty="0">
                <a:solidFill>
                  <a:srgbClr val="0D214F"/>
                </a:solidFill>
              </a:rPr>
              <a:t>Guarantees are shaped by chosen standards and methodologies.</a:t>
            </a:r>
          </a:p>
          <a:p>
            <a:pPr lvl="1"/>
            <a:r>
              <a:rPr lang="en-US" sz="1700" noProof="0" dirty="0">
                <a:solidFill>
                  <a:srgbClr val="0D214F"/>
                </a:solidFill>
              </a:rPr>
              <a:t>Not all containers need long-term preservation or full standardization</a:t>
            </a:r>
            <a:r>
              <a:rPr lang="en-US" sz="1100" noProof="0" dirty="0">
                <a:solidFill>
                  <a:srgbClr val="0D214F"/>
                </a:solidFill>
              </a:rPr>
              <a:t>.</a:t>
            </a:r>
            <a:endParaRPr lang="en-GB" sz="1100" noProof="0" dirty="0">
              <a:solidFill>
                <a:srgbClr val="0D214F"/>
              </a:solidFill>
            </a:endParaRPr>
          </a:p>
          <a:p>
            <a:r>
              <a:rPr lang="en-GB" sz="2100" noProof="0" dirty="0">
                <a:solidFill>
                  <a:srgbClr val="0D214F"/>
                </a:solidFill>
              </a:rPr>
              <a:t>Encourages Best Practices:</a:t>
            </a:r>
          </a:p>
          <a:p>
            <a:pPr lvl="1"/>
            <a:r>
              <a:rPr lang="en-US" sz="1700" noProof="0" dirty="0">
                <a:solidFill>
                  <a:srgbClr val="0D214F"/>
                </a:solidFill>
              </a:rPr>
              <a:t>Guarantee responsibility lies with RDMC creators.</a:t>
            </a:r>
          </a:p>
          <a:p>
            <a:pPr lvl="1"/>
            <a:r>
              <a:rPr lang="en-US" sz="1700" noProof="0" dirty="0">
                <a:solidFill>
                  <a:srgbClr val="0D214F"/>
                </a:solidFill>
              </a:rPr>
              <a:t>Choice of metadata, sealing, and tools impacts long-term quality</a:t>
            </a:r>
            <a:r>
              <a:rPr lang="en-GB" sz="1700" noProof="0" dirty="0">
                <a:solidFill>
                  <a:srgbClr val="0D214F"/>
                </a:solidFill>
              </a:rPr>
              <a:t>.</a:t>
            </a:r>
            <a:endParaRPr lang="en-GB" sz="1700" dirty="0">
              <a:solidFill>
                <a:srgbClr val="0D214F"/>
              </a:solidFill>
            </a:endParaRPr>
          </a:p>
          <a:p>
            <a:pPr lvl="1"/>
            <a:r>
              <a:rPr lang="en-US" sz="1700" noProof="0" dirty="0">
                <a:solidFill>
                  <a:srgbClr val="0D214F"/>
                </a:solidFill>
              </a:rPr>
              <a:t>Structured and well-documented artifacts enhance research integrity.</a:t>
            </a:r>
          </a:p>
          <a:p>
            <a:pPr lvl="1"/>
            <a:r>
              <a:rPr lang="en-GB" sz="1700" noProof="0" dirty="0">
                <a:solidFill>
                  <a:srgbClr val="0D214F"/>
                </a:solidFill>
              </a:rPr>
              <a:t>Hashing and sealing to maintain data quality over time.</a:t>
            </a:r>
          </a:p>
          <a:p>
            <a:pPr lvl="1"/>
            <a:r>
              <a:rPr lang="en-US" sz="1700" noProof="0" dirty="0">
                <a:solidFill>
                  <a:srgbClr val="0D214F"/>
                </a:solidFill>
              </a:rPr>
              <a:t>Controlled access mechanisms help maintain quality and security.</a:t>
            </a:r>
            <a:endParaRPr lang="en-GB" sz="1700" noProof="0" dirty="0">
              <a:solidFill>
                <a:srgbClr val="0D2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6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05229-6BA2-6C85-C320-3A59B43E7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A1B93-AD6E-E4AA-BC61-9544A683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 Integrate Guarantees into RDMC?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6ECAC-D095-DE86-82B7-E4B175ED38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E2FDD-ED6B-2F1F-53A1-FE1FE2D06B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A8574-EE16-AA35-095A-6357C4D6E35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NFDIxCS.org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C0FB19-B6AC-0803-5398-D3E007D63D43}"/>
              </a:ext>
            </a:extLst>
          </p:cNvPr>
          <p:cNvSpPr txBox="1">
            <a:spLocks/>
          </p:cNvSpPr>
          <p:nvPr/>
        </p:nvSpPr>
        <p:spPr bwMode="auto">
          <a:xfrm>
            <a:off x="407368" y="1306614"/>
            <a:ext cx="9865096" cy="485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1pPr>
            <a:lvl2pPr marL="914400" marR="0" lvl="1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2pPr>
            <a:lvl3pPr marL="1371600" marR="0" lvl="2" indent="-3175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3pPr>
            <a:lvl4pPr marL="1828800" marR="0" lvl="3" indent="-30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4pPr>
            <a:lvl5pPr marL="2286000" marR="0" lvl="4" indent="-2921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7F7F7F"/>
                </a:solidFill>
                <a:latin typeface="Fira Sans"/>
                <a:ea typeface="Fira Sans"/>
                <a:cs typeface="Fira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n-US" sz="2600" noProof="0" dirty="0">
                <a:solidFill>
                  <a:srgbClr val="0D214F"/>
                </a:solidFill>
              </a:rPr>
              <a:t>Informs About Missing Dimensions:</a:t>
            </a:r>
          </a:p>
          <a:p>
            <a:pPr lvl="1"/>
            <a:r>
              <a:rPr lang="en-US" sz="1800" noProof="0" dirty="0">
                <a:solidFill>
                  <a:srgbClr val="0D214F"/>
                </a:solidFill>
              </a:rPr>
              <a:t>Highlights areas for improvement.</a:t>
            </a:r>
          </a:p>
          <a:p>
            <a:pPr lvl="1"/>
            <a:r>
              <a:rPr lang="en-US" sz="1800" noProof="0" dirty="0">
                <a:solidFill>
                  <a:srgbClr val="0D214F"/>
                </a:solidFill>
              </a:rPr>
              <a:t>Provides opportunities to integrate best practices</a:t>
            </a:r>
            <a:r>
              <a:rPr lang="en-US" noProof="0" dirty="0">
                <a:solidFill>
                  <a:srgbClr val="0D214F"/>
                </a:solidFill>
              </a:rPr>
              <a:t>.</a:t>
            </a:r>
            <a:endParaRPr lang="en-GB" noProof="0" dirty="0">
              <a:solidFill>
                <a:srgbClr val="0D214F"/>
              </a:solidFill>
            </a:endParaRPr>
          </a:p>
          <a:p>
            <a:r>
              <a:rPr lang="en-GB" sz="2600" noProof="0" dirty="0">
                <a:solidFill>
                  <a:srgbClr val="0D214F"/>
                </a:solidFill>
              </a:rPr>
              <a:t>Transparency for Container Readiness:</a:t>
            </a:r>
          </a:p>
          <a:p>
            <a:pPr lvl="1"/>
            <a:r>
              <a:rPr lang="en-US" sz="1800" noProof="0" dirty="0">
                <a:solidFill>
                  <a:srgbClr val="0D214F"/>
                </a:solidFill>
              </a:rPr>
              <a:t>The guarantees of an RDMC depends on the methods and standards chosen by its creator.</a:t>
            </a:r>
          </a:p>
          <a:p>
            <a:pPr lvl="1"/>
            <a:r>
              <a:rPr lang="en-US" sz="1800" noProof="0" dirty="0">
                <a:solidFill>
                  <a:srgbClr val="0D214F"/>
                </a:solidFill>
              </a:rPr>
              <a:t>RDMC ensures transparency but does not enforce specific guarantee levels.</a:t>
            </a:r>
          </a:p>
          <a:p>
            <a:pPr marL="457200" lvl="1" indent="-342900">
              <a:spcBef>
                <a:spcPts val="1000"/>
              </a:spcBef>
              <a:buSzPts val="1800"/>
            </a:pPr>
            <a:r>
              <a:rPr lang="en-US" sz="2600" dirty="0">
                <a:solidFill>
                  <a:srgbClr val="0D214F"/>
                </a:solidFill>
              </a:rPr>
              <a:t>Supporting Decision-Making:</a:t>
            </a:r>
          </a:p>
          <a:p>
            <a:pPr lvl="1"/>
            <a:r>
              <a:rPr lang="en-US" sz="1800" dirty="0">
                <a:solidFill>
                  <a:srgbClr val="0D214F"/>
                </a:solidFill>
              </a:rPr>
              <a:t>RDMC helps users make informed decisions by showing how well processes are followed.</a:t>
            </a:r>
          </a:p>
          <a:p>
            <a:pPr lvl="1"/>
            <a:r>
              <a:rPr lang="en-US" sz="1800" dirty="0">
                <a:solidFill>
                  <a:srgbClr val="0D214F"/>
                </a:solidFill>
              </a:rPr>
              <a:t>Stakeholders can evaluate an RDMC’s trustworthiness based on creator-provided guarantees.</a:t>
            </a:r>
          </a:p>
        </p:txBody>
      </p:sp>
    </p:spTree>
    <p:extLst>
      <p:ext uri="{BB962C8B-B14F-4D97-AF65-F5344CB8AC3E}">
        <p14:creationId xmlns:p14="http://schemas.microsoft.com/office/powerpoint/2010/main" val="281815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68CB7-0704-74D7-C30F-742512451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438B-32DE-E9BF-84C5-C287F81B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Stakeholders' Interaction with RDMC Guarantees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B0B2E-7848-2F15-C667-77E4CB222CB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C20E4-08F6-1870-04AB-4E4BB52FB0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CEBD7-E10B-5DD1-B71E-D4C9E9E2E5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NFDIxCS.org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E63888E-D8B5-0690-311C-9281EC39E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992447"/>
              </p:ext>
            </p:extLst>
          </p:nvPr>
        </p:nvGraphicFramePr>
        <p:xfrm>
          <a:off x="2031512" y="9336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1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AA462-EA31-E7B9-402E-59CEED87D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560BB-6032-9972-2DDD-2C964DAB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Owner's Benefits in RDMC Guarantees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5C7A-1BCD-50A7-81B8-B97973CD71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2025-02-26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5E2F-4A27-DC59-46B5-799C54E093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4CB91-CDF6-4158-6707-6168DB049A8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NFDIxCS.org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DD225-A448-857C-9D4E-DA0274D86B0E}"/>
              </a:ext>
            </a:extLst>
          </p:cNvPr>
          <p:cNvSpPr txBox="1"/>
          <p:nvPr/>
        </p:nvSpPr>
        <p:spPr>
          <a:xfrm>
            <a:off x="695400" y="1720840"/>
            <a:ext cx="504056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400" noProof="0" dirty="0">
                <a:solidFill>
                  <a:srgbClr val="0D214F"/>
                </a:solidFill>
              </a:rPr>
              <a:t>Understand how RDMCs are created and the quality of services used.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400" noProof="0" dirty="0">
                <a:solidFill>
                  <a:srgbClr val="0D214F"/>
                </a:solidFill>
              </a:rPr>
              <a:t>Compare RDMCs with best practices.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400" noProof="0" dirty="0">
                <a:solidFill>
                  <a:srgbClr val="0D214F"/>
                </a:solidFill>
              </a:rPr>
              <a:t>Identify gaps and improve reliability.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400" noProof="0" dirty="0">
                <a:solidFill>
                  <a:srgbClr val="0D214F"/>
                </a:solidFill>
              </a:rPr>
              <a:t>Improve RDMCs by learning from guarantees.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47D9E37-7A55-27E5-2E8D-639916B76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673614"/>
              </p:ext>
            </p:extLst>
          </p:nvPr>
        </p:nvGraphicFramePr>
        <p:xfrm>
          <a:off x="5447928" y="913342"/>
          <a:ext cx="70567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981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FDIxC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1147</Words>
  <Application>Microsoft Office PowerPoint</Application>
  <DocSecurity>0</DocSecurity>
  <PresentationFormat>Widescreen</PresentationFormat>
  <Paragraphs>332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Fira Sans Condensed</vt:lpstr>
      <vt:lpstr>Wingdings</vt:lpstr>
      <vt:lpstr>Fira Sans</vt:lpstr>
      <vt:lpstr>Arial</vt:lpstr>
      <vt:lpstr>Fira Sans Light</vt:lpstr>
      <vt:lpstr>NFDIxCS</vt:lpstr>
      <vt:lpstr>PowerPoint Presentation</vt:lpstr>
      <vt:lpstr>Research Data Management Container (RDMC)</vt:lpstr>
      <vt:lpstr>RDMC Reusable Execution Environment</vt:lpstr>
      <vt:lpstr>Connecting Active Containers: Integration with Services  and Infrastructure</vt:lpstr>
      <vt:lpstr>Guarantee in Research Software Engineering</vt:lpstr>
      <vt:lpstr>Why Integrate Guarantees into RDMC?</vt:lpstr>
      <vt:lpstr>Why Integrate Guarantees into RDMC? (2)</vt:lpstr>
      <vt:lpstr>Stakeholders' Interaction with RDMC Guarantees</vt:lpstr>
      <vt:lpstr>Owner's Benefits in RDMC Guarantees </vt:lpstr>
      <vt:lpstr>User’s Benefits in RDMC Guarantees </vt:lpstr>
      <vt:lpstr>Policy Maker’s Benefits in RDMC Guarantees  </vt:lpstr>
      <vt:lpstr>Decision Maker’s Benefits in RDMC Guarantees</vt:lpstr>
      <vt:lpstr>(Possible) Guarantee Dimensions in RDMC</vt:lpstr>
      <vt:lpstr>Guarantee Dimensions – Sealing &amp; Metadata</vt:lpstr>
      <vt:lpstr>What Comes Next?</vt:lpstr>
      <vt:lpstr>Summary</vt:lpstr>
      <vt:lpstr>PowerPoint Presentation</vt:lpstr>
      <vt:lpstr>Appendix</vt:lpstr>
      <vt:lpstr>RDMC Creation Process</vt:lpstr>
      <vt:lpstr>Guarantee Dimensions – RDMC Creation</vt:lpstr>
      <vt:lpstr>Guarantee Dimensions - Artifact Evaluation </vt:lpstr>
      <vt:lpstr>Guarantee Dimensions - Security </vt:lpstr>
      <vt:lpstr>Guarantee Dimensions - External Components </vt:lpstr>
      <vt:lpstr>Guarantee Dimensions - Reusable Environment </vt:lpstr>
      <vt:lpstr>Future dimensions that can be consider</vt:lpstr>
      <vt:lpstr>Future Prospects of Guarantee Services in RDMC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Nikolas Becker</dc:creator>
  <cp:keywords/>
  <dc:description/>
  <cp:lastModifiedBy>safial islam ayon</cp:lastModifiedBy>
  <cp:revision>339</cp:revision>
  <cp:lastPrinted>2024-05-08T13:31:23Z</cp:lastPrinted>
  <dcterms:created xsi:type="dcterms:W3CDTF">2020-07-03T10:23:40Z</dcterms:created>
  <dcterms:modified xsi:type="dcterms:W3CDTF">2025-02-26T00:13:09Z</dcterms:modified>
  <cp:category/>
  <dc:identifier/>
  <cp:contentStatus/>
  <dc:language/>
  <cp:version/>
</cp:coreProperties>
</file>